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1" r:id="rId3"/>
    <p:sldMasterId id="2147483682"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Lst>
  <p:sldSz cy="5143500" cx="9144000"/>
  <p:notesSz cx="6858000" cy="9144000"/>
  <p:embeddedFontLst>
    <p:embeddedFont>
      <p:font typeface="Proxima Nova"/>
      <p:regular r:id="rId81"/>
      <p:bold r:id="rId82"/>
      <p:italic r:id="rId83"/>
      <p:boldItalic r:id="rId84"/>
    </p:embeddedFont>
    <p:embeddedFont>
      <p:font typeface="Playfair Display"/>
      <p:regular r:id="rId85"/>
      <p:bold r:id="rId86"/>
      <p:italic r:id="rId87"/>
      <p:boldItalic r:id="rId88"/>
    </p:embeddedFont>
    <p:embeddedFont>
      <p:font typeface="Lato"/>
      <p:regular r:id="rId89"/>
      <p:bold r:id="rId90"/>
      <p:italic r:id="rId91"/>
      <p:boldItalic r:id="rId92"/>
    </p:embeddedFont>
    <p:embeddedFont>
      <p:font typeface="Proxima Nova Semibold"/>
      <p:regular r:id="rId93"/>
      <p:bold r:id="rId94"/>
      <p:boldItalic r:id="rId95"/>
    </p:embeddedFont>
    <p:embeddedFont>
      <p:font typeface="Bitter"/>
      <p:regular r:id="rId96"/>
      <p:bold r:id="rId97"/>
      <p:italic r:id="rId98"/>
      <p:boldItalic r:id="rId99"/>
    </p:embeddedFont>
    <p:embeddedFont>
      <p:font typeface="Red Hat Text"/>
      <p:regular r:id="rId100"/>
      <p:bold r:id="rId101"/>
      <p:italic r:id="rId102"/>
      <p:boldItalic r:id="rId103"/>
    </p:embeddedFont>
    <p:embeddedFont>
      <p:font typeface="Bitter Thin"/>
      <p:regular r:id="rId104"/>
      <p:bold r:id="rId105"/>
      <p:italic r:id="rId106"/>
      <p:boldItalic r:id="rId10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07" Type="http://schemas.openxmlformats.org/officeDocument/2006/relationships/font" Target="fonts/BitterThin-boldItalic.fntdata"/><Relationship Id="rId106" Type="http://schemas.openxmlformats.org/officeDocument/2006/relationships/font" Target="fonts/BitterThin-italic.fntdata"/><Relationship Id="rId105" Type="http://schemas.openxmlformats.org/officeDocument/2006/relationships/font" Target="fonts/BitterThin-bold.fntdata"/><Relationship Id="rId104" Type="http://schemas.openxmlformats.org/officeDocument/2006/relationships/font" Target="fonts/BitterThin-regular.fntdata"/><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103" Type="http://schemas.openxmlformats.org/officeDocument/2006/relationships/font" Target="fonts/RedHatText-boldItalic.fntdata"/><Relationship Id="rId102" Type="http://schemas.openxmlformats.org/officeDocument/2006/relationships/font" Target="fonts/RedHatText-italic.fntdata"/><Relationship Id="rId101" Type="http://schemas.openxmlformats.org/officeDocument/2006/relationships/font" Target="fonts/RedHatText-bold.fntdata"/><Relationship Id="rId100" Type="http://schemas.openxmlformats.org/officeDocument/2006/relationships/font" Target="fonts/RedHatText-regular.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95" Type="http://schemas.openxmlformats.org/officeDocument/2006/relationships/font" Target="fonts/ProximaNovaSemibold-boldItalic.fntdata"/><Relationship Id="rId94" Type="http://schemas.openxmlformats.org/officeDocument/2006/relationships/font" Target="fonts/ProximaNovaSemibold-bold.fntdata"/><Relationship Id="rId97" Type="http://schemas.openxmlformats.org/officeDocument/2006/relationships/font" Target="fonts/Bitter-bold.fntdata"/><Relationship Id="rId96" Type="http://schemas.openxmlformats.org/officeDocument/2006/relationships/font" Target="fonts/Bitter-regular.fntdata"/><Relationship Id="rId11" Type="http://schemas.openxmlformats.org/officeDocument/2006/relationships/slide" Target="slides/slide6.xml"/><Relationship Id="rId99" Type="http://schemas.openxmlformats.org/officeDocument/2006/relationships/font" Target="fonts/Bitter-boldItalic.fntdata"/><Relationship Id="rId10" Type="http://schemas.openxmlformats.org/officeDocument/2006/relationships/slide" Target="slides/slide5.xml"/><Relationship Id="rId98" Type="http://schemas.openxmlformats.org/officeDocument/2006/relationships/font" Target="fonts/Bitter-italic.fntdata"/><Relationship Id="rId13" Type="http://schemas.openxmlformats.org/officeDocument/2006/relationships/slide" Target="slides/slide8.xml"/><Relationship Id="rId12" Type="http://schemas.openxmlformats.org/officeDocument/2006/relationships/slide" Target="slides/slide7.xml"/><Relationship Id="rId91" Type="http://schemas.openxmlformats.org/officeDocument/2006/relationships/font" Target="fonts/Lato-italic.fntdata"/><Relationship Id="rId90" Type="http://schemas.openxmlformats.org/officeDocument/2006/relationships/font" Target="fonts/Lato-bold.fntdata"/><Relationship Id="rId93" Type="http://schemas.openxmlformats.org/officeDocument/2006/relationships/font" Target="fonts/ProximaNovaSemibold-regular.fntdata"/><Relationship Id="rId92" Type="http://schemas.openxmlformats.org/officeDocument/2006/relationships/font" Target="fonts/Lato-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 Id="rId84" Type="http://schemas.openxmlformats.org/officeDocument/2006/relationships/font" Target="fonts/ProximaNova-boldItalic.fntdata"/><Relationship Id="rId83" Type="http://schemas.openxmlformats.org/officeDocument/2006/relationships/font" Target="fonts/ProximaNova-italic.fntdata"/><Relationship Id="rId86" Type="http://schemas.openxmlformats.org/officeDocument/2006/relationships/font" Target="fonts/PlayfairDisplay-bold.fntdata"/><Relationship Id="rId85" Type="http://schemas.openxmlformats.org/officeDocument/2006/relationships/font" Target="fonts/PlayfairDisplay-regular.fntdata"/><Relationship Id="rId88" Type="http://schemas.openxmlformats.org/officeDocument/2006/relationships/font" Target="fonts/PlayfairDisplay-boldItalic.fntdata"/><Relationship Id="rId87" Type="http://schemas.openxmlformats.org/officeDocument/2006/relationships/font" Target="fonts/PlayfairDisplay-italic.fntdata"/><Relationship Id="rId89" Type="http://schemas.openxmlformats.org/officeDocument/2006/relationships/font" Target="fonts/Lato-regular.fntdata"/><Relationship Id="rId80" Type="http://schemas.openxmlformats.org/officeDocument/2006/relationships/slide" Target="slides/slide75.xml"/><Relationship Id="rId82" Type="http://schemas.openxmlformats.org/officeDocument/2006/relationships/font" Target="fonts/ProximaNova-bold.fntdata"/><Relationship Id="rId81" Type="http://schemas.openxmlformats.org/officeDocument/2006/relationships/font" Target="fonts/ProximaNova-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75" Type="http://schemas.openxmlformats.org/officeDocument/2006/relationships/slide" Target="slides/slide70.xml"/><Relationship Id="rId74" Type="http://schemas.openxmlformats.org/officeDocument/2006/relationships/slide" Target="slides/slide69.xml"/><Relationship Id="rId77" Type="http://schemas.openxmlformats.org/officeDocument/2006/relationships/slide" Target="slides/slide72.xml"/><Relationship Id="rId76" Type="http://schemas.openxmlformats.org/officeDocument/2006/relationships/slide" Target="slides/slide71.xml"/><Relationship Id="rId79" Type="http://schemas.openxmlformats.org/officeDocument/2006/relationships/slide" Target="slides/slide74.xml"/><Relationship Id="rId78" Type="http://schemas.openxmlformats.org/officeDocument/2006/relationships/slide" Target="slides/slide73.xml"/><Relationship Id="rId71" Type="http://schemas.openxmlformats.org/officeDocument/2006/relationships/slide" Target="slides/slide66.xml"/><Relationship Id="rId70" Type="http://schemas.openxmlformats.org/officeDocument/2006/relationships/slide" Target="slides/slide65.xml"/><Relationship Id="rId62" Type="http://schemas.openxmlformats.org/officeDocument/2006/relationships/slide" Target="slides/slide57.xml"/><Relationship Id="rId61" Type="http://schemas.openxmlformats.org/officeDocument/2006/relationships/slide" Target="slides/slide56.xml"/><Relationship Id="rId64" Type="http://schemas.openxmlformats.org/officeDocument/2006/relationships/slide" Target="slides/slide59.xml"/><Relationship Id="rId63" Type="http://schemas.openxmlformats.org/officeDocument/2006/relationships/slide" Target="slides/slide58.xml"/><Relationship Id="rId66" Type="http://schemas.openxmlformats.org/officeDocument/2006/relationships/slide" Target="slides/slide61.xml"/><Relationship Id="rId65" Type="http://schemas.openxmlformats.org/officeDocument/2006/relationships/slide" Target="slides/slide60.xml"/><Relationship Id="rId68" Type="http://schemas.openxmlformats.org/officeDocument/2006/relationships/slide" Target="slides/slide63.xml"/><Relationship Id="rId67" Type="http://schemas.openxmlformats.org/officeDocument/2006/relationships/slide" Target="slides/slide62.xml"/><Relationship Id="rId60" Type="http://schemas.openxmlformats.org/officeDocument/2006/relationships/slide" Target="slides/slide55.xml"/><Relationship Id="rId69" Type="http://schemas.openxmlformats.org/officeDocument/2006/relationships/slide" Target="slides/slide6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55" Type="http://schemas.openxmlformats.org/officeDocument/2006/relationships/slide" Target="slides/slide50.xml"/><Relationship Id="rId54" Type="http://schemas.openxmlformats.org/officeDocument/2006/relationships/slide" Target="slides/slide49.xml"/><Relationship Id="rId57" Type="http://schemas.openxmlformats.org/officeDocument/2006/relationships/slide" Target="slides/slide52.xml"/><Relationship Id="rId56" Type="http://schemas.openxmlformats.org/officeDocument/2006/relationships/slide" Target="slides/slide51.xml"/><Relationship Id="rId59" Type="http://schemas.openxmlformats.org/officeDocument/2006/relationships/slide" Target="slides/slide54.xml"/><Relationship Id="rId58"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0" name="Shape 910"/>
        <p:cNvGrpSpPr/>
        <p:nvPr/>
      </p:nvGrpSpPr>
      <p:grpSpPr>
        <a:xfrm>
          <a:off x="0" y="0"/>
          <a:ext cx="0" cy="0"/>
          <a:chOff x="0" y="0"/>
          <a:chExt cx="0" cy="0"/>
        </a:xfrm>
      </p:grpSpPr>
      <p:sp>
        <p:nvSpPr>
          <p:cNvPr id="911" name="Google Shape;91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912" name="Google Shape;91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5" name="Shape 915"/>
        <p:cNvGrpSpPr/>
        <p:nvPr/>
      </p:nvGrpSpPr>
      <p:grpSpPr>
        <a:xfrm>
          <a:off x="0" y="0"/>
          <a:ext cx="0" cy="0"/>
          <a:chOff x="0" y="0"/>
          <a:chExt cx="0" cy="0"/>
        </a:xfrm>
      </p:grpSpPr>
      <p:sp>
        <p:nvSpPr>
          <p:cNvPr id="916" name="Google Shape;916;g77682984ab_0_1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7" name="Google Shape;917;g77682984ab_0_1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0" name="Shape 920"/>
        <p:cNvGrpSpPr/>
        <p:nvPr/>
      </p:nvGrpSpPr>
      <p:grpSpPr>
        <a:xfrm>
          <a:off x="0" y="0"/>
          <a:ext cx="0" cy="0"/>
          <a:chOff x="0" y="0"/>
          <a:chExt cx="0" cy="0"/>
        </a:xfrm>
      </p:grpSpPr>
      <p:sp>
        <p:nvSpPr>
          <p:cNvPr id="921" name="Google Shape;921;g30e97bf855d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2" name="Google Shape;922;g30e97bf855d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5" name="Shape 925"/>
        <p:cNvGrpSpPr/>
        <p:nvPr/>
      </p:nvGrpSpPr>
      <p:grpSpPr>
        <a:xfrm>
          <a:off x="0" y="0"/>
          <a:ext cx="0" cy="0"/>
          <a:chOff x="0" y="0"/>
          <a:chExt cx="0" cy="0"/>
        </a:xfrm>
      </p:grpSpPr>
      <p:sp>
        <p:nvSpPr>
          <p:cNvPr id="926" name="Google Shape;926;g8b398c7e1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7" name="Google Shape;927;g8b398c7e1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0" name="Shape 930"/>
        <p:cNvGrpSpPr/>
        <p:nvPr/>
      </p:nvGrpSpPr>
      <p:grpSpPr>
        <a:xfrm>
          <a:off x="0" y="0"/>
          <a:ext cx="0" cy="0"/>
          <a:chOff x="0" y="0"/>
          <a:chExt cx="0" cy="0"/>
        </a:xfrm>
      </p:grpSpPr>
      <p:sp>
        <p:nvSpPr>
          <p:cNvPr id="931" name="Google Shape;931;g77682984ab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2" name="Google Shape;932;g77682984ab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8" name="Shape 938"/>
        <p:cNvGrpSpPr/>
        <p:nvPr/>
      </p:nvGrpSpPr>
      <p:grpSpPr>
        <a:xfrm>
          <a:off x="0" y="0"/>
          <a:ext cx="0" cy="0"/>
          <a:chOff x="0" y="0"/>
          <a:chExt cx="0" cy="0"/>
        </a:xfrm>
      </p:grpSpPr>
      <p:sp>
        <p:nvSpPr>
          <p:cNvPr id="939" name="Google Shape;939;g30e97bf855d_1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0" name="Google Shape;940;g30e97bf855d_1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6" name="Shape 946"/>
        <p:cNvGrpSpPr/>
        <p:nvPr/>
      </p:nvGrpSpPr>
      <p:grpSpPr>
        <a:xfrm>
          <a:off x="0" y="0"/>
          <a:ext cx="0" cy="0"/>
          <a:chOff x="0" y="0"/>
          <a:chExt cx="0" cy="0"/>
        </a:xfrm>
      </p:grpSpPr>
      <p:sp>
        <p:nvSpPr>
          <p:cNvPr id="947" name="Google Shape;947;g77682984ab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8" name="Google Shape;948;g77682984ab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2" name="Shape 972"/>
        <p:cNvGrpSpPr/>
        <p:nvPr/>
      </p:nvGrpSpPr>
      <p:grpSpPr>
        <a:xfrm>
          <a:off x="0" y="0"/>
          <a:ext cx="0" cy="0"/>
          <a:chOff x="0" y="0"/>
          <a:chExt cx="0" cy="0"/>
        </a:xfrm>
      </p:grpSpPr>
      <p:sp>
        <p:nvSpPr>
          <p:cNvPr id="973" name="Google Shape;973;g8bcc8e5a83_0_1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4" name="Google Shape;974;g8bcc8e5a83_0_1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7" name="Shape 977"/>
        <p:cNvGrpSpPr/>
        <p:nvPr/>
      </p:nvGrpSpPr>
      <p:grpSpPr>
        <a:xfrm>
          <a:off x="0" y="0"/>
          <a:ext cx="0" cy="0"/>
          <a:chOff x="0" y="0"/>
          <a:chExt cx="0" cy="0"/>
        </a:xfrm>
      </p:grpSpPr>
      <p:sp>
        <p:nvSpPr>
          <p:cNvPr id="978" name="Google Shape;978;g8b398c7e1d_0_79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9" name="Google Shape;979;g8b398c7e1d_0_79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3" name="Shape 1313"/>
        <p:cNvGrpSpPr/>
        <p:nvPr/>
      </p:nvGrpSpPr>
      <p:grpSpPr>
        <a:xfrm>
          <a:off x="0" y="0"/>
          <a:ext cx="0" cy="0"/>
          <a:chOff x="0" y="0"/>
          <a:chExt cx="0" cy="0"/>
        </a:xfrm>
      </p:grpSpPr>
      <p:sp>
        <p:nvSpPr>
          <p:cNvPr id="1314" name="Google Shape;1314;g8b398c7e1d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5" name="Google Shape;1315;g8b398c7e1d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8" name="Shape 1358"/>
        <p:cNvGrpSpPr/>
        <p:nvPr/>
      </p:nvGrpSpPr>
      <p:grpSpPr>
        <a:xfrm>
          <a:off x="0" y="0"/>
          <a:ext cx="0" cy="0"/>
          <a:chOff x="0" y="0"/>
          <a:chExt cx="0" cy="0"/>
        </a:xfrm>
      </p:grpSpPr>
      <p:sp>
        <p:nvSpPr>
          <p:cNvPr id="1359" name="Google Shape;1359;g30e97bf855d_1_1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0" name="Google Shape;1360;g30e97bf855d_1_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7" name="Shape 1397"/>
        <p:cNvGrpSpPr/>
        <p:nvPr/>
      </p:nvGrpSpPr>
      <p:grpSpPr>
        <a:xfrm>
          <a:off x="0" y="0"/>
          <a:ext cx="0" cy="0"/>
          <a:chOff x="0" y="0"/>
          <a:chExt cx="0" cy="0"/>
        </a:xfrm>
      </p:grpSpPr>
      <p:sp>
        <p:nvSpPr>
          <p:cNvPr id="1398" name="Google Shape;1398;g30e97bf855d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9" name="Google Shape;1399;g30e97bf855d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2" name="Shape 1402"/>
        <p:cNvGrpSpPr/>
        <p:nvPr/>
      </p:nvGrpSpPr>
      <p:grpSpPr>
        <a:xfrm>
          <a:off x="0" y="0"/>
          <a:ext cx="0" cy="0"/>
          <a:chOff x="0" y="0"/>
          <a:chExt cx="0" cy="0"/>
        </a:xfrm>
      </p:grpSpPr>
      <p:sp>
        <p:nvSpPr>
          <p:cNvPr id="1403" name="Google Shape;1403;g8bcc8e5a83_2_3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4" name="Google Shape;1404;g8bcc8e5a83_2_3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3" name="Shape 1453"/>
        <p:cNvGrpSpPr/>
        <p:nvPr/>
      </p:nvGrpSpPr>
      <p:grpSpPr>
        <a:xfrm>
          <a:off x="0" y="0"/>
          <a:ext cx="0" cy="0"/>
          <a:chOff x="0" y="0"/>
          <a:chExt cx="0" cy="0"/>
        </a:xfrm>
      </p:grpSpPr>
      <p:sp>
        <p:nvSpPr>
          <p:cNvPr id="1454" name="Google Shape;1454;g90041bf995_1_3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5" name="Google Shape;1455;g90041bf995_1_3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8" name="Shape 1458"/>
        <p:cNvGrpSpPr/>
        <p:nvPr/>
      </p:nvGrpSpPr>
      <p:grpSpPr>
        <a:xfrm>
          <a:off x="0" y="0"/>
          <a:ext cx="0" cy="0"/>
          <a:chOff x="0" y="0"/>
          <a:chExt cx="0" cy="0"/>
        </a:xfrm>
      </p:grpSpPr>
      <p:sp>
        <p:nvSpPr>
          <p:cNvPr id="1459" name="Google Shape;1459;g30e97bf855d_1_3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0" name="Google Shape;1460;g30e97bf855d_1_3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3" name="Shape 1463"/>
        <p:cNvGrpSpPr/>
        <p:nvPr/>
      </p:nvGrpSpPr>
      <p:grpSpPr>
        <a:xfrm>
          <a:off x="0" y="0"/>
          <a:ext cx="0" cy="0"/>
          <a:chOff x="0" y="0"/>
          <a:chExt cx="0" cy="0"/>
        </a:xfrm>
      </p:grpSpPr>
      <p:sp>
        <p:nvSpPr>
          <p:cNvPr id="1464" name="Google Shape;1464;g30e97bf855d_1_3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5" name="Google Shape;1465;g30e97bf855d_1_3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8" name="Shape 1468"/>
        <p:cNvGrpSpPr/>
        <p:nvPr/>
      </p:nvGrpSpPr>
      <p:grpSpPr>
        <a:xfrm>
          <a:off x="0" y="0"/>
          <a:ext cx="0" cy="0"/>
          <a:chOff x="0" y="0"/>
          <a:chExt cx="0" cy="0"/>
        </a:xfrm>
      </p:grpSpPr>
      <p:sp>
        <p:nvSpPr>
          <p:cNvPr id="1469" name="Google Shape;1469;g8b398c7e1d_0_124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0" name="Google Shape;1470;g8b398c7e1d_0_124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1" name="Shape 1881"/>
        <p:cNvGrpSpPr/>
        <p:nvPr/>
      </p:nvGrpSpPr>
      <p:grpSpPr>
        <a:xfrm>
          <a:off x="0" y="0"/>
          <a:ext cx="0" cy="0"/>
          <a:chOff x="0" y="0"/>
          <a:chExt cx="0" cy="0"/>
        </a:xfrm>
      </p:grpSpPr>
      <p:sp>
        <p:nvSpPr>
          <p:cNvPr id="1882" name="Google Shape;1882;g8bcc8e5a83_0_10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3" name="Google Shape;1883;g8bcc8e5a83_0_10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6" name="Shape 1886"/>
        <p:cNvGrpSpPr/>
        <p:nvPr/>
      </p:nvGrpSpPr>
      <p:grpSpPr>
        <a:xfrm>
          <a:off x="0" y="0"/>
          <a:ext cx="0" cy="0"/>
          <a:chOff x="0" y="0"/>
          <a:chExt cx="0" cy="0"/>
        </a:xfrm>
      </p:grpSpPr>
      <p:sp>
        <p:nvSpPr>
          <p:cNvPr id="1887" name="Google Shape;1887;g30e97bf855d_1_3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8" name="Google Shape;1888;g30e97bf855d_1_3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1" name="Shape 1891"/>
        <p:cNvGrpSpPr/>
        <p:nvPr/>
      </p:nvGrpSpPr>
      <p:grpSpPr>
        <a:xfrm>
          <a:off x="0" y="0"/>
          <a:ext cx="0" cy="0"/>
          <a:chOff x="0" y="0"/>
          <a:chExt cx="0" cy="0"/>
        </a:xfrm>
      </p:grpSpPr>
      <p:sp>
        <p:nvSpPr>
          <p:cNvPr id="1892" name="Google Shape;1892;g30e97bf855d_1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3" name="Google Shape;1893;g30e97bf855d_1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9" name="Shape 1899"/>
        <p:cNvGrpSpPr/>
        <p:nvPr/>
      </p:nvGrpSpPr>
      <p:grpSpPr>
        <a:xfrm>
          <a:off x="0" y="0"/>
          <a:ext cx="0" cy="0"/>
          <a:chOff x="0" y="0"/>
          <a:chExt cx="0" cy="0"/>
        </a:xfrm>
      </p:grpSpPr>
      <p:sp>
        <p:nvSpPr>
          <p:cNvPr id="1900" name="Google Shape;1900;g30e97bf855d_1_3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1" name="Google Shape;1901;g30e97bf855d_1_3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7" name="Shape 1907"/>
        <p:cNvGrpSpPr/>
        <p:nvPr/>
      </p:nvGrpSpPr>
      <p:grpSpPr>
        <a:xfrm>
          <a:off x="0" y="0"/>
          <a:ext cx="0" cy="0"/>
          <a:chOff x="0" y="0"/>
          <a:chExt cx="0" cy="0"/>
        </a:xfrm>
      </p:grpSpPr>
      <p:sp>
        <p:nvSpPr>
          <p:cNvPr id="1908" name="Google Shape;1908;g8b398c7e1d_1_9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9" name="Google Shape;1909;g8b398c7e1d_1_9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1" name="Shape 1921"/>
        <p:cNvGrpSpPr/>
        <p:nvPr/>
      </p:nvGrpSpPr>
      <p:grpSpPr>
        <a:xfrm>
          <a:off x="0" y="0"/>
          <a:ext cx="0" cy="0"/>
          <a:chOff x="0" y="0"/>
          <a:chExt cx="0" cy="0"/>
        </a:xfrm>
      </p:grpSpPr>
      <p:sp>
        <p:nvSpPr>
          <p:cNvPr id="1922" name="Google Shape;1922;g30e97bf855d_1_4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3" name="Google Shape;1923;g30e97bf855d_1_4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3" name="Shape 1933"/>
        <p:cNvGrpSpPr/>
        <p:nvPr/>
      </p:nvGrpSpPr>
      <p:grpSpPr>
        <a:xfrm>
          <a:off x="0" y="0"/>
          <a:ext cx="0" cy="0"/>
          <a:chOff x="0" y="0"/>
          <a:chExt cx="0" cy="0"/>
        </a:xfrm>
      </p:grpSpPr>
      <p:sp>
        <p:nvSpPr>
          <p:cNvPr id="1934" name="Google Shape;1934;g8bcc8e5a83_0_1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5" name="Google Shape;1935;g8bcc8e5a83_0_1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8" name="Shape 1938"/>
        <p:cNvGrpSpPr/>
        <p:nvPr/>
      </p:nvGrpSpPr>
      <p:grpSpPr>
        <a:xfrm>
          <a:off x="0" y="0"/>
          <a:ext cx="0" cy="0"/>
          <a:chOff x="0" y="0"/>
          <a:chExt cx="0" cy="0"/>
        </a:xfrm>
      </p:grpSpPr>
      <p:sp>
        <p:nvSpPr>
          <p:cNvPr id="1939" name="Google Shape;1939;g30e97bf855d_1_4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0" name="Google Shape;1940;g30e97bf855d_1_4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3" name="Shape 1943"/>
        <p:cNvGrpSpPr/>
        <p:nvPr/>
      </p:nvGrpSpPr>
      <p:grpSpPr>
        <a:xfrm>
          <a:off x="0" y="0"/>
          <a:ext cx="0" cy="0"/>
          <a:chOff x="0" y="0"/>
          <a:chExt cx="0" cy="0"/>
        </a:xfrm>
      </p:grpSpPr>
      <p:sp>
        <p:nvSpPr>
          <p:cNvPr id="1944" name="Google Shape;1944;g30e97bf855d_1_4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5" name="Google Shape;1945;g30e97bf855d_1_4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8" name="Shape 1948"/>
        <p:cNvGrpSpPr/>
        <p:nvPr/>
      </p:nvGrpSpPr>
      <p:grpSpPr>
        <a:xfrm>
          <a:off x="0" y="0"/>
          <a:ext cx="0" cy="0"/>
          <a:chOff x="0" y="0"/>
          <a:chExt cx="0" cy="0"/>
        </a:xfrm>
      </p:grpSpPr>
      <p:sp>
        <p:nvSpPr>
          <p:cNvPr id="1949" name="Google Shape;1949;g30e97bf855d_1_3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0" name="Google Shape;1950;g30e97bf855d_1_3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3" name="Shape 1953"/>
        <p:cNvGrpSpPr/>
        <p:nvPr/>
      </p:nvGrpSpPr>
      <p:grpSpPr>
        <a:xfrm>
          <a:off x="0" y="0"/>
          <a:ext cx="0" cy="0"/>
          <a:chOff x="0" y="0"/>
          <a:chExt cx="0" cy="0"/>
        </a:xfrm>
      </p:grpSpPr>
      <p:sp>
        <p:nvSpPr>
          <p:cNvPr id="1954" name="Google Shape;1954;g30e97bf855d_1_4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5" name="Google Shape;1955;g30e97bf855d_1_4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8" name="Shape 1958"/>
        <p:cNvGrpSpPr/>
        <p:nvPr/>
      </p:nvGrpSpPr>
      <p:grpSpPr>
        <a:xfrm>
          <a:off x="0" y="0"/>
          <a:ext cx="0" cy="0"/>
          <a:chOff x="0" y="0"/>
          <a:chExt cx="0" cy="0"/>
        </a:xfrm>
      </p:grpSpPr>
      <p:sp>
        <p:nvSpPr>
          <p:cNvPr id="1959" name="Google Shape;1959;g8bcc8e5a83_2_2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0" name="Google Shape;1960;g8bcc8e5a83_2_2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0" name="Shape 1970"/>
        <p:cNvGrpSpPr/>
        <p:nvPr/>
      </p:nvGrpSpPr>
      <p:grpSpPr>
        <a:xfrm>
          <a:off x="0" y="0"/>
          <a:ext cx="0" cy="0"/>
          <a:chOff x="0" y="0"/>
          <a:chExt cx="0" cy="0"/>
        </a:xfrm>
      </p:grpSpPr>
      <p:sp>
        <p:nvSpPr>
          <p:cNvPr id="1971" name="Google Shape;1971;g30e97bf855d_1_5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2" name="Google Shape;1972;g30e97bf855d_1_5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2" name="Shape 1982"/>
        <p:cNvGrpSpPr/>
        <p:nvPr/>
      </p:nvGrpSpPr>
      <p:grpSpPr>
        <a:xfrm>
          <a:off x="0" y="0"/>
          <a:ext cx="0" cy="0"/>
          <a:chOff x="0" y="0"/>
          <a:chExt cx="0" cy="0"/>
        </a:xfrm>
      </p:grpSpPr>
      <p:sp>
        <p:nvSpPr>
          <p:cNvPr id="1983" name="Google Shape;1983;g30e97bf855d_1_5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4" name="Google Shape;1984;g30e97bf855d_1_5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3" name="Shape 1993"/>
        <p:cNvGrpSpPr/>
        <p:nvPr/>
      </p:nvGrpSpPr>
      <p:grpSpPr>
        <a:xfrm>
          <a:off x="0" y="0"/>
          <a:ext cx="0" cy="0"/>
          <a:chOff x="0" y="0"/>
          <a:chExt cx="0" cy="0"/>
        </a:xfrm>
      </p:grpSpPr>
      <p:sp>
        <p:nvSpPr>
          <p:cNvPr id="1994" name="Google Shape;1994;g30e97bf855d_1_5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95" name="Google Shape;1995;g30e97bf855d_1_5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8" name="Shape 1998"/>
        <p:cNvGrpSpPr/>
        <p:nvPr/>
      </p:nvGrpSpPr>
      <p:grpSpPr>
        <a:xfrm>
          <a:off x="0" y="0"/>
          <a:ext cx="0" cy="0"/>
          <a:chOff x="0" y="0"/>
          <a:chExt cx="0" cy="0"/>
        </a:xfrm>
      </p:grpSpPr>
      <p:sp>
        <p:nvSpPr>
          <p:cNvPr id="1999" name="Google Shape;1999;g8b398c7e1d_0_2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0" name="Google Shape;2000;g8b398c7e1d_0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9" name="Shape 2009"/>
        <p:cNvGrpSpPr/>
        <p:nvPr/>
      </p:nvGrpSpPr>
      <p:grpSpPr>
        <a:xfrm>
          <a:off x="0" y="0"/>
          <a:ext cx="0" cy="0"/>
          <a:chOff x="0" y="0"/>
          <a:chExt cx="0" cy="0"/>
        </a:xfrm>
      </p:grpSpPr>
      <p:sp>
        <p:nvSpPr>
          <p:cNvPr id="2010" name="Google Shape;2010;g30e97bf855d_1_5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1" name="Google Shape;2011;g30e97bf855d_1_5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9" name="Shape 2019"/>
        <p:cNvGrpSpPr/>
        <p:nvPr/>
      </p:nvGrpSpPr>
      <p:grpSpPr>
        <a:xfrm>
          <a:off x="0" y="0"/>
          <a:ext cx="0" cy="0"/>
          <a:chOff x="0" y="0"/>
          <a:chExt cx="0" cy="0"/>
        </a:xfrm>
      </p:grpSpPr>
      <p:sp>
        <p:nvSpPr>
          <p:cNvPr id="2020" name="Google Shape;2020;g8b398c7e1d_0_79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1" name="Google Shape;2021;g8b398c7e1d_0_79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9" name="Shape 2029"/>
        <p:cNvGrpSpPr/>
        <p:nvPr/>
      </p:nvGrpSpPr>
      <p:grpSpPr>
        <a:xfrm>
          <a:off x="0" y="0"/>
          <a:ext cx="0" cy="0"/>
          <a:chOff x="0" y="0"/>
          <a:chExt cx="0" cy="0"/>
        </a:xfrm>
      </p:grpSpPr>
      <p:sp>
        <p:nvSpPr>
          <p:cNvPr id="2030" name="Google Shape;2030;g8bcc8e5a83_2_2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1" name="Google Shape;2031;g8bcc8e5a83_2_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1" name="Shape 2041"/>
        <p:cNvGrpSpPr/>
        <p:nvPr/>
      </p:nvGrpSpPr>
      <p:grpSpPr>
        <a:xfrm>
          <a:off x="0" y="0"/>
          <a:ext cx="0" cy="0"/>
          <a:chOff x="0" y="0"/>
          <a:chExt cx="0" cy="0"/>
        </a:xfrm>
      </p:grpSpPr>
      <p:sp>
        <p:nvSpPr>
          <p:cNvPr id="2042" name="Google Shape;2042;g30e97bf855d_1_5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3" name="Google Shape;2043;g30e97bf855d_1_5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3" name="Shape 2053"/>
        <p:cNvGrpSpPr/>
        <p:nvPr/>
      </p:nvGrpSpPr>
      <p:grpSpPr>
        <a:xfrm>
          <a:off x="0" y="0"/>
          <a:ext cx="0" cy="0"/>
          <a:chOff x="0" y="0"/>
          <a:chExt cx="0" cy="0"/>
        </a:xfrm>
      </p:grpSpPr>
      <p:sp>
        <p:nvSpPr>
          <p:cNvPr id="2054" name="Google Shape;2054;g30e97bf855d_1_5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5" name="Google Shape;2055;g30e97bf855d_1_5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5" name="Shape 2065"/>
        <p:cNvGrpSpPr/>
        <p:nvPr/>
      </p:nvGrpSpPr>
      <p:grpSpPr>
        <a:xfrm>
          <a:off x="0" y="0"/>
          <a:ext cx="0" cy="0"/>
          <a:chOff x="0" y="0"/>
          <a:chExt cx="0" cy="0"/>
        </a:xfrm>
      </p:grpSpPr>
      <p:sp>
        <p:nvSpPr>
          <p:cNvPr id="2066" name="Google Shape;2066;g8b398c7e1d_0_152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7" name="Google Shape;2067;g8b398c7e1d_0_152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0" name="Shape 2370"/>
        <p:cNvGrpSpPr/>
        <p:nvPr/>
      </p:nvGrpSpPr>
      <p:grpSpPr>
        <a:xfrm>
          <a:off x="0" y="0"/>
          <a:ext cx="0" cy="0"/>
          <a:chOff x="0" y="0"/>
          <a:chExt cx="0" cy="0"/>
        </a:xfrm>
      </p:grpSpPr>
      <p:sp>
        <p:nvSpPr>
          <p:cNvPr id="2371" name="Google Shape;2371;g8bcc8e5a83_2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2" name="Google Shape;2372;g8bcc8e5a83_2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5" name="Shape 2385"/>
        <p:cNvGrpSpPr/>
        <p:nvPr/>
      </p:nvGrpSpPr>
      <p:grpSpPr>
        <a:xfrm>
          <a:off x="0" y="0"/>
          <a:ext cx="0" cy="0"/>
          <a:chOff x="0" y="0"/>
          <a:chExt cx="0" cy="0"/>
        </a:xfrm>
      </p:grpSpPr>
      <p:sp>
        <p:nvSpPr>
          <p:cNvPr id="2386" name="Google Shape;2386;g30e97bf855d_1_5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7" name="Google Shape;2387;g30e97bf855d_1_5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0" name="Shape 2400"/>
        <p:cNvGrpSpPr/>
        <p:nvPr/>
      </p:nvGrpSpPr>
      <p:grpSpPr>
        <a:xfrm>
          <a:off x="0" y="0"/>
          <a:ext cx="0" cy="0"/>
          <a:chOff x="0" y="0"/>
          <a:chExt cx="0" cy="0"/>
        </a:xfrm>
      </p:grpSpPr>
      <p:sp>
        <p:nvSpPr>
          <p:cNvPr id="2401" name="Google Shape;2401;g30e97bf855d_1_6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2" name="Google Shape;2402;g30e97bf855d_1_6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5" name="Shape 2415"/>
        <p:cNvGrpSpPr/>
        <p:nvPr/>
      </p:nvGrpSpPr>
      <p:grpSpPr>
        <a:xfrm>
          <a:off x="0" y="0"/>
          <a:ext cx="0" cy="0"/>
          <a:chOff x="0" y="0"/>
          <a:chExt cx="0" cy="0"/>
        </a:xfrm>
      </p:grpSpPr>
      <p:sp>
        <p:nvSpPr>
          <p:cNvPr id="2416" name="Google Shape;2416;g8b398c7e1d_1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7" name="Google Shape;2417;g8b398c7e1d_1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4" name="Shape 2424"/>
        <p:cNvGrpSpPr/>
        <p:nvPr/>
      </p:nvGrpSpPr>
      <p:grpSpPr>
        <a:xfrm>
          <a:off x="0" y="0"/>
          <a:ext cx="0" cy="0"/>
          <a:chOff x="0" y="0"/>
          <a:chExt cx="0" cy="0"/>
        </a:xfrm>
      </p:grpSpPr>
      <p:sp>
        <p:nvSpPr>
          <p:cNvPr id="2425" name="Google Shape;2425;g8b398c7e1d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6" name="Google Shape;2426;g8b398c7e1d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7" name="Shape 2437"/>
        <p:cNvGrpSpPr/>
        <p:nvPr/>
      </p:nvGrpSpPr>
      <p:grpSpPr>
        <a:xfrm>
          <a:off x="0" y="0"/>
          <a:ext cx="0" cy="0"/>
          <a:chOff x="0" y="0"/>
          <a:chExt cx="0" cy="0"/>
        </a:xfrm>
      </p:grpSpPr>
      <p:sp>
        <p:nvSpPr>
          <p:cNvPr id="2438" name="Google Shape;2438;g30e97bf855d_1_6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9" name="Google Shape;2439;g30e97bf855d_1_6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0" name="Shape 2450"/>
        <p:cNvGrpSpPr/>
        <p:nvPr/>
      </p:nvGrpSpPr>
      <p:grpSpPr>
        <a:xfrm>
          <a:off x="0" y="0"/>
          <a:ext cx="0" cy="0"/>
          <a:chOff x="0" y="0"/>
          <a:chExt cx="0" cy="0"/>
        </a:xfrm>
      </p:grpSpPr>
      <p:sp>
        <p:nvSpPr>
          <p:cNvPr id="2451" name="Google Shape;2451;g30e97bf855d_1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2" name="Google Shape;2452;g30e97bf855d_1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2" name="Shape 2462"/>
        <p:cNvGrpSpPr/>
        <p:nvPr/>
      </p:nvGrpSpPr>
      <p:grpSpPr>
        <a:xfrm>
          <a:off x="0" y="0"/>
          <a:ext cx="0" cy="0"/>
          <a:chOff x="0" y="0"/>
          <a:chExt cx="0" cy="0"/>
        </a:xfrm>
      </p:grpSpPr>
      <p:sp>
        <p:nvSpPr>
          <p:cNvPr id="2463" name="Google Shape;2463;g30e97bf855d_1_6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64" name="Google Shape;2464;g30e97bf855d_1_6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4" name="Shape 2474"/>
        <p:cNvGrpSpPr/>
        <p:nvPr/>
      </p:nvGrpSpPr>
      <p:grpSpPr>
        <a:xfrm>
          <a:off x="0" y="0"/>
          <a:ext cx="0" cy="0"/>
          <a:chOff x="0" y="0"/>
          <a:chExt cx="0" cy="0"/>
        </a:xfrm>
      </p:grpSpPr>
      <p:sp>
        <p:nvSpPr>
          <p:cNvPr id="2475" name="Google Shape;2475;g30e97bf855d_1_4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6" name="Google Shape;2476;g30e97bf855d_1_4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8" name="Shape 2488"/>
        <p:cNvGrpSpPr/>
        <p:nvPr/>
      </p:nvGrpSpPr>
      <p:grpSpPr>
        <a:xfrm>
          <a:off x="0" y="0"/>
          <a:ext cx="0" cy="0"/>
          <a:chOff x="0" y="0"/>
          <a:chExt cx="0" cy="0"/>
        </a:xfrm>
      </p:grpSpPr>
      <p:sp>
        <p:nvSpPr>
          <p:cNvPr id="2489" name="Google Shape;2489;g30e97bf855d_1_5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0" name="Google Shape;2490;g30e97bf855d_1_5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9" name="Shape 2499"/>
        <p:cNvGrpSpPr/>
        <p:nvPr/>
      </p:nvGrpSpPr>
      <p:grpSpPr>
        <a:xfrm>
          <a:off x="0" y="0"/>
          <a:ext cx="0" cy="0"/>
          <a:chOff x="0" y="0"/>
          <a:chExt cx="0" cy="0"/>
        </a:xfrm>
      </p:grpSpPr>
      <p:sp>
        <p:nvSpPr>
          <p:cNvPr id="2500" name="Google Shape;2500;g8b398c7e1d_0_149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1" name="Google Shape;2501;g8b398c7e1d_0_149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0" name="Shape 2820"/>
        <p:cNvGrpSpPr/>
        <p:nvPr/>
      </p:nvGrpSpPr>
      <p:grpSpPr>
        <a:xfrm>
          <a:off x="0" y="0"/>
          <a:ext cx="0" cy="0"/>
          <a:chOff x="0" y="0"/>
          <a:chExt cx="0" cy="0"/>
        </a:xfrm>
      </p:grpSpPr>
      <p:sp>
        <p:nvSpPr>
          <p:cNvPr id="2821" name="Google Shape;2821;g30e97bf855d_1_4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2" name="Google Shape;2822;g30e97bf855d_1_4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5" name="Shape 2825"/>
        <p:cNvGrpSpPr/>
        <p:nvPr/>
      </p:nvGrpSpPr>
      <p:grpSpPr>
        <a:xfrm>
          <a:off x="0" y="0"/>
          <a:ext cx="0" cy="0"/>
          <a:chOff x="0" y="0"/>
          <a:chExt cx="0" cy="0"/>
        </a:xfrm>
      </p:grpSpPr>
      <p:sp>
        <p:nvSpPr>
          <p:cNvPr id="2826" name="Google Shape;2826;g30e97bf855d_1_4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7" name="Google Shape;2827;g30e97bf855d_1_4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0" name="Shape 2830"/>
        <p:cNvGrpSpPr/>
        <p:nvPr/>
      </p:nvGrpSpPr>
      <p:grpSpPr>
        <a:xfrm>
          <a:off x="0" y="0"/>
          <a:ext cx="0" cy="0"/>
          <a:chOff x="0" y="0"/>
          <a:chExt cx="0" cy="0"/>
        </a:xfrm>
      </p:grpSpPr>
      <p:sp>
        <p:nvSpPr>
          <p:cNvPr id="2831" name="Google Shape;2831;g30e97bf855d_1_4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2" name="Google Shape;2832;g30e97bf855d_1_4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8" name="Shape 2838"/>
        <p:cNvGrpSpPr/>
        <p:nvPr/>
      </p:nvGrpSpPr>
      <p:grpSpPr>
        <a:xfrm>
          <a:off x="0" y="0"/>
          <a:ext cx="0" cy="0"/>
          <a:chOff x="0" y="0"/>
          <a:chExt cx="0" cy="0"/>
        </a:xfrm>
      </p:grpSpPr>
      <p:sp>
        <p:nvSpPr>
          <p:cNvPr id="2839" name="Google Shape;2839;g30e97bf855d_1_6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40" name="Google Shape;2840;g30e97bf855d_1_6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6" name="Shape 2846"/>
        <p:cNvGrpSpPr/>
        <p:nvPr/>
      </p:nvGrpSpPr>
      <p:grpSpPr>
        <a:xfrm>
          <a:off x="0" y="0"/>
          <a:ext cx="0" cy="0"/>
          <a:chOff x="0" y="0"/>
          <a:chExt cx="0" cy="0"/>
        </a:xfrm>
      </p:grpSpPr>
      <p:sp>
        <p:nvSpPr>
          <p:cNvPr id="2847" name="Google Shape;2847;g90041bf995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48" name="Google Shape;2848;g90041bf995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1" name="Shape 2851"/>
        <p:cNvGrpSpPr/>
        <p:nvPr/>
      </p:nvGrpSpPr>
      <p:grpSpPr>
        <a:xfrm>
          <a:off x="0" y="0"/>
          <a:ext cx="0" cy="0"/>
          <a:chOff x="0" y="0"/>
          <a:chExt cx="0" cy="0"/>
        </a:xfrm>
      </p:grpSpPr>
      <p:sp>
        <p:nvSpPr>
          <p:cNvPr id="2852" name="Google Shape;2852;g30e97bf855d_1_6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53" name="Google Shape;2853;g30e97bf855d_1_6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6" name="Shape 2856"/>
        <p:cNvGrpSpPr/>
        <p:nvPr/>
      </p:nvGrpSpPr>
      <p:grpSpPr>
        <a:xfrm>
          <a:off x="0" y="0"/>
          <a:ext cx="0" cy="0"/>
          <a:chOff x="0" y="0"/>
          <a:chExt cx="0" cy="0"/>
        </a:xfrm>
      </p:grpSpPr>
      <p:sp>
        <p:nvSpPr>
          <p:cNvPr id="2857" name="Google Shape;2857;g30e97bf855d_1_6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58" name="Google Shape;2858;g30e97bf855d_1_6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1" name="Shape 2861"/>
        <p:cNvGrpSpPr/>
        <p:nvPr/>
      </p:nvGrpSpPr>
      <p:grpSpPr>
        <a:xfrm>
          <a:off x="0" y="0"/>
          <a:ext cx="0" cy="0"/>
          <a:chOff x="0" y="0"/>
          <a:chExt cx="0" cy="0"/>
        </a:xfrm>
      </p:grpSpPr>
      <p:sp>
        <p:nvSpPr>
          <p:cNvPr id="2862" name="Google Shape;2862;g8bcc8e5a83_0_11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3" name="Google Shape;2863;g8bcc8e5a83_0_11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7" name="Shape 2867"/>
        <p:cNvGrpSpPr/>
        <p:nvPr/>
      </p:nvGrpSpPr>
      <p:grpSpPr>
        <a:xfrm>
          <a:off x="0" y="0"/>
          <a:ext cx="0" cy="0"/>
          <a:chOff x="0" y="0"/>
          <a:chExt cx="0" cy="0"/>
        </a:xfrm>
      </p:grpSpPr>
      <p:sp>
        <p:nvSpPr>
          <p:cNvPr id="2868" name="Google Shape;2868;g30e97bf855d_1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9" name="Google Shape;2869;g30e97bf855d_1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3" name="Shape 2873"/>
        <p:cNvGrpSpPr/>
        <p:nvPr/>
      </p:nvGrpSpPr>
      <p:grpSpPr>
        <a:xfrm>
          <a:off x="0" y="0"/>
          <a:ext cx="0" cy="0"/>
          <a:chOff x="0" y="0"/>
          <a:chExt cx="0" cy="0"/>
        </a:xfrm>
      </p:grpSpPr>
      <p:sp>
        <p:nvSpPr>
          <p:cNvPr id="2874" name="Google Shape;2874;g30e97bf855d_1_3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5" name="Google Shape;2875;g30e97bf855d_1_3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8" name="Shape 2878"/>
        <p:cNvGrpSpPr/>
        <p:nvPr/>
      </p:nvGrpSpPr>
      <p:grpSpPr>
        <a:xfrm>
          <a:off x="0" y="0"/>
          <a:ext cx="0" cy="0"/>
          <a:chOff x="0" y="0"/>
          <a:chExt cx="0" cy="0"/>
        </a:xfrm>
      </p:grpSpPr>
      <p:sp>
        <p:nvSpPr>
          <p:cNvPr id="2879" name="Google Shape;2879;g8b398c7e1d_1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0" name="Google Shape;2880;g8b398c7e1d_1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3" name="Shape 2883"/>
        <p:cNvGrpSpPr/>
        <p:nvPr/>
      </p:nvGrpSpPr>
      <p:grpSpPr>
        <a:xfrm>
          <a:off x="0" y="0"/>
          <a:ext cx="0" cy="0"/>
          <a:chOff x="0" y="0"/>
          <a:chExt cx="0" cy="0"/>
        </a:xfrm>
      </p:grpSpPr>
      <p:sp>
        <p:nvSpPr>
          <p:cNvPr id="2884" name="Google Shape;2884;g30e97bf855d_1_6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5" name="Google Shape;2885;g30e97bf855d_1_6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8" name="Shape 2888"/>
        <p:cNvGrpSpPr/>
        <p:nvPr/>
      </p:nvGrpSpPr>
      <p:grpSpPr>
        <a:xfrm>
          <a:off x="0" y="0"/>
          <a:ext cx="0" cy="0"/>
          <a:chOff x="0" y="0"/>
          <a:chExt cx="0" cy="0"/>
        </a:xfrm>
      </p:grpSpPr>
      <p:sp>
        <p:nvSpPr>
          <p:cNvPr id="2889" name="Google Shape;2889;g30e97bf855d_1_7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0" name="Google Shape;2890;g30e97bf855d_1_7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3" name="Shape 2893"/>
        <p:cNvGrpSpPr/>
        <p:nvPr/>
      </p:nvGrpSpPr>
      <p:grpSpPr>
        <a:xfrm>
          <a:off x="0" y="0"/>
          <a:ext cx="0" cy="0"/>
          <a:chOff x="0" y="0"/>
          <a:chExt cx="0" cy="0"/>
        </a:xfrm>
      </p:grpSpPr>
      <p:sp>
        <p:nvSpPr>
          <p:cNvPr id="2894" name="Google Shape;2894;g30e97bf855d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5" name="Google Shape;2895;g30e97bf855d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8" name="Shape 2898"/>
        <p:cNvGrpSpPr/>
        <p:nvPr/>
      </p:nvGrpSpPr>
      <p:grpSpPr>
        <a:xfrm>
          <a:off x="0" y="0"/>
          <a:ext cx="0" cy="0"/>
          <a:chOff x="0" y="0"/>
          <a:chExt cx="0" cy="0"/>
        </a:xfrm>
      </p:grpSpPr>
      <p:sp>
        <p:nvSpPr>
          <p:cNvPr id="2899" name="Google Shape;2899;g30e97bf855d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0" name="Google Shape;2900;g30e97bf855d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6" name="Shape 2906"/>
        <p:cNvGrpSpPr/>
        <p:nvPr/>
      </p:nvGrpSpPr>
      <p:grpSpPr>
        <a:xfrm>
          <a:off x="0" y="0"/>
          <a:ext cx="0" cy="0"/>
          <a:chOff x="0" y="0"/>
          <a:chExt cx="0" cy="0"/>
        </a:xfrm>
      </p:grpSpPr>
      <p:sp>
        <p:nvSpPr>
          <p:cNvPr id="2907" name="Google Shape;2907;g30e97bf855d_1_5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8" name="Google Shape;2908;g30e97bf855d_1_5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8" name="Shape 2918"/>
        <p:cNvGrpSpPr/>
        <p:nvPr/>
      </p:nvGrpSpPr>
      <p:grpSpPr>
        <a:xfrm>
          <a:off x="0" y="0"/>
          <a:ext cx="0" cy="0"/>
          <a:chOff x="0" y="0"/>
          <a:chExt cx="0" cy="0"/>
        </a:xfrm>
      </p:grpSpPr>
      <p:sp>
        <p:nvSpPr>
          <p:cNvPr id="2919" name="Google Shape;2919;g30e97bf855d_1_4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0" name="Google Shape;2920;g30e97bf855d_1_4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2" name="Shape 2932"/>
        <p:cNvGrpSpPr/>
        <p:nvPr/>
      </p:nvGrpSpPr>
      <p:grpSpPr>
        <a:xfrm>
          <a:off x="0" y="0"/>
          <a:ext cx="0" cy="0"/>
          <a:chOff x="0" y="0"/>
          <a:chExt cx="0" cy="0"/>
        </a:xfrm>
      </p:grpSpPr>
      <p:sp>
        <p:nvSpPr>
          <p:cNvPr id="2933" name="Google Shape;2933;g30e97bf855d_1_2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4" name="Google Shape;2934;g30e97bf855d_1_2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3" name="Shape 2973"/>
        <p:cNvGrpSpPr/>
        <p:nvPr/>
      </p:nvGrpSpPr>
      <p:grpSpPr>
        <a:xfrm>
          <a:off x="0" y="0"/>
          <a:ext cx="0" cy="0"/>
          <a:chOff x="0" y="0"/>
          <a:chExt cx="0" cy="0"/>
        </a:xfrm>
      </p:grpSpPr>
      <p:sp>
        <p:nvSpPr>
          <p:cNvPr id="2974" name="Google Shape;2974;g30e97bf855d_1_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75" name="Google Shape;2975;g30e97bf855d_1_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6" name="Shape 3016"/>
        <p:cNvGrpSpPr/>
        <p:nvPr/>
      </p:nvGrpSpPr>
      <p:grpSpPr>
        <a:xfrm>
          <a:off x="0" y="0"/>
          <a:ext cx="0" cy="0"/>
          <a:chOff x="0" y="0"/>
          <a:chExt cx="0" cy="0"/>
        </a:xfrm>
      </p:grpSpPr>
      <p:sp>
        <p:nvSpPr>
          <p:cNvPr id="3017" name="Google Shape;3017;g30e97bf855d_1_7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8" name="Google Shape;3018;g30e97bf855d_1_7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1" name="Shape 3021"/>
        <p:cNvGrpSpPr/>
        <p:nvPr/>
      </p:nvGrpSpPr>
      <p:grpSpPr>
        <a:xfrm>
          <a:off x="0" y="0"/>
          <a:ext cx="0" cy="0"/>
          <a:chOff x="0" y="0"/>
          <a:chExt cx="0" cy="0"/>
        </a:xfrm>
      </p:grpSpPr>
      <p:sp>
        <p:nvSpPr>
          <p:cNvPr id="3022" name="Google Shape;3022;g8bcc8e5a83_2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23" name="Google Shape;3023;g8bcc8e5a83_2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6" name="Shape 3026"/>
        <p:cNvGrpSpPr/>
        <p:nvPr/>
      </p:nvGrpSpPr>
      <p:grpSpPr>
        <a:xfrm>
          <a:off x="0" y="0"/>
          <a:ext cx="0" cy="0"/>
          <a:chOff x="0" y="0"/>
          <a:chExt cx="0" cy="0"/>
        </a:xfrm>
      </p:grpSpPr>
      <p:sp>
        <p:nvSpPr>
          <p:cNvPr id="3027" name="Google Shape;3027;g30e97bf855d_1_7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28" name="Google Shape;3028;g30e97bf855d_1_7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1" name="Shape 3031"/>
        <p:cNvGrpSpPr/>
        <p:nvPr/>
      </p:nvGrpSpPr>
      <p:grpSpPr>
        <a:xfrm>
          <a:off x="0" y="0"/>
          <a:ext cx="0" cy="0"/>
          <a:chOff x="0" y="0"/>
          <a:chExt cx="0" cy="0"/>
        </a:xfrm>
      </p:grpSpPr>
      <p:sp>
        <p:nvSpPr>
          <p:cNvPr id="3032" name="Google Shape;3032;g30e97bf855d_1_7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3" name="Google Shape;3033;g30e97bf855d_1_7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6" name="Shape 3036"/>
        <p:cNvGrpSpPr/>
        <p:nvPr/>
      </p:nvGrpSpPr>
      <p:grpSpPr>
        <a:xfrm>
          <a:off x="0" y="0"/>
          <a:ext cx="0" cy="0"/>
          <a:chOff x="0" y="0"/>
          <a:chExt cx="0" cy="0"/>
        </a:xfrm>
      </p:grpSpPr>
      <p:sp>
        <p:nvSpPr>
          <p:cNvPr id="3037" name="Google Shape;3037;g8b398c7e1d_1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8" name="Google Shape;3038;g8b398c7e1d_1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7" name="Shape 3047"/>
        <p:cNvGrpSpPr/>
        <p:nvPr/>
      </p:nvGrpSpPr>
      <p:grpSpPr>
        <a:xfrm>
          <a:off x="0" y="0"/>
          <a:ext cx="0" cy="0"/>
          <a:chOff x="0" y="0"/>
          <a:chExt cx="0" cy="0"/>
        </a:xfrm>
      </p:grpSpPr>
      <p:sp>
        <p:nvSpPr>
          <p:cNvPr id="3048" name="Google Shape;3048;g8b398c7e1d_0_79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9" name="Google Shape;3049;g8b398c7e1d_0_79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rgbClr val="F07C31"/>
        </a:solidFill>
      </p:bgPr>
    </p:bg>
    <p:spTree>
      <p:nvGrpSpPr>
        <p:cNvPr id="8" name="Shape 8"/>
        <p:cNvGrpSpPr/>
        <p:nvPr/>
      </p:nvGrpSpPr>
      <p:grpSpPr>
        <a:xfrm>
          <a:off x="0" y="0"/>
          <a:ext cx="0" cy="0"/>
          <a:chOff x="0" y="0"/>
          <a:chExt cx="0" cy="0"/>
        </a:xfrm>
      </p:grpSpPr>
      <p:sp>
        <p:nvSpPr>
          <p:cNvPr id="9" name="Google Shape;9;p2"/>
          <p:cNvSpPr txBox="1"/>
          <p:nvPr>
            <p:ph type="ctrTitle"/>
          </p:nvPr>
        </p:nvSpPr>
        <p:spPr>
          <a:xfrm>
            <a:off x="720000" y="1605900"/>
            <a:ext cx="7704000" cy="1931700"/>
          </a:xfrm>
          <a:prstGeom prst="rect">
            <a:avLst/>
          </a:prstGeom>
        </p:spPr>
        <p:txBody>
          <a:bodyPr anchorCtr="0" anchor="b" bIns="91425" lIns="91425" spcFirstLastPara="1" rIns="91425" wrap="square" tIns="91425">
            <a:noAutofit/>
          </a:bodyPr>
          <a:lstStyle>
            <a:lvl1pPr lvl="0" algn="ctr">
              <a:spcBef>
                <a:spcPts val="0"/>
              </a:spcBef>
              <a:spcAft>
                <a:spcPts val="0"/>
              </a:spcAft>
              <a:buSzPts val="5700"/>
              <a:buFont typeface="Playfair Display"/>
              <a:buNone/>
              <a:defRPr b="1" sz="5700">
                <a:latin typeface="Playfair Display"/>
                <a:ea typeface="Playfair Display"/>
                <a:cs typeface="Playfair Display"/>
                <a:sym typeface="Playfair Display"/>
              </a:defRPr>
            </a:lvl1pPr>
            <a:lvl2pPr lvl="1" algn="ctr">
              <a:spcBef>
                <a:spcPts val="0"/>
              </a:spcBef>
              <a:spcAft>
                <a:spcPts val="0"/>
              </a:spcAft>
              <a:buClr>
                <a:srgbClr val="342B1E"/>
              </a:buClr>
              <a:buSzPts val="5700"/>
              <a:buNone/>
              <a:defRPr sz="5700">
                <a:solidFill>
                  <a:srgbClr val="342B1E"/>
                </a:solidFill>
              </a:defRPr>
            </a:lvl2pPr>
            <a:lvl3pPr lvl="2" algn="ctr">
              <a:spcBef>
                <a:spcPts val="0"/>
              </a:spcBef>
              <a:spcAft>
                <a:spcPts val="0"/>
              </a:spcAft>
              <a:buClr>
                <a:srgbClr val="342B1E"/>
              </a:buClr>
              <a:buSzPts val="5700"/>
              <a:buNone/>
              <a:defRPr sz="5700">
                <a:solidFill>
                  <a:srgbClr val="342B1E"/>
                </a:solidFill>
              </a:defRPr>
            </a:lvl3pPr>
            <a:lvl4pPr lvl="3" algn="ctr">
              <a:spcBef>
                <a:spcPts val="0"/>
              </a:spcBef>
              <a:spcAft>
                <a:spcPts val="0"/>
              </a:spcAft>
              <a:buClr>
                <a:srgbClr val="342B1E"/>
              </a:buClr>
              <a:buSzPts val="5700"/>
              <a:buNone/>
              <a:defRPr sz="5700">
                <a:solidFill>
                  <a:srgbClr val="342B1E"/>
                </a:solidFill>
              </a:defRPr>
            </a:lvl4pPr>
            <a:lvl5pPr lvl="4" algn="ctr">
              <a:spcBef>
                <a:spcPts val="0"/>
              </a:spcBef>
              <a:spcAft>
                <a:spcPts val="0"/>
              </a:spcAft>
              <a:buClr>
                <a:srgbClr val="342B1E"/>
              </a:buClr>
              <a:buSzPts val="5700"/>
              <a:buNone/>
              <a:defRPr sz="5700">
                <a:solidFill>
                  <a:srgbClr val="342B1E"/>
                </a:solidFill>
              </a:defRPr>
            </a:lvl5pPr>
            <a:lvl6pPr lvl="5" algn="ctr">
              <a:spcBef>
                <a:spcPts val="0"/>
              </a:spcBef>
              <a:spcAft>
                <a:spcPts val="0"/>
              </a:spcAft>
              <a:buClr>
                <a:srgbClr val="342B1E"/>
              </a:buClr>
              <a:buSzPts val="5700"/>
              <a:buNone/>
              <a:defRPr sz="5700">
                <a:solidFill>
                  <a:srgbClr val="342B1E"/>
                </a:solidFill>
              </a:defRPr>
            </a:lvl6pPr>
            <a:lvl7pPr lvl="6" algn="ctr">
              <a:spcBef>
                <a:spcPts val="0"/>
              </a:spcBef>
              <a:spcAft>
                <a:spcPts val="0"/>
              </a:spcAft>
              <a:buClr>
                <a:srgbClr val="342B1E"/>
              </a:buClr>
              <a:buSzPts val="5700"/>
              <a:buNone/>
              <a:defRPr sz="5700">
                <a:solidFill>
                  <a:srgbClr val="342B1E"/>
                </a:solidFill>
              </a:defRPr>
            </a:lvl7pPr>
            <a:lvl8pPr lvl="7" algn="ctr">
              <a:spcBef>
                <a:spcPts val="0"/>
              </a:spcBef>
              <a:spcAft>
                <a:spcPts val="0"/>
              </a:spcAft>
              <a:buClr>
                <a:srgbClr val="342B1E"/>
              </a:buClr>
              <a:buSzPts val="5700"/>
              <a:buNone/>
              <a:defRPr sz="5700">
                <a:solidFill>
                  <a:srgbClr val="342B1E"/>
                </a:solidFill>
              </a:defRPr>
            </a:lvl8pPr>
            <a:lvl9pPr lvl="8" algn="ctr">
              <a:spcBef>
                <a:spcPts val="0"/>
              </a:spcBef>
              <a:spcAft>
                <a:spcPts val="0"/>
              </a:spcAft>
              <a:buClr>
                <a:srgbClr val="342B1E"/>
              </a:buClr>
              <a:buSzPts val="5700"/>
              <a:buNone/>
              <a:defRPr sz="5700">
                <a:solidFill>
                  <a:srgbClr val="342B1E"/>
                </a:solidFill>
              </a:defRPr>
            </a:lvl9pPr>
          </a:lstStyle>
          <a:p/>
        </p:txBody>
      </p:sp>
      <p:sp>
        <p:nvSpPr>
          <p:cNvPr id="10" name="Google Shape;10;p2"/>
          <p:cNvSpPr txBox="1"/>
          <p:nvPr>
            <p:ph idx="1" type="subTitle"/>
          </p:nvPr>
        </p:nvSpPr>
        <p:spPr>
          <a:xfrm>
            <a:off x="2231400" y="431585"/>
            <a:ext cx="46812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2000"/>
              <a:buNone/>
              <a:defRPr sz="2000">
                <a:solidFill>
                  <a:schemeClr val="dk1"/>
                </a:solidFill>
              </a:defRPr>
            </a:lvl1pPr>
            <a:lvl2pPr lvl="1" algn="ctr">
              <a:lnSpc>
                <a:spcPct val="100000"/>
              </a:lnSpc>
              <a:spcBef>
                <a:spcPts val="0"/>
              </a:spcBef>
              <a:spcAft>
                <a:spcPts val="0"/>
              </a:spcAft>
              <a:buClr>
                <a:srgbClr val="342B1E"/>
              </a:buClr>
              <a:buSzPts val="2000"/>
              <a:buNone/>
              <a:defRPr b="1" sz="2000">
                <a:solidFill>
                  <a:srgbClr val="342B1E"/>
                </a:solidFill>
              </a:defRPr>
            </a:lvl2pPr>
            <a:lvl3pPr lvl="2" algn="ctr">
              <a:lnSpc>
                <a:spcPct val="100000"/>
              </a:lnSpc>
              <a:spcBef>
                <a:spcPts val="0"/>
              </a:spcBef>
              <a:spcAft>
                <a:spcPts val="0"/>
              </a:spcAft>
              <a:buClr>
                <a:srgbClr val="342B1E"/>
              </a:buClr>
              <a:buSzPts val="2000"/>
              <a:buNone/>
              <a:defRPr b="1" sz="2000">
                <a:solidFill>
                  <a:srgbClr val="342B1E"/>
                </a:solidFill>
              </a:defRPr>
            </a:lvl3pPr>
            <a:lvl4pPr lvl="3" algn="ctr">
              <a:lnSpc>
                <a:spcPct val="100000"/>
              </a:lnSpc>
              <a:spcBef>
                <a:spcPts val="0"/>
              </a:spcBef>
              <a:spcAft>
                <a:spcPts val="0"/>
              </a:spcAft>
              <a:buClr>
                <a:srgbClr val="342B1E"/>
              </a:buClr>
              <a:buSzPts val="2000"/>
              <a:buNone/>
              <a:defRPr b="1" sz="2000">
                <a:solidFill>
                  <a:srgbClr val="342B1E"/>
                </a:solidFill>
              </a:defRPr>
            </a:lvl4pPr>
            <a:lvl5pPr lvl="4" algn="ctr">
              <a:lnSpc>
                <a:spcPct val="100000"/>
              </a:lnSpc>
              <a:spcBef>
                <a:spcPts val="0"/>
              </a:spcBef>
              <a:spcAft>
                <a:spcPts val="0"/>
              </a:spcAft>
              <a:buClr>
                <a:srgbClr val="342B1E"/>
              </a:buClr>
              <a:buSzPts val="2000"/>
              <a:buNone/>
              <a:defRPr b="1" sz="2000">
                <a:solidFill>
                  <a:srgbClr val="342B1E"/>
                </a:solidFill>
              </a:defRPr>
            </a:lvl5pPr>
            <a:lvl6pPr lvl="5" algn="ctr">
              <a:lnSpc>
                <a:spcPct val="100000"/>
              </a:lnSpc>
              <a:spcBef>
                <a:spcPts val="0"/>
              </a:spcBef>
              <a:spcAft>
                <a:spcPts val="0"/>
              </a:spcAft>
              <a:buClr>
                <a:srgbClr val="342B1E"/>
              </a:buClr>
              <a:buSzPts val="2000"/>
              <a:buNone/>
              <a:defRPr b="1" sz="2000">
                <a:solidFill>
                  <a:srgbClr val="342B1E"/>
                </a:solidFill>
              </a:defRPr>
            </a:lvl6pPr>
            <a:lvl7pPr lvl="6" algn="ctr">
              <a:lnSpc>
                <a:spcPct val="100000"/>
              </a:lnSpc>
              <a:spcBef>
                <a:spcPts val="0"/>
              </a:spcBef>
              <a:spcAft>
                <a:spcPts val="0"/>
              </a:spcAft>
              <a:buClr>
                <a:srgbClr val="342B1E"/>
              </a:buClr>
              <a:buSzPts val="2000"/>
              <a:buNone/>
              <a:defRPr b="1" sz="2000">
                <a:solidFill>
                  <a:srgbClr val="342B1E"/>
                </a:solidFill>
              </a:defRPr>
            </a:lvl7pPr>
            <a:lvl8pPr lvl="7" algn="ctr">
              <a:lnSpc>
                <a:spcPct val="100000"/>
              </a:lnSpc>
              <a:spcBef>
                <a:spcPts val="0"/>
              </a:spcBef>
              <a:spcAft>
                <a:spcPts val="0"/>
              </a:spcAft>
              <a:buClr>
                <a:srgbClr val="342B1E"/>
              </a:buClr>
              <a:buSzPts val="2000"/>
              <a:buNone/>
              <a:defRPr b="1" sz="2000">
                <a:solidFill>
                  <a:srgbClr val="342B1E"/>
                </a:solidFill>
              </a:defRPr>
            </a:lvl8pPr>
            <a:lvl9pPr lvl="8" algn="ctr">
              <a:lnSpc>
                <a:spcPct val="100000"/>
              </a:lnSpc>
              <a:spcBef>
                <a:spcPts val="0"/>
              </a:spcBef>
              <a:spcAft>
                <a:spcPts val="0"/>
              </a:spcAft>
              <a:buClr>
                <a:srgbClr val="342B1E"/>
              </a:buClr>
              <a:buSzPts val="2000"/>
              <a:buNone/>
              <a:defRPr b="1" sz="2000">
                <a:solidFill>
                  <a:srgbClr val="342B1E"/>
                </a:solidFill>
              </a:defRPr>
            </a:lvl9pPr>
          </a:lstStyle>
          <a:p/>
        </p:txBody>
      </p:sp>
      <p:grpSp>
        <p:nvGrpSpPr>
          <p:cNvPr id="11" name="Google Shape;11;p2"/>
          <p:cNvGrpSpPr/>
          <p:nvPr/>
        </p:nvGrpSpPr>
        <p:grpSpPr>
          <a:xfrm>
            <a:off x="10" y="4229086"/>
            <a:ext cx="9144009" cy="914426"/>
            <a:chOff x="10" y="4229086"/>
            <a:chExt cx="9144009" cy="914426"/>
          </a:xfrm>
        </p:grpSpPr>
        <p:grpSp>
          <p:nvGrpSpPr>
            <p:cNvPr id="12" name="Google Shape;12;p2"/>
            <p:cNvGrpSpPr/>
            <p:nvPr/>
          </p:nvGrpSpPr>
          <p:grpSpPr>
            <a:xfrm>
              <a:off x="914406" y="4229097"/>
              <a:ext cx="914408" cy="914408"/>
              <a:chOff x="252850" y="967700"/>
              <a:chExt cx="792450" cy="792450"/>
            </a:xfrm>
          </p:grpSpPr>
          <p:sp>
            <p:nvSpPr>
              <p:cNvPr id="13" name="Google Shape;13;p2"/>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 name="Google Shape;15;p2"/>
            <p:cNvGrpSpPr/>
            <p:nvPr/>
          </p:nvGrpSpPr>
          <p:grpSpPr>
            <a:xfrm>
              <a:off x="1828818" y="4229100"/>
              <a:ext cx="914408" cy="914408"/>
              <a:chOff x="2232200" y="2127575"/>
              <a:chExt cx="792450" cy="792450"/>
            </a:xfrm>
          </p:grpSpPr>
          <p:sp>
            <p:nvSpPr>
              <p:cNvPr id="16" name="Google Shape;16;p2"/>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2743227" y="4229101"/>
              <a:ext cx="914408" cy="914408"/>
              <a:chOff x="3235925" y="2183925"/>
              <a:chExt cx="792450" cy="792450"/>
            </a:xfrm>
          </p:grpSpPr>
          <p:sp>
            <p:nvSpPr>
              <p:cNvPr id="19" name="Google Shape;19;p2"/>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 name="Google Shape;21;p2"/>
            <p:cNvGrpSpPr/>
            <p:nvPr/>
          </p:nvGrpSpPr>
          <p:grpSpPr>
            <a:xfrm>
              <a:off x="6400854" y="4229104"/>
              <a:ext cx="914379" cy="914408"/>
              <a:chOff x="4653475" y="3275700"/>
              <a:chExt cx="792425" cy="792450"/>
            </a:xfrm>
          </p:grpSpPr>
          <p:sp>
            <p:nvSpPr>
              <p:cNvPr id="22" name="Google Shape;22;p2"/>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 name="Google Shape;24;p2"/>
            <p:cNvGrpSpPr/>
            <p:nvPr/>
          </p:nvGrpSpPr>
          <p:grpSpPr>
            <a:xfrm rot="10800000">
              <a:off x="5486416" y="4229086"/>
              <a:ext cx="914379" cy="914408"/>
              <a:chOff x="5644875" y="2127575"/>
              <a:chExt cx="792425" cy="792450"/>
            </a:xfrm>
          </p:grpSpPr>
          <p:sp>
            <p:nvSpPr>
              <p:cNvPr id="25" name="Google Shape;25;p2"/>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 name="Google Shape;27;p2"/>
            <p:cNvGrpSpPr/>
            <p:nvPr/>
          </p:nvGrpSpPr>
          <p:grpSpPr>
            <a:xfrm>
              <a:off x="7315224" y="4229104"/>
              <a:ext cx="914379" cy="914408"/>
              <a:chOff x="2299125" y="3342625"/>
              <a:chExt cx="792425" cy="792450"/>
            </a:xfrm>
          </p:grpSpPr>
          <p:sp>
            <p:nvSpPr>
              <p:cNvPr id="28" name="Google Shape;28;p2"/>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4572032" y="4229104"/>
              <a:ext cx="914408" cy="914408"/>
              <a:chOff x="1096400" y="3316200"/>
              <a:chExt cx="792450" cy="792450"/>
            </a:xfrm>
          </p:grpSpPr>
          <p:sp>
            <p:nvSpPr>
              <p:cNvPr id="31" name="Google Shape;31;p2"/>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 name="Google Shape;33;p2"/>
            <p:cNvGrpSpPr/>
            <p:nvPr/>
          </p:nvGrpSpPr>
          <p:grpSpPr>
            <a:xfrm>
              <a:off x="3657636" y="4229101"/>
              <a:ext cx="914408" cy="914408"/>
              <a:chOff x="4498500" y="2183925"/>
              <a:chExt cx="792450" cy="792450"/>
            </a:xfrm>
          </p:grpSpPr>
          <p:sp>
            <p:nvSpPr>
              <p:cNvPr id="34" name="Google Shape;34;p2"/>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 name="Google Shape;36;p2"/>
            <p:cNvGrpSpPr/>
            <p:nvPr/>
          </p:nvGrpSpPr>
          <p:grpSpPr>
            <a:xfrm>
              <a:off x="8229640" y="4229118"/>
              <a:ext cx="914379" cy="914379"/>
              <a:chOff x="5706500" y="3293325"/>
              <a:chExt cx="792425" cy="792425"/>
            </a:xfrm>
          </p:grpSpPr>
          <p:sp>
            <p:nvSpPr>
              <p:cNvPr id="37" name="Google Shape;37;p2"/>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2"/>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 name="Google Shape;39;p2"/>
            <p:cNvGrpSpPr/>
            <p:nvPr/>
          </p:nvGrpSpPr>
          <p:grpSpPr>
            <a:xfrm>
              <a:off x="10" y="4229118"/>
              <a:ext cx="914408" cy="914379"/>
              <a:chOff x="3531750" y="3273950"/>
              <a:chExt cx="792450" cy="792425"/>
            </a:xfrm>
          </p:grpSpPr>
          <p:sp>
            <p:nvSpPr>
              <p:cNvPr id="40" name="Google Shape;40;p2"/>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TITLE_1">
    <p:bg>
      <p:bgPr>
        <a:solidFill>
          <a:srgbClr val="F07C31"/>
        </a:solidFill>
      </p:bgPr>
    </p:bg>
    <p:spTree>
      <p:nvGrpSpPr>
        <p:cNvPr id="42" name="Shape 42"/>
        <p:cNvGrpSpPr/>
        <p:nvPr/>
      </p:nvGrpSpPr>
      <p:grpSpPr>
        <a:xfrm>
          <a:off x="0" y="0"/>
          <a:ext cx="0" cy="0"/>
          <a:chOff x="0" y="0"/>
          <a:chExt cx="0" cy="0"/>
        </a:xfrm>
      </p:grpSpPr>
      <p:grpSp>
        <p:nvGrpSpPr>
          <p:cNvPr id="43" name="Google Shape;43;p3"/>
          <p:cNvGrpSpPr/>
          <p:nvPr/>
        </p:nvGrpSpPr>
        <p:grpSpPr>
          <a:xfrm>
            <a:off x="10" y="4229086"/>
            <a:ext cx="9144009" cy="914426"/>
            <a:chOff x="10" y="4229086"/>
            <a:chExt cx="9144009" cy="914426"/>
          </a:xfrm>
        </p:grpSpPr>
        <p:grpSp>
          <p:nvGrpSpPr>
            <p:cNvPr id="44" name="Google Shape;44;p3"/>
            <p:cNvGrpSpPr/>
            <p:nvPr/>
          </p:nvGrpSpPr>
          <p:grpSpPr>
            <a:xfrm>
              <a:off x="914406" y="4229097"/>
              <a:ext cx="914408" cy="914408"/>
              <a:chOff x="252850" y="967700"/>
              <a:chExt cx="792450" cy="792450"/>
            </a:xfrm>
          </p:grpSpPr>
          <p:sp>
            <p:nvSpPr>
              <p:cNvPr id="45" name="Google Shape;45;p3"/>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 name="Google Shape;47;p3"/>
            <p:cNvGrpSpPr/>
            <p:nvPr/>
          </p:nvGrpSpPr>
          <p:grpSpPr>
            <a:xfrm>
              <a:off x="1828818" y="4229100"/>
              <a:ext cx="914408" cy="914408"/>
              <a:chOff x="2232200" y="2127575"/>
              <a:chExt cx="792450" cy="792450"/>
            </a:xfrm>
          </p:grpSpPr>
          <p:sp>
            <p:nvSpPr>
              <p:cNvPr id="48" name="Google Shape;48;p3"/>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3"/>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 name="Google Shape;50;p3"/>
            <p:cNvGrpSpPr/>
            <p:nvPr/>
          </p:nvGrpSpPr>
          <p:grpSpPr>
            <a:xfrm>
              <a:off x="2743227" y="4229101"/>
              <a:ext cx="914408" cy="914408"/>
              <a:chOff x="3235925" y="2183925"/>
              <a:chExt cx="792450" cy="792450"/>
            </a:xfrm>
          </p:grpSpPr>
          <p:sp>
            <p:nvSpPr>
              <p:cNvPr id="51" name="Google Shape;51;p3"/>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3"/>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 name="Google Shape;53;p3"/>
            <p:cNvGrpSpPr/>
            <p:nvPr/>
          </p:nvGrpSpPr>
          <p:grpSpPr>
            <a:xfrm>
              <a:off x="6400854" y="4229104"/>
              <a:ext cx="914379" cy="914408"/>
              <a:chOff x="4653475" y="3275700"/>
              <a:chExt cx="792425" cy="792450"/>
            </a:xfrm>
          </p:grpSpPr>
          <p:sp>
            <p:nvSpPr>
              <p:cNvPr id="54" name="Google Shape;54;p3"/>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3"/>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 name="Google Shape;56;p3"/>
            <p:cNvGrpSpPr/>
            <p:nvPr/>
          </p:nvGrpSpPr>
          <p:grpSpPr>
            <a:xfrm rot="10800000">
              <a:off x="5486416" y="4229086"/>
              <a:ext cx="914379" cy="914408"/>
              <a:chOff x="5644875" y="2127575"/>
              <a:chExt cx="792425" cy="792450"/>
            </a:xfrm>
          </p:grpSpPr>
          <p:sp>
            <p:nvSpPr>
              <p:cNvPr id="57" name="Google Shape;57;p3"/>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3"/>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 name="Google Shape;59;p3"/>
            <p:cNvGrpSpPr/>
            <p:nvPr/>
          </p:nvGrpSpPr>
          <p:grpSpPr>
            <a:xfrm>
              <a:off x="7315224" y="4229104"/>
              <a:ext cx="914379" cy="914408"/>
              <a:chOff x="2299125" y="3342625"/>
              <a:chExt cx="792425" cy="792450"/>
            </a:xfrm>
          </p:grpSpPr>
          <p:sp>
            <p:nvSpPr>
              <p:cNvPr id="60" name="Google Shape;60;p3"/>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3"/>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 name="Google Shape;62;p3"/>
            <p:cNvGrpSpPr/>
            <p:nvPr/>
          </p:nvGrpSpPr>
          <p:grpSpPr>
            <a:xfrm>
              <a:off x="4572032" y="4229104"/>
              <a:ext cx="914408" cy="914408"/>
              <a:chOff x="1096400" y="3316200"/>
              <a:chExt cx="792450" cy="792450"/>
            </a:xfrm>
          </p:grpSpPr>
          <p:sp>
            <p:nvSpPr>
              <p:cNvPr id="63" name="Google Shape;63;p3"/>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3"/>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 name="Google Shape;65;p3"/>
            <p:cNvGrpSpPr/>
            <p:nvPr/>
          </p:nvGrpSpPr>
          <p:grpSpPr>
            <a:xfrm>
              <a:off x="3657636" y="4229101"/>
              <a:ext cx="914408" cy="914408"/>
              <a:chOff x="4498500" y="2183925"/>
              <a:chExt cx="792450" cy="792450"/>
            </a:xfrm>
          </p:grpSpPr>
          <p:sp>
            <p:nvSpPr>
              <p:cNvPr id="66" name="Google Shape;66;p3"/>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3"/>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 name="Google Shape;68;p3"/>
            <p:cNvGrpSpPr/>
            <p:nvPr/>
          </p:nvGrpSpPr>
          <p:grpSpPr>
            <a:xfrm>
              <a:off x="8229640" y="4229118"/>
              <a:ext cx="914379" cy="914379"/>
              <a:chOff x="5706500" y="3293325"/>
              <a:chExt cx="792425" cy="792425"/>
            </a:xfrm>
          </p:grpSpPr>
          <p:sp>
            <p:nvSpPr>
              <p:cNvPr id="69" name="Google Shape;69;p3"/>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 name="Google Shape;71;p3"/>
            <p:cNvGrpSpPr/>
            <p:nvPr/>
          </p:nvGrpSpPr>
          <p:grpSpPr>
            <a:xfrm>
              <a:off x="10" y="4229118"/>
              <a:ext cx="914408" cy="914379"/>
              <a:chOff x="3531750" y="3273950"/>
              <a:chExt cx="792450" cy="792425"/>
            </a:xfrm>
          </p:grpSpPr>
          <p:sp>
            <p:nvSpPr>
              <p:cNvPr id="72" name="Google Shape;72;p3"/>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74" name="Shape 74"/>
        <p:cNvGrpSpPr/>
        <p:nvPr/>
      </p:nvGrpSpPr>
      <p:grpSpPr>
        <a:xfrm>
          <a:off x="0" y="0"/>
          <a:ext cx="0" cy="0"/>
          <a:chOff x="0" y="0"/>
          <a:chExt cx="0" cy="0"/>
        </a:xfrm>
      </p:grpSpPr>
      <p:sp>
        <p:nvSpPr>
          <p:cNvPr id="75" name="Google Shape;75;p4"/>
          <p:cNvSpPr txBox="1"/>
          <p:nvPr>
            <p:ph type="title"/>
          </p:nvPr>
        </p:nvSpPr>
        <p:spPr>
          <a:xfrm>
            <a:off x="1944900" y="1617450"/>
            <a:ext cx="52542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5700"/>
              <a:buFont typeface="Playfair Display"/>
              <a:buNone/>
              <a:defRPr b="1" sz="5700">
                <a:solidFill>
                  <a:schemeClr val="dk2"/>
                </a:solidFill>
                <a:latin typeface="Playfair Display"/>
                <a:ea typeface="Playfair Display"/>
                <a:cs typeface="Playfair Display"/>
                <a:sym typeface="Playfair Display"/>
              </a:defRPr>
            </a:lvl1pPr>
            <a:lvl2pPr lvl="1" rtl="0" algn="ctr">
              <a:spcBef>
                <a:spcPts val="0"/>
              </a:spcBef>
              <a:spcAft>
                <a:spcPts val="0"/>
              </a:spcAft>
              <a:buClr>
                <a:schemeClr val="dk2"/>
              </a:buClr>
              <a:buSzPts val="3600"/>
              <a:buNone/>
              <a:defRPr sz="3600">
                <a:solidFill>
                  <a:schemeClr val="dk2"/>
                </a:solidFill>
              </a:defRPr>
            </a:lvl2pPr>
            <a:lvl3pPr lvl="2" rtl="0" algn="ctr">
              <a:spcBef>
                <a:spcPts val="0"/>
              </a:spcBef>
              <a:spcAft>
                <a:spcPts val="0"/>
              </a:spcAft>
              <a:buClr>
                <a:schemeClr val="dk2"/>
              </a:buClr>
              <a:buSzPts val="3600"/>
              <a:buNone/>
              <a:defRPr sz="3600">
                <a:solidFill>
                  <a:schemeClr val="dk2"/>
                </a:solidFill>
              </a:defRPr>
            </a:lvl3pPr>
            <a:lvl4pPr lvl="3" rtl="0" algn="ctr">
              <a:spcBef>
                <a:spcPts val="0"/>
              </a:spcBef>
              <a:spcAft>
                <a:spcPts val="0"/>
              </a:spcAft>
              <a:buClr>
                <a:schemeClr val="dk2"/>
              </a:buClr>
              <a:buSzPts val="3600"/>
              <a:buNone/>
              <a:defRPr sz="3600">
                <a:solidFill>
                  <a:schemeClr val="dk2"/>
                </a:solidFill>
              </a:defRPr>
            </a:lvl4pPr>
            <a:lvl5pPr lvl="4" rtl="0" algn="ctr">
              <a:spcBef>
                <a:spcPts val="0"/>
              </a:spcBef>
              <a:spcAft>
                <a:spcPts val="0"/>
              </a:spcAft>
              <a:buClr>
                <a:schemeClr val="dk2"/>
              </a:buClr>
              <a:buSzPts val="3600"/>
              <a:buNone/>
              <a:defRPr sz="3600">
                <a:solidFill>
                  <a:schemeClr val="dk2"/>
                </a:solidFill>
              </a:defRPr>
            </a:lvl5pPr>
            <a:lvl6pPr lvl="5" rtl="0" algn="ctr">
              <a:spcBef>
                <a:spcPts val="0"/>
              </a:spcBef>
              <a:spcAft>
                <a:spcPts val="0"/>
              </a:spcAft>
              <a:buClr>
                <a:schemeClr val="dk2"/>
              </a:buClr>
              <a:buSzPts val="3600"/>
              <a:buNone/>
              <a:defRPr sz="3600">
                <a:solidFill>
                  <a:schemeClr val="dk2"/>
                </a:solidFill>
              </a:defRPr>
            </a:lvl6pPr>
            <a:lvl7pPr lvl="6" rtl="0" algn="ctr">
              <a:spcBef>
                <a:spcPts val="0"/>
              </a:spcBef>
              <a:spcAft>
                <a:spcPts val="0"/>
              </a:spcAft>
              <a:buClr>
                <a:schemeClr val="dk2"/>
              </a:buClr>
              <a:buSzPts val="3600"/>
              <a:buNone/>
              <a:defRPr sz="3600">
                <a:solidFill>
                  <a:schemeClr val="dk2"/>
                </a:solidFill>
              </a:defRPr>
            </a:lvl7pPr>
            <a:lvl8pPr lvl="7" rtl="0" algn="ctr">
              <a:spcBef>
                <a:spcPts val="0"/>
              </a:spcBef>
              <a:spcAft>
                <a:spcPts val="0"/>
              </a:spcAft>
              <a:buClr>
                <a:schemeClr val="dk2"/>
              </a:buClr>
              <a:buSzPts val="3600"/>
              <a:buNone/>
              <a:defRPr sz="3600">
                <a:solidFill>
                  <a:schemeClr val="dk2"/>
                </a:solidFill>
              </a:defRPr>
            </a:lvl8pPr>
            <a:lvl9pPr lvl="8" rtl="0" algn="ctr">
              <a:spcBef>
                <a:spcPts val="0"/>
              </a:spcBef>
              <a:spcAft>
                <a:spcPts val="0"/>
              </a:spcAft>
              <a:buClr>
                <a:schemeClr val="dk2"/>
              </a:buClr>
              <a:buSzPts val="3600"/>
              <a:buNone/>
              <a:defRPr sz="3600">
                <a:solidFill>
                  <a:schemeClr val="dk2"/>
                </a:solidFill>
              </a:defRPr>
            </a:lvl9pPr>
          </a:lstStyle>
          <a:p/>
        </p:txBody>
      </p:sp>
      <p:sp>
        <p:nvSpPr>
          <p:cNvPr id="76" name="Google Shape;76;p4"/>
          <p:cNvSpPr txBox="1"/>
          <p:nvPr>
            <p:ph idx="1" type="subTitle"/>
          </p:nvPr>
        </p:nvSpPr>
        <p:spPr>
          <a:xfrm>
            <a:off x="3003750" y="2373570"/>
            <a:ext cx="3136500" cy="792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lt1"/>
              </a:buClr>
              <a:buSzPts val="1600"/>
              <a:buFont typeface="Spartan"/>
              <a:buNone/>
              <a:defRPr sz="1600">
                <a:solidFill>
                  <a:schemeClr val="lt1"/>
                </a:solidFill>
                <a:latin typeface="Spartan"/>
                <a:ea typeface="Spartan"/>
                <a:cs typeface="Spartan"/>
                <a:sym typeface="Spartan"/>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77" name="Google Shape;77;p4"/>
          <p:cNvSpPr txBox="1"/>
          <p:nvPr>
            <p:ph hasCustomPrompt="1" idx="2" type="title"/>
          </p:nvPr>
        </p:nvSpPr>
        <p:spPr>
          <a:xfrm>
            <a:off x="3145500" y="1071875"/>
            <a:ext cx="2853000" cy="621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2500"/>
              <a:buFont typeface="Spartan"/>
              <a:buNone/>
              <a:defRPr b="1" sz="2500">
                <a:solidFill>
                  <a:schemeClr val="dk2"/>
                </a:solidFill>
                <a:latin typeface="Spartan"/>
                <a:ea typeface="Spartan"/>
                <a:cs typeface="Spartan"/>
                <a:sym typeface="Spartan"/>
              </a:defRPr>
            </a:lvl1pPr>
            <a:lvl2pPr lvl="1" rtl="0" algn="ctr">
              <a:spcBef>
                <a:spcPts val="0"/>
              </a:spcBef>
              <a:spcAft>
                <a:spcPts val="0"/>
              </a:spcAft>
              <a:buClr>
                <a:schemeClr val="dk2"/>
              </a:buClr>
              <a:buSzPts val="9600"/>
              <a:buNone/>
              <a:defRPr sz="9600">
                <a:solidFill>
                  <a:schemeClr val="dk2"/>
                </a:solidFill>
              </a:defRPr>
            </a:lvl2pPr>
            <a:lvl3pPr lvl="2" rtl="0" algn="ctr">
              <a:spcBef>
                <a:spcPts val="0"/>
              </a:spcBef>
              <a:spcAft>
                <a:spcPts val="0"/>
              </a:spcAft>
              <a:buClr>
                <a:schemeClr val="dk2"/>
              </a:buClr>
              <a:buSzPts val="9600"/>
              <a:buNone/>
              <a:defRPr sz="9600">
                <a:solidFill>
                  <a:schemeClr val="dk2"/>
                </a:solidFill>
              </a:defRPr>
            </a:lvl3pPr>
            <a:lvl4pPr lvl="3" rtl="0" algn="ctr">
              <a:spcBef>
                <a:spcPts val="0"/>
              </a:spcBef>
              <a:spcAft>
                <a:spcPts val="0"/>
              </a:spcAft>
              <a:buClr>
                <a:schemeClr val="dk2"/>
              </a:buClr>
              <a:buSzPts val="9600"/>
              <a:buNone/>
              <a:defRPr sz="9600">
                <a:solidFill>
                  <a:schemeClr val="dk2"/>
                </a:solidFill>
              </a:defRPr>
            </a:lvl4pPr>
            <a:lvl5pPr lvl="4" rtl="0" algn="ctr">
              <a:spcBef>
                <a:spcPts val="0"/>
              </a:spcBef>
              <a:spcAft>
                <a:spcPts val="0"/>
              </a:spcAft>
              <a:buClr>
                <a:schemeClr val="dk2"/>
              </a:buClr>
              <a:buSzPts val="9600"/>
              <a:buNone/>
              <a:defRPr sz="9600">
                <a:solidFill>
                  <a:schemeClr val="dk2"/>
                </a:solidFill>
              </a:defRPr>
            </a:lvl5pPr>
            <a:lvl6pPr lvl="5" rtl="0" algn="ctr">
              <a:spcBef>
                <a:spcPts val="0"/>
              </a:spcBef>
              <a:spcAft>
                <a:spcPts val="0"/>
              </a:spcAft>
              <a:buClr>
                <a:schemeClr val="dk2"/>
              </a:buClr>
              <a:buSzPts val="9600"/>
              <a:buNone/>
              <a:defRPr sz="9600">
                <a:solidFill>
                  <a:schemeClr val="dk2"/>
                </a:solidFill>
              </a:defRPr>
            </a:lvl6pPr>
            <a:lvl7pPr lvl="6" rtl="0" algn="ctr">
              <a:spcBef>
                <a:spcPts val="0"/>
              </a:spcBef>
              <a:spcAft>
                <a:spcPts val="0"/>
              </a:spcAft>
              <a:buClr>
                <a:schemeClr val="dk2"/>
              </a:buClr>
              <a:buSzPts val="9600"/>
              <a:buNone/>
              <a:defRPr sz="9600">
                <a:solidFill>
                  <a:schemeClr val="dk2"/>
                </a:solidFill>
              </a:defRPr>
            </a:lvl7pPr>
            <a:lvl8pPr lvl="7" rtl="0" algn="ctr">
              <a:spcBef>
                <a:spcPts val="0"/>
              </a:spcBef>
              <a:spcAft>
                <a:spcPts val="0"/>
              </a:spcAft>
              <a:buClr>
                <a:schemeClr val="dk2"/>
              </a:buClr>
              <a:buSzPts val="9600"/>
              <a:buNone/>
              <a:defRPr sz="9600">
                <a:solidFill>
                  <a:schemeClr val="dk2"/>
                </a:solidFill>
              </a:defRPr>
            </a:lvl8pPr>
            <a:lvl9pPr lvl="8" rtl="0" algn="ctr">
              <a:spcBef>
                <a:spcPts val="0"/>
              </a:spcBef>
              <a:spcAft>
                <a:spcPts val="0"/>
              </a:spcAft>
              <a:buClr>
                <a:schemeClr val="dk2"/>
              </a:buClr>
              <a:buSzPts val="9600"/>
              <a:buNone/>
              <a:defRPr sz="9600">
                <a:solidFill>
                  <a:schemeClr val="dk2"/>
                </a:solidFill>
              </a:defRPr>
            </a:lvl9pPr>
          </a:lstStyle>
          <a:p>
            <a:r>
              <a:t>xx%</a:t>
            </a:r>
          </a:p>
        </p:txBody>
      </p:sp>
      <p:grpSp>
        <p:nvGrpSpPr>
          <p:cNvPr id="78" name="Google Shape;78;p4"/>
          <p:cNvGrpSpPr/>
          <p:nvPr/>
        </p:nvGrpSpPr>
        <p:grpSpPr>
          <a:xfrm>
            <a:off x="10" y="4229086"/>
            <a:ext cx="9144009" cy="914426"/>
            <a:chOff x="10" y="4229086"/>
            <a:chExt cx="9144009" cy="914426"/>
          </a:xfrm>
        </p:grpSpPr>
        <p:grpSp>
          <p:nvGrpSpPr>
            <p:cNvPr id="79" name="Google Shape;79;p4"/>
            <p:cNvGrpSpPr/>
            <p:nvPr/>
          </p:nvGrpSpPr>
          <p:grpSpPr>
            <a:xfrm>
              <a:off x="914406" y="4229097"/>
              <a:ext cx="914408" cy="914408"/>
              <a:chOff x="252850" y="967700"/>
              <a:chExt cx="792450" cy="792450"/>
            </a:xfrm>
          </p:grpSpPr>
          <p:sp>
            <p:nvSpPr>
              <p:cNvPr id="80" name="Google Shape;80;p4"/>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4"/>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 name="Google Shape;82;p4"/>
            <p:cNvGrpSpPr/>
            <p:nvPr/>
          </p:nvGrpSpPr>
          <p:grpSpPr>
            <a:xfrm>
              <a:off x="1828818" y="4229100"/>
              <a:ext cx="914408" cy="914408"/>
              <a:chOff x="2232200" y="2127575"/>
              <a:chExt cx="792450" cy="792450"/>
            </a:xfrm>
          </p:grpSpPr>
          <p:sp>
            <p:nvSpPr>
              <p:cNvPr id="83" name="Google Shape;83;p4"/>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4"/>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 name="Google Shape;85;p4"/>
            <p:cNvGrpSpPr/>
            <p:nvPr/>
          </p:nvGrpSpPr>
          <p:grpSpPr>
            <a:xfrm>
              <a:off x="2743227" y="4229101"/>
              <a:ext cx="914408" cy="914408"/>
              <a:chOff x="3235925" y="2183925"/>
              <a:chExt cx="792450" cy="792450"/>
            </a:xfrm>
          </p:grpSpPr>
          <p:sp>
            <p:nvSpPr>
              <p:cNvPr id="86" name="Google Shape;86;p4"/>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 name="Google Shape;88;p4"/>
            <p:cNvGrpSpPr/>
            <p:nvPr/>
          </p:nvGrpSpPr>
          <p:grpSpPr>
            <a:xfrm>
              <a:off x="6400854" y="4229104"/>
              <a:ext cx="914379" cy="914408"/>
              <a:chOff x="4653475" y="3275700"/>
              <a:chExt cx="792425" cy="792450"/>
            </a:xfrm>
          </p:grpSpPr>
          <p:sp>
            <p:nvSpPr>
              <p:cNvPr id="89" name="Google Shape;89;p4"/>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4"/>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 name="Google Shape;91;p4"/>
            <p:cNvGrpSpPr/>
            <p:nvPr/>
          </p:nvGrpSpPr>
          <p:grpSpPr>
            <a:xfrm rot="10800000">
              <a:off x="5486416" y="4229086"/>
              <a:ext cx="914379" cy="914408"/>
              <a:chOff x="5644875" y="2127575"/>
              <a:chExt cx="792425" cy="792450"/>
            </a:xfrm>
          </p:grpSpPr>
          <p:sp>
            <p:nvSpPr>
              <p:cNvPr id="92" name="Google Shape;92;p4"/>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4"/>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 name="Google Shape;94;p4"/>
            <p:cNvGrpSpPr/>
            <p:nvPr/>
          </p:nvGrpSpPr>
          <p:grpSpPr>
            <a:xfrm>
              <a:off x="7315224" y="4229104"/>
              <a:ext cx="914379" cy="914408"/>
              <a:chOff x="2299125" y="3342625"/>
              <a:chExt cx="792425" cy="792450"/>
            </a:xfrm>
          </p:grpSpPr>
          <p:sp>
            <p:nvSpPr>
              <p:cNvPr id="95" name="Google Shape;95;p4"/>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4"/>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 name="Google Shape;97;p4"/>
            <p:cNvGrpSpPr/>
            <p:nvPr/>
          </p:nvGrpSpPr>
          <p:grpSpPr>
            <a:xfrm>
              <a:off x="4572032" y="4229104"/>
              <a:ext cx="914408" cy="914408"/>
              <a:chOff x="1096400" y="3316200"/>
              <a:chExt cx="792450" cy="792450"/>
            </a:xfrm>
          </p:grpSpPr>
          <p:sp>
            <p:nvSpPr>
              <p:cNvPr id="98" name="Google Shape;98;p4"/>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4"/>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 name="Google Shape;100;p4"/>
            <p:cNvGrpSpPr/>
            <p:nvPr/>
          </p:nvGrpSpPr>
          <p:grpSpPr>
            <a:xfrm>
              <a:off x="3657636" y="4229101"/>
              <a:ext cx="914408" cy="914408"/>
              <a:chOff x="4498500" y="2183925"/>
              <a:chExt cx="792450" cy="792450"/>
            </a:xfrm>
          </p:grpSpPr>
          <p:sp>
            <p:nvSpPr>
              <p:cNvPr id="101" name="Google Shape;101;p4"/>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4"/>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 name="Google Shape;103;p4"/>
            <p:cNvGrpSpPr/>
            <p:nvPr/>
          </p:nvGrpSpPr>
          <p:grpSpPr>
            <a:xfrm>
              <a:off x="8229640" y="4229118"/>
              <a:ext cx="914379" cy="914379"/>
              <a:chOff x="5706500" y="3293325"/>
              <a:chExt cx="792425" cy="792425"/>
            </a:xfrm>
          </p:grpSpPr>
          <p:sp>
            <p:nvSpPr>
              <p:cNvPr id="104" name="Google Shape;104;p4"/>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4"/>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 name="Google Shape;106;p4"/>
            <p:cNvGrpSpPr/>
            <p:nvPr/>
          </p:nvGrpSpPr>
          <p:grpSpPr>
            <a:xfrm>
              <a:off x="10" y="4229118"/>
              <a:ext cx="914408" cy="914379"/>
              <a:chOff x="3531750" y="3273950"/>
              <a:chExt cx="792450" cy="792425"/>
            </a:xfrm>
          </p:grpSpPr>
          <p:sp>
            <p:nvSpPr>
              <p:cNvPr id="107" name="Google Shape;107;p4"/>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HEADER_1">
    <p:bg>
      <p:bgPr>
        <a:solidFill>
          <a:schemeClr val="dk1"/>
        </a:solidFill>
      </p:bgPr>
    </p:bg>
    <p:spTree>
      <p:nvGrpSpPr>
        <p:cNvPr id="109" name="Shape 109"/>
        <p:cNvGrpSpPr/>
        <p:nvPr/>
      </p:nvGrpSpPr>
      <p:grpSpPr>
        <a:xfrm>
          <a:off x="0" y="0"/>
          <a:ext cx="0" cy="0"/>
          <a:chOff x="0" y="0"/>
          <a:chExt cx="0" cy="0"/>
        </a:xfrm>
      </p:grpSpPr>
      <p:grpSp>
        <p:nvGrpSpPr>
          <p:cNvPr id="110" name="Google Shape;110;p5"/>
          <p:cNvGrpSpPr/>
          <p:nvPr/>
        </p:nvGrpSpPr>
        <p:grpSpPr>
          <a:xfrm>
            <a:off x="10" y="4229086"/>
            <a:ext cx="9144009" cy="914426"/>
            <a:chOff x="10" y="4229086"/>
            <a:chExt cx="9144009" cy="914426"/>
          </a:xfrm>
        </p:grpSpPr>
        <p:grpSp>
          <p:nvGrpSpPr>
            <p:cNvPr id="111" name="Google Shape;111;p5"/>
            <p:cNvGrpSpPr/>
            <p:nvPr/>
          </p:nvGrpSpPr>
          <p:grpSpPr>
            <a:xfrm>
              <a:off x="914406" y="4229097"/>
              <a:ext cx="914408" cy="914408"/>
              <a:chOff x="252850" y="967700"/>
              <a:chExt cx="792450" cy="792450"/>
            </a:xfrm>
          </p:grpSpPr>
          <p:sp>
            <p:nvSpPr>
              <p:cNvPr id="112" name="Google Shape;112;p5"/>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5"/>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 name="Google Shape;114;p5"/>
            <p:cNvGrpSpPr/>
            <p:nvPr/>
          </p:nvGrpSpPr>
          <p:grpSpPr>
            <a:xfrm>
              <a:off x="1828818" y="4229100"/>
              <a:ext cx="914408" cy="914408"/>
              <a:chOff x="2232200" y="2127575"/>
              <a:chExt cx="792450" cy="792450"/>
            </a:xfrm>
          </p:grpSpPr>
          <p:sp>
            <p:nvSpPr>
              <p:cNvPr id="115" name="Google Shape;115;p5"/>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5"/>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 name="Google Shape;117;p5"/>
            <p:cNvGrpSpPr/>
            <p:nvPr/>
          </p:nvGrpSpPr>
          <p:grpSpPr>
            <a:xfrm>
              <a:off x="2743227" y="4229101"/>
              <a:ext cx="914408" cy="914408"/>
              <a:chOff x="3235925" y="2183925"/>
              <a:chExt cx="792450" cy="792450"/>
            </a:xfrm>
          </p:grpSpPr>
          <p:sp>
            <p:nvSpPr>
              <p:cNvPr id="118" name="Google Shape;118;p5"/>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 name="Google Shape;120;p5"/>
            <p:cNvGrpSpPr/>
            <p:nvPr/>
          </p:nvGrpSpPr>
          <p:grpSpPr>
            <a:xfrm>
              <a:off x="6400854" y="4229104"/>
              <a:ext cx="914379" cy="914408"/>
              <a:chOff x="4653475" y="3275700"/>
              <a:chExt cx="792425" cy="792450"/>
            </a:xfrm>
          </p:grpSpPr>
          <p:sp>
            <p:nvSpPr>
              <p:cNvPr id="121" name="Google Shape;121;p5"/>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 name="Google Shape;123;p5"/>
            <p:cNvGrpSpPr/>
            <p:nvPr/>
          </p:nvGrpSpPr>
          <p:grpSpPr>
            <a:xfrm rot="10800000">
              <a:off x="5486416" y="4229086"/>
              <a:ext cx="914379" cy="914408"/>
              <a:chOff x="5644875" y="2127575"/>
              <a:chExt cx="792425" cy="792450"/>
            </a:xfrm>
          </p:grpSpPr>
          <p:sp>
            <p:nvSpPr>
              <p:cNvPr id="124" name="Google Shape;124;p5"/>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 name="Google Shape;126;p5"/>
            <p:cNvGrpSpPr/>
            <p:nvPr/>
          </p:nvGrpSpPr>
          <p:grpSpPr>
            <a:xfrm>
              <a:off x="7315224" y="4229104"/>
              <a:ext cx="914379" cy="914408"/>
              <a:chOff x="2299125" y="3342625"/>
              <a:chExt cx="792425" cy="792450"/>
            </a:xfrm>
          </p:grpSpPr>
          <p:sp>
            <p:nvSpPr>
              <p:cNvPr id="127" name="Google Shape;127;p5"/>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 name="Google Shape;129;p5"/>
            <p:cNvGrpSpPr/>
            <p:nvPr/>
          </p:nvGrpSpPr>
          <p:grpSpPr>
            <a:xfrm>
              <a:off x="4572032" y="4229104"/>
              <a:ext cx="914408" cy="914408"/>
              <a:chOff x="1096400" y="3316200"/>
              <a:chExt cx="792450" cy="792450"/>
            </a:xfrm>
          </p:grpSpPr>
          <p:sp>
            <p:nvSpPr>
              <p:cNvPr id="130" name="Google Shape;130;p5"/>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5"/>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 name="Google Shape;132;p5"/>
            <p:cNvGrpSpPr/>
            <p:nvPr/>
          </p:nvGrpSpPr>
          <p:grpSpPr>
            <a:xfrm>
              <a:off x="3657636" y="4229101"/>
              <a:ext cx="914408" cy="914408"/>
              <a:chOff x="4498500" y="2183925"/>
              <a:chExt cx="792450" cy="792450"/>
            </a:xfrm>
          </p:grpSpPr>
          <p:sp>
            <p:nvSpPr>
              <p:cNvPr id="133" name="Google Shape;133;p5"/>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5"/>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 name="Google Shape;135;p5"/>
            <p:cNvGrpSpPr/>
            <p:nvPr/>
          </p:nvGrpSpPr>
          <p:grpSpPr>
            <a:xfrm>
              <a:off x="8229640" y="4229118"/>
              <a:ext cx="914379" cy="914379"/>
              <a:chOff x="5706500" y="3293325"/>
              <a:chExt cx="792425" cy="792425"/>
            </a:xfrm>
          </p:grpSpPr>
          <p:sp>
            <p:nvSpPr>
              <p:cNvPr id="136" name="Google Shape;136;p5"/>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5"/>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 name="Google Shape;138;p5"/>
            <p:cNvGrpSpPr/>
            <p:nvPr/>
          </p:nvGrpSpPr>
          <p:grpSpPr>
            <a:xfrm>
              <a:off x="10" y="4229118"/>
              <a:ext cx="914408" cy="914379"/>
              <a:chOff x="3531750" y="3273950"/>
              <a:chExt cx="792450" cy="792425"/>
            </a:xfrm>
          </p:grpSpPr>
          <p:sp>
            <p:nvSpPr>
              <p:cNvPr id="139" name="Google Shape;139;p5"/>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5"/>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1"/>
        </a:solidFill>
      </p:bgPr>
    </p:bg>
    <p:spTree>
      <p:nvGrpSpPr>
        <p:cNvPr id="141" name="Shape 141"/>
        <p:cNvGrpSpPr/>
        <p:nvPr/>
      </p:nvGrpSpPr>
      <p:grpSpPr>
        <a:xfrm>
          <a:off x="0" y="0"/>
          <a:ext cx="0" cy="0"/>
          <a:chOff x="0" y="0"/>
          <a:chExt cx="0" cy="0"/>
        </a:xfrm>
      </p:grpSpPr>
      <p:sp>
        <p:nvSpPr>
          <p:cNvPr id="142" name="Google Shape;142;p6"/>
          <p:cNvSpPr txBox="1"/>
          <p:nvPr>
            <p:ph type="ctrTitle"/>
          </p:nvPr>
        </p:nvSpPr>
        <p:spPr>
          <a:xfrm>
            <a:off x="1668738" y="540000"/>
            <a:ext cx="67575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lt1"/>
              </a:buClr>
              <a:buSzPts val="3000"/>
              <a:buFont typeface="Playfair Display"/>
              <a:buNone/>
              <a:defRPr b="1" sz="3000">
                <a:solidFill>
                  <a:schemeClr val="lt1"/>
                </a:solidFill>
                <a:latin typeface="Playfair Display"/>
                <a:ea typeface="Playfair Display"/>
                <a:cs typeface="Playfair Display"/>
                <a:sym typeface="Playfair Display"/>
              </a:defRPr>
            </a:lvl1pPr>
            <a:lvl2pPr lvl="1" rtl="0">
              <a:spcBef>
                <a:spcPts val="0"/>
              </a:spcBef>
              <a:spcAft>
                <a:spcPts val="0"/>
              </a:spcAft>
              <a:buClr>
                <a:schemeClr val="lt1"/>
              </a:buClr>
              <a:buSzPts val="5700"/>
              <a:buNone/>
              <a:defRPr sz="5700">
                <a:solidFill>
                  <a:schemeClr val="lt1"/>
                </a:solidFill>
              </a:defRPr>
            </a:lvl2pPr>
            <a:lvl3pPr lvl="2" rtl="0">
              <a:spcBef>
                <a:spcPts val="0"/>
              </a:spcBef>
              <a:spcAft>
                <a:spcPts val="0"/>
              </a:spcAft>
              <a:buClr>
                <a:schemeClr val="lt1"/>
              </a:buClr>
              <a:buSzPts val="5700"/>
              <a:buNone/>
              <a:defRPr sz="5700">
                <a:solidFill>
                  <a:schemeClr val="lt1"/>
                </a:solidFill>
              </a:defRPr>
            </a:lvl3pPr>
            <a:lvl4pPr lvl="3" rtl="0">
              <a:spcBef>
                <a:spcPts val="0"/>
              </a:spcBef>
              <a:spcAft>
                <a:spcPts val="0"/>
              </a:spcAft>
              <a:buClr>
                <a:schemeClr val="lt1"/>
              </a:buClr>
              <a:buSzPts val="5700"/>
              <a:buNone/>
              <a:defRPr sz="5700">
                <a:solidFill>
                  <a:schemeClr val="lt1"/>
                </a:solidFill>
              </a:defRPr>
            </a:lvl4pPr>
            <a:lvl5pPr lvl="4" rtl="0">
              <a:spcBef>
                <a:spcPts val="0"/>
              </a:spcBef>
              <a:spcAft>
                <a:spcPts val="0"/>
              </a:spcAft>
              <a:buClr>
                <a:schemeClr val="lt1"/>
              </a:buClr>
              <a:buSzPts val="5700"/>
              <a:buNone/>
              <a:defRPr sz="5700">
                <a:solidFill>
                  <a:schemeClr val="lt1"/>
                </a:solidFill>
              </a:defRPr>
            </a:lvl5pPr>
            <a:lvl6pPr lvl="5" rtl="0">
              <a:spcBef>
                <a:spcPts val="0"/>
              </a:spcBef>
              <a:spcAft>
                <a:spcPts val="0"/>
              </a:spcAft>
              <a:buClr>
                <a:schemeClr val="lt1"/>
              </a:buClr>
              <a:buSzPts val="5700"/>
              <a:buNone/>
              <a:defRPr sz="5700">
                <a:solidFill>
                  <a:schemeClr val="lt1"/>
                </a:solidFill>
              </a:defRPr>
            </a:lvl6pPr>
            <a:lvl7pPr lvl="6" rtl="0">
              <a:spcBef>
                <a:spcPts val="0"/>
              </a:spcBef>
              <a:spcAft>
                <a:spcPts val="0"/>
              </a:spcAft>
              <a:buClr>
                <a:schemeClr val="lt1"/>
              </a:buClr>
              <a:buSzPts val="5700"/>
              <a:buNone/>
              <a:defRPr sz="5700">
                <a:solidFill>
                  <a:schemeClr val="lt1"/>
                </a:solidFill>
              </a:defRPr>
            </a:lvl7pPr>
            <a:lvl8pPr lvl="7" rtl="0">
              <a:spcBef>
                <a:spcPts val="0"/>
              </a:spcBef>
              <a:spcAft>
                <a:spcPts val="0"/>
              </a:spcAft>
              <a:buClr>
                <a:schemeClr val="lt1"/>
              </a:buClr>
              <a:buSzPts val="5700"/>
              <a:buNone/>
              <a:defRPr sz="5700">
                <a:solidFill>
                  <a:schemeClr val="lt1"/>
                </a:solidFill>
              </a:defRPr>
            </a:lvl8pPr>
            <a:lvl9pPr lvl="8" rtl="0">
              <a:spcBef>
                <a:spcPts val="0"/>
              </a:spcBef>
              <a:spcAft>
                <a:spcPts val="0"/>
              </a:spcAft>
              <a:buClr>
                <a:schemeClr val="lt1"/>
              </a:buClr>
              <a:buSzPts val="5700"/>
              <a:buNone/>
              <a:defRPr sz="5700">
                <a:solidFill>
                  <a:schemeClr val="lt1"/>
                </a:solidFill>
              </a:defRPr>
            </a:lvl9pPr>
          </a:lstStyle>
          <a:p/>
        </p:txBody>
      </p:sp>
      <p:sp>
        <p:nvSpPr>
          <p:cNvPr id="143" name="Google Shape;143;p6"/>
          <p:cNvSpPr txBox="1"/>
          <p:nvPr>
            <p:ph idx="1" type="subTitle"/>
          </p:nvPr>
        </p:nvSpPr>
        <p:spPr>
          <a:xfrm>
            <a:off x="1175400" y="1258525"/>
            <a:ext cx="7254000" cy="3346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lt1"/>
              </a:buClr>
              <a:buSzPts val="1200"/>
              <a:buFont typeface="Spartan"/>
              <a:buNone/>
              <a:defRPr sz="1200">
                <a:solidFill>
                  <a:schemeClr val="lt1"/>
                </a:solidFill>
                <a:latin typeface="Spartan"/>
                <a:ea typeface="Spartan"/>
                <a:cs typeface="Spartan"/>
                <a:sym typeface="Spartan"/>
              </a:defRPr>
            </a:lvl1pPr>
            <a:lvl2pPr lvl="1" rtl="0" algn="ctr">
              <a:lnSpc>
                <a:spcPct val="100000"/>
              </a:lnSpc>
              <a:spcBef>
                <a:spcPts val="0"/>
              </a:spcBef>
              <a:spcAft>
                <a:spcPts val="0"/>
              </a:spcAft>
              <a:buClr>
                <a:schemeClr val="lt1"/>
              </a:buClr>
              <a:buSzPts val="1600"/>
              <a:buNone/>
              <a:defRPr sz="1600">
                <a:solidFill>
                  <a:schemeClr val="lt1"/>
                </a:solidFill>
              </a:defRPr>
            </a:lvl2pPr>
            <a:lvl3pPr lvl="2" rtl="0" algn="ctr">
              <a:lnSpc>
                <a:spcPct val="100000"/>
              </a:lnSpc>
              <a:spcBef>
                <a:spcPts val="0"/>
              </a:spcBef>
              <a:spcAft>
                <a:spcPts val="0"/>
              </a:spcAft>
              <a:buClr>
                <a:schemeClr val="lt1"/>
              </a:buClr>
              <a:buSzPts val="1600"/>
              <a:buNone/>
              <a:defRPr sz="1600">
                <a:solidFill>
                  <a:schemeClr val="lt1"/>
                </a:solidFill>
              </a:defRPr>
            </a:lvl3pPr>
            <a:lvl4pPr lvl="3" rtl="0" algn="ctr">
              <a:lnSpc>
                <a:spcPct val="100000"/>
              </a:lnSpc>
              <a:spcBef>
                <a:spcPts val="0"/>
              </a:spcBef>
              <a:spcAft>
                <a:spcPts val="0"/>
              </a:spcAft>
              <a:buClr>
                <a:schemeClr val="lt1"/>
              </a:buClr>
              <a:buSzPts val="1600"/>
              <a:buNone/>
              <a:defRPr sz="1600">
                <a:solidFill>
                  <a:schemeClr val="lt1"/>
                </a:solidFill>
              </a:defRPr>
            </a:lvl4pPr>
            <a:lvl5pPr lvl="4" rtl="0" algn="ctr">
              <a:lnSpc>
                <a:spcPct val="100000"/>
              </a:lnSpc>
              <a:spcBef>
                <a:spcPts val="0"/>
              </a:spcBef>
              <a:spcAft>
                <a:spcPts val="0"/>
              </a:spcAft>
              <a:buClr>
                <a:schemeClr val="lt1"/>
              </a:buClr>
              <a:buSzPts val="1600"/>
              <a:buNone/>
              <a:defRPr sz="1600">
                <a:solidFill>
                  <a:schemeClr val="lt1"/>
                </a:solidFill>
              </a:defRPr>
            </a:lvl5pPr>
            <a:lvl6pPr lvl="5" rtl="0" algn="ctr">
              <a:lnSpc>
                <a:spcPct val="100000"/>
              </a:lnSpc>
              <a:spcBef>
                <a:spcPts val="0"/>
              </a:spcBef>
              <a:spcAft>
                <a:spcPts val="0"/>
              </a:spcAft>
              <a:buClr>
                <a:schemeClr val="lt1"/>
              </a:buClr>
              <a:buSzPts val="1600"/>
              <a:buNone/>
              <a:defRPr sz="1600">
                <a:solidFill>
                  <a:schemeClr val="lt1"/>
                </a:solidFill>
              </a:defRPr>
            </a:lvl6pPr>
            <a:lvl7pPr lvl="6" rtl="0" algn="ctr">
              <a:lnSpc>
                <a:spcPct val="100000"/>
              </a:lnSpc>
              <a:spcBef>
                <a:spcPts val="0"/>
              </a:spcBef>
              <a:spcAft>
                <a:spcPts val="0"/>
              </a:spcAft>
              <a:buClr>
                <a:schemeClr val="lt1"/>
              </a:buClr>
              <a:buSzPts val="1600"/>
              <a:buNone/>
              <a:defRPr sz="1600">
                <a:solidFill>
                  <a:schemeClr val="lt1"/>
                </a:solidFill>
              </a:defRPr>
            </a:lvl7pPr>
            <a:lvl8pPr lvl="7" rtl="0" algn="ctr">
              <a:lnSpc>
                <a:spcPct val="100000"/>
              </a:lnSpc>
              <a:spcBef>
                <a:spcPts val="0"/>
              </a:spcBef>
              <a:spcAft>
                <a:spcPts val="0"/>
              </a:spcAft>
              <a:buClr>
                <a:schemeClr val="lt1"/>
              </a:buClr>
              <a:buSzPts val="1600"/>
              <a:buNone/>
              <a:defRPr sz="1600">
                <a:solidFill>
                  <a:schemeClr val="lt1"/>
                </a:solidFill>
              </a:defRPr>
            </a:lvl8pPr>
            <a:lvl9pPr lvl="8" rtl="0" algn="ctr">
              <a:lnSpc>
                <a:spcPct val="100000"/>
              </a:lnSpc>
              <a:spcBef>
                <a:spcPts val="0"/>
              </a:spcBef>
              <a:spcAft>
                <a:spcPts val="0"/>
              </a:spcAft>
              <a:buClr>
                <a:schemeClr val="lt1"/>
              </a:buClr>
              <a:buSzPts val="1600"/>
              <a:buNone/>
              <a:defRPr sz="1600">
                <a:solidFill>
                  <a:schemeClr val="lt1"/>
                </a:solidFill>
              </a:defRPr>
            </a:lvl9pPr>
          </a:lstStyle>
          <a:p/>
        </p:txBody>
      </p:sp>
      <p:grpSp>
        <p:nvGrpSpPr>
          <p:cNvPr id="144" name="Google Shape;144;p6"/>
          <p:cNvGrpSpPr/>
          <p:nvPr/>
        </p:nvGrpSpPr>
        <p:grpSpPr>
          <a:xfrm flipH="1" rot="10800000">
            <a:off x="12" y="-171446"/>
            <a:ext cx="914426" cy="5486415"/>
            <a:chOff x="12" y="-171446"/>
            <a:chExt cx="914426" cy="5486415"/>
          </a:xfrm>
        </p:grpSpPr>
        <p:grpSp>
          <p:nvGrpSpPr>
            <p:cNvPr id="145" name="Google Shape;145;p6"/>
            <p:cNvGrpSpPr/>
            <p:nvPr/>
          </p:nvGrpSpPr>
          <p:grpSpPr>
            <a:xfrm rot="5400000">
              <a:off x="15" y="-171446"/>
              <a:ext cx="914408" cy="914408"/>
              <a:chOff x="2232200" y="2127575"/>
              <a:chExt cx="792450" cy="792450"/>
            </a:xfrm>
          </p:grpSpPr>
          <p:sp>
            <p:nvSpPr>
              <p:cNvPr id="146" name="Google Shape;146;p6"/>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6"/>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 name="Google Shape;148;p6"/>
            <p:cNvGrpSpPr/>
            <p:nvPr/>
          </p:nvGrpSpPr>
          <p:grpSpPr>
            <a:xfrm rot="5400000">
              <a:off x="15" y="742962"/>
              <a:ext cx="914408" cy="914408"/>
              <a:chOff x="3235925" y="2183925"/>
              <a:chExt cx="792450" cy="792450"/>
            </a:xfrm>
          </p:grpSpPr>
          <p:sp>
            <p:nvSpPr>
              <p:cNvPr id="149" name="Google Shape;149;p6"/>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1" name="Google Shape;151;p6"/>
            <p:cNvGrpSpPr/>
            <p:nvPr/>
          </p:nvGrpSpPr>
          <p:grpSpPr>
            <a:xfrm rot="5400000">
              <a:off x="27" y="4400575"/>
              <a:ext cx="914379" cy="914408"/>
              <a:chOff x="4653475" y="3275700"/>
              <a:chExt cx="792425" cy="792450"/>
            </a:xfrm>
          </p:grpSpPr>
          <p:sp>
            <p:nvSpPr>
              <p:cNvPr id="152" name="Google Shape;152;p6"/>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6"/>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 name="Google Shape;154;p6"/>
            <p:cNvGrpSpPr/>
            <p:nvPr/>
          </p:nvGrpSpPr>
          <p:grpSpPr>
            <a:xfrm rot="-5400000">
              <a:off x="44" y="3486137"/>
              <a:ext cx="914379" cy="914408"/>
              <a:chOff x="5644875" y="2127575"/>
              <a:chExt cx="792425" cy="792450"/>
            </a:xfrm>
          </p:grpSpPr>
          <p:sp>
            <p:nvSpPr>
              <p:cNvPr id="155" name="Google Shape;155;p6"/>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6"/>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 name="Google Shape;157;p6"/>
            <p:cNvGrpSpPr/>
            <p:nvPr/>
          </p:nvGrpSpPr>
          <p:grpSpPr>
            <a:xfrm rot="5400000">
              <a:off x="12" y="2571768"/>
              <a:ext cx="914408" cy="914408"/>
              <a:chOff x="1096400" y="3316200"/>
              <a:chExt cx="792450" cy="792450"/>
            </a:xfrm>
          </p:grpSpPr>
          <p:sp>
            <p:nvSpPr>
              <p:cNvPr id="158" name="Google Shape;158;p6"/>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6"/>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0" name="Google Shape;160;p6"/>
            <p:cNvGrpSpPr/>
            <p:nvPr/>
          </p:nvGrpSpPr>
          <p:grpSpPr>
            <a:xfrm rot="5400000">
              <a:off x="15" y="1657372"/>
              <a:ext cx="914408" cy="914408"/>
              <a:chOff x="4498500" y="2183925"/>
              <a:chExt cx="792450" cy="792450"/>
            </a:xfrm>
          </p:grpSpPr>
          <p:sp>
            <p:nvSpPr>
              <p:cNvPr id="161" name="Google Shape;161;p6"/>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6"/>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TITLE_AND_BODY_1">
    <p:bg>
      <p:bgPr>
        <a:solidFill>
          <a:schemeClr val="dk1"/>
        </a:solidFill>
      </p:bgPr>
    </p:bg>
    <p:spTree>
      <p:nvGrpSpPr>
        <p:cNvPr id="163" name="Shape 163"/>
        <p:cNvGrpSpPr/>
        <p:nvPr/>
      </p:nvGrpSpPr>
      <p:grpSpPr>
        <a:xfrm>
          <a:off x="0" y="0"/>
          <a:ext cx="0" cy="0"/>
          <a:chOff x="0" y="0"/>
          <a:chExt cx="0" cy="0"/>
        </a:xfrm>
      </p:grpSpPr>
      <p:sp>
        <p:nvSpPr>
          <p:cNvPr id="164" name="Google Shape;164;p7"/>
          <p:cNvSpPr txBox="1"/>
          <p:nvPr>
            <p:ph type="ctrTitle"/>
          </p:nvPr>
        </p:nvSpPr>
        <p:spPr>
          <a:xfrm>
            <a:off x="1169025" y="2029050"/>
            <a:ext cx="2256000" cy="10854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3000"/>
              <a:buFont typeface="Playfair Display"/>
              <a:buNone/>
              <a:defRPr b="1" sz="3000">
                <a:solidFill>
                  <a:schemeClr val="accent1"/>
                </a:solidFill>
                <a:latin typeface="Playfair Display"/>
                <a:ea typeface="Playfair Display"/>
                <a:cs typeface="Playfair Display"/>
                <a:sym typeface="Playfair Display"/>
              </a:defRPr>
            </a:lvl1pPr>
            <a:lvl2pPr lvl="1" rtl="0">
              <a:spcBef>
                <a:spcPts val="0"/>
              </a:spcBef>
              <a:spcAft>
                <a:spcPts val="0"/>
              </a:spcAft>
              <a:buClr>
                <a:srgbClr val="EDBF31"/>
              </a:buClr>
              <a:buSzPts val="5700"/>
              <a:buNone/>
              <a:defRPr sz="5700">
                <a:solidFill>
                  <a:srgbClr val="EDBF31"/>
                </a:solidFill>
              </a:defRPr>
            </a:lvl2pPr>
            <a:lvl3pPr lvl="2" rtl="0">
              <a:spcBef>
                <a:spcPts val="0"/>
              </a:spcBef>
              <a:spcAft>
                <a:spcPts val="0"/>
              </a:spcAft>
              <a:buClr>
                <a:srgbClr val="EDBF31"/>
              </a:buClr>
              <a:buSzPts val="5700"/>
              <a:buNone/>
              <a:defRPr sz="5700">
                <a:solidFill>
                  <a:srgbClr val="EDBF31"/>
                </a:solidFill>
              </a:defRPr>
            </a:lvl3pPr>
            <a:lvl4pPr lvl="3" rtl="0">
              <a:spcBef>
                <a:spcPts val="0"/>
              </a:spcBef>
              <a:spcAft>
                <a:spcPts val="0"/>
              </a:spcAft>
              <a:buClr>
                <a:srgbClr val="EDBF31"/>
              </a:buClr>
              <a:buSzPts val="5700"/>
              <a:buNone/>
              <a:defRPr sz="5700">
                <a:solidFill>
                  <a:srgbClr val="EDBF31"/>
                </a:solidFill>
              </a:defRPr>
            </a:lvl4pPr>
            <a:lvl5pPr lvl="4" rtl="0">
              <a:spcBef>
                <a:spcPts val="0"/>
              </a:spcBef>
              <a:spcAft>
                <a:spcPts val="0"/>
              </a:spcAft>
              <a:buClr>
                <a:srgbClr val="EDBF31"/>
              </a:buClr>
              <a:buSzPts val="5700"/>
              <a:buNone/>
              <a:defRPr sz="5700">
                <a:solidFill>
                  <a:srgbClr val="EDBF31"/>
                </a:solidFill>
              </a:defRPr>
            </a:lvl5pPr>
            <a:lvl6pPr lvl="5" rtl="0">
              <a:spcBef>
                <a:spcPts val="0"/>
              </a:spcBef>
              <a:spcAft>
                <a:spcPts val="0"/>
              </a:spcAft>
              <a:buClr>
                <a:srgbClr val="EDBF31"/>
              </a:buClr>
              <a:buSzPts val="5700"/>
              <a:buNone/>
              <a:defRPr sz="5700">
                <a:solidFill>
                  <a:srgbClr val="EDBF31"/>
                </a:solidFill>
              </a:defRPr>
            </a:lvl6pPr>
            <a:lvl7pPr lvl="6" rtl="0">
              <a:spcBef>
                <a:spcPts val="0"/>
              </a:spcBef>
              <a:spcAft>
                <a:spcPts val="0"/>
              </a:spcAft>
              <a:buClr>
                <a:srgbClr val="EDBF31"/>
              </a:buClr>
              <a:buSzPts val="5700"/>
              <a:buNone/>
              <a:defRPr sz="5700">
                <a:solidFill>
                  <a:srgbClr val="EDBF31"/>
                </a:solidFill>
              </a:defRPr>
            </a:lvl7pPr>
            <a:lvl8pPr lvl="7" rtl="0">
              <a:spcBef>
                <a:spcPts val="0"/>
              </a:spcBef>
              <a:spcAft>
                <a:spcPts val="0"/>
              </a:spcAft>
              <a:buClr>
                <a:srgbClr val="EDBF31"/>
              </a:buClr>
              <a:buSzPts val="5700"/>
              <a:buNone/>
              <a:defRPr sz="5700">
                <a:solidFill>
                  <a:srgbClr val="EDBF31"/>
                </a:solidFill>
              </a:defRPr>
            </a:lvl8pPr>
            <a:lvl9pPr lvl="8" rtl="0">
              <a:spcBef>
                <a:spcPts val="0"/>
              </a:spcBef>
              <a:spcAft>
                <a:spcPts val="0"/>
              </a:spcAft>
              <a:buClr>
                <a:srgbClr val="EDBF31"/>
              </a:buClr>
              <a:buSzPts val="5700"/>
              <a:buNone/>
              <a:defRPr sz="5700">
                <a:solidFill>
                  <a:srgbClr val="EDBF31"/>
                </a:solidFill>
              </a:defRPr>
            </a:lvl9pPr>
          </a:lstStyle>
          <a:p/>
        </p:txBody>
      </p:sp>
      <p:sp>
        <p:nvSpPr>
          <p:cNvPr id="165" name="Google Shape;165;p7"/>
          <p:cNvSpPr txBox="1"/>
          <p:nvPr>
            <p:ph idx="1" type="subTitle"/>
          </p:nvPr>
        </p:nvSpPr>
        <p:spPr>
          <a:xfrm>
            <a:off x="4359625" y="757000"/>
            <a:ext cx="3372300" cy="811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nSpc>
                <a:spcPct val="100000"/>
              </a:lnSpc>
              <a:spcBef>
                <a:spcPts val="0"/>
              </a:spcBef>
              <a:spcAft>
                <a:spcPts val="0"/>
              </a:spcAft>
              <a:buClr>
                <a:schemeClr val="accent1"/>
              </a:buClr>
              <a:buSzPts val="2800"/>
              <a:buNone/>
              <a:defRPr sz="2800">
                <a:solidFill>
                  <a:schemeClr val="accent1"/>
                </a:solidFill>
              </a:defRPr>
            </a:lvl2pPr>
            <a:lvl3pPr lvl="2" rtl="0">
              <a:lnSpc>
                <a:spcPct val="100000"/>
              </a:lnSpc>
              <a:spcBef>
                <a:spcPts val="0"/>
              </a:spcBef>
              <a:spcAft>
                <a:spcPts val="0"/>
              </a:spcAft>
              <a:buClr>
                <a:schemeClr val="accent1"/>
              </a:buClr>
              <a:buSzPts val="2800"/>
              <a:buNone/>
              <a:defRPr sz="2800">
                <a:solidFill>
                  <a:schemeClr val="accent1"/>
                </a:solidFill>
              </a:defRPr>
            </a:lvl3pPr>
            <a:lvl4pPr lvl="3" rtl="0">
              <a:lnSpc>
                <a:spcPct val="100000"/>
              </a:lnSpc>
              <a:spcBef>
                <a:spcPts val="0"/>
              </a:spcBef>
              <a:spcAft>
                <a:spcPts val="0"/>
              </a:spcAft>
              <a:buClr>
                <a:schemeClr val="accent1"/>
              </a:buClr>
              <a:buSzPts val="2800"/>
              <a:buNone/>
              <a:defRPr sz="2800">
                <a:solidFill>
                  <a:schemeClr val="accent1"/>
                </a:solidFill>
              </a:defRPr>
            </a:lvl4pPr>
            <a:lvl5pPr lvl="4" rtl="0">
              <a:lnSpc>
                <a:spcPct val="100000"/>
              </a:lnSpc>
              <a:spcBef>
                <a:spcPts val="0"/>
              </a:spcBef>
              <a:spcAft>
                <a:spcPts val="0"/>
              </a:spcAft>
              <a:buClr>
                <a:schemeClr val="accent1"/>
              </a:buClr>
              <a:buSzPts val="2800"/>
              <a:buNone/>
              <a:defRPr sz="2800">
                <a:solidFill>
                  <a:schemeClr val="accent1"/>
                </a:solidFill>
              </a:defRPr>
            </a:lvl5pPr>
            <a:lvl6pPr lvl="5" rtl="0">
              <a:lnSpc>
                <a:spcPct val="100000"/>
              </a:lnSpc>
              <a:spcBef>
                <a:spcPts val="0"/>
              </a:spcBef>
              <a:spcAft>
                <a:spcPts val="0"/>
              </a:spcAft>
              <a:buClr>
                <a:schemeClr val="accent1"/>
              </a:buClr>
              <a:buSzPts val="2800"/>
              <a:buNone/>
              <a:defRPr sz="2800">
                <a:solidFill>
                  <a:schemeClr val="accent1"/>
                </a:solidFill>
              </a:defRPr>
            </a:lvl6pPr>
            <a:lvl7pPr lvl="6" rtl="0">
              <a:lnSpc>
                <a:spcPct val="100000"/>
              </a:lnSpc>
              <a:spcBef>
                <a:spcPts val="0"/>
              </a:spcBef>
              <a:spcAft>
                <a:spcPts val="0"/>
              </a:spcAft>
              <a:buClr>
                <a:schemeClr val="accent1"/>
              </a:buClr>
              <a:buSzPts val="2800"/>
              <a:buNone/>
              <a:defRPr sz="2800">
                <a:solidFill>
                  <a:schemeClr val="accent1"/>
                </a:solidFill>
              </a:defRPr>
            </a:lvl7pPr>
            <a:lvl8pPr lvl="7" rtl="0">
              <a:lnSpc>
                <a:spcPct val="100000"/>
              </a:lnSpc>
              <a:spcBef>
                <a:spcPts val="0"/>
              </a:spcBef>
              <a:spcAft>
                <a:spcPts val="0"/>
              </a:spcAft>
              <a:buClr>
                <a:schemeClr val="accent1"/>
              </a:buClr>
              <a:buSzPts val="2800"/>
              <a:buNone/>
              <a:defRPr sz="2800">
                <a:solidFill>
                  <a:schemeClr val="accent1"/>
                </a:solidFill>
              </a:defRPr>
            </a:lvl8pPr>
            <a:lvl9pPr lvl="8" rtl="0">
              <a:lnSpc>
                <a:spcPct val="100000"/>
              </a:lnSpc>
              <a:spcBef>
                <a:spcPts val="0"/>
              </a:spcBef>
              <a:spcAft>
                <a:spcPts val="0"/>
              </a:spcAft>
              <a:buClr>
                <a:schemeClr val="accent1"/>
              </a:buClr>
              <a:buSzPts val="2800"/>
              <a:buNone/>
              <a:defRPr sz="2800">
                <a:solidFill>
                  <a:schemeClr val="accent1"/>
                </a:solidFill>
              </a:defRPr>
            </a:lvl9pPr>
          </a:lstStyle>
          <a:p/>
        </p:txBody>
      </p:sp>
      <p:sp>
        <p:nvSpPr>
          <p:cNvPr id="166" name="Google Shape;166;p7"/>
          <p:cNvSpPr txBox="1"/>
          <p:nvPr>
            <p:ph idx="2" type="subTitle"/>
          </p:nvPr>
        </p:nvSpPr>
        <p:spPr>
          <a:xfrm>
            <a:off x="4359625" y="387600"/>
            <a:ext cx="3372300" cy="498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800"/>
              <a:buFont typeface="Spartan"/>
              <a:buNone/>
              <a:defRPr b="1" sz="2000">
                <a:solidFill>
                  <a:schemeClr val="dk2"/>
                </a:solidFill>
                <a:latin typeface="Spartan"/>
                <a:ea typeface="Spartan"/>
                <a:cs typeface="Spartan"/>
                <a:sym typeface="Spartan"/>
              </a:defRPr>
            </a:lvl1pPr>
            <a:lvl2pPr lvl="1" rtl="0">
              <a:lnSpc>
                <a:spcPct val="100000"/>
              </a:lnSpc>
              <a:spcBef>
                <a:spcPts val="0"/>
              </a:spcBef>
              <a:spcAft>
                <a:spcPts val="0"/>
              </a:spcAft>
              <a:buSzPts val="2800"/>
              <a:buNone/>
              <a:defRPr sz="2800"/>
            </a:lvl2pPr>
            <a:lvl3pPr lvl="2" rtl="0">
              <a:lnSpc>
                <a:spcPct val="100000"/>
              </a:lnSpc>
              <a:spcBef>
                <a:spcPts val="0"/>
              </a:spcBef>
              <a:spcAft>
                <a:spcPts val="0"/>
              </a:spcAft>
              <a:buSzPts val="2800"/>
              <a:buNone/>
              <a:defRPr sz="2800"/>
            </a:lvl3pPr>
            <a:lvl4pPr lvl="3" rtl="0">
              <a:lnSpc>
                <a:spcPct val="100000"/>
              </a:lnSpc>
              <a:spcBef>
                <a:spcPts val="0"/>
              </a:spcBef>
              <a:spcAft>
                <a:spcPts val="0"/>
              </a:spcAft>
              <a:buSzPts val="2800"/>
              <a:buNone/>
              <a:defRPr sz="2800"/>
            </a:lvl4pPr>
            <a:lvl5pPr lvl="4" rtl="0">
              <a:lnSpc>
                <a:spcPct val="100000"/>
              </a:lnSpc>
              <a:spcBef>
                <a:spcPts val="0"/>
              </a:spcBef>
              <a:spcAft>
                <a:spcPts val="0"/>
              </a:spcAft>
              <a:buSzPts val="2800"/>
              <a:buNone/>
              <a:defRPr sz="2800"/>
            </a:lvl5pPr>
            <a:lvl6pPr lvl="5" rtl="0">
              <a:lnSpc>
                <a:spcPct val="100000"/>
              </a:lnSpc>
              <a:spcBef>
                <a:spcPts val="0"/>
              </a:spcBef>
              <a:spcAft>
                <a:spcPts val="0"/>
              </a:spcAft>
              <a:buSzPts val="2800"/>
              <a:buNone/>
              <a:defRPr sz="2800"/>
            </a:lvl6pPr>
            <a:lvl7pPr lvl="6" rtl="0">
              <a:lnSpc>
                <a:spcPct val="100000"/>
              </a:lnSpc>
              <a:spcBef>
                <a:spcPts val="0"/>
              </a:spcBef>
              <a:spcAft>
                <a:spcPts val="0"/>
              </a:spcAft>
              <a:buSzPts val="2800"/>
              <a:buNone/>
              <a:defRPr sz="2800"/>
            </a:lvl7pPr>
            <a:lvl8pPr lvl="7" rtl="0">
              <a:lnSpc>
                <a:spcPct val="100000"/>
              </a:lnSpc>
              <a:spcBef>
                <a:spcPts val="0"/>
              </a:spcBef>
              <a:spcAft>
                <a:spcPts val="0"/>
              </a:spcAft>
              <a:buSzPts val="2800"/>
              <a:buNone/>
              <a:defRPr sz="2800"/>
            </a:lvl8pPr>
            <a:lvl9pPr lvl="8" rtl="0">
              <a:lnSpc>
                <a:spcPct val="100000"/>
              </a:lnSpc>
              <a:spcBef>
                <a:spcPts val="0"/>
              </a:spcBef>
              <a:spcAft>
                <a:spcPts val="0"/>
              </a:spcAft>
              <a:buSzPts val="2800"/>
              <a:buNone/>
              <a:defRPr sz="2800"/>
            </a:lvl9pPr>
          </a:lstStyle>
          <a:p/>
        </p:txBody>
      </p:sp>
      <p:sp>
        <p:nvSpPr>
          <p:cNvPr id="167" name="Google Shape;167;p7"/>
          <p:cNvSpPr txBox="1"/>
          <p:nvPr>
            <p:ph hasCustomPrompt="1" idx="3" type="title"/>
          </p:nvPr>
        </p:nvSpPr>
        <p:spPr>
          <a:xfrm>
            <a:off x="3645625" y="387600"/>
            <a:ext cx="711300" cy="498000"/>
          </a:xfrm>
          <a:prstGeom prst="rect">
            <a:avLst/>
          </a:prstGeom>
        </p:spPr>
        <p:txBody>
          <a:bodyPr anchorCtr="0" anchor="ctr" bIns="91425" lIns="91425" spcFirstLastPara="1" rIns="91425" wrap="square" tIns="91425">
            <a:noAutofit/>
          </a:bodyPr>
          <a:lstStyle>
            <a:lvl1pPr lvl="0" rtl="0" algn="r">
              <a:spcBef>
                <a:spcPts val="0"/>
              </a:spcBef>
              <a:spcAft>
                <a:spcPts val="0"/>
              </a:spcAft>
              <a:buClr>
                <a:schemeClr val="dk2"/>
              </a:buClr>
              <a:buSzPts val="2100"/>
              <a:buFont typeface="Spartan"/>
              <a:buNone/>
              <a:defRPr b="1" sz="2000">
                <a:solidFill>
                  <a:schemeClr val="dk2"/>
                </a:solidFill>
                <a:latin typeface="Spartan"/>
                <a:ea typeface="Spartan"/>
                <a:cs typeface="Spartan"/>
                <a:sym typeface="Spartan"/>
              </a:defRPr>
            </a:lvl1pPr>
            <a:lvl2pPr lvl="1" rtl="0" algn="r">
              <a:spcBef>
                <a:spcPts val="0"/>
              </a:spcBef>
              <a:spcAft>
                <a:spcPts val="0"/>
              </a:spcAft>
              <a:buClr>
                <a:schemeClr val="dk2"/>
              </a:buClr>
              <a:buSzPts val="12000"/>
              <a:buNone/>
              <a:defRPr sz="12000">
                <a:solidFill>
                  <a:schemeClr val="dk2"/>
                </a:solidFill>
              </a:defRPr>
            </a:lvl2pPr>
            <a:lvl3pPr lvl="2" rtl="0" algn="r">
              <a:spcBef>
                <a:spcPts val="0"/>
              </a:spcBef>
              <a:spcAft>
                <a:spcPts val="0"/>
              </a:spcAft>
              <a:buClr>
                <a:schemeClr val="dk2"/>
              </a:buClr>
              <a:buSzPts val="12000"/>
              <a:buNone/>
              <a:defRPr sz="12000">
                <a:solidFill>
                  <a:schemeClr val="dk2"/>
                </a:solidFill>
              </a:defRPr>
            </a:lvl3pPr>
            <a:lvl4pPr lvl="3" rtl="0" algn="r">
              <a:spcBef>
                <a:spcPts val="0"/>
              </a:spcBef>
              <a:spcAft>
                <a:spcPts val="0"/>
              </a:spcAft>
              <a:buClr>
                <a:schemeClr val="dk2"/>
              </a:buClr>
              <a:buSzPts val="12000"/>
              <a:buNone/>
              <a:defRPr sz="12000">
                <a:solidFill>
                  <a:schemeClr val="dk2"/>
                </a:solidFill>
              </a:defRPr>
            </a:lvl4pPr>
            <a:lvl5pPr lvl="4" rtl="0" algn="r">
              <a:spcBef>
                <a:spcPts val="0"/>
              </a:spcBef>
              <a:spcAft>
                <a:spcPts val="0"/>
              </a:spcAft>
              <a:buClr>
                <a:schemeClr val="dk2"/>
              </a:buClr>
              <a:buSzPts val="12000"/>
              <a:buNone/>
              <a:defRPr sz="12000">
                <a:solidFill>
                  <a:schemeClr val="dk2"/>
                </a:solidFill>
              </a:defRPr>
            </a:lvl5pPr>
            <a:lvl6pPr lvl="5" rtl="0" algn="r">
              <a:spcBef>
                <a:spcPts val="0"/>
              </a:spcBef>
              <a:spcAft>
                <a:spcPts val="0"/>
              </a:spcAft>
              <a:buClr>
                <a:schemeClr val="dk2"/>
              </a:buClr>
              <a:buSzPts val="12000"/>
              <a:buNone/>
              <a:defRPr sz="12000">
                <a:solidFill>
                  <a:schemeClr val="dk2"/>
                </a:solidFill>
              </a:defRPr>
            </a:lvl6pPr>
            <a:lvl7pPr lvl="6" rtl="0" algn="r">
              <a:spcBef>
                <a:spcPts val="0"/>
              </a:spcBef>
              <a:spcAft>
                <a:spcPts val="0"/>
              </a:spcAft>
              <a:buClr>
                <a:schemeClr val="dk2"/>
              </a:buClr>
              <a:buSzPts val="12000"/>
              <a:buNone/>
              <a:defRPr sz="12000">
                <a:solidFill>
                  <a:schemeClr val="dk2"/>
                </a:solidFill>
              </a:defRPr>
            </a:lvl7pPr>
            <a:lvl8pPr lvl="7" rtl="0" algn="r">
              <a:spcBef>
                <a:spcPts val="0"/>
              </a:spcBef>
              <a:spcAft>
                <a:spcPts val="0"/>
              </a:spcAft>
              <a:buClr>
                <a:schemeClr val="dk2"/>
              </a:buClr>
              <a:buSzPts val="12000"/>
              <a:buNone/>
              <a:defRPr sz="12000">
                <a:solidFill>
                  <a:schemeClr val="dk2"/>
                </a:solidFill>
              </a:defRPr>
            </a:lvl8pPr>
            <a:lvl9pPr lvl="8" rtl="0" algn="r">
              <a:spcBef>
                <a:spcPts val="0"/>
              </a:spcBef>
              <a:spcAft>
                <a:spcPts val="0"/>
              </a:spcAft>
              <a:buClr>
                <a:schemeClr val="dk2"/>
              </a:buClr>
              <a:buSzPts val="12000"/>
              <a:buNone/>
              <a:defRPr sz="12000">
                <a:solidFill>
                  <a:schemeClr val="dk2"/>
                </a:solidFill>
              </a:defRPr>
            </a:lvl9pPr>
          </a:lstStyle>
          <a:p>
            <a:r>
              <a:t>xx%</a:t>
            </a:r>
          </a:p>
        </p:txBody>
      </p:sp>
      <p:sp>
        <p:nvSpPr>
          <p:cNvPr id="168" name="Google Shape;168;p7"/>
          <p:cNvSpPr txBox="1"/>
          <p:nvPr>
            <p:ph idx="4" type="subTitle"/>
          </p:nvPr>
        </p:nvSpPr>
        <p:spPr>
          <a:xfrm>
            <a:off x="4359625" y="1861950"/>
            <a:ext cx="3372300" cy="811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nSpc>
                <a:spcPct val="100000"/>
              </a:lnSpc>
              <a:spcBef>
                <a:spcPts val="0"/>
              </a:spcBef>
              <a:spcAft>
                <a:spcPts val="0"/>
              </a:spcAft>
              <a:buClr>
                <a:schemeClr val="accent1"/>
              </a:buClr>
              <a:buSzPts val="2800"/>
              <a:buNone/>
              <a:defRPr sz="2800">
                <a:solidFill>
                  <a:schemeClr val="accent1"/>
                </a:solidFill>
              </a:defRPr>
            </a:lvl2pPr>
            <a:lvl3pPr lvl="2" rtl="0">
              <a:lnSpc>
                <a:spcPct val="100000"/>
              </a:lnSpc>
              <a:spcBef>
                <a:spcPts val="0"/>
              </a:spcBef>
              <a:spcAft>
                <a:spcPts val="0"/>
              </a:spcAft>
              <a:buClr>
                <a:schemeClr val="accent1"/>
              </a:buClr>
              <a:buSzPts val="2800"/>
              <a:buNone/>
              <a:defRPr sz="2800">
                <a:solidFill>
                  <a:schemeClr val="accent1"/>
                </a:solidFill>
              </a:defRPr>
            </a:lvl3pPr>
            <a:lvl4pPr lvl="3" rtl="0">
              <a:lnSpc>
                <a:spcPct val="100000"/>
              </a:lnSpc>
              <a:spcBef>
                <a:spcPts val="0"/>
              </a:spcBef>
              <a:spcAft>
                <a:spcPts val="0"/>
              </a:spcAft>
              <a:buClr>
                <a:schemeClr val="accent1"/>
              </a:buClr>
              <a:buSzPts val="2800"/>
              <a:buNone/>
              <a:defRPr sz="2800">
                <a:solidFill>
                  <a:schemeClr val="accent1"/>
                </a:solidFill>
              </a:defRPr>
            </a:lvl4pPr>
            <a:lvl5pPr lvl="4" rtl="0">
              <a:lnSpc>
                <a:spcPct val="100000"/>
              </a:lnSpc>
              <a:spcBef>
                <a:spcPts val="0"/>
              </a:spcBef>
              <a:spcAft>
                <a:spcPts val="0"/>
              </a:spcAft>
              <a:buClr>
                <a:schemeClr val="accent1"/>
              </a:buClr>
              <a:buSzPts val="2800"/>
              <a:buNone/>
              <a:defRPr sz="2800">
                <a:solidFill>
                  <a:schemeClr val="accent1"/>
                </a:solidFill>
              </a:defRPr>
            </a:lvl5pPr>
            <a:lvl6pPr lvl="5" rtl="0">
              <a:lnSpc>
                <a:spcPct val="100000"/>
              </a:lnSpc>
              <a:spcBef>
                <a:spcPts val="0"/>
              </a:spcBef>
              <a:spcAft>
                <a:spcPts val="0"/>
              </a:spcAft>
              <a:buClr>
                <a:schemeClr val="accent1"/>
              </a:buClr>
              <a:buSzPts val="2800"/>
              <a:buNone/>
              <a:defRPr sz="2800">
                <a:solidFill>
                  <a:schemeClr val="accent1"/>
                </a:solidFill>
              </a:defRPr>
            </a:lvl6pPr>
            <a:lvl7pPr lvl="6" rtl="0">
              <a:lnSpc>
                <a:spcPct val="100000"/>
              </a:lnSpc>
              <a:spcBef>
                <a:spcPts val="0"/>
              </a:spcBef>
              <a:spcAft>
                <a:spcPts val="0"/>
              </a:spcAft>
              <a:buClr>
                <a:schemeClr val="accent1"/>
              </a:buClr>
              <a:buSzPts val="2800"/>
              <a:buNone/>
              <a:defRPr sz="2800">
                <a:solidFill>
                  <a:schemeClr val="accent1"/>
                </a:solidFill>
              </a:defRPr>
            </a:lvl7pPr>
            <a:lvl8pPr lvl="7" rtl="0">
              <a:lnSpc>
                <a:spcPct val="100000"/>
              </a:lnSpc>
              <a:spcBef>
                <a:spcPts val="0"/>
              </a:spcBef>
              <a:spcAft>
                <a:spcPts val="0"/>
              </a:spcAft>
              <a:buClr>
                <a:schemeClr val="accent1"/>
              </a:buClr>
              <a:buSzPts val="2800"/>
              <a:buNone/>
              <a:defRPr sz="2800">
                <a:solidFill>
                  <a:schemeClr val="accent1"/>
                </a:solidFill>
              </a:defRPr>
            </a:lvl8pPr>
            <a:lvl9pPr lvl="8" rtl="0">
              <a:lnSpc>
                <a:spcPct val="100000"/>
              </a:lnSpc>
              <a:spcBef>
                <a:spcPts val="0"/>
              </a:spcBef>
              <a:spcAft>
                <a:spcPts val="0"/>
              </a:spcAft>
              <a:buClr>
                <a:schemeClr val="accent1"/>
              </a:buClr>
              <a:buSzPts val="2800"/>
              <a:buNone/>
              <a:defRPr sz="2800">
                <a:solidFill>
                  <a:schemeClr val="accent1"/>
                </a:solidFill>
              </a:defRPr>
            </a:lvl9pPr>
          </a:lstStyle>
          <a:p/>
        </p:txBody>
      </p:sp>
      <p:sp>
        <p:nvSpPr>
          <p:cNvPr id="169" name="Google Shape;169;p7"/>
          <p:cNvSpPr txBox="1"/>
          <p:nvPr>
            <p:ph idx="5" type="subTitle"/>
          </p:nvPr>
        </p:nvSpPr>
        <p:spPr>
          <a:xfrm>
            <a:off x="4359625" y="1492550"/>
            <a:ext cx="3372300" cy="498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800"/>
              <a:buFont typeface="Spartan"/>
              <a:buNone/>
              <a:defRPr b="1" sz="2000">
                <a:solidFill>
                  <a:schemeClr val="dk2"/>
                </a:solidFill>
                <a:latin typeface="Spartan"/>
                <a:ea typeface="Spartan"/>
                <a:cs typeface="Spartan"/>
                <a:sym typeface="Spartan"/>
              </a:defRPr>
            </a:lvl1pPr>
            <a:lvl2pPr lvl="1" rtl="0">
              <a:lnSpc>
                <a:spcPct val="100000"/>
              </a:lnSpc>
              <a:spcBef>
                <a:spcPts val="0"/>
              </a:spcBef>
              <a:spcAft>
                <a:spcPts val="0"/>
              </a:spcAft>
              <a:buSzPts val="2800"/>
              <a:buNone/>
              <a:defRPr sz="2800"/>
            </a:lvl2pPr>
            <a:lvl3pPr lvl="2" rtl="0">
              <a:lnSpc>
                <a:spcPct val="100000"/>
              </a:lnSpc>
              <a:spcBef>
                <a:spcPts val="0"/>
              </a:spcBef>
              <a:spcAft>
                <a:spcPts val="0"/>
              </a:spcAft>
              <a:buSzPts val="2800"/>
              <a:buNone/>
              <a:defRPr sz="2800"/>
            </a:lvl3pPr>
            <a:lvl4pPr lvl="3" rtl="0">
              <a:lnSpc>
                <a:spcPct val="100000"/>
              </a:lnSpc>
              <a:spcBef>
                <a:spcPts val="0"/>
              </a:spcBef>
              <a:spcAft>
                <a:spcPts val="0"/>
              </a:spcAft>
              <a:buSzPts val="2800"/>
              <a:buNone/>
              <a:defRPr sz="2800"/>
            </a:lvl4pPr>
            <a:lvl5pPr lvl="4" rtl="0">
              <a:lnSpc>
                <a:spcPct val="100000"/>
              </a:lnSpc>
              <a:spcBef>
                <a:spcPts val="0"/>
              </a:spcBef>
              <a:spcAft>
                <a:spcPts val="0"/>
              </a:spcAft>
              <a:buSzPts val="2800"/>
              <a:buNone/>
              <a:defRPr sz="2800"/>
            </a:lvl5pPr>
            <a:lvl6pPr lvl="5" rtl="0">
              <a:lnSpc>
                <a:spcPct val="100000"/>
              </a:lnSpc>
              <a:spcBef>
                <a:spcPts val="0"/>
              </a:spcBef>
              <a:spcAft>
                <a:spcPts val="0"/>
              </a:spcAft>
              <a:buSzPts val="2800"/>
              <a:buNone/>
              <a:defRPr sz="2800"/>
            </a:lvl6pPr>
            <a:lvl7pPr lvl="6" rtl="0">
              <a:lnSpc>
                <a:spcPct val="100000"/>
              </a:lnSpc>
              <a:spcBef>
                <a:spcPts val="0"/>
              </a:spcBef>
              <a:spcAft>
                <a:spcPts val="0"/>
              </a:spcAft>
              <a:buSzPts val="2800"/>
              <a:buNone/>
              <a:defRPr sz="2800"/>
            </a:lvl7pPr>
            <a:lvl8pPr lvl="7" rtl="0">
              <a:lnSpc>
                <a:spcPct val="100000"/>
              </a:lnSpc>
              <a:spcBef>
                <a:spcPts val="0"/>
              </a:spcBef>
              <a:spcAft>
                <a:spcPts val="0"/>
              </a:spcAft>
              <a:buSzPts val="2800"/>
              <a:buNone/>
              <a:defRPr sz="2800"/>
            </a:lvl8pPr>
            <a:lvl9pPr lvl="8" rtl="0">
              <a:lnSpc>
                <a:spcPct val="100000"/>
              </a:lnSpc>
              <a:spcBef>
                <a:spcPts val="0"/>
              </a:spcBef>
              <a:spcAft>
                <a:spcPts val="0"/>
              </a:spcAft>
              <a:buSzPts val="2800"/>
              <a:buNone/>
              <a:defRPr sz="2800"/>
            </a:lvl9pPr>
          </a:lstStyle>
          <a:p/>
        </p:txBody>
      </p:sp>
      <p:sp>
        <p:nvSpPr>
          <p:cNvPr id="170" name="Google Shape;170;p7"/>
          <p:cNvSpPr txBox="1"/>
          <p:nvPr>
            <p:ph hasCustomPrompt="1" idx="6" type="title"/>
          </p:nvPr>
        </p:nvSpPr>
        <p:spPr>
          <a:xfrm>
            <a:off x="3645625" y="1492550"/>
            <a:ext cx="711300" cy="498000"/>
          </a:xfrm>
          <a:prstGeom prst="rect">
            <a:avLst/>
          </a:prstGeom>
        </p:spPr>
        <p:txBody>
          <a:bodyPr anchorCtr="0" anchor="ctr" bIns="91425" lIns="91425" spcFirstLastPara="1" rIns="91425" wrap="square" tIns="91425">
            <a:noAutofit/>
          </a:bodyPr>
          <a:lstStyle>
            <a:lvl1pPr lvl="0" rtl="0" algn="r">
              <a:spcBef>
                <a:spcPts val="0"/>
              </a:spcBef>
              <a:spcAft>
                <a:spcPts val="0"/>
              </a:spcAft>
              <a:buClr>
                <a:schemeClr val="dk2"/>
              </a:buClr>
              <a:buSzPts val="2100"/>
              <a:buFont typeface="Spartan"/>
              <a:buNone/>
              <a:defRPr b="1" sz="2000">
                <a:solidFill>
                  <a:schemeClr val="dk2"/>
                </a:solidFill>
                <a:latin typeface="Spartan"/>
                <a:ea typeface="Spartan"/>
                <a:cs typeface="Spartan"/>
                <a:sym typeface="Spartan"/>
              </a:defRPr>
            </a:lvl1pPr>
            <a:lvl2pPr lvl="1" rtl="0" algn="r">
              <a:spcBef>
                <a:spcPts val="0"/>
              </a:spcBef>
              <a:spcAft>
                <a:spcPts val="0"/>
              </a:spcAft>
              <a:buClr>
                <a:schemeClr val="dk2"/>
              </a:buClr>
              <a:buSzPts val="12000"/>
              <a:buNone/>
              <a:defRPr sz="12000">
                <a:solidFill>
                  <a:schemeClr val="dk2"/>
                </a:solidFill>
              </a:defRPr>
            </a:lvl2pPr>
            <a:lvl3pPr lvl="2" rtl="0" algn="r">
              <a:spcBef>
                <a:spcPts val="0"/>
              </a:spcBef>
              <a:spcAft>
                <a:spcPts val="0"/>
              </a:spcAft>
              <a:buClr>
                <a:schemeClr val="dk2"/>
              </a:buClr>
              <a:buSzPts val="12000"/>
              <a:buNone/>
              <a:defRPr sz="12000">
                <a:solidFill>
                  <a:schemeClr val="dk2"/>
                </a:solidFill>
              </a:defRPr>
            </a:lvl3pPr>
            <a:lvl4pPr lvl="3" rtl="0" algn="r">
              <a:spcBef>
                <a:spcPts val="0"/>
              </a:spcBef>
              <a:spcAft>
                <a:spcPts val="0"/>
              </a:spcAft>
              <a:buClr>
                <a:schemeClr val="dk2"/>
              </a:buClr>
              <a:buSzPts val="12000"/>
              <a:buNone/>
              <a:defRPr sz="12000">
                <a:solidFill>
                  <a:schemeClr val="dk2"/>
                </a:solidFill>
              </a:defRPr>
            </a:lvl4pPr>
            <a:lvl5pPr lvl="4" rtl="0" algn="r">
              <a:spcBef>
                <a:spcPts val="0"/>
              </a:spcBef>
              <a:spcAft>
                <a:spcPts val="0"/>
              </a:spcAft>
              <a:buClr>
                <a:schemeClr val="dk2"/>
              </a:buClr>
              <a:buSzPts val="12000"/>
              <a:buNone/>
              <a:defRPr sz="12000">
                <a:solidFill>
                  <a:schemeClr val="dk2"/>
                </a:solidFill>
              </a:defRPr>
            </a:lvl5pPr>
            <a:lvl6pPr lvl="5" rtl="0" algn="r">
              <a:spcBef>
                <a:spcPts val="0"/>
              </a:spcBef>
              <a:spcAft>
                <a:spcPts val="0"/>
              </a:spcAft>
              <a:buClr>
                <a:schemeClr val="dk2"/>
              </a:buClr>
              <a:buSzPts val="12000"/>
              <a:buNone/>
              <a:defRPr sz="12000">
                <a:solidFill>
                  <a:schemeClr val="dk2"/>
                </a:solidFill>
              </a:defRPr>
            </a:lvl6pPr>
            <a:lvl7pPr lvl="6" rtl="0" algn="r">
              <a:spcBef>
                <a:spcPts val="0"/>
              </a:spcBef>
              <a:spcAft>
                <a:spcPts val="0"/>
              </a:spcAft>
              <a:buClr>
                <a:schemeClr val="dk2"/>
              </a:buClr>
              <a:buSzPts val="12000"/>
              <a:buNone/>
              <a:defRPr sz="12000">
                <a:solidFill>
                  <a:schemeClr val="dk2"/>
                </a:solidFill>
              </a:defRPr>
            </a:lvl7pPr>
            <a:lvl8pPr lvl="7" rtl="0" algn="r">
              <a:spcBef>
                <a:spcPts val="0"/>
              </a:spcBef>
              <a:spcAft>
                <a:spcPts val="0"/>
              </a:spcAft>
              <a:buClr>
                <a:schemeClr val="dk2"/>
              </a:buClr>
              <a:buSzPts val="12000"/>
              <a:buNone/>
              <a:defRPr sz="12000">
                <a:solidFill>
                  <a:schemeClr val="dk2"/>
                </a:solidFill>
              </a:defRPr>
            </a:lvl8pPr>
            <a:lvl9pPr lvl="8" rtl="0" algn="r">
              <a:spcBef>
                <a:spcPts val="0"/>
              </a:spcBef>
              <a:spcAft>
                <a:spcPts val="0"/>
              </a:spcAft>
              <a:buClr>
                <a:schemeClr val="dk2"/>
              </a:buClr>
              <a:buSzPts val="12000"/>
              <a:buNone/>
              <a:defRPr sz="12000">
                <a:solidFill>
                  <a:schemeClr val="dk2"/>
                </a:solidFill>
              </a:defRPr>
            </a:lvl9pPr>
          </a:lstStyle>
          <a:p>
            <a:r>
              <a:t>xx%</a:t>
            </a:r>
          </a:p>
        </p:txBody>
      </p:sp>
      <p:sp>
        <p:nvSpPr>
          <p:cNvPr id="171" name="Google Shape;171;p7"/>
          <p:cNvSpPr txBox="1"/>
          <p:nvPr>
            <p:ph idx="7" type="subTitle"/>
          </p:nvPr>
        </p:nvSpPr>
        <p:spPr>
          <a:xfrm>
            <a:off x="4359625" y="2966900"/>
            <a:ext cx="3372300" cy="811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nSpc>
                <a:spcPct val="100000"/>
              </a:lnSpc>
              <a:spcBef>
                <a:spcPts val="0"/>
              </a:spcBef>
              <a:spcAft>
                <a:spcPts val="0"/>
              </a:spcAft>
              <a:buClr>
                <a:schemeClr val="accent1"/>
              </a:buClr>
              <a:buSzPts val="2800"/>
              <a:buNone/>
              <a:defRPr sz="2800">
                <a:solidFill>
                  <a:schemeClr val="accent1"/>
                </a:solidFill>
              </a:defRPr>
            </a:lvl2pPr>
            <a:lvl3pPr lvl="2" rtl="0">
              <a:lnSpc>
                <a:spcPct val="100000"/>
              </a:lnSpc>
              <a:spcBef>
                <a:spcPts val="0"/>
              </a:spcBef>
              <a:spcAft>
                <a:spcPts val="0"/>
              </a:spcAft>
              <a:buClr>
                <a:schemeClr val="accent1"/>
              </a:buClr>
              <a:buSzPts val="2800"/>
              <a:buNone/>
              <a:defRPr sz="2800">
                <a:solidFill>
                  <a:schemeClr val="accent1"/>
                </a:solidFill>
              </a:defRPr>
            </a:lvl3pPr>
            <a:lvl4pPr lvl="3" rtl="0">
              <a:lnSpc>
                <a:spcPct val="100000"/>
              </a:lnSpc>
              <a:spcBef>
                <a:spcPts val="0"/>
              </a:spcBef>
              <a:spcAft>
                <a:spcPts val="0"/>
              </a:spcAft>
              <a:buClr>
                <a:schemeClr val="accent1"/>
              </a:buClr>
              <a:buSzPts val="2800"/>
              <a:buNone/>
              <a:defRPr sz="2800">
                <a:solidFill>
                  <a:schemeClr val="accent1"/>
                </a:solidFill>
              </a:defRPr>
            </a:lvl4pPr>
            <a:lvl5pPr lvl="4" rtl="0">
              <a:lnSpc>
                <a:spcPct val="100000"/>
              </a:lnSpc>
              <a:spcBef>
                <a:spcPts val="0"/>
              </a:spcBef>
              <a:spcAft>
                <a:spcPts val="0"/>
              </a:spcAft>
              <a:buClr>
                <a:schemeClr val="accent1"/>
              </a:buClr>
              <a:buSzPts val="2800"/>
              <a:buNone/>
              <a:defRPr sz="2800">
                <a:solidFill>
                  <a:schemeClr val="accent1"/>
                </a:solidFill>
              </a:defRPr>
            </a:lvl5pPr>
            <a:lvl6pPr lvl="5" rtl="0">
              <a:lnSpc>
                <a:spcPct val="100000"/>
              </a:lnSpc>
              <a:spcBef>
                <a:spcPts val="0"/>
              </a:spcBef>
              <a:spcAft>
                <a:spcPts val="0"/>
              </a:spcAft>
              <a:buClr>
                <a:schemeClr val="accent1"/>
              </a:buClr>
              <a:buSzPts val="2800"/>
              <a:buNone/>
              <a:defRPr sz="2800">
                <a:solidFill>
                  <a:schemeClr val="accent1"/>
                </a:solidFill>
              </a:defRPr>
            </a:lvl6pPr>
            <a:lvl7pPr lvl="6" rtl="0">
              <a:lnSpc>
                <a:spcPct val="100000"/>
              </a:lnSpc>
              <a:spcBef>
                <a:spcPts val="0"/>
              </a:spcBef>
              <a:spcAft>
                <a:spcPts val="0"/>
              </a:spcAft>
              <a:buClr>
                <a:schemeClr val="accent1"/>
              </a:buClr>
              <a:buSzPts val="2800"/>
              <a:buNone/>
              <a:defRPr sz="2800">
                <a:solidFill>
                  <a:schemeClr val="accent1"/>
                </a:solidFill>
              </a:defRPr>
            </a:lvl7pPr>
            <a:lvl8pPr lvl="7" rtl="0">
              <a:lnSpc>
                <a:spcPct val="100000"/>
              </a:lnSpc>
              <a:spcBef>
                <a:spcPts val="0"/>
              </a:spcBef>
              <a:spcAft>
                <a:spcPts val="0"/>
              </a:spcAft>
              <a:buClr>
                <a:schemeClr val="accent1"/>
              </a:buClr>
              <a:buSzPts val="2800"/>
              <a:buNone/>
              <a:defRPr sz="2800">
                <a:solidFill>
                  <a:schemeClr val="accent1"/>
                </a:solidFill>
              </a:defRPr>
            </a:lvl8pPr>
            <a:lvl9pPr lvl="8" rtl="0">
              <a:lnSpc>
                <a:spcPct val="100000"/>
              </a:lnSpc>
              <a:spcBef>
                <a:spcPts val="0"/>
              </a:spcBef>
              <a:spcAft>
                <a:spcPts val="0"/>
              </a:spcAft>
              <a:buClr>
                <a:schemeClr val="accent1"/>
              </a:buClr>
              <a:buSzPts val="2800"/>
              <a:buNone/>
              <a:defRPr sz="2800">
                <a:solidFill>
                  <a:schemeClr val="accent1"/>
                </a:solidFill>
              </a:defRPr>
            </a:lvl9pPr>
          </a:lstStyle>
          <a:p/>
        </p:txBody>
      </p:sp>
      <p:sp>
        <p:nvSpPr>
          <p:cNvPr id="172" name="Google Shape;172;p7"/>
          <p:cNvSpPr txBox="1"/>
          <p:nvPr>
            <p:ph idx="8" type="subTitle"/>
          </p:nvPr>
        </p:nvSpPr>
        <p:spPr>
          <a:xfrm>
            <a:off x="4359625" y="2597500"/>
            <a:ext cx="3372300" cy="498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800"/>
              <a:buFont typeface="Spartan"/>
              <a:buNone/>
              <a:defRPr b="1" sz="2000">
                <a:solidFill>
                  <a:schemeClr val="dk2"/>
                </a:solidFill>
                <a:latin typeface="Spartan"/>
                <a:ea typeface="Spartan"/>
                <a:cs typeface="Spartan"/>
                <a:sym typeface="Spartan"/>
              </a:defRPr>
            </a:lvl1pPr>
            <a:lvl2pPr lvl="1" rtl="0">
              <a:lnSpc>
                <a:spcPct val="100000"/>
              </a:lnSpc>
              <a:spcBef>
                <a:spcPts val="0"/>
              </a:spcBef>
              <a:spcAft>
                <a:spcPts val="0"/>
              </a:spcAft>
              <a:buSzPts val="2800"/>
              <a:buNone/>
              <a:defRPr sz="2800"/>
            </a:lvl2pPr>
            <a:lvl3pPr lvl="2" rtl="0">
              <a:lnSpc>
                <a:spcPct val="100000"/>
              </a:lnSpc>
              <a:spcBef>
                <a:spcPts val="0"/>
              </a:spcBef>
              <a:spcAft>
                <a:spcPts val="0"/>
              </a:spcAft>
              <a:buSzPts val="2800"/>
              <a:buNone/>
              <a:defRPr sz="2800"/>
            </a:lvl3pPr>
            <a:lvl4pPr lvl="3" rtl="0">
              <a:lnSpc>
                <a:spcPct val="100000"/>
              </a:lnSpc>
              <a:spcBef>
                <a:spcPts val="0"/>
              </a:spcBef>
              <a:spcAft>
                <a:spcPts val="0"/>
              </a:spcAft>
              <a:buSzPts val="2800"/>
              <a:buNone/>
              <a:defRPr sz="2800"/>
            </a:lvl4pPr>
            <a:lvl5pPr lvl="4" rtl="0">
              <a:lnSpc>
                <a:spcPct val="100000"/>
              </a:lnSpc>
              <a:spcBef>
                <a:spcPts val="0"/>
              </a:spcBef>
              <a:spcAft>
                <a:spcPts val="0"/>
              </a:spcAft>
              <a:buSzPts val="2800"/>
              <a:buNone/>
              <a:defRPr sz="2800"/>
            </a:lvl5pPr>
            <a:lvl6pPr lvl="5" rtl="0">
              <a:lnSpc>
                <a:spcPct val="100000"/>
              </a:lnSpc>
              <a:spcBef>
                <a:spcPts val="0"/>
              </a:spcBef>
              <a:spcAft>
                <a:spcPts val="0"/>
              </a:spcAft>
              <a:buSzPts val="2800"/>
              <a:buNone/>
              <a:defRPr sz="2800"/>
            </a:lvl6pPr>
            <a:lvl7pPr lvl="6" rtl="0">
              <a:lnSpc>
                <a:spcPct val="100000"/>
              </a:lnSpc>
              <a:spcBef>
                <a:spcPts val="0"/>
              </a:spcBef>
              <a:spcAft>
                <a:spcPts val="0"/>
              </a:spcAft>
              <a:buSzPts val="2800"/>
              <a:buNone/>
              <a:defRPr sz="2800"/>
            </a:lvl7pPr>
            <a:lvl8pPr lvl="7" rtl="0">
              <a:lnSpc>
                <a:spcPct val="100000"/>
              </a:lnSpc>
              <a:spcBef>
                <a:spcPts val="0"/>
              </a:spcBef>
              <a:spcAft>
                <a:spcPts val="0"/>
              </a:spcAft>
              <a:buSzPts val="2800"/>
              <a:buNone/>
              <a:defRPr sz="2800"/>
            </a:lvl8pPr>
            <a:lvl9pPr lvl="8" rtl="0">
              <a:lnSpc>
                <a:spcPct val="100000"/>
              </a:lnSpc>
              <a:spcBef>
                <a:spcPts val="0"/>
              </a:spcBef>
              <a:spcAft>
                <a:spcPts val="0"/>
              </a:spcAft>
              <a:buSzPts val="2800"/>
              <a:buNone/>
              <a:defRPr sz="2800"/>
            </a:lvl9pPr>
          </a:lstStyle>
          <a:p/>
        </p:txBody>
      </p:sp>
      <p:sp>
        <p:nvSpPr>
          <p:cNvPr id="173" name="Google Shape;173;p7"/>
          <p:cNvSpPr txBox="1"/>
          <p:nvPr>
            <p:ph hasCustomPrompt="1" idx="9" type="title"/>
          </p:nvPr>
        </p:nvSpPr>
        <p:spPr>
          <a:xfrm>
            <a:off x="3645625" y="2597500"/>
            <a:ext cx="711300" cy="498000"/>
          </a:xfrm>
          <a:prstGeom prst="rect">
            <a:avLst/>
          </a:prstGeom>
        </p:spPr>
        <p:txBody>
          <a:bodyPr anchorCtr="0" anchor="ctr" bIns="91425" lIns="91425" spcFirstLastPara="1" rIns="91425" wrap="square" tIns="91425">
            <a:noAutofit/>
          </a:bodyPr>
          <a:lstStyle>
            <a:lvl1pPr lvl="0" rtl="0" algn="r">
              <a:spcBef>
                <a:spcPts val="0"/>
              </a:spcBef>
              <a:spcAft>
                <a:spcPts val="0"/>
              </a:spcAft>
              <a:buClr>
                <a:schemeClr val="dk2"/>
              </a:buClr>
              <a:buSzPts val="2100"/>
              <a:buFont typeface="Spartan"/>
              <a:buNone/>
              <a:defRPr b="1" sz="2000">
                <a:solidFill>
                  <a:schemeClr val="dk2"/>
                </a:solidFill>
                <a:latin typeface="Spartan"/>
                <a:ea typeface="Spartan"/>
                <a:cs typeface="Spartan"/>
                <a:sym typeface="Spartan"/>
              </a:defRPr>
            </a:lvl1pPr>
            <a:lvl2pPr lvl="1" rtl="0" algn="r">
              <a:spcBef>
                <a:spcPts val="0"/>
              </a:spcBef>
              <a:spcAft>
                <a:spcPts val="0"/>
              </a:spcAft>
              <a:buClr>
                <a:schemeClr val="dk2"/>
              </a:buClr>
              <a:buSzPts val="12000"/>
              <a:buNone/>
              <a:defRPr sz="12000">
                <a:solidFill>
                  <a:schemeClr val="dk2"/>
                </a:solidFill>
              </a:defRPr>
            </a:lvl2pPr>
            <a:lvl3pPr lvl="2" rtl="0" algn="r">
              <a:spcBef>
                <a:spcPts val="0"/>
              </a:spcBef>
              <a:spcAft>
                <a:spcPts val="0"/>
              </a:spcAft>
              <a:buClr>
                <a:schemeClr val="dk2"/>
              </a:buClr>
              <a:buSzPts val="12000"/>
              <a:buNone/>
              <a:defRPr sz="12000">
                <a:solidFill>
                  <a:schemeClr val="dk2"/>
                </a:solidFill>
              </a:defRPr>
            </a:lvl3pPr>
            <a:lvl4pPr lvl="3" rtl="0" algn="r">
              <a:spcBef>
                <a:spcPts val="0"/>
              </a:spcBef>
              <a:spcAft>
                <a:spcPts val="0"/>
              </a:spcAft>
              <a:buClr>
                <a:schemeClr val="dk2"/>
              </a:buClr>
              <a:buSzPts val="12000"/>
              <a:buNone/>
              <a:defRPr sz="12000">
                <a:solidFill>
                  <a:schemeClr val="dk2"/>
                </a:solidFill>
              </a:defRPr>
            </a:lvl4pPr>
            <a:lvl5pPr lvl="4" rtl="0" algn="r">
              <a:spcBef>
                <a:spcPts val="0"/>
              </a:spcBef>
              <a:spcAft>
                <a:spcPts val="0"/>
              </a:spcAft>
              <a:buClr>
                <a:schemeClr val="dk2"/>
              </a:buClr>
              <a:buSzPts val="12000"/>
              <a:buNone/>
              <a:defRPr sz="12000">
                <a:solidFill>
                  <a:schemeClr val="dk2"/>
                </a:solidFill>
              </a:defRPr>
            </a:lvl5pPr>
            <a:lvl6pPr lvl="5" rtl="0" algn="r">
              <a:spcBef>
                <a:spcPts val="0"/>
              </a:spcBef>
              <a:spcAft>
                <a:spcPts val="0"/>
              </a:spcAft>
              <a:buClr>
                <a:schemeClr val="dk2"/>
              </a:buClr>
              <a:buSzPts val="12000"/>
              <a:buNone/>
              <a:defRPr sz="12000">
                <a:solidFill>
                  <a:schemeClr val="dk2"/>
                </a:solidFill>
              </a:defRPr>
            </a:lvl6pPr>
            <a:lvl7pPr lvl="6" rtl="0" algn="r">
              <a:spcBef>
                <a:spcPts val="0"/>
              </a:spcBef>
              <a:spcAft>
                <a:spcPts val="0"/>
              </a:spcAft>
              <a:buClr>
                <a:schemeClr val="dk2"/>
              </a:buClr>
              <a:buSzPts val="12000"/>
              <a:buNone/>
              <a:defRPr sz="12000">
                <a:solidFill>
                  <a:schemeClr val="dk2"/>
                </a:solidFill>
              </a:defRPr>
            </a:lvl7pPr>
            <a:lvl8pPr lvl="7" rtl="0" algn="r">
              <a:spcBef>
                <a:spcPts val="0"/>
              </a:spcBef>
              <a:spcAft>
                <a:spcPts val="0"/>
              </a:spcAft>
              <a:buClr>
                <a:schemeClr val="dk2"/>
              </a:buClr>
              <a:buSzPts val="12000"/>
              <a:buNone/>
              <a:defRPr sz="12000">
                <a:solidFill>
                  <a:schemeClr val="dk2"/>
                </a:solidFill>
              </a:defRPr>
            </a:lvl8pPr>
            <a:lvl9pPr lvl="8" rtl="0" algn="r">
              <a:spcBef>
                <a:spcPts val="0"/>
              </a:spcBef>
              <a:spcAft>
                <a:spcPts val="0"/>
              </a:spcAft>
              <a:buClr>
                <a:schemeClr val="dk2"/>
              </a:buClr>
              <a:buSzPts val="12000"/>
              <a:buNone/>
              <a:defRPr sz="12000">
                <a:solidFill>
                  <a:schemeClr val="dk2"/>
                </a:solidFill>
              </a:defRPr>
            </a:lvl9pPr>
          </a:lstStyle>
          <a:p>
            <a:r>
              <a:t>xx%</a:t>
            </a:r>
          </a:p>
        </p:txBody>
      </p:sp>
      <p:sp>
        <p:nvSpPr>
          <p:cNvPr id="174" name="Google Shape;174;p7"/>
          <p:cNvSpPr txBox="1"/>
          <p:nvPr>
            <p:ph idx="13" type="subTitle"/>
          </p:nvPr>
        </p:nvSpPr>
        <p:spPr>
          <a:xfrm>
            <a:off x="4359625" y="4071850"/>
            <a:ext cx="3372300" cy="811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nSpc>
                <a:spcPct val="100000"/>
              </a:lnSpc>
              <a:spcBef>
                <a:spcPts val="0"/>
              </a:spcBef>
              <a:spcAft>
                <a:spcPts val="0"/>
              </a:spcAft>
              <a:buClr>
                <a:schemeClr val="accent1"/>
              </a:buClr>
              <a:buSzPts val="2800"/>
              <a:buNone/>
              <a:defRPr sz="2800">
                <a:solidFill>
                  <a:schemeClr val="accent1"/>
                </a:solidFill>
              </a:defRPr>
            </a:lvl2pPr>
            <a:lvl3pPr lvl="2" rtl="0">
              <a:lnSpc>
                <a:spcPct val="100000"/>
              </a:lnSpc>
              <a:spcBef>
                <a:spcPts val="0"/>
              </a:spcBef>
              <a:spcAft>
                <a:spcPts val="0"/>
              </a:spcAft>
              <a:buClr>
                <a:schemeClr val="accent1"/>
              </a:buClr>
              <a:buSzPts val="2800"/>
              <a:buNone/>
              <a:defRPr sz="2800">
                <a:solidFill>
                  <a:schemeClr val="accent1"/>
                </a:solidFill>
              </a:defRPr>
            </a:lvl3pPr>
            <a:lvl4pPr lvl="3" rtl="0">
              <a:lnSpc>
                <a:spcPct val="100000"/>
              </a:lnSpc>
              <a:spcBef>
                <a:spcPts val="0"/>
              </a:spcBef>
              <a:spcAft>
                <a:spcPts val="0"/>
              </a:spcAft>
              <a:buClr>
                <a:schemeClr val="accent1"/>
              </a:buClr>
              <a:buSzPts val="2800"/>
              <a:buNone/>
              <a:defRPr sz="2800">
                <a:solidFill>
                  <a:schemeClr val="accent1"/>
                </a:solidFill>
              </a:defRPr>
            </a:lvl4pPr>
            <a:lvl5pPr lvl="4" rtl="0">
              <a:lnSpc>
                <a:spcPct val="100000"/>
              </a:lnSpc>
              <a:spcBef>
                <a:spcPts val="0"/>
              </a:spcBef>
              <a:spcAft>
                <a:spcPts val="0"/>
              </a:spcAft>
              <a:buClr>
                <a:schemeClr val="accent1"/>
              </a:buClr>
              <a:buSzPts val="2800"/>
              <a:buNone/>
              <a:defRPr sz="2800">
                <a:solidFill>
                  <a:schemeClr val="accent1"/>
                </a:solidFill>
              </a:defRPr>
            </a:lvl5pPr>
            <a:lvl6pPr lvl="5" rtl="0">
              <a:lnSpc>
                <a:spcPct val="100000"/>
              </a:lnSpc>
              <a:spcBef>
                <a:spcPts val="0"/>
              </a:spcBef>
              <a:spcAft>
                <a:spcPts val="0"/>
              </a:spcAft>
              <a:buClr>
                <a:schemeClr val="accent1"/>
              </a:buClr>
              <a:buSzPts val="2800"/>
              <a:buNone/>
              <a:defRPr sz="2800">
                <a:solidFill>
                  <a:schemeClr val="accent1"/>
                </a:solidFill>
              </a:defRPr>
            </a:lvl6pPr>
            <a:lvl7pPr lvl="6" rtl="0">
              <a:lnSpc>
                <a:spcPct val="100000"/>
              </a:lnSpc>
              <a:spcBef>
                <a:spcPts val="0"/>
              </a:spcBef>
              <a:spcAft>
                <a:spcPts val="0"/>
              </a:spcAft>
              <a:buClr>
                <a:schemeClr val="accent1"/>
              </a:buClr>
              <a:buSzPts val="2800"/>
              <a:buNone/>
              <a:defRPr sz="2800">
                <a:solidFill>
                  <a:schemeClr val="accent1"/>
                </a:solidFill>
              </a:defRPr>
            </a:lvl7pPr>
            <a:lvl8pPr lvl="7" rtl="0">
              <a:lnSpc>
                <a:spcPct val="100000"/>
              </a:lnSpc>
              <a:spcBef>
                <a:spcPts val="0"/>
              </a:spcBef>
              <a:spcAft>
                <a:spcPts val="0"/>
              </a:spcAft>
              <a:buClr>
                <a:schemeClr val="accent1"/>
              </a:buClr>
              <a:buSzPts val="2800"/>
              <a:buNone/>
              <a:defRPr sz="2800">
                <a:solidFill>
                  <a:schemeClr val="accent1"/>
                </a:solidFill>
              </a:defRPr>
            </a:lvl8pPr>
            <a:lvl9pPr lvl="8" rtl="0">
              <a:lnSpc>
                <a:spcPct val="100000"/>
              </a:lnSpc>
              <a:spcBef>
                <a:spcPts val="0"/>
              </a:spcBef>
              <a:spcAft>
                <a:spcPts val="0"/>
              </a:spcAft>
              <a:buClr>
                <a:schemeClr val="accent1"/>
              </a:buClr>
              <a:buSzPts val="2800"/>
              <a:buNone/>
              <a:defRPr sz="2800">
                <a:solidFill>
                  <a:schemeClr val="accent1"/>
                </a:solidFill>
              </a:defRPr>
            </a:lvl9pPr>
          </a:lstStyle>
          <a:p/>
        </p:txBody>
      </p:sp>
      <p:sp>
        <p:nvSpPr>
          <p:cNvPr id="175" name="Google Shape;175;p7"/>
          <p:cNvSpPr txBox="1"/>
          <p:nvPr>
            <p:ph idx="14" type="subTitle"/>
          </p:nvPr>
        </p:nvSpPr>
        <p:spPr>
          <a:xfrm>
            <a:off x="4359625" y="3702450"/>
            <a:ext cx="3372300" cy="498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800"/>
              <a:buFont typeface="Spartan"/>
              <a:buNone/>
              <a:defRPr b="1" sz="2000">
                <a:solidFill>
                  <a:schemeClr val="dk2"/>
                </a:solidFill>
                <a:latin typeface="Spartan"/>
                <a:ea typeface="Spartan"/>
                <a:cs typeface="Spartan"/>
                <a:sym typeface="Spartan"/>
              </a:defRPr>
            </a:lvl1pPr>
            <a:lvl2pPr lvl="1" rtl="0">
              <a:lnSpc>
                <a:spcPct val="100000"/>
              </a:lnSpc>
              <a:spcBef>
                <a:spcPts val="0"/>
              </a:spcBef>
              <a:spcAft>
                <a:spcPts val="0"/>
              </a:spcAft>
              <a:buSzPts val="2800"/>
              <a:buNone/>
              <a:defRPr sz="2800"/>
            </a:lvl2pPr>
            <a:lvl3pPr lvl="2" rtl="0">
              <a:lnSpc>
                <a:spcPct val="100000"/>
              </a:lnSpc>
              <a:spcBef>
                <a:spcPts val="0"/>
              </a:spcBef>
              <a:spcAft>
                <a:spcPts val="0"/>
              </a:spcAft>
              <a:buSzPts val="2800"/>
              <a:buNone/>
              <a:defRPr sz="2800"/>
            </a:lvl3pPr>
            <a:lvl4pPr lvl="3" rtl="0">
              <a:lnSpc>
                <a:spcPct val="100000"/>
              </a:lnSpc>
              <a:spcBef>
                <a:spcPts val="0"/>
              </a:spcBef>
              <a:spcAft>
                <a:spcPts val="0"/>
              </a:spcAft>
              <a:buSzPts val="2800"/>
              <a:buNone/>
              <a:defRPr sz="2800"/>
            </a:lvl4pPr>
            <a:lvl5pPr lvl="4" rtl="0">
              <a:lnSpc>
                <a:spcPct val="100000"/>
              </a:lnSpc>
              <a:spcBef>
                <a:spcPts val="0"/>
              </a:spcBef>
              <a:spcAft>
                <a:spcPts val="0"/>
              </a:spcAft>
              <a:buSzPts val="2800"/>
              <a:buNone/>
              <a:defRPr sz="2800"/>
            </a:lvl5pPr>
            <a:lvl6pPr lvl="5" rtl="0">
              <a:lnSpc>
                <a:spcPct val="100000"/>
              </a:lnSpc>
              <a:spcBef>
                <a:spcPts val="0"/>
              </a:spcBef>
              <a:spcAft>
                <a:spcPts val="0"/>
              </a:spcAft>
              <a:buSzPts val="2800"/>
              <a:buNone/>
              <a:defRPr sz="2800"/>
            </a:lvl6pPr>
            <a:lvl7pPr lvl="6" rtl="0">
              <a:lnSpc>
                <a:spcPct val="100000"/>
              </a:lnSpc>
              <a:spcBef>
                <a:spcPts val="0"/>
              </a:spcBef>
              <a:spcAft>
                <a:spcPts val="0"/>
              </a:spcAft>
              <a:buSzPts val="2800"/>
              <a:buNone/>
              <a:defRPr sz="2800"/>
            </a:lvl7pPr>
            <a:lvl8pPr lvl="7" rtl="0">
              <a:lnSpc>
                <a:spcPct val="100000"/>
              </a:lnSpc>
              <a:spcBef>
                <a:spcPts val="0"/>
              </a:spcBef>
              <a:spcAft>
                <a:spcPts val="0"/>
              </a:spcAft>
              <a:buSzPts val="2800"/>
              <a:buNone/>
              <a:defRPr sz="2800"/>
            </a:lvl8pPr>
            <a:lvl9pPr lvl="8" rtl="0">
              <a:lnSpc>
                <a:spcPct val="100000"/>
              </a:lnSpc>
              <a:spcBef>
                <a:spcPts val="0"/>
              </a:spcBef>
              <a:spcAft>
                <a:spcPts val="0"/>
              </a:spcAft>
              <a:buSzPts val="2800"/>
              <a:buNone/>
              <a:defRPr sz="2800"/>
            </a:lvl9pPr>
          </a:lstStyle>
          <a:p/>
        </p:txBody>
      </p:sp>
      <p:sp>
        <p:nvSpPr>
          <p:cNvPr id="176" name="Google Shape;176;p7"/>
          <p:cNvSpPr txBox="1"/>
          <p:nvPr>
            <p:ph hasCustomPrompt="1" idx="15" type="title"/>
          </p:nvPr>
        </p:nvSpPr>
        <p:spPr>
          <a:xfrm>
            <a:off x="3645625" y="3702450"/>
            <a:ext cx="711300" cy="498000"/>
          </a:xfrm>
          <a:prstGeom prst="rect">
            <a:avLst/>
          </a:prstGeom>
        </p:spPr>
        <p:txBody>
          <a:bodyPr anchorCtr="0" anchor="ctr" bIns="91425" lIns="91425" spcFirstLastPara="1" rIns="91425" wrap="square" tIns="91425">
            <a:noAutofit/>
          </a:bodyPr>
          <a:lstStyle>
            <a:lvl1pPr lvl="0" rtl="0" algn="r">
              <a:spcBef>
                <a:spcPts val="0"/>
              </a:spcBef>
              <a:spcAft>
                <a:spcPts val="0"/>
              </a:spcAft>
              <a:buClr>
                <a:schemeClr val="dk2"/>
              </a:buClr>
              <a:buSzPts val="2100"/>
              <a:buFont typeface="Spartan"/>
              <a:buNone/>
              <a:defRPr b="1" sz="2000">
                <a:solidFill>
                  <a:schemeClr val="dk2"/>
                </a:solidFill>
                <a:latin typeface="Spartan"/>
                <a:ea typeface="Spartan"/>
                <a:cs typeface="Spartan"/>
                <a:sym typeface="Spartan"/>
              </a:defRPr>
            </a:lvl1pPr>
            <a:lvl2pPr lvl="1" rtl="0" algn="r">
              <a:spcBef>
                <a:spcPts val="0"/>
              </a:spcBef>
              <a:spcAft>
                <a:spcPts val="0"/>
              </a:spcAft>
              <a:buClr>
                <a:schemeClr val="dk2"/>
              </a:buClr>
              <a:buSzPts val="12000"/>
              <a:buNone/>
              <a:defRPr sz="12000">
                <a:solidFill>
                  <a:schemeClr val="dk2"/>
                </a:solidFill>
              </a:defRPr>
            </a:lvl2pPr>
            <a:lvl3pPr lvl="2" rtl="0" algn="r">
              <a:spcBef>
                <a:spcPts val="0"/>
              </a:spcBef>
              <a:spcAft>
                <a:spcPts val="0"/>
              </a:spcAft>
              <a:buClr>
                <a:schemeClr val="dk2"/>
              </a:buClr>
              <a:buSzPts val="12000"/>
              <a:buNone/>
              <a:defRPr sz="12000">
                <a:solidFill>
                  <a:schemeClr val="dk2"/>
                </a:solidFill>
              </a:defRPr>
            </a:lvl3pPr>
            <a:lvl4pPr lvl="3" rtl="0" algn="r">
              <a:spcBef>
                <a:spcPts val="0"/>
              </a:spcBef>
              <a:spcAft>
                <a:spcPts val="0"/>
              </a:spcAft>
              <a:buClr>
                <a:schemeClr val="dk2"/>
              </a:buClr>
              <a:buSzPts val="12000"/>
              <a:buNone/>
              <a:defRPr sz="12000">
                <a:solidFill>
                  <a:schemeClr val="dk2"/>
                </a:solidFill>
              </a:defRPr>
            </a:lvl4pPr>
            <a:lvl5pPr lvl="4" rtl="0" algn="r">
              <a:spcBef>
                <a:spcPts val="0"/>
              </a:spcBef>
              <a:spcAft>
                <a:spcPts val="0"/>
              </a:spcAft>
              <a:buClr>
                <a:schemeClr val="dk2"/>
              </a:buClr>
              <a:buSzPts val="12000"/>
              <a:buNone/>
              <a:defRPr sz="12000">
                <a:solidFill>
                  <a:schemeClr val="dk2"/>
                </a:solidFill>
              </a:defRPr>
            </a:lvl5pPr>
            <a:lvl6pPr lvl="5" rtl="0" algn="r">
              <a:spcBef>
                <a:spcPts val="0"/>
              </a:spcBef>
              <a:spcAft>
                <a:spcPts val="0"/>
              </a:spcAft>
              <a:buClr>
                <a:schemeClr val="dk2"/>
              </a:buClr>
              <a:buSzPts val="12000"/>
              <a:buNone/>
              <a:defRPr sz="12000">
                <a:solidFill>
                  <a:schemeClr val="dk2"/>
                </a:solidFill>
              </a:defRPr>
            </a:lvl6pPr>
            <a:lvl7pPr lvl="6" rtl="0" algn="r">
              <a:spcBef>
                <a:spcPts val="0"/>
              </a:spcBef>
              <a:spcAft>
                <a:spcPts val="0"/>
              </a:spcAft>
              <a:buClr>
                <a:schemeClr val="dk2"/>
              </a:buClr>
              <a:buSzPts val="12000"/>
              <a:buNone/>
              <a:defRPr sz="12000">
                <a:solidFill>
                  <a:schemeClr val="dk2"/>
                </a:solidFill>
              </a:defRPr>
            </a:lvl7pPr>
            <a:lvl8pPr lvl="7" rtl="0" algn="r">
              <a:spcBef>
                <a:spcPts val="0"/>
              </a:spcBef>
              <a:spcAft>
                <a:spcPts val="0"/>
              </a:spcAft>
              <a:buClr>
                <a:schemeClr val="dk2"/>
              </a:buClr>
              <a:buSzPts val="12000"/>
              <a:buNone/>
              <a:defRPr sz="12000">
                <a:solidFill>
                  <a:schemeClr val="dk2"/>
                </a:solidFill>
              </a:defRPr>
            </a:lvl8pPr>
            <a:lvl9pPr lvl="8" rtl="0" algn="r">
              <a:spcBef>
                <a:spcPts val="0"/>
              </a:spcBef>
              <a:spcAft>
                <a:spcPts val="0"/>
              </a:spcAft>
              <a:buClr>
                <a:schemeClr val="dk2"/>
              </a:buClr>
              <a:buSzPts val="12000"/>
              <a:buNone/>
              <a:defRPr sz="12000">
                <a:solidFill>
                  <a:schemeClr val="dk2"/>
                </a:solidFill>
              </a:defRPr>
            </a:lvl9pPr>
          </a:lstStyle>
          <a:p>
            <a:r>
              <a:t>xx%</a:t>
            </a:r>
          </a:p>
        </p:txBody>
      </p:sp>
      <p:grpSp>
        <p:nvGrpSpPr>
          <p:cNvPr id="177" name="Google Shape;177;p7"/>
          <p:cNvGrpSpPr/>
          <p:nvPr/>
        </p:nvGrpSpPr>
        <p:grpSpPr>
          <a:xfrm>
            <a:off x="12" y="-171446"/>
            <a:ext cx="914426" cy="5486415"/>
            <a:chOff x="12" y="-171446"/>
            <a:chExt cx="914426" cy="5486415"/>
          </a:xfrm>
        </p:grpSpPr>
        <p:grpSp>
          <p:nvGrpSpPr>
            <p:cNvPr id="178" name="Google Shape;178;p7"/>
            <p:cNvGrpSpPr/>
            <p:nvPr/>
          </p:nvGrpSpPr>
          <p:grpSpPr>
            <a:xfrm rot="5400000">
              <a:off x="15" y="-171446"/>
              <a:ext cx="914408" cy="914408"/>
              <a:chOff x="2232200" y="2127575"/>
              <a:chExt cx="792450" cy="792450"/>
            </a:xfrm>
          </p:grpSpPr>
          <p:sp>
            <p:nvSpPr>
              <p:cNvPr id="179" name="Google Shape;179;p7"/>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7"/>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1" name="Google Shape;181;p7"/>
            <p:cNvGrpSpPr/>
            <p:nvPr/>
          </p:nvGrpSpPr>
          <p:grpSpPr>
            <a:xfrm rot="5400000">
              <a:off x="15" y="742962"/>
              <a:ext cx="914408" cy="914408"/>
              <a:chOff x="3235925" y="2183925"/>
              <a:chExt cx="792450" cy="792450"/>
            </a:xfrm>
          </p:grpSpPr>
          <p:sp>
            <p:nvSpPr>
              <p:cNvPr id="182" name="Google Shape;182;p7"/>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7"/>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 name="Google Shape;184;p7"/>
            <p:cNvGrpSpPr/>
            <p:nvPr/>
          </p:nvGrpSpPr>
          <p:grpSpPr>
            <a:xfrm rot="5400000">
              <a:off x="27" y="4400575"/>
              <a:ext cx="914379" cy="914408"/>
              <a:chOff x="4653475" y="3275700"/>
              <a:chExt cx="792425" cy="792450"/>
            </a:xfrm>
          </p:grpSpPr>
          <p:sp>
            <p:nvSpPr>
              <p:cNvPr id="185" name="Google Shape;185;p7"/>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 name="Google Shape;187;p7"/>
            <p:cNvGrpSpPr/>
            <p:nvPr/>
          </p:nvGrpSpPr>
          <p:grpSpPr>
            <a:xfrm rot="-5400000">
              <a:off x="44" y="3486137"/>
              <a:ext cx="914379" cy="914408"/>
              <a:chOff x="5644875" y="2127575"/>
              <a:chExt cx="792425" cy="792450"/>
            </a:xfrm>
          </p:grpSpPr>
          <p:sp>
            <p:nvSpPr>
              <p:cNvPr id="188" name="Google Shape;188;p7"/>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7"/>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 name="Google Shape;190;p7"/>
            <p:cNvGrpSpPr/>
            <p:nvPr/>
          </p:nvGrpSpPr>
          <p:grpSpPr>
            <a:xfrm rot="5400000">
              <a:off x="12" y="2571768"/>
              <a:ext cx="914408" cy="914408"/>
              <a:chOff x="1096400" y="3316200"/>
              <a:chExt cx="792450" cy="792450"/>
            </a:xfrm>
          </p:grpSpPr>
          <p:sp>
            <p:nvSpPr>
              <p:cNvPr id="191" name="Google Shape;191;p7"/>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7"/>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 name="Google Shape;193;p7"/>
            <p:cNvGrpSpPr/>
            <p:nvPr/>
          </p:nvGrpSpPr>
          <p:grpSpPr>
            <a:xfrm rot="5400000">
              <a:off x="15" y="1657372"/>
              <a:ext cx="914408" cy="914408"/>
              <a:chOff x="4498500" y="2183925"/>
              <a:chExt cx="792450" cy="792450"/>
            </a:xfrm>
          </p:grpSpPr>
          <p:sp>
            <p:nvSpPr>
              <p:cNvPr id="194" name="Google Shape;194;p7"/>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7"/>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1"/>
        </a:solidFill>
      </p:bgPr>
    </p:bg>
    <p:spTree>
      <p:nvGrpSpPr>
        <p:cNvPr id="196" name="Shape 196"/>
        <p:cNvGrpSpPr/>
        <p:nvPr/>
      </p:nvGrpSpPr>
      <p:grpSpPr>
        <a:xfrm>
          <a:off x="0" y="0"/>
          <a:ext cx="0" cy="0"/>
          <a:chOff x="0" y="0"/>
          <a:chExt cx="0" cy="0"/>
        </a:xfrm>
      </p:grpSpPr>
      <p:sp>
        <p:nvSpPr>
          <p:cNvPr id="197" name="Google Shape;197;p8"/>
          <p:cNvSpPr txBox="1"/>
          <p:nvPr>
            <p:ph type="ctrTitle"/>
          </p:nvPr>
        </p:nvSpPr>
        <p:spPr>
          <a:xfrm>
            <a:off x="720000" y="540000"/>
            <a:ext cx="67575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3000"/>
              <a:buFont typeface="Playfair Display"/>
              <a:buNone/>
              <a:defRPr b="1" sz="3000">
                <a:solidFill>
                  <a:schemeClr val="accent1"/>
                </a:solidFill>
                <a:latin typeface="Playfair Display"/>
                <a:ea typeface="Playfair Display"/>
                <a:cs typeface="Playfair Display"/>
                <a:sym typeface="Playfair Display"/>
              </a:defRPr>
            </a:lvl1pPr>
            <a:lvl2pPr lvl="1" rtl="0">
              <a:spcBef>
                <a:spcPts val="0"/>
              </a:spcBef>
              <a:spcAft>
                <a:spcPts val="0"/>
              </a:spcAft>
              <a:buClr>
                <a:srgbClr val="342B1E"/>
              </a:buClr>
              <a:buSzPts val="5700"/>
              <a:buNone/>
              <a:defRPr sz="5700">
                <a:solidFill>
                  <a:srgbClr val="342B1E"/>
                </a:solidFill>
              </a:defRPr>
            </a:lvl2pPr>
            <a:lvl3pPr lvl="2" rtl="0">
              <a:spcBef>
                <a:spcPts val="0"/>
              </a:spcBef>
              <a:spcAft>
                <a:spcPts val="0"/>
              </a:spcAft>
              <a:buClr>
                <a:srgbClr val="342B1E"/>
              </a:buClr>
              <a:buSzPts val="5700"/>
              <a:buNone/>
              <a:defRPr sz="5700">
                <a:solidFill>
                  <a:srgbClr val="342B1E"/>
                </a:solidFill>
              </a:defRPr>
            </a:lvl3pPr>
            <a:lvl4pPr lvl="3" rtl="0">
              <a:spcBef>
                <a:spcPts val="0"/>
              </a:spcBef>
              <a:spcAft>
                <a:spcPts val="0"/>
              </a:spcAft>
              <a:buClr>
                <a:srgbClr val="342B1E"/>
              </a:buClr>
              <a:buSzPts val="5700"/>
              <a:buNone/>
              <a:defRPr sz="5700">
                <a:solidFill>
                  <a:srgbClr val="342B1E"/>
                </a:solidFill>
              </a:defRPr>
            </a:lvl4pPr>
            <a:lvl5pPr lvl="4" rtl="0">
              <a:spcBef>
                <a:spcPts val="0"/>
              </a:spcBef>
              <a:spcAft>
                <a:spcPts val="0"/>
              </a:spcAft>
              <a:buClr>
                <a:srgbClr val="342B1E"/>
              </a:buClr>
              <a:buSzPts val="5700"/>
              <a:buNone/>
              <a:defRPr sz="5700">
                <a:solidFill>
                  <a:srgbClr val="342B1E"/>
                </a:solidFill>
              </a:defRPr>
            </a:lvl5pPr>
            <a:lvl6pPr lvl="5" rtl="0">
              <a:spcBef>
                <a:spcPts val="0"/>
              </a:spcBef>
              <a:spcAft>
                <a:spcPts val="0"/>
              </a:spcAft>
              <a:buClr>
                <a:srgbClr val="342B1E"/>
              </a:buClr>
              <a:buSzPts val="5700"/>
              <a:buNone/>
              <a:defRPr sz="5700">
                <a:solidFill>
                  <a:srgbClr val="342B1E"/>
                </a:solidFill>
              </a:defRPr>
            </a:lvl6pPr>
            <a:lvl7pPr lvl="6" rtl="0">
              <a:spcBef>
                <a:spcPts val="0"/>
              </a:spcBef>
              <a:spcAft>
                <a:spcPts val="0"/>
              </a:spcAft>
              <a:buClr>
                <a:srgbClr val="342B1E"/>
              </a:buClr>
              <a:buSzPts val="5700"/>
              <a:buNone/>
              <a:defRPr sz="5700">
                <a:solidFill>
                  <a:srgbClr val="342B1E"/>
                </a:solidFill>
              </a:defRPr>
            </a:lvl7pPr>
            <a:lvl8pPr lvl="7" rtl="0">
              <a:spcBef>
                <a:spcPts val="0"/>
              </a:spcBef>
              <a:spcAft>
                <a:spcPts val="0"/>
              </a:spcAft>
              <a:buClr>
                <a:srgbClr val="342B1E"/>
              </a:buClr>
              <a:buSzPts val="5700"/>
              <a:buNone/>
              <a:defRPr sz="5700">
                <a:solidFill>
                  <a:srgbClr val="342B1E"/>
                </a:solidFill>
              </a:defRPr>
            </a:lvl8pPr>
            <a:lvl9pPr lvl="8" rtl="0">
              <a:spcBef>
                <a:spcPts val="0"/>
              </a:spcBef>
              <a:spcAft>
                <a:spcPts val="0"/>
              </a:spcAft>
              <a:buClr>
                <a:srgbClr val="342B1E"/>
              </a:buClr>
              <a:buSzPts val="5700"/>
              <a:buNone/>
              <a:defRPr sz="5700">
                <a:solidFill>
                  <a:srgbClr val="342B1E"/>
                </a:solidFill>
              </a:defRPr>
            </a:lvl9pPr>
          </a:lstStyle>
          <a:p/>
        </p:txBody>
      </p:sp>
      <p:sp>
        <p:nvSpPr>
          <p:cNvPr id="198" name="Google Shape;198;p8"/>
          <p:cNvSpPr txBox="1"/>
          <p:nvPr>
            <p:ph idx="1" type="subTitle"/>
          </p:nvPr>
        </p:nvSpPr>
        <p:spPr>
          <a:xfrm>
            <a:off x="1021886" y="3300071"/>
            <a:ext cx="2783400" cy="1213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gn="ctr">
              <a:lnSpc>
                <a:spcPct val="100000"/>
              </a:lnSpc>
              <a:spcBef>
                <a:spcPts val="0"/>
              </a:spcBef>
              <a:spcAft>
                <a:spcPts val="0"/>
              </a:spcAft>
              <a:buClr>
                <a:schemeClr val="accent1"/>
              </a:buClr>
              <a:buSzPts val="1600"/>
              <a:buNone/>
              <a:defRPr sz="1600">
                <a:solidFill>
                  <a:schemeClr val="accent1"/>
                </a:solidFill>
              </a:defRPr>
            </a:lvl2pPr>
            <a:lvl3pPr lvl="2" rtl="0" algn="ctr">
              <a:lnSpc>
                <a:spcPct val="100000"/>
              </a:lnSpc>
              <a:spcBef>
                <a:spcPts val="0"/>
              </a:spcBef>
              <a:spcAft>
                <a:spcPts val="0"/>
              </a:spcAft>
              <a:buClr>
                <a:schemeClr val="accent1"/>
              </a:buClr>
              <a:buSzPts val="1600"/>
              <a:buNone/>
              <a:defRPr sz="1600">
                <a:solidFill>
                  <a:schemeClr val="accent1"/>
                </a:solidFill>
              </a:defRPr>
            </a:lvl3pPr>
            <a:lvl4pPr lvl="3" rtl="0" algn="ctr">
              <a:lnSpc>
                <a:spcPct val="100000"/>
              </a:lnSpc>
              <a:spcBef>
                <a:spcPts val="0"/>
              </a:spcBef>
              <a:spcAft>
                <a:spcPts val="0"/>
              </a:spcAft>
              <a:buClr>
                <a:schemeClr val="accent1"/>
              </a:buClr>
              <a:buSzPts val="1600"/>
              <a:buNone/>
              <a:defRPr sz="1600">
                <a:solidFill>
                  <a:schemeClr val="accent1"/>
                </a:solidFill>
              </a:defRPr>
            </a:lvl4pPr>
            <a:lvl5pPr lvl="4" rtl="0" algn="ctr">
              <a:lnSpc>
                <a:spcPct val="100000"/>
              </a:lnSpc>
              <a:spcBef>
                <a:spcPts val="0"/>
              </a:spcBef>
              <a:spcAft>
                <a:spcPts val="0"/>
              </a:spcAft>
              <a:buClr>
                <a:schemeClr val="accent1"/>
              </a:buClr>
              <a:buSzPts val="1600"/>
              <a:buNone/>
              <a:defRPr sz="1600">
                <a:solidFill>
                  <a:schemeClr val="accent1"/>
                </a:solidFill>
              </a:defRPr>
            </a:lvl5pPr>
            <a:lvl6pPr lvl="5" rtl="0" algn="ctr">
              <a:lnSpc>
                <a:spcPct val="100000"/>
              </a:lnSpc>
              <a:spcBef>
                <a:spcPts val="0"/>
              </a:spcBef>
              <a:spcAft>
                <a:spcPts val="0"/>
              </a:spcAft>
              <a:buClr>
                <a:schemeClr val="accent1"/>
              </a:buClr>
              <a:buSzPts val="1600"/>
              <a:buNone/>
              <a:defRPr sz="1600">
                <a:solidFill>
                  <a:schemeClr val="accent1"/>
                </a:solidFill>
              </a:defRPr>
            </a:lvl6pPr>
            <a:lvl7pPr lvl="6" rtl="0" algn="ctr">
              <a:lnSpc>
                <a:spcPct val="100000"/>
              </a:lnSpc>
              <a:spcBef>
                <a:spcPts val="0"/>
              </a:spcBef>
              <a:spcAft>
                <a:spcPts val="0"/>
              </a:spcAft>
              <a:buClr>
                <a:schemeClr val="accent1"/>
              </a:buClr>
              <a:buSzPts val="1600"/>
              <a:buNone/>
              <a:defRPr sz="1600">
                <a:solidFill>
                  <a:schemeClr val="accent1"/>
                </a:solidFill>
              </a:defRPr>
            </a:lvl7pPr>
            <a:lvl8pPr lvl="7" rtl="0" algn="ctr">
              <a:lnSpc>
                <a:spcPct val="100000"/>
              </a:lnSpc>
              <a:spcBef>
                <a:spcPts val="0"/>
              </a:spcBef>
              <a:spcAft>
                <a:spcPts val="0"/>
              </a:spcAft>
              <a:buClr>
                <a:schemeClr val="accent1"/>
              </a:buClr>
              <a:buSzPts val="1600"/>
              <a:buNone/>
              <a:defRPr sz="1600">
                <a:solidFill>
                  <a:schemeClr val="accent1"/>
                </a:solidFill>
              </a:defRPr>
            </a:lvl8pPr>
            <a:lvl9pPr lvl="8" rtl="0" algn="ctr">
              <a:lnSpc>
                <a:spcPct val="100000"/>
              </a:lnSpc>
              <a:spcBef>
                <a:spcPts val="0"/>
              </a:spcBef>
              <a:spcAft>
                <a:spcPts val="0"/>
              </a:spcAft>
              <a:buClr>
                <a:schemeClr val="accent1"/>
              </a:buClr>
              <a:buSzPts val="1600"/>
              <a:buNone/>
              <a:defRPr sz="1600">
                <a:solidFill>
                  <a:schemeClr val="accent1"/>
                </a:solidFill>
              </a:defRPr>
            </a:lvl9pPr>
          </a:lstStyle>
          <a:p/>
        </p:txBody>
      </p:sp>
      <p:sp>
        <p:nvSpPr>
          <p:cNvPr id="199" name="Google Shape;199;p8"/>
          <p:cNvSpPr txBox="1"/>
          <p:nvPr>
            <p:ph idx="2" type="subTitle"/>
          </p:nvPr>
        </p:nvSpPr>
        <p:spPr>
          <a:xfrm>
            <a:off x="1260094" y="2831771"/>
            <a:ext cx="2307000" cy="6216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2"/>
              </a:buClr>
              <a:buSzPts val="2000"/>
              <a:buFont typeface="Spartan"/>
              <a:buNone/>
              <a:defRPr b="1" sz="2000">
                <a:solidFill>
                  <a:schemeClr val="dk2"/>
                </a:solidFill>
                <a:latin typeface="Spartan"/>
                <a:ea typeface="Spartan"/>
                <a:cs typeface="Spartan"/>
                <a:sym typeface="Spartan"/>
              </a:defRPr>
            </a:lvl1pPr>
            <a:lvl2pPr lvl="1" rtl="0" algn="ctr">
              <a:lnSpc>
                <a:spcPct val="100000"/>
              </a:lnSpc>
              <a:spcBef>
                <a:spcPts val="0"/>
              </a:spcBef>
              <a:spcAft>
                <a:spcPts val="0"/>
              </a:spcAft>
              <a:buClr>
                <a:schemeClr val="dk2"/>
              </a:buClr>
              <a:buSzPts val="2000"/>
              <a:buNone/>
              <a:defRPr b="1" sz="2000">
                <a:solidFill>
                  <a:schemeClr val="dk2"/>
                </a:solidFill>
              </a:defRPr>
            </a:lvl2pPr>
            <a:lvl3pPr lvl="2" rtl="0" algn="ctr">
              <a:lnSpc>
                <a:spcPct val="100000"/>
              </a:lnSpc>
              <a:spcBef>
                <a:spcPts val="0"/>
              </a:spcBef>
              <a:spcAft>
                <a:spcPts val="0"/>
              </a:spcAft>
              <a:buClr>
                <a:schemeClr val="dk2"/>
              </a:buClr>
              <a:buSzPts val="2000"/>
              <a:buNone/>
              <a:defRPr b="1" sz="2000">
                <a:solidFill>
                  <a:schemeClr val="dk2"/>
                </a:solidFill>
              </a:defRPr>
            </a:lvl3pPr>
            <a:lvl4pPr lvl="3" rtl="0" algn="ctr">
              <a:lnSpc>
                <a:spcPct val="100000"/>
              </a:lnSpc>
              <a:spcBef>
                <a:spcPts val="0"/>
              </a:spcBef>
              <a:spcAft>
                <a:spcPts val="0"/>
              </a:spcAft>
              <a:buClr>
                <a:schemeClr val="dk2"/>
              </a:buClr>
              <a:buSzPts val="2000"/>
              <a:buNone/>
              <a:defRPr b="1" sz="2000">
                <a:solidFill>
                  <a:schemeClr val="dk2"/>
                </a:solidFill>
              </a:defRPr>
            </a:lvl4pPr>
            <a:lvl5pPr lvl="4" rtl="0" algn="ctr">
              <a:lnSpc>
                <a:spcPct val="100000"/>
              </a:lnSpc>
              <a:spcBef>
                <a:spcPts val="0"/>
              </a:spcBef>
              <a:spcAft>
                <a:spcPts val="0"/>
              </a:spcAft>
              <a:buClr>
                <a:schemeClr val="dk2"/>
              </a:buClr>
              <a:buSzPts val="2000"/>
              <a:buNone/>
              <a:defRPr b="1" sz="2000">
                <a:solidFill>
                  <a:schemeClr val="dk2"/>
                </a:solidFill>
              </a:defRPr>
            </a:lvl5pPr>
            <a:lvl6pPr lvl="5" rtl="0" algn="ctr">
              <a:lnSpc>
                <a:spcPct val="100000"/>
              </a:lnSpc>
              <a:spcBef>
                <a:spcPts val="0"/>
              </a:spcBef>
              <a:spcAft>
                <a:spcPts val="0"/>
              </a:spcAft>
              <a:buClr>
                <a:schemeClr val="dk2"/>
              </a:buClr>
              <a:buSzPts val="2000"/>
              <a:buNone/>
              <a:defRPr b="1" sz="2000">
                <a:solidFill>
                  <a:schemeClr val="dk2"/>
                </a:solidFill>
              </a:defRPr>
            </a:lvl6pPr>
            <a:lvl7pPr lvl="6" rtl="0" algn="ctr">
              <a:lnSpc>
                <a:spcPct val="100000"/>
              </a:lnSpc>
              <a:spcBef>
                <a:spcPts val="0"/>
              </a:spcBef>
              <a:spcAft>
                <a:spcPts val="0"/>
              </a:spcAft>
              <a:buClr>
                <a:schemeClr val="dk2"/>
              </a:buClr>
              <a:buSzPts val="2000"/>
              <a:buNone/>
              <a:defRPr b="1" sz="2000">
                <a:solidFill>
                  <a:schemeClr val="dk2"/>
                </a:solidFill>
              </a:defRPr>
            </a:lvl7pPr>
            <a:lvl8pPr lvl="7" rtl="0" algn="ctr">
              <a:lnSpc>
                <a:spcPct val="100000"/>
              </a:lnSpc>
              <a:spcBef>
                <a:spcPts val="0"/>
              </a:spcBef>
              <a:spcAft>
                <a:spcPts val="0"/>
              </a:spcAft>
              <a:buClr>
                <a:schemeClr val="dk2"/>
              </a:buClr>
              <a:buSzPts val="2000"/>
              <a:buNone/>
              <a:defRPr b="1" sz="2000">
                <a:solidFill>
                  <a:schemeClr val="dk2"/>
                </a:solidFill>
              </a:defRPr>
            </a:lvl8pPr>
            <a:lvl9pPr lvl="8" rtl="0" algn="ctr">
              <a:lnSpc>
                <a:spcPct val="100000"/>
              </a:lnSpc>
              <a:spcBef>
                <a:spcPts val="0"/>
              </a:spcBef>
              <a:spcAft>
                <a:spcPts val="0"/>
              </a:spcAft>
              <a:buClr>
                <a:schemeClr val="dk2"/>
              </a:buClr>
              <a:buSzPts val="2000"/>
              <a:buNone/>
              <a:defRPr b="1" sz="2000">
                <a:solidFill>
                  <a:schemeClr val="dk2"/>
                </a:solidFill>
              </a:defRPr>
            </a:lvl9pPr>
          </a:lstStyle>
          <a:p/>
        </p:txBody>
      </p:sp>
      <p:sp>
        <p:nvSpPr>
          <p:cNvPr id="200" name="Google Shape;200;p8"/>
          <p:cNvSpPr txBox="1"/>
          <p:nvPr>
            <p:ph idx="3" type="subTitle"/>
          </p:nvPr>
        </p:nvSpPr>
        <p:spPr>
          <a:xfrm>
            <a:off x="4391338" y="3300071"/>
            <a:ext cx="2779800" cy="1213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gn="ctr">
              <a:lnSpc>
                <a:spcPct val="100000"/>
              </a:lnSpc>
              <a:spcBef>
                <a:spcPts val="0"/>
              </a:spcBef>
              <a:spcAft>
                <a:spcPts val="0"/>
              </a:spcAft>
              <a:buClr>
                <a:schemeClr val="accent1"/>
              </a:buClr>
              <a:buSzPts val="1600"/>
              <a:buNone/>
              <a:defRPr sz="1600">
                <a:solidFill>
                  <a:schemeClr val="accent1"/>
                </a:solidFill>
              </a:defRPr>
            </a:lvl2pPr>
            <a:lvl3pPr lvl="2" rtl="0" algn="ctr">
              <a:lnSpc>
                <a:spcPct val="100000"/>
              </a:lnSpc>
              <a:spcBef>
                <a:spcPts val="0"/>
              </a:spcBef>
              <a:spcAft>
                <a:spcPts val="0"/>
              </a:spcAft>
              <a:buClr>
                <a:schemeClr val="accent1"/>
              </a:buClr>
              <a:buSzPts val="1600"/>
              <a:buNone/>
              <a:defRPr sz="1600">
                <a:solidFill>
                  <a:schemeClr val="accent1"/>
                </a:solidFill>
              </a:defRPr>
            </a:lvl3pPr>
            <a:lvl4pPr lvl="3" rtl="0" algn="ctr">
              <a:lnSpc>
                <a:spcPct val="100000"/>
              </a:lnSpc>
              <a:spcBef>
                <a:spcPts val="0"/>
              </a:spcBef>
              <a:spcAft>
                <a:spcPts val="0"/>
              </a:spcAft>
              <a:buClr>
                <a:schemeClr val="accent1"/>
              </a:buClr>
              <a:buSzPts val="1600"/>
              <a:buNone/>
              <a:defRPr sz="1600">
                <a:solidFill>
                  <a:schemeClr val="accent1"/>
                </a:solidFill>
              </a:defRPr>
            </a:lvl4pPr>
            <a:lvl5pPr lvl="4" rtl="0" algn="ctr">
              <a:lnSpc>
                <a:spcPct val="100000"/>
              </a:lnSpc>
              <a:spcBef>
                <a:spcPts val="0"/>
              </a:spcBef>
              <a:spcAft>
                <a:spcPts val="0"/>
              </a:spcAft>
              <a:buClr>
                <a:schemeClr val="accent1"/>
              </a:buClr>
              <a:buSzPts val="1600"/>
              <a:buNone/>
              <a:defRPr sz="1600">
                <a:solidFill>
                  <a:schemeClr val="accent1"/>
                </a:solidFill>
              </a:defRPr>
            </a:lvl5pPr>
            <a:lvl6pPr lvl="5" rtl="0" algn="ctr">
              <a:lnSpc>
                <a:spcPct val="100000"/>
              </a:lnSpc>
              <a:spcBef>
                <a:spcPts val="0"/>
              </a:spcBef>
              <a:spcAft>
                <a:spcPts val="0"/>
              </a:spcAft>
              <a:buClr>
                <a:schemeClr val="accent1"/>
              </a:buClr>
              <a:buSzPts val="1600"/>
              <a:buNone/>
              <a:defRPr sz="1600">
                <a:solidFill>
                  <a:schemeClr val="accent1"/>
                </a:solidFill>
              </a:defRPr>
            </a:lvl6pPr>
            <a:lvl7pPr lvl="6" rtl="0" algn="ctr">
              <a:lnSpc>
                <a:spcPct val="100000"/>
              </a:lnSpc>
              <a:spcBef>
                <a:spcPts val="0"/>
              </a:spcBef>
              <a:spcAft>
                <a:spcPts val="0"/>
              </a:spcAft>
              <a:buClr>
                <a:schemeClr val="accent1"/>
              </a:buClr>
              <a:buSzPts val="1600"/>
              <a:buNone/>
              <a:defRPr sz="1600">
                <a:solidFill>
                  <a:schemeClr val="accent1"/>
                </a:solidFill>
              </a:defRPr>
            </a:lvl7pPr>
            <a:lvl8pPr lvl="7" rtl="0" algn="ctr">
              <a:lnSpc>
                <a:spcPct val="100000"/>
              </a:lnSpc>
              <a:spcBef>
                <a:spcPts val="0"/>
              </a:spcBef>
              <a:spcAft>
                <a:spcPts val="0"/>
              </a:spcAft>
              <a:buClr>
                <a:schemeClr val="accent1"/>
              </a:buClr>
              <a:buSzPts val="1600"/>
              <a:buNone/>
              <a:defRPr sz="1600">
                <a:solidFill>
                  <a:schemeClr val="accent1"/>
                </a:solidFill>
              </a:defRPr>
            </a:lvl8pPr>
            <a:lvl9pPr lvl="8" rtl="0" algn="ctr">
              <a:lnSpc>
                <a:spcPct val="100000"/>
              </a:lnSpc>
              <a:spcBef>
                <a:spcPts val="0"/>
              </a:spcBef>
              <a:spcAft>
                <a:spcPts val="0"/>
              </a:spcAft>
              <a:buClr>
                <a:schemeClr val="accent1"/>
              </a:buClr>
              <a:buSzPts val="1600"/>
              <a:buNone/>
              <a:defRPr sz="1600">
                <a:solidFill>
                  <a:schemeClr val="accent1"/>
                </a:solidFill>
              </a:defRPr>
            </a:lvl9pPr>
          </a:lstStyle>
          <a:p/>
        </p:txBody>
      </p:sp>
      <p:sp>
        <p:nvSpPr>
          <p:cNvPr id="201" name="Google Shape;201;p8"/>
          <p:cNvSpPr txBox="1"/>
          <p:nvPr>
            <p:ph idx="4" type="subTitle"/>
          </p:nvPr>
        </p:nvSpPr>
        <p:spPr>
          <a:xfrm>
            <a:off x="4627730" y="2831771"/>
            <a:ext cx="2307000" cy="6216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2"/>
              </a:buClr>
              <a:buSzPts val="2000"/>
              <a:buFont typeface="Spartan"/>
              <a:buNone/>
              <a:defRPr b="1" sz="2000">
                <a:solidFill>
                  <a:schemeClr val="dk2"/>
                </a:solidFill>
                <a:latin typeface="Spartan"/>
                <a:ea typeface="Spartan"/>
                <a:cs typeface="Spartan"/>
                <a:sym typeface="Spartan"/>
              </a:defRPr>
            </a:lvl1pPr>
            <a:lvl2pPr lvl="1" rtl="0" algn="ctr">
              <a:lnSpc>
                <a:spcPct val="100000"/>
              </a:lnSpc>
              <a:spcBef>
                <a:spcPts val="0"/>
              </a:spcBef>
              <a:spcAft>
                <a:spcPts val="0"/>
              </a:spcAft>
              <a:buClr>
                <a:schemeClr val="dk2"/>
              </a:buClr>
              <a:buSzPts val="2000"/>
              <a:buNone/>
              <a:defRPr b="1" sz="2000">
                <a:solidFill>
                  <a:schemeClr val="dk2"/>
                </a:solidFill>
              </a:defRPr>
            </a:lvl2pPr>
            <a:lvl3pPr lvl="2" rtl="0" algn="ctr">
              <a:lnSpc>
                <a:spcPct val="100000"/>
              </a:lnSpc>
              <a:spcBef>
                <a:spcPts val="0"/>
              </a:spcBef>
              <a:spcAft>
                <a:spcPts val="0"/>
              </a:spcAft>
              <a:buClr>
                <a:schemeClr val="dk2"/>
              </a:buClr>
              <a:buSzPts val="2000"/>
              <a:buNone/>
              <a:defRPr b="1" sz="2000">
                <a:solidFill>
                  <a:schemeClr val="dk2"/>
                </a:solidFill>
              </a:defRPr>
            </a:lvl3pPr>
            <a:lvl4pPr lvl="3" rtl="0" algn="ctr">
              <a:lnSpc>
                <a:spcPct val="100000"/>
              </a:lnSpc>
              <a:spcBef>
                <a:spcPts val="0"/>
              </a:spcBef>
              <a:spcAft>
                <a:spcPts val="0"/>
              </a:spcAft>
              <a:buClr>
                <a:schemeClr val="dk2"/>
              </a:buClr>
              <a:buSzPts val="2000"/>
              <a:buNone/>
              <a:defRPr b="1" sz="2000">
                <a:solidFill>
                  <a:schemeClr val="dk2"/>
                </a:solidFill>
              </a:defRPr>
            </a:lvl4pPr>
            <a:lvl5pPr lvl="4" rtl="0" algn="ctr">
              <a:lnSpc>
                <a:spcPct val="100000"/>
              </a:lnSpc>
              <a:spcBef>
                <a:spcPts val="0"/>
              </a:spcBef>
              <a:spcAft>
                <a:spcPts val="0"/>
              </a:spcAft>
              <a:buClr>
                <a:schemeClr val="dk2"/>
              </a:buClr>
              <a:buSzPts val="2000"/>
              <a:buNone/>
              <a:defRPr b="1" sz="2000">
                <a:solidFill>
                  <a:schemeClr val="dk2"/>
                </a:solidFill>
              </a:defRPr>
            </a:lvl5pPr>
            <a:lvl6pPr lvl="5" rtl="0" algn="ctr">
              <a:lnSpc>
                <a:spcPct val="100000"/>
              </a:lnSpc>
              <a:spcBef>
                <a:spcPts val="0"/>
              </a:spcBef>
              <a:spcAft>
                <a:spcPts val="0"/>
              </a:spcAft>
              <a:buClr>
                <a:schemeClr val="dk2"/>
              </a:buClr>
              <a:buSzPts val="2000"/>
              <a:buNone/>
              <a:defRPr b="1" sz="2000">
                <a:solidFill>
                  <a:schemeClr val="dk2"/>
                </a:solidFill>
              </a:defRPr>
            </a:lvl6pPr>
            <a:lvl7pPr lvl="6" rtl="0" algn="ctr">
              <a:lnSpc>
                <a:spcPct val="100000"/>
              </a:lnSpc>
              <a:spcBef>
                <a:spcPts val="0"/>
              </a:spcBef>
              <a:spcAft>
                <a:spcPts val="0"/>
              </a:spcAft>
              <a:buClr>
                <a:schemeClr val="dk2"/>
              </a:buClr>
              <a:buSzPts val="2000"/>
              <a:buNone/>
              <a:defRPr b="1" sz="2000">
                <a:solidFill>
                  <a:schemeClr val="dk2"/>
                </a:solidFill>
              </a:defRPr>
            </a:lvl7pPr>
            <a:lvl8pPr lvl="7" rtl="0" algn="ctr">
              <a:lnSpc>
                <a:spcPct val="100000"/>
              </a:lnSpc>
              <a:spcBef>
                <a:spcPts val="0"/>
              </a:spcBef>
              <a:spcAft>
                <a:spcPts val="0"/>
              </a:spcAft>
              <a:buClr>
                <a:schemeClr val="dk2"/>
              </a:buClr>
              <a:buSzPts val="2000"/>
              <a:buNone/>
              <a:defRPr b="1" sz="2000">
                <a:solidFill>
                  <a:schemeClr val="dk2"/>
                </a:solidFill>
              </a:defRPr>
            </a:lvl8pPr>
            <a:lvl9pPr lvl="8" rtl="0" algn="ctr">
              <a:lnSpc>
                <a:spcPct val="100000"/>
              </a:lnSpc>
              <a:spcBef>
                <a:spcPts val="0"/>
              </a:spcBef>
              <a:spcAft>
                <a:spcPts val="0"/>
              </a:spcAft>
              <a:buClr>
                <a:schemeClr val="dk2"/>
              </a:buClr>
              <a:buSzPts val="2000"/>
              <a:buNone/>
              <a:defRPr b="1" sz="2000">
                <a:solidFill>
                  <a:schemeClr val="dk2"/>
                </a:solidFill>
              </a:defRPr>
            </a:lvl9pPr>
          </a:lstStyle>
          <a:p/>
        </p:txBody>
      </p:sp>
      <p:grpSp>
        <p:nvGrpSpPr>
          <p:cNvPr id="202" name="Google Shape;202;p8"/>
          <p:cNvGrpSpPr/>
          <p:nvPr/>
        </p:nvGrpSpPr>
        <p:grpSpPr>
          <a:xfrm rot="5400000">
            <a:off x="8229590" y="-171446"/>
            <a:ext cx="914408" cy="914408"/>
            <a:chOff x="2232200" y="2127575"/>
            <a:chExt cx="792450" cy="792450"/>
          </a:xfrm>
        </p:grpSpPr>
        <p:sp>
          <p:nvSpPr>
            <p:cNvPr id="203" name="Google Shape;203;p8"/>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8"/>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5" name="Google Shape;205;p8"/>
          <p:cNvGrpSpPr/>
          <p:nvPr/>
        </p:nvGrpSpPr>
        <p:grpSpPr>
          <a:xfrm rot="5400000">
            <a:off x="8229590" y="742962"/>
            <a:ext cx="914408" cy="914408"/>
            <a:chOff x="3235925" y="2183925"/>
            <a:chExt cx="792450" cy="792450"/>
          </a:xfrm>
        </p:grpSpPr>
        <p:sp>
          <p:nvSpPr>
            <p:cNvPr id="206" name="Google Shape;206;p8"/>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8"/>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 name="Google Shape;208;p8"/>
          <p:cNvGrpSpPr/>
          <p:nvPr/>
        </p:nvGrpSpPr>
        <p:grpSpPr>
          <a:xfrm rot="5400000">
            <a:off x="8229602" y="4400575"/>
            <a:ext cx="914379" cy="914408"/>
            <a:chOff x="4653475" y="3275700"/>
            <a:chExt cx="792425" cy="792450"/>
          </a:xfrm>
        </p:grpSpPr>
        <p:sp>
          <p:nvSpPr>
            <p:cNvPr id="209" name="Google Shape;209;p8"/>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8"/>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 name="Google Shape;211;p8"/>
          <p:cNvGrpSpPr/>
          <p:nvPr/>
        </p:nvGrpSpPr>
        <p:grpSpPr>
          <a:xfrm rot="-5400000">
            <a:off x="8229619" y="3486137"/>
            <a:ext cx="914379" cy="914408"/>
            <a:chOff x="5644875" y="2127575"/>
            <a:chExt cx="792425" cy="792450"/>
          </a:xfrm>
        </p:grpSpPr>
        <p:sp>
          <p:nvSpPr>
            <p:cNvPr id="212" name="Google Shape;212;p8"/>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8"/>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 name="Google Shape;214;p8"/>
          <p:cNvGrpSpPr/>
          <p:nvPr/>
        </p:nvGrpSpPr>
        <p:grpSpPr>
          <a:xfrm rot="5400000">
            <a:off x="8229587" y="2571768"/>
            <a:ext cx="914408" cy="914408"/>
            <a:chOff x="1096400" y="3316200"/>
            <a:chExt cx="792450" cy="792450"/>
          </a:xfrm>
        </p:grpSpPr>
        <p:sp>
          <p:nvSpPr>
            <p:cNvPr id="215" name="Google Shape;215;p8"/>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8"/>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 name="Google Shape;217;p8"/>
          <p:cNvGrpSpPr/>
          <p:nvPr/>
        </p:nvGrpSpPr>
        <p:grpSpPr>
          <a:xfrm rot="5400000">
            <a:off x="8229590" y="1657372"/>
            <a:ext cx="914408" cy="914408"/>
            <a:chOff x="4498500" y="2183925"/>
            <a:chExt cx="792450" cy="792450"/>
          </a:xfrm>
        </p:grpSpPr>
        <p:sp>
          <p:nvSpPr>
            <p:cNvPr id="218" name="Google Shape;218;p8"/>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8"/>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TITLE_AND_TWO_COLUMNS_1">
    <p:bg>
      <p:bgPr>
        <a:solidFill>
          <a:schemeClr val="dk1"/>
        </a:solidFill>
      </p:bgPr>
    </p:bg>
    <p:spTree>
      <p:nvGrpSpPr>
        <p:cNvPr id="220" name="Shape 220"/>
        <p:cNvGrpSpPr/>
        <p:nvPr/>
      </p:nvGrpSpPr>
      <p:grpSpPr>
        <a:xfrm>
          <a:off x="0" y="0"/>
          <a:ext cx="0" cy="0"/>
          <a:chOff x="0" y="0"/>
          <a:chExt cx="0" cy="0"/>
        </a:xfrm>
      </p:grpSpPr>
      <p:sp>
        <p:nvSpPr>
          <p:cNvPr id="221" name="Google Shape;221;p9"/>
          <p:cNvSpPr txBox="1"/>
          <p:nvPr>
            <p:ph type="ctrTitle"/>
          </p:nvPr>
        </p:nvSpPr>
        <p:spPr>
          <a:xfrm>
            <a:off x="720000" y="540000"/>
            <a:ext cx="67575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3000"/>
              <a:buFont typeface="Playfair Display"/>
              <a:buNone/>
              <a:defRPr b="1" sz="3000">
                <a:solidFill>
                  <a:schemeClr val="accent1"/>
                </a:solidFill>
                <a:latin typeface="Playfair Display"/>
                <a:ea typeface="Playfair Display"/>
                <a:cs typeface="Playfair Display"/>
                <a:sym typeface="Playfair Display"/>
              </a:defRPr>
            </a:lvl1pPr>
            <a:lvl2pPr lvl="1" rtl="0">
              <a:spcBef>
                <a:spcPts val="0"/>
              </a:spcBef>
              <a:spcAft>
                <a:spcPts val="0"/>
              </a:spcAft>
              <a:buClr>
                <a:srgbClr val="342B1E"/>
              </a:buClr>
              <a:buSzPts val="5700"/>
              <a:buNone/>
              <a:defRPr sz="5700">
                <a:solidFill>
                  <a:srgbClr val="342B1E"/>
                </a:solidFill>
              </a:defRPr>
            </a:lvl2pPr>
            <a:lvl3pPr lvl="2" rtl="0">
              <a:spcBef>
                <a:spcPts val="0"/>
              </a:spcBef>
              <a:spcAft>
                <a:spcPts val="0"/>
              </a:spcAft>
              <a:buClr>
                <a:srgbClr val="342B1E"/>
              </a:buClr>
              <a:buSzPts val="5700"/>
              <a:buNone/>
              <a:defRPr sz="5700">
                <a:solidFill>
                  <a:srgbClr val="342B1E"/>
                </a:solidFill>
              </a:defRPr>
            </a:lvl3pPr>
            <a:lvl4pPr lvl="3" rtl="0">
              <a:spcBef>
                <a:spcPts val="0"/>
              </a:spcBef>
              <a:spcAft>
                <a:spcPts val="0"/>
              </a:spcAft>
              <a:buClr>
                <a:srgbClr val="342B1E"/>
              </a:buClr>
              <a:buSzPts val="5700"/>
              <a:buNone/>
              <a:defRPr sz="5700">
                <a:solidFill>
                  <a:srgbClr val="342B1E"/>
                </a:solidFill>
              </a:defRPr>
            </a:lvl4pPr>
            <a:lvl5pPr lvl="4" rtl="0">
              <a:spcBef>
                <a:spcPts val="0"/>
              </a:spcBef>
              <a:spcAft>
                <a:spcPts val="0"/>
              </a:spcAft>
              <a:buClr>
                <a:srgbClr val="342B1E"/>
              </a:buClr>
              <a:buSzPts val="5700"/>
              <a:buNone/>
              <a:defRPr sz="5700">
                <a:solidFill>
                  <a:srgbClr val="342B1E"/>
                </a:solidFill>
              </a:defRPr>
            </a:lvl5pPr>
            <a:lvl6pPr lvl="5" rtl="0">
              <a:spcBef>
                <a:spcPts val="0"/>
              </a:spcBef>
              <a:spcAft>
                <a:spcPts val="0"/>
              </a:spcAft>
              <a:buClr>
                <a:srgbClr val="342B1E"/>
              </a:buClr>
              <a:buSzPts val="5700"/>
              <a:buNone/>
              <a:defRPr sz="5700">
                <a:solidFill>
                  <a:srgbClr val="342B1E"/>
                </a:solidFill>
              </a:defRPr>
            </a:lvl6pPr>
            <a:lvl7pPr lvl="6" rtl="0">
              <a:spcBef>
                <a:spcPts val="0"/>
              </a:spcBef>
              <a:spcAft>
                <a:spcPts val="0"/>
              </a:spcAft>
              <a:buClr>
                <a:srgbClr val="342B1E"/>
              </a:buClr>
              <a:buSzPts val="5700"/>
              <a:buNone/>
              <a:defRPr sz="5700">
                <a:solidFill>
                  <a:srgbClr val="342B1E"/>
                </a:solidFill>
              </a:defRPr>
            </a:lvl7pPr>
            <a:lvl8pPr lvl="7" rtl="0">
              <a:spcBef>
                <a:spcPts val="0"/>
              </a:spcBef>
              <a:spcAft>
                <a:spcPts val="0"/>
              </a:spcAft>
              <a:buClr>
                <a:srgbClr val="342B1E"/>
              </a:buClr>
              <a:buSzPts val="5700"/>
              <a:buNone/>
              <a:defRPr sz="5700">
                <a:solidFill>
                  <a:srgbClr val="342B1E"/>
                </a:solidFill>
              </a:defRPr>
            </a:lvl8pPr>
            <a:lvl9pPr lvl="8" rtl="0">
              <a:spcBef>
                <a:spcPts val="0"/>
              </a:spcBef>
              <a:spcAft>
                <a:spcPts val="0"/>
              </a:spcAft>
              <a:buClr>
                <a:srgbClr val="342B1E"/>
              </a:buClr>
              <a:buSzPts val="5700"/>
              <a:buNone/>
              <a:defRPr sz="5700">
                <a:solidFill>
                  <a:srgbClr val="342B1E"/>
                </a:solidFill>
              </a:defRPr>
            </a:lvl9pPr>
          </a:lstStyle>
          <a:p/>
        </p:txBody>
      </p:sp>
      <p:grpSp>
        <p:nvGrpSpPr>
          <p:cNvPr id="222" name="Google Shape;222;p9"/>
          <p:cNvGrpSpPr/>
          <p:nvPr/>
        </p:nvGrpSpPr>
        <p:grpSpPr>
          <a:xfrm rot="5400000">
            <a:off x="8229590" y="-171446"/>
            <a:ext cx="914408" cy="914408"/>
            <a:chOff x="2232200" y="2127575"/>
            <a:chExt cx="792450" cy="792450"/>
          </a:xfrm>
        </p:grpSpPr>
        <p:sp>
          <p:nvSpPr>
            <p:cNvPr id="223" name="Google Shape;223;p9"/>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9"/>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 name="Google Shape;225;p9"/>
          <p:cNvGrpSpPr/>
          <p:nvPr/>
        </p:nvGrpSpPr>
        <p:grpSpPr>
          <a:xfrm rot="5400000">
            <a:off x="8229590" y="742962"/>
            <a:ext cx="914408" cy="914408"/>
            <a:chOff x="3235925" y="2183925"/>
            <a:chExt cx="792450" cy="792450"/>
          </a:xfrm>
        </p:grpSpPr>
        <p:sp>
          <p:nvSpPr>
            <p:cNvPr id="226" name="Google Shape;226;p9"/>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9"/>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9"/>
          <p:cNvGrpSpPr/>
          <p:nvPr/>
        </p:nvGrpSpPr>
        <p:grpSpPr>
          <a:xfrm rot="5400000">
            <a:off x="8229602" y="4400575"/>
            <a:ext cx="914379" cy="914408"/>
            <a:chOff x="4653475" y="3275700"/>
            <a:chExt cx="792425" cy="792450"/>
          </a:xfrm>
        </p:grpSpPr>
        <p:sp>
          <p:nvSpPr>
            <p:cNvPr id="229" name="Google Shape;229;p9"/>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9"/>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1" name="Google Shape;231;p9"/>
          <p:cNvGrpSpPr/>
          <p:nvPr/>
        </p:nvGrpSpPr>
        <p:grpSpPr>
          <a:xfrm rot="-5400000">
            <a:off x="8229619" y="3486137"/>
            <a:ext cx="914379" cy="914408"/>
            <a:chOff x="5644875" y="2127575"/>
            <a:chExt cx="792425" cy="792450"/>
          </a:xfrm>
        </p:grpSpPr>
        <p:sp>
          <p:nvSpPr>
            <p:cNvPr id="232" name="Google Shape;232;p9"/>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9"/>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9"/>
          <p:cNvGrpSpPr/>
          <p:nvPr/>
        </p:nvGrpSpPr>
        <p:grpSpPr>
          <a:xfrm rot="5400000">
            <a:off x="8229587" y="2571768"/>
            <a:ext cx="914408" cy="914408"/>
            <a:chOff x="1096400" y="3316200"/>
            <a:chExt cx="792450" cy="792450"/>
          </a:xfrm>
        </p:grpSpPr>
        <p:sp>
          <p:nvSpPr>
            <p:cNvPr id="235" name="Google Shape;235;p9"/>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9"/>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7" name="Google Shape;237;p9"/>
          <p:cNvGrpSpPr/>
          <p:nvPr/>
        </p:nvGrpSpPr>
        <p:grpSpPr>
          <a:xfrm rot="5400000">
            <a:off x="8229590" y="1657372"/>
            <a:ext cx="914408" cy="914408"/>
            <a:chOff x="4498500" y="2183925"/>
            <a:chExt cx="792450" cy="792450"/>
          </a:xfrm>
        </p:grpSpPr>
        <p:sp>
          <p:nvSpPr>
            <p:cNvPr id="238" name="Google Shape;238;p9"/>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9"/>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1"/>
        </a:solidFill>
      </p:bgPr>
    </p:bg>
    <p:spTree>
      <p:nvGrpSpPr>
        <p:cNvPr id="240" name="Shape 240"/>
        <p:cNvGrpSpPr/>
        <p:nvPr/>
      </p:nvGrpSpPr>
      <p:grpSpPr>
        <a:xfrm>
          <a:off x="0" y="0"/>
          <a:ext cx="0" cy="0"/>
          <a:chOff x="0" y="0"/>
          <a:chExt cx="0" cy="0"/>
        </a:xfrm>
      </p:grpSpPr>
      <p:sp>
        <p:nvSpPr>
          <p:cNvPr id="241" name="Google Shape;241;p10"/>
          <p:cNvSpPr txBox="1"/>
          <p:nvPr>
            <p:ph type="ctrTitle"/>
          </p:nvPr>
        </p:nvSpPr>
        <p:spPr>
          <a:xfrm>
            <a:off x="1668738" y="540000"/>
            <a:ext cx="67575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3000"/>
              <a:buFont typeface="Playfair Display"/>
              <a:buNone/>
              <a:defRPr b="1" sz="3000">
                <a:solidFill>
                  <a:schemeClr val="accent1"/>
                </a:solidFill>
                <a:latin typeface="Playfair Display"/>
                <a:ea typeface="Playfair Display"/>
                <a:cs typeface="Playfair Display"/>
                <a:sym typeface="Playfair Display"/>
              </a:defRPr>
            </a:lvl1pPr>
            <a:lvl2pPr lvl="1" rtl="0">
              <a:spcBef>
                <a:spcPts val="0"/>
              </a:spcBef>
              <a:spcAft>
                <a:spcPts val="0"/>
              </a:spcAft>
              <a:buClr>
                <a:schemeClr val="accent1"/>
              </a:buClr>
              <a:buSzPts val="5700"/>
              <a:buNone/>
              <a:defRPr sz="5700">
                <a:solidFill>
                  <a:schemeClr val="accent1"/>
                </a:solidFill>
              </a:defRPr>
            </a:lvl2pPr>
            <a:lvl3pPr lvl="2" rtl="0">
              <a:spcBef>
                <a:spcPts val="0"/>
              </a:spcBef>
              <a:spcAft>
                <a:spcPts val="0"/>
              </a:spcAft>
              <a:buClr>
                <a:schemeClr val="accent1"/>
              </a:buClr>
              <a:buSzPts val="5700"/>
              <a:buNone/>
              <a:defRPr sz="5700">
                <a:solidFill>
                  <a:schemeClr val="accent1"/>
                </a:solidFill>
              </a:defRPr>
            </a:lvl3pPr>
            <a:lvl4pPr lvl="3" rtl="0">
              <a:spcBef>
                <a:spcPts val="0"/>
              </a:spcBef>
              <a:spcAft>
                <a:spcPts val="0"/>
              </a:spcAft>
              <a:buClr>
                <a:schemeClr val="accent1"/>
              </a:buClr>
              <a:buSzPts val="5700"/>
              <a:buNone/>
              <a:defRPr sz="5700">
                <a:solidFill>
                  <a:schemeClr val="accent1"/>
                </a:solidFill>
              </a:defRPr>
            </a:lvl4pPr>
            <a:lvl5pPr lvl="4" rtl="0">
              <a:spcBef>
                <a:spcPts val="0"/>
              </a:spcBef>
              <a:spcAft>
                <a:spcPts val="0"/>
              </a:spcAft>
              <a:buClr>
                <a:schemeClr val="accent1"/>
              </a:buClr>
              <a:buSzPts val="5700"/>
              <a:buNone/>
              <a:defRPr sz="5700">
                <a:solidFill>
                  <a:schemeClr val="accent1"/>
                </a:solidFill>
              </a:defRPr>
            </a:lvl5pPr>
            <a:lvl6pPr lvl="5" rtl="0">
              <a:spcBef>
                <a:spcPts val="0"/>
              </a:spcBef>
              <a:spcAft>
                <a:spcPts val="0"/>
              </a:spcAft>
              <a:buClr>
                <a:schemeClr val="accent1"/>
              </a:buClr>
              <a:buSzPts val="5700"/>
              <a:buNone/>
              <a:defRPr sz="5700">
                <a:solidFill>
                  <a:schemeClr val="accent1"/>
                </a:solidFill>
              </a:defRPr>
            </a:lvl6pPr>
            <a:lvl7pPr lvl="6" rtl="0">
              <a:spcBef>
                <a:spcPts val="0"/>
              </a:spcBef>
              <a:spcAft>
                <a:spcPts val="0"/>
              </a:spcAft>
              <a:buClr>
                <a:schemeClr val="accent1"/>
              </a:buClr>
              <a:buSzPts val="5700"/>
              <a:buNone/>
              <a:defRPr sz="5700">
                <a:solidFill>
                  <a:schemeClr val="accent1"/>
                </a:solidFill>
              </a:defRPr>
            </a:lvl7pPr>
            <a:lvl8pPr lvl="7" rtl="0">
              <a:spcBef>
                <a:spcPts val="0"/>
              </a:spcBef>
              <a:spcAft>
                <a:spcPts val="0"/>
              </a:spcAft>
              <a:buClr>
                <a:schemeClr val="accent1"/>
              </a:buClr>
              <a:buSzPts val="5700"/>
              <a:buNone/>
              <a:defRPr sz="5700">
                <a:solidFill>
                  <a:schemeClr val="accent1"/>
                </a:solidFill>
              </a:defRPr>
            </a:lvl8pPr>
            <a:lvl9pPr lvl="8" rtl="0">
              <a:spcBef>
                <a:spcPts val="0"/>
              </a:spcBef>
              <a:spcAft>
                <a:spcPts val="0"/>
              </a:spcAft>
              <a:buClr>
                <a:schemeClr val="accent1"/>
              </a:buClr>
              <a:buSzPts val="5700"/>
              <a:buNone/>
              <a:defRPr sz="5700">
                <a:solidFill>
                  <a:schemeClr val="accent1"/>
                </a:solidFill>
              </a:defRPr>
            </a:lvl9pPr>
          </a:lstStyle>
          <a:p/>
        </p:txBody>
      </p:sp>
      <p:grpSp>
        <p:nvGrpSpPr>
          <p:cNvPr id="242" name="Google Shape;242;p10"/>
          <p:cNvGrpSpPr/>
          <p:nvPr/>
        </p:nvGrpSpPr>
        <p:grpSpPr>
          <a:xfrm rot="5400000">
            <a:off x="15" y="-171446"/>
            <a:ext cx="914408" cy="914408"/>
            <a:chOff x="2232200" y="2127575"/>
            <a:chExt cx="792450" cy="792450"/>
          </a:xfrm>
        </p:grpSpPr>
        <p:sp>
          <p:nvSpPr>
            <p:cNvPr id="243" name="Google Shape;243;p10"/>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0"/>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5" name="Google Shape;245;p10"/>
          <p:cNvGrpSpPr/>
          <p:nvPr/>
        </p:nvGrpSpPr>
        <p:grpSpPr>
          <a:xfrm rot="5400000">
            <a:off x="15" y="742962"/>
            <a:ext cx="914408" cy="914408"/>
            <a:chOff x="3235925" y="2183925"/>
            <a:chExt cx="792450" cy="792450"/>
          </a:xfrm>
        </p:grpSpPr>
        <p:sp>
          <p:nvSpPr>
            <p:cNvPr id="246" name="Google Shape;246;p10"/>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0"/>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 name="Google Shape;248;p10"/>
          <p:cNvGrpSpPr/>
          <p:nvPr/>
        </p:nvGrpSpPr>
        <p:grpSpPr>
          <a:xfrm rot="5400000">
            <a:off x="27" y="4400575"/>
            <a:ext cx="914379" cy="914408"/>
            <a:chOff x="4653475" y="3275700"/>
            <a:chExt cx="792425" cy="792450"/>
          </a:xfrm>
        </p:grpSpPr>
        <p:sp>
          <p:nvSpPr>
            <p:cNvPr id="249" name="Google Shape;249;p10"/>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0"/>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 name="Google Shape;251;p10"/>
          <p:cNvGrpSpPr/>
          <p:nvPr/>
        </p:nvGrpSpPr>
        <p:grpSpPr>
          <a:xfrm rot="-5400000">
            <a:off x="44" y="3486137"/>
            <a:ext cx="914379" cy="914408"/>
            <a:chOff x="5644875" y="2127575"/>
            <a:chExt cx="792425" cy="792450"/>
          </a:xfrm>
        </p:grpSpPr>
        <p:sp>
          <p:nvSpPr>
            <p:cNvPr id="252" name="Google Shape;252;p10"/>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0"/>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 name="Google Shape;254;p10"/>
          <p:cNvGrpSpPr/>
          <p:nvPr/>
        </p:nvGrpSpPr>
        <p:grpSpPr>
          <a:xfrm rot="5400000">
            <a:off x="12" y="2571768"/>
            <a:ext cx="914408" cy="914408"/>
            <a:chOff x="1096400" y="3316200"/>
            <a:chExt cx="792450" cy="792450"/>
          </a:xfrm>
        </p:grpSpPr>
        <p:sp>
          <p:nvSpPr>
            <p:cNvPr id="255" name="Google Shape;255;p10"/>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0"/>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7" name="Google Shape;257;p10"/>
          <p:cNvGrpSpPr/>
          <p:nvPr/>
        </p:nvGrpSpPr>
        <p:grpSpPr>
          <a:xfrm rot="5400000">
            <a:off x="15" y="1657372"/>
            <a:ext cx="914408" cy="914408"/>
            <a:chOff x="4498500" y="2183925"/>
            <a:chExt cx="792450" cy="792450"/>
          </a:xfrm>
        </p:grpSpPr>
        <p:sp>
          <p:nvSpPr>
            <p:cNvPr id="258" name="Google Shape;258;p10"/>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0"/>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TITLE_ONLY_3">
    <p:bg>
      <p:bgPr>
        <a:solidFill>
          <a:schemeClr val="dk1"/>
        </a:solidFill>
      </p:bgPr>
    </p:bg>
    <p:spTree>
      <p:nvGrpSpPr>
        <p:cNvPr id="260" name="Shape 260"/>
        <p:cNvGrpSpPr/>
        <p:nvPr/>
      </p:nvGrpSpPr>
      <p:grpSpPr>
        <a:xfrm>
          <a:off x="0" y="0"/>
          <a:ext cx="0" cy="0"/>
          <a:chOff x="0" y="0"/>
          <a:chExt cx="0" cy="0"/>
        </a:xfrm>
      </p:grpSpPr>
      <p:grpSp>
        <p:nvGrpSpPr>
          <p:cNvPr id="261" name="Google Shape;261;p11"/>
          <p:cNvGrpSpPr/>
          <p:nvPr/>
        </p:nvGrpSpPr>
        <p:grpSpPr>
          <a:xfrm rot="5400000">
            <a:off x="15" y="-171446"/>
            <a:ext cx="914408" cy="914408"/>
            <a:chOff x="2232200" y="2127575"/>
            <a:chExt cx="792450" cy="792450"/>
          </a:xfrm>
        </p:grpSpPr>
        <p:sp>
          <p:nvSpPr>
            <p:cNvPr id="262" name="Google Shape;262;p11"/>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1"/>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 name="Google Shape;264;p11"/>
          <p:cNvGrpSpPr/>
          <p:nvPr/>
        </p:nvGrpSpPr>
        <p:grpSpPr>
          <a:xfrm rot="5400000">
            <a:off x="15" y="742962"/>
            <a:ext cx="914408" cy="914408"/>
            <a:chOff x="3235925" y="2183925"/>
            <a:chExt cx="792450" cy="792450"/>
          </a:xfrm>
        </p:grpSpPr>
        <p:sp>
          <p:nvSpPr>
            <p:cNvPr id="265" name="Google Shape;265;p11"/>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7" name="Google Shape;267;p11"/>
          <p:cNvGrpSpPr/>
          <p:nvPr/>
        </p:nvGrpSpPr>
        <p:grpSpPr>
          <a:xfrm rot="5400000">
            <a:off x="27" y="4400575"/>
            <a:ext cx="914379" cy="914408"/>
            <a:chOff x="4653475" y="3275700"/>
            <a:chExt cx="792425" cy="792450"/>
          </a:xfrm>
        </p:grpSpPr>
        <p:sp>
          <p:nvSpPr>
            <p:cNvPr id="268" name="Google Shape;268;p11"/>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1"/>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0" name="Google Shape;270;p11"/>
          <p:cNvGrpSpPr/>
          <p:nvPr/>
        </p:nvGrpSpPr>
        <p:grpSpPr>
          <a:xfrm rot="-5400000">
            <a:off x="44" y="3486137"/>
            <a:ext cx="914379" cy="914408"/>
            <a:chOff x="5644875" y="2127575"/>
            <a:chExt cx="792425" cy="792450"/>
          </a:xfrm>
        </p:grpSpPr>
        <p:sp>
          <p:nvSpPr>
            <p:cNvPr id="271" name="Google Shape;271;p11"/>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1"/>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3" name="Google Shape;273;p11"/>
          <p:cNvGrpSpPr/>
          <p:nvPr/>
        </p:nvGrpSpPr>
        <p:grpSpPr>
          <a:xfrm rot="5400000">
            <a:off x="12" y="2571768"/>
            <a:ext cx="914408" cy="914408"/>
            <a:chOff x="1096400" y="3316200"/>
            <a:chExt cx="792450" cy="792450"/>
          </a:xfrm>
        </p:grpSpPr>
        <p:sp>
          <p:nvSpPr>
            <p:cNvPr id="274" name="Google Shape;274;p11"/>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1"/>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6" name="Google Shape;276;p11"/>
          <p:cNvGrpSpPr/>
          <p:nvPr/>
        </p:nvGrpSpPr>
        <p:grpSpPr>
          <a:xfrm rot="5400000">
            <a:off x="15" y="1657372"/>
            <a:ext cx="914408" cy="914408"/>
            <a:chOff x="4498500" y="2183925"/>
            <a:chExt cx="792450" cy="792450"/>
          </a:xfrm>
        </p:grpSpPr>
        <p:sp>
          <p:nvSpPr>
            <p:cNvPr id="277" name="Google Shape;277;p11"/>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1"/>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TITLE_ONLY_2">
    <p:bg>
      <p:bgPr>
        <a:solidFill>
          <a:schemeClr val="dk1"/>
        </a:solidFill>
      </p:bgPr>
    </p:bg>
    <p:spTree>
      <p:nvGrpSpPr>
        <p:cNvPr id="279" name="Shape 279"/>
        <p:cNvGrpSpPr/>
        <p:nvPr/>
      </p:nvGrpSpPr>
      <p:grpSpPr>
        <a:xfrm>
          <a:off x="0" y="0"/>
          <a:ext cx="0" cy="0"/>
          <a:chOff x="0" y="0"/>
          <a:chExt cx="0" cy="0"/>
        </a:xfrm>
      </p:grpSpPr>
      <p:sp>
        <p:nvSpPr>
          <p:cNvPr id="280" name="Google Shape;280;p12"/>
          <p:cNvSpPr txBox="1"/>
          <p:nvPr>
            <p:ph idx="1" type="subTitle"/>
          </p:nvPr>
        </p:nvSpPr>
        <p:spPr>
          <a:xfrm>
            <a:off x="1548306" y="2005125"/>
            <a:ext cx="2515200" cy="9726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gn="r">
              <a:lnSpc>
                <a:spcPct val="100000"/>
              </a:lnSpc>
              <a:spcBef>
                <a:spcPts val="0"/>
              </a:spcBef>
              <a:spcAft>
                <a:spcPts val="0"/>
              </a:spcAft>
              <a:buClr>
                <a:schemeClr val="accent1"/>
              </a:buClr>
              <a:buSzPts val="1600"/>
              <a:buNone/>
              <a:defRPr sz="1600">
                <a:solidFill>
                  <a:schemeClr val="accent1"/>
                </a:solidFill>
              </a:defRPr>
            </a:lvl2pPr>
            <a:lvl3pPr lvl="2" rtl="0" algn="r">
              <a:lnSpc>
                <a:spcPct val="100000"/>
              </a:lnSpc>
              <a:spcBef>
                <a:spcPts val="0"/>
              </a:spcBef>
              <a:spcAft>
                <a:spcPts val="0"/>
              </a:spcAft>
              <a:buClr>
                <a:schemeClr val="accent1"/>
              </a:buClr>
              <a:buSzPts val="1600"/>
              <a:buNone/>
              <a:defRPr sz="1600">
                <a:solidFill>
                  <a:schemeClr val="accent1"/>
                </a:solidFill>
              </a:defRPr>
            </a:lvl3pPr>
            <a:lvl4pPr lvl="3" rtl="0" algn="r">
              <a:lnSpc>
                <a:spcPct val="100000"/>
              </a:lnSpc>
              <a:spcBef>
                <a:spcPts val="0"/>
              </a:spcBef>
              <a:spcAft>
                <a:spcPts val="0"/>
              </a:spcAft>
              <a:buClr>
                <a:schemeClr val="accent1"/>
              </a:buClr>
              <a:buSzPts val="1600"/>
              <a:buNone/>
              <a:defRPr sz="1600">
                <a:solidFill>
                  <a:schemeClr val="accent1"/>
                </a:solidFill>
              </a:defRPr>
            </a:lvl4pPr>
            <a:lvl5pPr lvl="4" rtl="0" algn="r">
              <a:lnSpc>
                <a:spcPct val="100000"/>
              </a:lnSpc>
              <a:spcBef>
                <a:spcPts val="0"/>
              </a:spcBef>
              <a:spcAft>
                <a:spcPts val="0"/>
              </a:spcAft>
              <a:buClr>
                <a:schemeClr val="accent1"/>
              </a:buClr>
              <a:buSzPts val="1600"/>
              <a:buNone/>
              <a:defRPr sz="1600">
                <a:solidFill>
                  <a:schemeClr val="accent1"/>
                </a:solidFill>
              </a:defRPr>
            </a:lvl5pPr>
            <a:lvl6pPr lvl="5" rtl="0" algn="r">
              <a:lnSpc>
                <a:spcPct val="100000"/>
              </a:lnSpc>
              <a:spcBef>
                <a:spcPts val="0"/>
              </a:spcBef>
              <a:spcAft>
                <a:spcPts val="0"/>
              </a:spcAft>
              <a:buClr>
                <a:schemeClr val="accent1"/>
              </a:buClr>
              <a:buSzPts val="1600"/>
              <a:buNone/>
              <a:defRPr sz="1600">
                <a:solidFill>
                  <a:schemeClr val="accent1"/>
                </a:solidFill>
              </a:defRPr>
            </a:lvl6pPr>
            <a:lvl7pPr lvl="6" rtl="0" algn="r">
              <a:lnSpc>
                <a:spcPct val="100000"/>
              </a:lnSpc>
              <a:spcBef>
                <a:spcPts val="0"/>
              </a:spcBef>
              <a:spcAft>
                <a:spcPts val="0"/>
              </a:spcAft>
              <a:buClr>
                <a:schemeClr val="accent1"/>
              </a:buClr>
              <a:buSzPts val="1600"/>
              <a:buNone/>
              <a:defRPr sz="1600">
                <a:solidFill>
                  <a:schemeClr val="accent1"/>
                </a:solidFill>
              </a:defRPr>
            </a:lvl7pPr>
            <a:lvl8pPr lvl="7" rtl="0" algn="r">
              <a:lnSpc>
                <a:spcPct val="100000"/>
              </a:lnSpc>
              <a:spcBef>
                <a:spcPts val="0"/>
              </a:spcBef>
              <a:spcAft>
                <a:spcPts val="0"/>
              </a:spcAft>
              <a:buClr>
                <a:schemeClr val="accent1"/>
              </a:buClr>
              <a:buSzPts val="1600"/>
              <a:buNone/>
              <a:defRPr sz="1600">
                <a:solidFill>
                  <a:schemeClr val="accent1"/>
                </a:solidFill>
              </a:defRPr>
            </a:lvl8pPr>
            <a:lvl9pPr lvl="8" rtl="0" algn="r">
              <a:lnSpc>
                <a:spcPct val="100000"/>
              </a:lnSpc>
              <a:spcBef>
                <a:spcPts val="0"/>
              </a:spcBef>
              <a:spcAft>
                <a:spcPts val="0"/>
              </a:spcAft>
              <a:buClr>
                <a:schemeClr val="accent1"/>
              </a:buClr>
              <a:buSzPts val="1600"/>
              <a:buNone/>
              <a:defRPr sz="1600">
                <a:solidFill>
                  <a:schemeClr val="accent1"/>
                </a:solidFill>
              </a:defRPr>
            </a:lvl9pPr>
          </a:lstStyle>
          <a:p/>
        </p:txBody>
      </p:sp>
      <p:sp>
        <p:nvSpPr>
          <p:cNvPr id="281" name="Google Shape;281;p12"/>
          <p:cNvSpPr txBox="1"/>
          <p:nvPr>
            <p:ph idx="2" type="subTitle"/>
          </p:nvPr>
        </p:nvSpPr>
        <p:spPr>
          <a:xfrm>
            <a:off x="1548306" y="3501925"/>
            <a:ext cx="2515200" cy="9726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gn="r">
              <a:lnSpc>
                <a:spcPct val="100000"/>
              </a:lnSpc>
              <a:spcBef>
                <a:spcPts val="0"/>
              </a:spcBef>
              <a:spcAft>
                <a:spcPts val="0"/>
              </a:spcAft>
              <a:buClr>
                <a:schemeClr val="accent1"/>
              </a:buClr>
              <a:buSzPts val="1600"/>
              <a:buNone/>
              <a:defRPr sz="1600">
                <a:solidFill>
                  <a:schemeClr val="accent1"/>
                </a:solidFill>
              </a:defRPr>
            </a:lvl2pPr>
            <a:lvl3pPr lvl="2" rtl="0" algn="r">
              <a:lnSpc>
                <a:spcPct val="100000"/>
              </a:lnSpc>
              <a:spcBef>
                <a:spcPts val="0"/>
              </a:spcBef>
              <a:spcAft>
                <a:spcPts val="0"/>
              </a:spcAft>
              <a:buClr>
                <a:schemeClr val="accent1"/>
              </a:buClr>
              <a:buSzPts val="1600"/>
              <a:buNone/>
              <a:defRPr sz="1600">
                <a:solidFill>
                  <a:schemeClr val="accent1"/>
                </a:solidFill>
              </a:defRPr>
            </a:lvl3pPr>
            <a:lvl4pPr lvl="3" rtl="0" algn="r">
              <a:lnSpc>
                <a:spcPct val="100000"/>
              </a:lnSpc>
              <a:spcBef>
                <a:spcPts val="0"/>
              </a:spcBef>
              <a:spcAft>
                <a:spcPts val="0"/>
              </a:spcAft>
              <a:buClr>
                <a:schemeClr val="accent1"/>
              </a:buClr>
              <a:buSzPts val="1600"/>
              <a:buNone/>
              <a:defRPr sz="1600">
                <a:solidFill>
                  <a:schemeClr val="accent1"/>
                </a:solidFill>
              </a:defRPr>
            </a:lvl4pPr>
            <a:lvl5pPr lvl="4" rtl="0" algn="r">
              <a:lnSpc>
                <a:spcPct val="100000"/>
              </a:lnSpc>
              <a:spcBef>
                <a:spcPts val="0"/>
              </a:spcBef>
              <a:spcAft>
                <a:spcPts val="0"/>
              </a:spcAft>
              <a:buClr>
                <a:schemeClr val="accent1"/>
              </a:buClr>
              <a:buSzPts val="1600"/>
              <a:buNone/>
              <a:defRPr sz="1600">
                <a:solidFill>
                  <a:schemeClr val="accent1"/>
                </a:solidFill>
              </a:defRPr>
            </a:lvl5pPr>
            <a:lvl6pPr lvl="5" rtl="0" algn="r">
              <a:lnSpc>
                <a:spcPct val="100000"/>
              </a:lnSpc>
              <a:spcBef>
                <a:spcPts val="0"/>
              </a:spcBef>
              <a:spcAft>
                <a:spcPts val="0"/>
              </a:spcAft>
              <a:buClr>
                <a:schemeClr val="accent1"/>
              </a:buClr>
              <a:buSzPts val="1600"/>
              <a:buNone/>
              <a:defRPr sz="1600">
                <a:solidFill>
                  <a:schemeClr val="accent1"/>
                </a:solidFill>
              </a:defRPr>
            </a:lvl6pPr>
            <a:lvl7pPr lvl="6" rtl="0" algn="r">
              <a:lnSpc>
                <a:spcPct val="100000"/>
              </a:lnSpc>
              <a:spcBef>
                <a:spcPts val="0"/>
              </a:spcBef>
              <a:spcAft>
                <a:spcPts val="0"/>
              </a:spcAft>
              <a:buClr>
                <a:schemeClr val="accent1"/>
              </a:buClr>
              <a:buSzPts val="1600"/>
              <a:buNone/>
              <a:defRPr sz="1600">
                <a:solidFill>
                  <a:schemeClr val="accent1"/>
                </a:solidFill>
              </a:defRPr>
            </a:lvl7pPr>
            <a:lvl8pPr lvl="7" rtl="0" algn="r">
              <a:lnSpc>
                <a:spcPct val="100000"/>
              </a:lnSpc>
              <a:spcBef>
                <a:spcPts val="0"/>
              </a:spcBef>
              <a:spcAft>
                <a:spcPts val="0"/>
              </a:spcAft>
              <a:buClr>
                <a:schemeClr val="accent1"/>
              </a:buClr>
              <a:buSzPts val="1600"/>
              <a:buNone/>
              <a:defRPr sz="1600">
                <a:solidFill>
                  <a:schemeClr val="accent1"/>
                </a:solidFill>
              </a:defRPr>
            </a:lvl8pPr>
            <a:lvl9pPr lvl="8" rtl="0" algn="r">
              <a:lnSpc>
                <a:spcPct val="100000"/>
              </a:lnSpc>
              <a:spcBef>
                <a:spcPts val="0"/>
              </a:spcBef>
              <a:spcAft>
                <a:spcPts val="0"/>
              </a:spcAft>
              <a:buClr>
                <a:schemeClr val="accent1"/>
              </a:buClr>
              <a:buSzPts val="1600"/>
              <a:buNone/>
              <a:defRPr sz="1600">
                <a:solidFill>
                  <a:schemeClr val="accent1"/>
                </a:solidFill>
              </a:defRPr>
            </a:lvl9pPr>
          </a:lstStyle>
          <a:p/>
        </p:txBody>
      </p:sp>
      <p:sp>
        <p:nvSpPr>
          <p:cNvPr id="282" name="Google Shape;282;p12"/>
          <p:cNvSpPr txBox="1"/>
          <p:nvPr>
            <p:ph type="ctrTitle"/>
          </p:nvPr>
        </p:nvSpPr>
        <p:spPr>
          <a:xfrm>
            <a:off x="1668738" y="540000"/>
            <a:ext cx="67575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3000"/>
              <a:buFont typeface="Playfair Display"/>
              <a:buNone/>
              <a:defRPr b="1" sz="3000">
                <a:solidFill>
                  <a:schemeClr val="accent1"/>
                </a:solidFill>
                <a:latin typeface="Playfair Display"/>
                <a:ea typeface="Playfair Display"/>
                <a:cs typeface="Playfair Display"/>
                <a:sym typeface="Playfair Display"/>
              </a:defRPr>
            </a:lvl1pPr>
            <a:lvl2pPr lvl="1" rtl="0">
              <a:spcBef>
                <a:spcPts val="0"/>
              </a:spcBef>
              <a:spcAft>
                <a:spcPts val="0"/>
              </a:spcAft>
              <a:buClr>
                <a:schemeClr val="accent1"/>
              </a:buClr>
              <a:buSzPts val="5700"/>
              <a:buNone/>
              <a:defRPr sz="5700">
                <a:solidFill>
                  <a:schemeClr val="accent1"/>
                </a:solidFill>
              </a:defRPr>
            </a:lvl2pPr>
            <a:lvl3pPr lvl="2" rtl="0">
              <a:spcBef>
                <a:spcPts val="0"/>
              </a:spcBef>
              <a:spcAft>
                <a:spcPts val="0"/>
              </a:spcAft>
              <a:buClr>
                <a:schemeClr val="accent1"/>
              </a:buClr>
              <a:buSzPts val="5700"/>
              <a:buNone/>
              <a:defRPr sz="5700">
                <a:solidFill>
                  <a:schemeClr val="accent1"/>
                </a:solidFill>
              </a:defRPr>
            </a:lvl3pPr>
            <a:lvl4pPr lvl="3" rtl="0">
              <a:spcBef>
                <a:spcPts val="0"/>
              </a:spcBef>
              <a:spcAft>
                <a:spcPts val="0"/>
              </a:spcAft>
              <a:buClr>
                <a:schemeClr val="accent1"/>
              </a:buClr>
              <a:buSzPts val="5700"/>
              <a:buNone/>
              <a:defRPr sz="5700">
                <a:solidFill>
                  <a:schemeClr val="accent1"/>
                </a:solidFill>
              </a:defRPr>
            </a:lvl4pPr>
            <a:lvl5pPr lvl="4" rtl="0">
              <a:spcBef>
                <a:spcPts val="0"/>
              </a:spcBef>
              <a:spcAft>
                <a:spcPts val="0"/>
              </a:spcAft>
              <a:buClr>
                <a:schemeClr val="accent1"/>
              </a:buClr>
              <a:buSzPts val="5700"/>
              <a:buNone/>
              <a:defRPr sz="5700">
                <a:solidFill>
                  <a:schemeClr val="accent1"/>
                </a:solidFill>
              </a:defRPr>
            </a:lvl5pPr>
            <a:lvl6pPr lvl="5" rtl="0">
              <a:spcBef>
                <a:spcPts val="0"/>
              </a:spcBef>
              <a:spcAft>
                <a:spcPts val="0"/>
              </a:spcAft>
              <a:buClr>
                <a:schemeClr val="accent1"/>
              </a:buClr>
              <a:buSzPts val="5700"/>
              <a:buNone/>
              <a:defRPr sz="5700">
                <a:solidFill>
                  <a:schemeClr val="accent1"/>
                </a:solidFill>
              </a:defRPr>
            </a:lvl6pPr>
            <a:lvl7pPr lvl="6" rtl="0">
              <a:spcBef>
                <a:spcPts val="0"/>
              </a:spcBef>
              <a:spcAft>
                <a:spcPts val="0"/>
              </a:spcAft>
              <a:buClr>
                <a:schemeClr val="accent1"/>
              </a:buClr>
              <a:buSzPts val="5700"/>
              <a:buNone/>
              <a:defRPr sz="5700">
                <a:solidFill>
                  <a:schemeClr val="accent1"/>
                </a:solidFill>
              </a:defRPr>
            </a:lvl7pPr>
            <a:lvl8pPr lvl="7" rtl="0">
              <a:spcBef>
                <a:spcPts val="0"/>
              </a:spcBef>
              <a:spcAft>
                <a:spcPts val="0"/>
              </a:spcAft>
              <a:buClr>
                <a:schemeClr val="accent1"/>
              </a:buClr>
              <a:buSzPts val="5700"/>
              <a:buNone/>
              <a:defRPr sz="5700">
                <a:solidFill>
                  <a:schemeClr val="accent1"/>
                </a:solidFill>
              </a:defRPr>
            </a:lvl8pPr>
            <a:lvl9pPr lvl="8" rtl="0">
              <a:spcBef>
                <a:spcPts val="0"/>
              </a:spcBef>
              <a:spcAft>
                <a:spcPts val="0"/>
              </a:spcAft>
              <a:buClr>
                <a:schemeClr val="accent1"/>
              </a:buClr>
              <a:buSzPts val="5700"/>
              <a:buNone/>
              <a:defRPr sz="5700">
                <a:solidFill>
                  <a:schemeClr val="accent1"/>
                </a:solidFill>
              </a:defRPr>
            </a:lvl9pPr>
          </a:lstStyle>
          <a:p/>
        </p:txBody>
      </p:sp>
      <p:grpSp>
        <p:nvGrpSpPr>
          <p:cNvPr id="283" name="Google Shape;283;p12"/>
          <p:cNvGrpSpPr/>
          <p:nvPr/>
        </p:nvGrpSpPr>
        <p:grpSpPr>
          <a:xfrm rot="5400000">
            <a:off x="15" y="-171446"/>
            <a:ext cx="914408" cy="914408"/>
            <a:chOff x="2232200" y="2127575"/>
            <a:chExt cx="792450" cy="792450"/>
          </a:xfrm>
        </p:grpSpPr>
        <p:sp>
          <p:nvSpPr>
            <p:cNvPr id="284" name="Google Shape;284;p12"/>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2"/>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6" name="Google Shape;286;p12"/>
          <p:cNvGrpSpPr/>
          <p:nvPr/>
        </p:nvGrpSpPr>
        <p:grpSpPr>
          <a:xfrm rot="5400000">
            <a:off x="15" y="742962"/>
            <a:ext cx="914408" cy="914408"/>
            <a:chOff x="3235925" y="2183925"/>
            <a:chExt cx="792450" cy="792450"/>
          </a:xfrm>
        </p:grpSpPr>
        <p:sp>
          <p:nvSpPr>
            <p:cNvPr id="287" name="Google Shape;287;p12"/>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2"/>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 name="Google Shape;289;p12"/>
          <p:cNvGrpSpPr/>
          <p:nvPr/>
        </p:nvGrpSpPr>
        <p:grpSpPr>
          <a:xfrm rot="5400000">
            <a:off x="27" y="4400575"/>
            <a:ext cx="914379" cy="914408"/>
            <a:chOff x="4653475" y="3275700"/>
            <a:chExt cx="792425" cy="792450"/>
          </a:xfrm>
        </p:grpSpPr>
        <p:sp>
          <p:nvSpPr>
            <p:cNvPr id="290" name="Google Shape;290;p12"/>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2"/>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2" name="Google Shape;292;p12"/>
          <p:cNvGrpSpPr/>
          <p:nvPr/>
        </p:nvGrpSpPr>
        <p:grpSpPr>
          <a:xfrm rot="-5400000">
            <a:off x="44" y="3486137"/>
            <a:ext cx="914379" cy="914408"/>
            <a:chOff x="5644875" y="2127575"/>
            <a:chExt cx="792425" cy="792450"/>
          </a:xfrm>
        </p:grpSpPr>
        <p:sp>
          <p:nvSpPr>
            <p:cNvPr id="293" name="Google Shape;293;p12"/>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2"/>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5" name="Google Shape;295;p12"/>
          <p:cNvGrpSpPr/>
          <p:nvPr/>
        </p:nvGrpSpPr>
        <p:grpSpPr>
          <a:xfrm rot="5400000">
            <a:off x="12" y="2571768"/>
            <a:ext cx="914408" cy="914408"/>
            <a:chOff x="1096400" y="3316200"/>
            <a:chExt cx="792450" cy="792450"/>
          </a:xfrm>
        </p:grpSpPr>
        <p:sp>
          <p:nvSpPr>
            <p:cNvPr id="296" name="Google Shape;296;p12"/>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2"/>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8" name="Google Shape;298;p12"/>
          <p:cNvGrpSpPr/>
          <p:nvPr/>
        </p:nvGrpSpPr>
        <p:grpSpPr>
          <a:xfrm rot="5400000">
            <a:off x="15" y="1657372"/>
            <a:ext cx="914408" cy="914408"/>
            <a:chOff x="4498500" y="2183925"/>
            <a:chExt cx="792450" cy="792450"/>
          </a:xfrm>
        </p:grpSpPr>
        <p:sp>
          <p:nvSpPr>
            <p:cNvPr id="299" name="Google Shape;299;p12"/>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2"/>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1" name="Google Shape;301;p12"/>
          <p:cNvSpPr txBox="1"/>
          <p:nvPr>
            <p:ph idx="3" type="subTitle"/>
          </p:nvPr>
        </p:nvSpPr>
        <p:spPr>
          <a:xfrm>
            <a:off x="1877074" y="1629908"/>
            <a:ext cx="2186700" cy="4980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2000"/>
              <a:buFont typeface="Spartan"/>
              <a:buNone/>
              <a:defRPr b="1" sz="2000">
                <a:latin typeface="Spartan"/>
                <a:ea typeface="Spartan"/>
                <a:cs typeface="Spartan"/>
                <a:sym typeface="Spartan"/>
              </a:defRPr>
            </a:lvl1pPr>
            <a:lvl2pPr lvl="1" rtl="0" algn="r">
              <a:lnSpc>
                <a:spcPct val="100000"/>
              </a:lnSpc>
              <a:spcBef>
                <a:spcPts val="0"/>
              </a:spcBef>
              <a:spcAft>
                <a:spcPts val="0"/>
              </a:spcAft>
              <a:buSzPts val="2000"/>
              <a:buNone/>
              <a:defRPr b="1" sz="2000"/>
            </a:lvl2pPr>
            <a:lvl3pPr lvl="2" rtl="0" algn="r">
              <a:lnSpc>
                <a:spcPct val="100000"/>
              </a:lnSpc>
              <a:spcBef>
                <a:spcPts val="0"/>
              </a:spcBef>
              <a:spcAft>
                <a:spcPts val="0"/>
              </a:spcAft>
              <a:buSzPts val="2000"/>
              <a:buNone/>
              <a:defRPr b="1" sz="2000"/>
            </a:lvl3pPr>
            <a:lvl4pPr lvl="3" rtl="0" algn="r">
              <a:lnSpc>
                <a:spcPct val="100000"/>
              </a:lnSpc>
              <a:spcBef>
                <a:spcPts val="0"/>
              </a:spcBef>
              <a:spcAft>
                <a:spcPts val="0"/>
              </a:spcAft>
              <a:buSzPts val="2000"/>
              <a:buNone/>
              <a:defRPr b="1" sz="2000"/>
            </a:lvl4pPr>
            <a:lvl5pPr lvl="4" rtl="0" algn="r">
              <a:lnSpc>
                <a:spcPct val="100000"/>
              </a:lnSpc>
              <a:spcBef>
                <a:spcPts val="0"/>
              </a:spcBef>
              <a:spcAft>
                <a:spcPts val="0"/>
              </a:spcAft>
              <a:buSzPts val="2000"/>
              <a:buNone/>
              <a:defRPr b="1" sz="2000"/>
            </a:lvl5pPr>
            <a:lvl6pPr lvl="5" rtl="0" algn="r">
              <a:lnSpc>
                <a:spcPct val="100000"/>
              </a:lnSpc>
              <a:spcBef>
                <a:spcPts val="0"/>
              </a:spcBef>
              <a:spcAft>
                <a:spcPts val="0"/>
              </a:spcAft>
              <a:buSzPts val="2000"/>
              <a:buNone/>
              <a:defRPr b="1" sz="2000"/>
            </a:lvl6pPr>
            <a:lvl7pPr lvl="6" rtl="0" algn="r">
              <a:lnSpc>
                <a:spcPct val="100000"/>
              </a:lnSpc>
              <a:spcBef>
                <a:spcPts val="0"/>
              </a:spcBef>
              <a:spcAft>
                <a:spcPts val="0"/>
              </a:spcAft>
              <a:buSzPts val="2000"/>
              <a:buNone/>
              <a:defRPr b="1" sz="2000"/>
            </a:lvl7pPr>
            <a:lvl8pPr lvl="7" rtl="0" algn="r">
              <a:lnSpc>
                <a:spcPct val="100000"/>
              </a:lnSpc>
              <a:spcBef>
                <a:spcPts val="0"/>
              </a:spcBef>
              <a:spcAft>
                <a:spcPts val="0"/>
              </a:spcAft>
              <a:buSzPts val="2000"/>
              <a:buNone/>
              <a:defRPr b="1" sz="2000"/>
            </a:lvl8pPr>
            <a:lvl9pPr lvl="8" rtl="0" algn="r">
              <a:lnSpc>
                <a:spcPct val="100000"/>
              </a:lnSpc>
              <a:spcBef>
                <a:spcPts val="0"/>
              </a:spcBef>
              <a:spcAft>
                <a:spcPts val="0"/>
              </a:spcAft>
              <a:buSzPts val="2000"/>
              <a:buNone/>
              <a:defRPr b="1" sz="2000"/>
            </a:lvl9pPr>
          </a:lstStyle>
          <a:p/>
        </p:txBody>
      </p:sp>
      <p:sp>
        <p:nvSpPr>
          <p:cNvPr id="302" name="Google Shape;302;p12"/>
          <p:cNvSpPr txBox="1"/>
          <p:nvPr>
            <p:ph idx="4" type="subTitle"/>
          </p:nvPr>
        </p:nvSpPr>
        <p:spPr>
          <a:xfrm>
            <a:off x="1877074" y="3126708"/>
            <a:ext cx="2186700" cy="4980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2000"/>
              <a:buFont typeface="Spartan"/>
              <a:buNone/>
              <a:defRPr b="1" sz="2000">
                <a:latin typeface="Spartan"/>
                <a:ea typeface="Spartan"/>
                <a:cs typeface="Spartan"/>
                <a:sym typeface="Spartan"/>
              </a:defRPr>
            </a:lvl1pPr>
            <a:lvl2pPr lvl="1" rtl="0" algn="r">
              <a:lnSpc>
                <a:spcPct val="100000"/>
              </a:lnSpc>
              <a:spcBef>
                <a:spcPts val="0"/>
              </a:spcBef>
              <a:spcAft>
                <a:spcPts val="0"/>
              </a:spcAft>
              <a:buSzPts val="2000"/>
              <a:buNone/>
              <a:defRPr b="1" sz="2000"/>
            </a:lvl2pPr>
            <a:lvl3pPr lvl="2" rtl="0" algn="r">
              <a:lnSpc>
                <a:spcPct val="100000"/>
              </a:lnSpc>
              <a:spcBef>
                <a:spcPts val="0"/>
              </a:spcBef>
              <a:spcAft>
                <a:spcPts val="0"/>
              </a:spcAft>
              <a:buSzPts val="2000"/>
              <a:buNone/>
              <a:defRPr b="1" sz="2000"/>
            </a:lvl3pPr>
            <a:lvl4pPr lvl="3" rtl="0" algn="r">
              <a:lnSpc>
                <a:spcPct val="100000"/>
              </a:lnSpc>
              <a:spcBef>
                <a:spcPts val="0"/>
              </a:spcBef>
              <a:spcAft>
                <a:spcPts val="0"/>
              </a:spcAft>
              <a:buSzPts val="2000"/>
              <a:buNone/>
              <a:defRPr b="1" sz="2000"/>
            </a:lvl4pPr>
            <a:lvl5pPr lvl="4" rtl="0" algn="r">
              <a:lnSpc>
                <a:spcPct val="100000"/>
              </a:lnSpc>
              <a:spcBef>
                <a:spcPts val="0"/>
              </a:spcBef>
              <a:spcAft>
                <a:spcPts val="0"/>
              </a:spcAft>
              <a:buSzPts val="2000"/>
              <a:buNone/>
              <a:defRPr b="1" sz="2000"/>
            </a:lvl5pPr>
            <a:lvl6pPr lvl="5" rtl="0" algn="r">
              <a:lnSpc>
                <a:spcPct val="100000"/>
              </a:lnSpc>
              <a:spcBef>
                <a:spcPts val="0"/>
              </a:spcBef>
              <a:spcAft>
                <a:spcPts val="0"/>
              </a:spcAft>
              <a:buSzPts val="2000"/>
              <a:buNone/>
              <a:defRPr b="1" sz="2000"/>
            </a:lvl6pPr>
            <a:lvl7pPr lvl="6" rtl="0" algn="r">
              <a:lnSpc>
                <a:spcPct val="100000"/>
              </a:lnSpc>
              <a:spcBef>
                <a:spcPts val="0"/>
              </a:spcBef>
              <a:spcAft>
                <a:spcPts val="0"/>
              </a:spcAft>
              <a:buSzPts val="2000"/>
              <a:buNone/>
              <a:defRPr b="1" sz="2000"/>
            </a:lvl7pPr>
            <a:lvl8pPr lvl="7" rtl="0" algn="r">
              <a:lnSpc>
                <a:spcPct val="100000"/>
              </a:lnSpc>
              <a:spcBef>
                <a:spcPts val="0"/>
              </a:spcBef>
              <a:spcAft>
                <a:spcPts val="0"/>
              </a:spcAft>
              <a:buSzPts val="2000"/>
              <a:buNone/>
              <a:defRPr b="1" sz="2000"/>
            </a:lvl8pPr>
            <a:lvl9pPr lvl="8" rtl="0" algn="r">
              <a:lnSpc>
                <a:spcPct val="100000"/>
              </a:lnSpc>
              <a:spcBef>
                <a:spcPts val="0"/>
              </a:spcBef>
              <a:spcAft>
                <a:spcPts val="0"/>
              </a:spcAft>
              <a:buSzPts val="2000"/>
              <a:buNone/>
              <a:defRPr b="1" sz="2000"/>
            </a:lvl9pPr>
          </a:lstStyle>
          <a:p/>
        </p:txBody>
      </p:sp>
      <p:sp>
        <p:nvSpPr>
          <p:cNvPr id="303" name="Google Shape;303;p12"/>
          <p:cNvSpPr txBox="1"/>
          <p:nvPr>
            <p:ph idx="5" type="subTitle"/>
          </p:nvPr>
        </p:nvSpPr>
        <p:spPr>
          <a:xfrm>
            <a:off x="6013182" y="2006550"/>
            <a:ext cx="2515200" cy="972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nSpc>
                <a:spcPct val="100000"/>
              </a:lnSpc>
              <a:spcBef>
                <a:spcPts val="0"/>
              </a:spcBef>
              <a:spcAft>
                <a:spcPts val="0"/>
              </a:spcAft>
              <a:buClr>
                <a:schemeClr val="accent1"/>
              </a:buClr>
              <a:buSzPts val="1600"/>
              <a:buNone/>
              <a:defRPr sz="1600">
                <a:solidFill>
                  <a:schemeClr val="accent1"/>
                </a:solidFill>
              </a:defRPr>
            </a:lvl2pPr>
            <a:lvl3pPr lvl="2" rtl="0">
              <a:lnSpc>
                <a:spcPct val="100000"/>
              </a:lnSpc>
              <a:spcBef>
                <a:spcPts val="0"/>
              </a:spcBef>
              <a:spcAft>
                <a:spcPts val="0"/>
              </a:spcAft>
              <a:buClr>
                <a:schemeClr val="accent1"/>
              </a:buClr>
              <a:buSzPts val="1600"/>
              <a:buNone/>
              <a:defRPr sz="1600">
                <a:solidFill>
                  <a:schemeClr val="accent1"/>
                </a:solidFill>
              </a:defRPr>
            </a:lvl3pPr>
            <a:lvl4pPr lvl="3" rtl="0">
              <a:lnSpc>
                <a:spcPct val="100000"/>
              </a:lnSpc>
              <a:spcBef>
                <a:spcPts val="0"/>
              </a:spcBef>
              <a:spcAft>
                <a:spcPts val="0"/>
              </a:spcAft>
              <a:buClr>
                <a:schemeClr val="accent1"/>
              </a:buClr>
              <a:buSzPts val="1600"/>
              <a:buNone/>
              <a:defRPr sz="1600">
                <a:solidFill>
                  <a:schemeClr val="accent1"/>
                </a:solidFill>
              </a:defRPr>
            </a:lvl4pPr>
            <a:lvl5pPr lvl="4" rtl="0">
              <a:lnSpc>
                <a:spcPct val="100000"/>
              </a:lnSpc>
              <a:spcBef>
                <a:spcPts val="0"/>
              </a:spcBef>
              <a:spcAft>
                <a:spcPts val="0"/>
              </a:spcAft>
              <a:buClr>
                <a:schemeClr val="accent1"/>
              </a:buClr>
              <a:buSzPts val="1600"/>
              <a:buNone/>
              <a:defRPr sz="1600">
                <a:solidFill>
                  <a:schemeClr val="accent1"/>
                </a:solidFill>
              </a:defRPr>
            </a:lvl5pPr>
            <a:lvl6pPr lvl="5" rtl="0">
              <a:lnSpc>
                <a:spcPct val="100000"/>
              </a:lnSpc>
              <a:spcBef>
                <a:spcPts val="0"/>
              </a:spcBef>
              <a:spcAft>
                <a:spcPts val="0"/>
              </a:spcAft>
              <a:buClr>
                <a:schemeClr val="accent1"/>
              </a:buClr>
              <a:buSzPts val="1600"/>
              <a:buNone/>
              <a:defRPr sz="1600">
                <a:solidFill>
                  <a:schemeClr val="accent1"/>
                </a:solidFill>
              </a:defRPr>
            </a:lvl6pPr>
            <a:lvl7pPr lvl="6" rtl="0">
              <a:lnSpc>
                <a:spcPct val="100000"/>
              </a:lnSpc>
              <a:spcBef>
                <a:spcPts val="0"/>
              </a:spcBef>
              <a:spcAft>
                <a:spcPts val="0"/>
              </a:spcAft>
              <a:buClr>
                <a:schemeClr val="accent1"/>
              </a:buClr>
              <a:buSzPts val="1600"/>
              <a:buNone/>
              <a:defRPr sz="1600">
                <a:solidFill>
                  <a:schemeClr val="accent1"/>
                </a:solidFill>
              </a:defRPr>
            </a:lvl7pPr>
            <a:lvl8pPr lvl="7" rtl="0">
              <a:lnSpc>
                <a:spcPct val="100000"/>
              </a:lnSpc>
              <a:spcBef>
                <a:spcPts val="0"/>
              </a:spcBef>
              <a:spcAft>
                <a:spcPts val="0"/>
              </a:spcAft>
              <a:buClr>
                <a:schemeClr val="accent1"/>
              </a:buClr>
              <a:buSzPts val="1600"/>
              <a:buNone/>
              <a:defRPr sz="1600">
                <a:solidFill>
                  <a:schemeClr val="accent1"/>
                </a:solidFill>
              </a:defRPr>
            </a:lvl8pPr>
            <a:lvl9pPr lvl="8" rtl="0">
              <a:lnSpc>
                <a:spcPct val="100000"/>
              </a:lnSpc>
              <a:spcBef>
                <a:spcPts val="0"/>
              </a:spcBef>
              <a:spcAft>
                <a:spcPts val="0"/>
              </a:spcAft>
              <a:buClr>
                <a:schemeClr val="accent1"/>
              </a:buClr>
              <a:buSzPts val="1600"/>
              <a:buNone/>
              <a:defRPr sz="1600">
                <a:solidFill>
                  <a:schemeClr val="accent1"/>
                </a:solidFill>
              </a:defRPr>
            </a:lvl9pPr>
          </a:lstStyle>
          <a:p/>
        </p:txBody>
      </p:sp>
      <p:sp>
        <p:nvSpPr>
          <p:cNvPr id="304" name="Google Shape;304;p12"/>
          <p:cNvSpPr txBox="1"/>
          <p:nvPr>
            <p:ph idx="6" type="subTitle"/>
          </p:nvPr>
        </p:nvSpPr>
        <p:spPr>
          <a:xfrm>
            <a:off x="6013182" y="3503350"/>
            <a:ext cx="2515200" cy="972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nSpc>
                <a:spcPct val="100000"/>
              </a:lnSpc>
              <a:spcBef>
                <a:spcPts val="0"/>
              </a:spcBef>
              <a:spcAft>
                <a:spcPts val="0"/>
              </a:spcAft>
              <a:buClr>
                <a:schemeClr val="accent1"/>
              </a:buClr>
              <a:buSzPts val="1600"/>
              <a:buNone/>
              <a:defRPr sz="1600">
                <a:solidFill>
                  <a:schemeClr val="accent1"/>
                </a:solidFill>
              </a:defRPr>
            </a:lvl2pPr>
            <a:lvl3pPr lvl="2" rtl="0">
              <a:lnSpc>
                <a:spcPct val="100000"/>
              </a:lnSpc>
              <a:spcBef>
                <a:spcPts val="0"/>
              </a:spcBef>
              <a:spcAft>
                <a:spcPts val="0"/>
              </a:spcAft>
              <a:buClr>
                <a:schemeClr val="accent1"/>
              </a:buClr>
              <a:buSzPts val="1600"/>
              <a:buNone/>
              <a:defRPr sz="1600">
                <a:solidFill>
                  <a:schemeClr val="accent1"/>
                </a:solidFill>
              </a:defRPr>
            </a:lvl3pPr>
            <a:lvl4pPr lvl="3" rtl="0">
              <a:lnSpc>
                <a:spcPct val="100000"/>
              </a:lnSpc>
              <a:spcBef>
                <a:spcPts val="0"/>
              </a:spcBef>
              <a:spcAft>
                <a:spcPts val="0"/>
              </a:spcAft>
              <a:buClr>
                <a:schemeClr val="accent1"/>
              </a:buClr>
              <a:buSzPts val="1600"/>
              <a:buNone/>
              <a:defRPr sz="1600">
                <a:solidFill>
                  <a:schemeClr val="accent1"/>
                </a:solidFill>
              </a:defRPr>
            </a:lvl4pPr>
            <a:lvl5pPr lvl="4" rtl="0">
              <a:lnSpc>
                <a:spcPct val="100000"/>
              </a:lnSpc>
              <a:spcBef>
                <a:spcPts val="0"/>
              </a:spcBef>
              <a:spcAft>
                <a:spcPts val="0"/>
              </a:spcAft>
              <a:buClr>
                <a:schemeClr val="accent1"/>
              </a:buClr>
              <a:buSzPts val="1600"/>
              <a:buNone/>
              <a:defRPr sz="1600">
                <a:solidFill>
                  <a:schemeClr val="accent1"/>
                </a:solidFill>
              </a:defRPr>
            </a:lvl5pPr>
            <a:lvl6pPr lvl="5" rtl="0">
              <a:lnSpc>
                <a:spcPct val="100000"/>
              </a:lnSpc>
              <a:spcBef>
                <a:spcPts val="0"/>
              </a:spcBef>
              <a:spcAft>
                <a:spcPts val="0"/>
              </a:spcAft>
              <a:buClr>
                <a:schemeClr val="accent1"/>
              </a:buClr>
              <a:buSzPts val="1600"/>
              <a:buNone/>
              <a:defRPr sz="1600">
                <a:solidFill>
                  <a:schemeClr val="accent1"/>
                </a:solidFill>
              </a:defRPr>
            </a:lvl6pPr>
            <a:lvl7pPr lvl="6" rtl="0">
              <a:lnSpc>
                <a:spcPct val="100000"/>
              </a:lnSpc>
              <a:spcBef>
                <a:spcPts val="0"/>
              </a:spcBef>
              <a:spcAft>
                <a:spcPts val="0"/>
              </a:spcAft>
              <a:buClr>
                <a:schemeClr val="accent1"/>
              </a:buClr>
              <a:buSzPts val="1600"/>
              <a:buNone/>
              <a:defRPr sz="1600">
                <a:solidFill>
                  <a:schemeClr val="accent1"/>
                </a:solidFill>
              </a:defRPr>
            </a:lvl7pPr>
            <a:lvl8pPr lvl="7" rtl="0">
              <a:lnSpc>
                <a:spcPct val="100000"/>
              </a:lnSpc>
              <a:spcBef>
                <a:spcPts val="0"/>
              </a:spcBef>
              <a:spcAft>
                <a:spcPts val="0"/>
              </a:spcAft>
              <a:buClr>
                <a:schemeClr val="accent1"/>
              </a:buClr>
              <a:buSzPts val="1600"/>
              <a:buNone/>
              <a:defRPr sz="1600">
                <a:solidFill>
                  <a:schemeClr val="accent1"/>
                </a:solidFill>
              </a:defRPr>
            </a:lvl8pPr>
            <a:lvl9pPr lvl="8" rtl="0">
              <a:lnSpc>
                <a:spcPct val="100000"/>
              </a:lnSpc>
              <a:spcBef>
                <a:spcPts val="0"/>
              </a:spcBef>
              <a:spcAft>
                <a:spcPts val="0"/>
              </a:spcAft>
              <a:buClr>
                <a:schemeClr val="accent1"/>
              </a:buClr>
              <a:buSzPts val="1600"/>
              <a:buNone/>
              <a:defRPr sz="1600">
                <a:solidFill>
                  <a:schemeClr val="accent1"/>
                </a:solidFill>
              </a:defRPr>
            </a:lvl9pPr>
          </a:lstStyle>
          <a:p/>
        </p:txBody>
      </p:sp>
      <p:sp>
        <p:nvSpPr>
          <p:cNvPr id="305" name="Google Shape;305;p12"/>
          <p:cNvSpPr txBox="1"/>
          <p:nvPr>
            <p:ph idx="7" type="subTitle"/>
          </p:nvPr>
        </p:nvSpPr>
        <p:spPr>
          <a:xfrm>
            <a:off x="6013174" y="1631317"/>
            <a:ext cx="2186700" cy="498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Spartan"/>
              <a:buNone/>
              <a:defRPr b="1" sz="2000">
                <a:latin typeface="Spartan"/>
                <a:ea typeface="Spartan"/>
                <a:cs typeface="Spartan"/>
                <a:sym typeface="Spartan"/>
              </a:defRPr>
            </a:lvl1pPr>
            <a:lvl2pPr lvl="1" rtl="0">
              <a:lnSpc>
                <a:spcPct val="100000"/>
              </a:lnSpc>
              <a:spcBef>
                <a:spcPts val="0"/>
              </a:spcBef>
              <a:spcAft>
                <a:spcPts val="0"/>
              </a:spcAft>
              <a:buSzPts val="2000"/>
              <a:buNone/>
              <a:defRPr b="1" sz="2000"/>
            </a:lvl2pPr>
            <a:lvl3pPr lvl="2" rtl="0">
              <a:lnSpc>
                <a:spcPct val="100000"/>
              </a:lnSpc>
              <a:spcBef>
                <a:spcPts val="0"/>
              </a:spcBef>
              <a:spcAft>
                <a:spcPts val="0"/>
              </a:spcAft>
              <a:buSzPts val="2000"/>
              <a:buNone/>
              <a:defRPr b="1" sz="2000"/>
            </a:lvl3pPr>
            <a:lvl4pPr lvl="3" rtl="0">
              <a:lnSpc>
                <a:spcPct val="100000"/>
              </a:lnSpc>
              <a:spcBef>
                <a:spcPts val="0"/>
              </a:spcBef>
              <a:spcAft>
                <a:spcPts val="0"/>
              </a:spcAft>
              <a:buSzPts val="2000"/>
              <a:buNone/>
              <a:defRPr b="1" sz="2000"/>
            </a:lvl4pPr>
            <a:lvl5pPr lvl="4" rtl="0">
              <a:lnSpc>
                <a:spcPct val="100000"/>
              </a:lnSpc>
              <a:spcBef>
                <a:spcPts val="0"/>
              </a:spcBef>
              <a:spcAft>
                <a:spcPts val="0"/>
              </a:spcAft>
              <a:buSzPts val="2000"/>
              <a:buNone/>
              <a:defRPr b="1" sz="2000"/>
            </a:lvl5pPr>
            <a:lvl6pPr lvl="5" rtl="0">
              <a:lnSpc>
                <a:spcPct val="100000"/>
              </a:lnSpc>
              <a:spcBef>
                <a:spcPts val="0"/>
              </a:spcBef>
              <a:spcAft>
                <a:spcPts val="0"/>
              </a:spcAft>
              <a:buSzPts val="2000"/>
              <a:buNone/>
              <a:defRPr b="1" sz="2000"/>
            </a:lvl6pPr>
            <a:lvl7pPr lvl="6" rtl="0">
              <a:lnSpc>
                <a:spcPct val="100000"/>
              </a:lnSpc>
              <a:spcBef>
                <a:spcPts val="0"/>
              </a:spcBef>
              <a:spcAft>
                <a:spcPts val="0"/>
              </a:spcAft>
              <a:buSzPts val="2000"/>
              <a:buNone/>
              <a:defRPr b="1" sz="2000"/>
            </a:lvl7pPr>
            <a:lvl8pPr lvl="7" rtl="0">
              <a:lnSpc>
                <a:spcPct val="100000"/>
              </a:lnSpc>
              <a:spcBef>
                <a:spcPts val="0"/>
              </a:spcBef>
              <a:spcAft>
                <a:spcPts val="0"/>
              </a:spcAft>
              <a:buSzPts val="2000"/>
              <a:buNone/>
              <a:defRPr b="1" sz="2000"/>
            </a:lvl8pPr>
            <a:lvl9pPr lvl="8" rtl="0">
              <a:lnSpc>
                <a:spcPct val="100000"/>
              </a:lnSpc>
              <a:spcBef>
                <a:spcPts val="0"/>
              </a:spcBef>
              <a:spcAft>
                <a:spcPts val="0"/>
              </a:spcAft>
              <a:buSzPts val="2000"/>
              <a:buNone/>
              <a:defRPr b="1" sz="2000"/>
            </a:lvl9pPr>
          </a:lstStyle>
          <a:p/>
        </p:txBody>
      </p:sp>
      <p:sp>
        <p:nvSpPr>
          <p:cNvPr id="306" name="Google Shape;306;p12"/>
          <p:cNvSpPr txBox="1"/>
          <p:nvPr>
            <p:ph idx="8" type="subTitle"/>
          </p:nvPr>
        </p:nvSpPr>
        <p:spPr>
          <a:xfrm>
            <a:off x="6013174" y="3128117"/>
            <a:ext cx="2186700" cy="498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Spartan"/>
              <a:buNone/>
              <a:defRPr b="1" sz="2000">
                <a:latin typeface="Spartan"/>
                <a:ea typeface="Spartan"/>
                <a:cs typeface="Spartan"/>
                <a:sym typeface="Spartan"/>
              </a:defRPr>
            </a:lvl1pPr>
            <a:lvl2pPr lvl="1" rtl="0">
              <a:lnSpc>
                <a:spcPct val="100000"/>
              </a:lnSpc>
              <a:spcBef>
                <a:spcPts val="0"/>
              </a:spcBef>
              <a:spcAft>
                <a:spcPts val="0"/>
              </a:spcAft>
              <a:buSzPts val="2000"/>
              <a:buNone/>
              <a:defRPr b="1" sz="2000"/>
            </a:lvl2pPr>
            <a:lvl3pPr lvl="2" rtl="0">
              <a:lnSpc>
                <a:spcPct val="100000"/>
              </a:lnSpc>
              <a:spcBef>
                <a:spcPts val="0"/>
              </a:spcBef>
              <a:spcAft>
                <a:spcPts val="0"/>
              </a:spcAft>
              <a:buSzPts val="2000"/>
              <a:buNone/>
              <a:defRPr b="1" sz="2000"/>
            </a:lvl3pPr>
            <a:lvl4pPr lvl="3" rtl="0">
              <a:lnSpc>
                <a:spcPct val="100000"/>
              </a:lnSpc>
              <a:spcBef>
                <a:spcPts val="0"/>
              </a:spcBef>
              <a:spcAft>
                <a:spcPts val="0"/>
              </a:spcAft>
              <a:buSzPts val="2000"/>
              <a:buNone/>
              <a:defRPr b="1" sz="2000"/>
            </a:lvl4pPr>
            <a:lvl5pPr lvl="4" rtl="0">
              <a:lnSpc>
                <a:spcPct val="100000"/>
              </a:lnSpc>
              <a:spcBef>
                <a:spcPts val="0"/>
              </a:spcBef>
              <a:spcAft>
                <a:spcPts val="0"/>
              </a:spcAft>
              <a:buSzPts val="2000"/>
              <a:buNone/>
              <a:defRPr b="1" sz="2000"/>
            </a:lvl5pPr>
            <a:lvl6pPr lvl="5" rtl="0">
              <a:lnSpc>
                <a:spcPct val="100000"/>
              </a:lnSpc>
              <a:spcBef>
                <a:spcPts val="0"/>
              </a:spcBef>
              <a:spcAft>
                <a:spcPts val="0"/>
              </a:spcAft>
              <a:buSzPts val="2000"/>
              <a:buNone/>
              <a:defRPr b="1" sz="2000"/>
            </a:lvl6pPr>
            <a:lvl7pPr lvl="6" rtl="0">
              <a:lnSpc>
                <a:spcPct val="100000"/>
              </a:lnSpc>
              <a:spcBef>
                <a:spcPts val="0"/>
              </a:spcBef>
              <a:spcAft>
                <a:spcPts val="0"/>
              </a:spcAft>
              <a:buSzPts val="2000"/>
              <a:buNone/>
              <a:defRPr b="1" sz="2000"/>
            </a:lvl7pPr>
            <a:lvl8pPr lvl="7" rtl="0">
              <a:lnSpc>
                <a:spcPct val="100000"/>
              </a:lnSpc>
              <a:spcBef>
                <a:spcPts val="0"/>
              </a:spcBef>
              <a:spcAft>
                <a:spcPts val="0"/>
              </a:spcAft>
              <a:buSzPts val="2000"/>
              <a:buNone/>
              <a:defRPr b="1" sz="2000"/>
            </a:lvl8pPr>
            <a:lvl9pPr lvl="8" rtl="0">
              <a:lnSpc>
                <a:spcPct val="100000"/>
              </a:lnSpc>
              <a:spcBef>
                <a:spcPts val="0"/>
              </a:spcBef>
              <a:spcAft>
                <a:spcPts val="0"/>
              </a:spcAft>
              <a:buSzPts val="2000"/>
              <a:buNone/>
              <a:defRPr b="1" sz="20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
    <p:bg>
      <p:bgPr>
        <a:solidFill>
          <a:schemeClr val="dk2"/>
        </a:solidFill>
      </p:bgPr>
    </p:bg>
    <p:spTree>
      <p:nvGrpSpPr>
        <p:cNvPr id="307" name="Shape 307"/>
        <p:cNvGrpSpPr/>
        <p:nvPr/>
      </p:nvGrpSpPr>
      <p:grpSpPr>
        <a:xfrm>
          <a:off x="0" y="0"/>
          <a:ext cx="0" cy="0"/>
          <a:chOff x="0" y="0"/>
          <a:chExt cx="0" cy="0"/>
        </a:xfrm>
      </p:grpSpPr>
      <p:sp>
        <p:nvSpPr>
          <p:cNvPr id="308" name="Google Shape;308;p13"/>
          <p:cNvSpPr txBox="1"/>
          <p:nvPr>
            <p:ph type="ctrTitle"/>
          </p:nvPr>
        </p:nvSpPr>
        <p:spPr>
          <a:xfrm>
            <a:off x="1668738" y="540000"/>
            <a:ext cx="67575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Font typeface="Playfair Display"/>
              <a:buNone/>
              <a:defRPr b="1" sz="3000">
                <a:latin typeface="Playfair Display"/>
                <a:ea typeface="Playfair Display"/>
                <a:cs typeface="Playfair Display"/>
                <a:sym typeface="Playfair Display"/>
              </a:defRPr>
            </a:lvl1pPr>
            <a:lvl2pPr lvl="1" rtl="0">
              <a:spcBef>
                <a:spcPts val="0"/>
              </a:spcBef>
              <a:spcAft>
                <a:spcPts val="0"/>
              </a:spcAft>
              <a:buClr>
                <a:schemeClr val="accent1"/>
              </a:buClr>
              <a:buSzPts val="5700"/>
              <a:buNone/>
              <a:defRPr sz="5700">
                <a:solidFill>
                  <a:schemeClr val="accent1"/>
                </a:solidFill>
              </a:defRPr>
            </a:lvl2pPr>
            <a:lvl3pPr lvl="2" rtl="0">
              <a:spcBef>
                <a:spcPts val="0"/>
              </a:spcBef>
              <a:spcAft>
                <a:spcPts val="0"/>
              </a:spcAft>
              <a:buClr>
                <a:schemeClr val="accent1"/>
              </a:buClr>
              <a:buSzPts val="5700"/>
              <a:buNone/>
              <a:defRPr sz="5700">
                <a:solidFill>
                  <a:schemeClr val="accent1"/>
                </a:solidFill>
              </a:defRPr>
            </a:lvl3pPr>
            <a:lvl4pPr lvl="3" rtl="0">
              <a:spcBef>
                <a:spcPts val="0"/>
              </a:spcBef>
              <a:spcAft>
                <a:spcPts val="0"/>
              </a:spcAft>
              <a:buClr>
                <a:schemeClr val="accent1"/>
              </a:buClr>
              <a:buSzPts val="5700"/>
              <a:buNone/>
              <a:defRPr sz="5700">
                <a:solidFill>
                  <a:schemeClr val="accent1"/>
                </a:solidFill>
              </a:defRPr>
            </a:lvl4pPr>
            <a:lvl5pPr lvl="4" rtl="0">
              <a:spcBef>
                <a:spcPts val="0"/>
              </a:spcBef>
              <a:spcAft>
                <a:spcPts val="0"/>
              </a:spcAft>
              <a:buClr>
                <a:schemeClr val="accent1"/>
              </a:buClr>
              <a:buSzPts val="5700"/>
              <a:buNone/>
              <a:defRPr sz="5700">
                <a:solidFill>
                  <a:schemeClr val="accent1"/>
                </a:solidFill>
              </a:defRPr>
            </a:lvl5pPr>
            <a:lvl6pPr lvl="5" rtl="0">
              <a:spcBef>
                <a:spcPts val="0"/>
              </a:spcBef>
              <a:spcAft>
                <a:spcPts val="0"/>
              </a:spcAft>
              <a:buClr>
                <a:schemeClr val="accent1"/>
              </a:buClr>
              <a:buSzPts val="5700"/>
              <a:buNone/>
              <a:defRPr sz="5700">
                <a:solidFill>
                  <a:schemeClr val="accent1"/>
                </a:solidFill>
              </a:defRPr>
            </a:lvl6pPr>
            <a:lvl7pPr lvl="6" rtl="0">
              <a:spcBef>
                <a:spcPts val="0"/>
              </a:spcBef>
              <a:spcAft>
                <a:spcPts val="0"/>
              </a:spcAft>
              <a:buClr>
                <a:schemeClr val="accent1"/>
              </a:buClr>
              <a:buSzPts val="5700"/>
              <a:buNone/>
              <a:defRPr sz="5700">
                <a:solidFill>
                  <a:schemeClr val="accent1"/>
                </a:solidFill>
              </a:defRPr>
            </a:lvl7pPr>
            <a:lvl8pPr lvl="7" rtl="0">
              <a:spcBef>
                <a:spcPts val="0"/>
              </a:spcBef>
              <a:spcAft>
                <a:spcPts val="0"/>
              </a:spcAft>
              <a:buClr>
                <a:schemeClr val="accent1"/>
              </a:buClr>
              <a:buSzPts val="5700"/>
              <a:buNone/>
              <a:defRPr sz="5700">
                <a:solidFill>
                  <a:schemeClr val="accent1"/>
                </a:solidFill>
              </a:defRPr>
            </a:lvl8pPr>
            <a:lvl9pPr lvl="8" rtl="0">
              <a:spcBef>
                <a:spcPts val="0"/>
              </a:spcBef>
              <a:spcAft>
                <a:spcPts val="0"/>
              </a:spcAft>
              <a:buClr>
                <a:schemeClr val="accent1"/>
              </a:buClr>
              <a:buSzPts val="5700"/>
              <a:buNone/>
              <a:defRPr sz="5700">
                <a:solidFill>
                  <a:schemeClr val="accent1"/>
                </a:solidFill>
              </a:defRPr>
            </a:lvl9pPr>
          </a:lstStyle>
          <a:p/>
        </p:txBody>
      </p:sp>
      <p:grpSp>
        <p:nvGrpSpPr>
          <p:cNvPr id="309" name="Google Shape;309;p13"/>
          <p:cNvGrpSpPr/>
          <p:nvPr/>
        </p:nvGrpSpPr>
        <p:grpSpPr>
          <a:xfrm rot="5400000">
            <a:off x="15" y="-171446"/>
            <a:ext cx="914408" cy="914408"/>
            <a:chOff x="2232200" y="2127575"/>
            <a:chExt cx="792450" cy="792450"/>
          </a:xfrm>
        </p:grpSpPr>
        <p:sp>
          <p:nvSpPr>
            <p:cNvPr id="310" name="Google Shape;310;p13"/>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3"/>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2" name="Google Shape;312;p13"/>
          <p:cNvGrpSpPr/>
          <p:nvPr/>
        </p:nvGrpSpPr>
        <p:grpSpPr>
          <a:xfrm rot="5400000">
            <a:off x="15" y="742962"/>
            <a:ext cx="914408" cy="914408"/>
            <a:chOff x="3235925" y="2183925"/>
            <a:chExt cx="792450" cy="792450"/>
          </a:xfrm>
        </p:grpSpPr>
        <p:sp>
          <p:nvSpPr>
            <p:cNvPr id="313" name="Google Shape;313;p13"/>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3"/>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5" name="Google Shape;315;p13"/>
          <p:cNvGrpSpPr/>
          <p:nvPr/>
        </p:nvGrpSpPr>
        <p:grpSpPr>
          <a:xfrm rot="5400000">
            <a:off x="27" y="4400575"/>
            <a:ext cx="914379" cy="914408"/>
            <a:chOff x="4653475" y="3275700"/>
            <a:chExt cx="792425" cy="792450"/>
          </a:xfrm>
        </p:grpSpPr>
        <p:sp>
          <p:nvSpPr>
            <p:cNvPr id="316" name="Google Shape;316;p13"/>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3"/>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8" name="Google Shape;318;p13"/>
          <p:cNvGrpSpPr/>
          <p:nvPr/>
        </p:nvGrpSpPr>
        <p:grpSpPr>
          <a:xfrm rot="-5400000">
            <a:off x="44" y="3486137"/>
            <a:ext cx="914379" cy="914408"/>
            <a:chOff x="5644875" y="2127575"/>
            <a:chExt cx="792425" cy="792450"/>
          </a:xfrm>
        </p:grpSpPr>
        <p:sp>
          <p:nvSpPr>
            <p:cNvPr id="319" name="Google Shape;319;p13"/>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3"/>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1" name="Google Shape;321;p13"/>
          <p:cNvGrpSpPr/>
          <p:nvPr/>
        </p:nvGrpSpPr>
        <p:grpSpPr>
          <a:xfrm rot="5400000">
            <a:off x="12" y="2571768"/>
            <a:ext cx="914408" cy="914408"/>
            <a:chOff x="1096400" y="3316200"/>
            <a:chExt cx="792450" cy="792450"/>
          </a:xfrm>
        </p:grpSpPr>
        <p:sp>
          <p:nvSpPr>
            <p:cNvPr id="322" name="Google Shape;322;p13"/>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3"/>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4" name="Google Shape;324;p13"/>
          <p:cNvGrpSpPr/>
          <p:nvPr/>
        </p:nvGrpSpPr>
        <p:grpSpPr>
          <a:xfrm rot="5400000">
            <a:off x="15" y="1657372"/>
            <a:ext cx="914408" cy="914408"/>
            <a:chOff x="4498500" y="2183925"/>
            <a:chExt cx="792450" cy="792450"/>
          </a:xfrm>
        </p:grpSpPr>
        <p:sp>
          <p:nvSpPr>
            <p:cNvPr id="325" name="Google Shape;325;p13"/>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3"/>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TITLE_ONLY_1_2">
    <p:bg>
      <p:bgPr>
        <a:solidFill>
          <a:schemeClr val="dk2"/>
        </a:solidFill>
      </p:bgPr>
    </p:bg>
    <p:spTree>
      <p:nvGrpSpPr>
        <p:cNvPr id="327" name="Shape 327"/>
        <p:cNvGrpSpPr/>
        <p:nvPr/>
      </p:nvGrpSpPr>
      <p:grpSpPr>
        <a:xfrm>
          <a:off x="0" y="0"/>
          <a:ext cx="0" cy="0"/>
          <a:chOff x="0" y="0"/>
          <a:chExt cx="0" cy="0"/>
        </a:xfrm>
      </p:grpSpPr>
      <p:sp>
        <p:nvSpPr>
          <p:cNvPr id="328" name="Google Shape;328;p14"/>
          <p:cNvSpPr txBox="1"/>
          <p:nvPr>
            <p:ph type="ctrTitle"/>
          </p:nvPr>
        </p:nvSpPr>
        <p:spPr>
          <a:xfrm>
            <a:off x="1668738" y="540000"/>
            <a:ext cx="67575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Font typeface="Playfair Display"/>
              <a:buNone/>
              <a:defRPr b="1" sz="3000">
                <a:latin typeface="Playfair Display"/>
                <a:ea typeface="Playfair Display"/>
                <a:cs typeface="Playfair Display"/>
                <a:sym typeface="Playfair Display"/>
              </a:defRPr>
            </a:lvl1pPr>
            <a:lvl2pPr lvl="1" rtl="0">
              <a:spcBef>
                <a:spcPts val="0"/>
              </a:spcBef>
              <a:spcAft>
                <a:spcPts val="0"/>
              </a:spcAft>
              <a:buClr>
                <a:schemeClr val="accent1"/>
              </a:buClr>
              <a:buSzPts val="5700"/>
              <a:buNone/>
              <a:defRPr sz="5700">
                <a:solidFill>
                  <a:schemeClr val="accent1"/>
                </a:solidFill>
              </a:defRPr>
            </a:lvl2pPr>
            <a:lvl3pPr lvl="2" rtl="0">
              <a:spcBef>
                <a:spcPts val="0"/>
              </a:spcBef>
              <a:spcAft>
                <a:spcPts val="0"/>
              </a:spcAft>
              <a:buClr>
                <a:schemeClr val="accent1"/>
              </a:buClr>
              <a:buSzPts val="5700"/>
              <a:buNone/>
              <a:defRPr sz="5700">
                <a:solidFill>
                  <a:schemeClr val="accent1"/>
                </a:solidFill>
              </a:defRPr>
            </a:lvl3pPr>
            <a:lvl4pPr lvl="3" rtl="0">
              <a:spcBef>
                <a:spcPts val="0"/>
              </a:spcBef>
              <a:spcAft>
                <a:spcPts val="0"/>
              </a:spcAft>
              <a:buClr>
                <a:schemeClr val="accent1"/>
              </a:buClr>
              <a:buSzPts val="5700"/>
              <a:buNone/>
              <a:defRPr sz="5700">
                <a:solidFill>
                  <a:schemeClr val="accent1"/>
                </a:solidFill>
              </a:defRPr>
            </a:lvl4pPr>
            <a:lvl5pPr lvl="4" rtl="0">
              <a:spcBef>
                <a:spcPts val="0"/>
              </a:spcBef>
              <a:spcAft>
                <a:spcPts val="0"/>
              </a:spcAft>
              <a:buClr>
                <a:schemeClr val="accent1"/>
              </a:buClr>
              <a:buSzPts val="5700"/>
              <a:buNone/>
              <a:defRPr sz="5700">
                <a:solidFill>
                  <a:schemeClr val="accent1"/>
                </a:solidFill>
              </a:defRPr>
            </a:lvl5pPr>
            <a:lvl6pPr lvl="5" rtl="0">
              <a:spcBef>
                <a:spcPts val="0"/>
              </a:spcBef>
              <a:spcAft>
                <a:spcPts val="0"/>
              </a:spcAft>
              <a:buClr>
                <a:schemeClr val="accent1"/>
              </a:buClr>
              <a:buSzPts val="5700"/>
              <a:buNone/>
              <a:defRPr sz="5700">
                <a:solidFill>
                  <a:schemeClr val="accent1"/>
                </a:solidFill>
              </a:defRPr>
            </a:lvl6pPr>
            <a:lvl7pPr lvl="6" rtl="0">
              <a:spcBef>
                <a:spcPts val="0"/>
              </a:spcBef>
              <a:spcAft>
                <a:spcPts val="0"/>
              </a:spcAft>
              <a:buClr>
                <a:schemeClr val="accent1"/>
              </a:buClr>
              <a:buSzPts val="5700"/>
              <a:buNone/>
              <a:defRPr sz="5700">
                <a:solidFill>
                  <a:schemeClr val="accent1"/>
                </a:solidFill>
              </a:defRPr>
            </a:lvl7pPr>
            <a:lvl8pPr lvl="7" rtl="0">
              <a:spcBef>
                <a:spcPts val="0"/>
              </a:spcBef>
              <a:spcAft>
                <a:spcPts val="0"/>
              </a:spcAft>
              <a:buClr>
                <a:schemeClr val="accent1"/>
              </a:buClr>
              <a:buSzPts val="5700"/>
              <a:buNone/>
              <a:defRPr sz="5700">
                <a:solidFill>
                  <a:schemeClr val="accent1"/>
                </a:solidFill>
              </a:defRPr>
            </a:lvl8pPr>
            <a:lvl9pPr lvl="8" rtl="0">
              <a:spcBef>
                <a:spcPts val="0"/>
              </a:spcBef>
              <a:spcAft>
                <a:spcPts val="0"/>
              </a:spcAft>
              <a:buClr>
                <a:schemeClr val="accent1"/>
              </a:buClr>
              <a:buSzPts val="5700"/>
              <a:buNone/>
              <a:defRPr sz="5700">
                <a:solidFill>
                  <a:schemeClr val="accent1"/>
                </a:solidFill>
              </a:defRPr>
            </a:lvl9pPr>
          </a:lstStyle>
          <a:p/>
        </p:txBody>
      </p:sp>
      <p:grpSp>
        <p:nvGrpSpPr>
          <p:cNvPr id="329" name="Google Shape;329;p14"/>
          <p:cNvGrpSpPr/>
          <p:nvPr/>
        </p:nvGrpSpPr>
        <p:grpSpPr>
          <a:xfrm rot="5400000">
            <a:off x="15" y="-171446"/>
            <a:ext cx="914408" cy="914408"/>
            <a:chOff x="2232200" y="2127575"/>
            <a:chExt cx="792450" cy="792450"/>
          </a:xfrm>
        </p:grpSpPr>
        <p:sp>
          <p:nvSpPr>
            <p:cNvPr id="330" name="Google Shape;330;p14"/>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4"/>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2" name="Google Shape;332;p14"/>
          <p:cNvGrpSpPr/>
          <p:nvPr/>
        </p:nvGrpSpPr>
        <p:grpSpPr>
          <a:xfrm rot="5400000">
            <a:off x="15" y="742962"/>
            <a:ext cx="914408" cy="914408"/>
            <a:chOff x="3235925" y="2183925"/>
            <a:chExt cx="792450" cy="792450"/>
          </a:xfrm>
        </p:grpSpPr>
        <p:sp>
          <p:nvSpPr>
            <p:cNvPr id="333" name="Google Shape;333;p14"/>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4"/>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5" name="Google Shape;335;p14"/>
          <p:cNvGrpSpPr/>
          <p:nvPr/>
        </p:nvGrpSpPr>
        <p:grpSpPr>
          <a:xfrm rot="5400000">
            <a:off x="27" y="4400575"/>
            <a:ext cx="914379" cy="914408"/>
            <a:chOff x="4653475" y="3275700"/>
            <a:chExt cx="792425" cy="792450"/>
          </a:xfrm>
        </p:grpSpPr>
        <p:sp>
          <p:nvSpPr>
            <p:cNvPr id="336" name="Google Shape;336;p14"/>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4"/>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8" name="Google Shape;338;p14"/>
          <p:cNvGrpSpPr/>
          <p:nvPr/>
        </p:nvGrpSpPr>
        <p:grpSpPr>
          <a:xfrm rot="-5400000">
            <a:off x="44" y="3486137"/>
            <a:ext cx="914379" cy="914408"/>
            <a:chOff x="5644875" y="2127575"/>
            <a:chExt cx="792425" cy="792450"/>
          </a:xfrm>
        </p:grpSpPr>
        <p:sp>
          <p:nvSpPr>
            <p:cNvPr id="339" name="Google Shape;339;p14"/>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4"/>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1" name="Google Shape;341;p14"/>
          <p:cNvGrpSpPr/>
          <p:nvPr/>
        </p:nvGrpSpPr>
        <p:grpSpPr>
          <a:xfrm rot="5400000">
            <a:off x="12" y="2571768"/>
            <a:ext cx="914408" cy="914408"/>
            <a:chOff x="1096400" y="3316200"/>
            <a:chExt cx="792450" cy="792450"/>
          </a:xfrm>
        </p:grpSpPr>
        <p:sp>
          <p:nvSpPr>
            <p:cNvPr id="342" name="Google Shape;342;p14"/>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14"/>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4" name="Google Shape;344;p14"/>
          <p:cNvGrpSpPr/>
          <p:nvPr/>
        </p:nvGrpSpPr>
        <p:grpSpPr>
          <a:xfrm rot="5400000">
            <a:off x="15" y="1657372"/>
            <a:ext cx="914408" cy="914408"/>
            <a:chOff x="4498500" y="2183925"/>
            <a:chExt cx="792450" cy="792450"/>
          </a:xfrm>
        </p:grpSpPr>
        <p:sp>
          <p:nvSpPr>
            <p:cNvPr id="345" name="Google Shape;345;p14"/>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4"/>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7" name="Google Shape;347;p14"/>
          <p:cNvSpPr txBox="1"/>
          <p:nvPr>
            <p:ph idx="1" type="subTitle"/>
          </p:nvPr>
        </p:nvSpPr>
        <p:spPr>
          <a:xfrm>
            <a:off x="1763388" y="3631798"/>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348" name="Google Shape;348;p14"/>
          <p:cNvSpPr txBox="1"/>
          <p:nvPr>
            <p:ph idx="2" type="subTitle"/>
          </p:nvPr>
        </p:nvSpPr>
        <p:spPr>
          <a:xfrm>
            <a:off x="1763388" y="3256575"/>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349" name="Google Shape;349;p14"/>
          <p:cNvSpPr txBox="1"/>
          <p:nvPr>
            <p:ph idx="3" type="subTitle"/>
          </p:nvPr>
        </p:nvSpPr>
        <p:spPr>
          <a:xfrm>
            <a:off x="4207189" y="3631798"/>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350" name="Google Shape;350;p14"/>
          <p:cNvSpPr txBox="1"/>
          <p:nvPr>
            <p:ph idx="4" type="subTitle"/>
          </p:nvPr>
        </p:nvSpPr>
        <p:spPr>
          <a:xfrm>
            <a:off x="4207187" y="3256575"/>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351" name="Google Shape;351;p14"/>
          <p:cNvSpPr txBox="1"/>
          <p:nvPr>
            <p:ph idx="5" type="subTitle"/>
          </p:nvPr>
        </p:nvSpPr>
        <p:spPr>
          <a:xfrm>
            <a:off x="6650988" y="3631798"/>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352" name="Google Shape;352;p14"/>
          <p:cNvSpPr txBox="1"/>
          <p:nvPr>
            <p:ph idx="6" type="subTitle"/>
          </p:nvPr>
        </p:nvSpPr>
        <p:spPr>
          <a:xfrm>
            <a:off x="6650988" y="3256575"/>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353" name="Google Shape;353;p14"/>
          <p:cNvSpPr txBox="1"/>
          <p:nvPr>
            <p:ph idx="7" type="subTitle"/>
          </p:nvPr>
        </p:nvSpPr>
        <p:spPr>
          <a:xfrm>
            <a:off x="1763388" y="2053723"/>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354" name="Google Shape;354;p14"/>
          <p:cNvSpPr txBox="1"/>
          <p:nvPr>
            <p:ph idx="8" type="subTitle"/>
          </p:nvPr>
        </p:nvSpPr>
        <p:spPr>
          <a:xfrm>
            <a:off x="1763388" y="1678500"/>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355" name="Google Shape;355;p14"/>
          <p:cNvSpPr txBox="1"/>
          <p:nvPr>
            <p:ph idx="9" type="subTitle"/>
          </p:nvPr>
        </p:nvSpPr>
        <p:spPr>
          <a:xfrm>
            <a:off x="4207189" y="2053723"/>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356" name="Google Shape;356;p14"/>
          <p:cNvSpPr txBox="1"/>
          <p:nvPr>
            <p:ph idx="13" type="subTitle"/>
          </p:nvPr>
        </p:nvSpPr>
        <p:spPr>
          <a:xfrm>
            <a:off x="4207187" y="1678500"/>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357" name="Google Shape;357;p14"/>
          <p:cNvSpPr txBox="1"/>
          <p:nvPr>
            <p:ph idx="14" type="subTitle"/>
          </p:nvPr>
        </p:nvSpPr>
        <p:spPr>
          <a:xfrm>
            <a:off x="6650988" y="2053723"/>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358" name="Google Shape;358;p14"/>
          <p:cNvSpPr txBox="1"/>
          <p:nvPr>
            <p:ph idx="15" type="subTitle"/>
          </p:nvPr>
        </p:nvSpPr>
        <p:spPr>
          <a:xfrm>
            <a:off x="6650988" y="1678500"/>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dk2"/>
        </a:solidFill>
      </p:bgPr>
    </p:bg>
    <p:spTree>
      <p:nvGrpSpPr>
        <p:cNvPr id="359" name="Shape 359"/>
        <p:cNvGrpSpPr/>
        <p:nvPr/>
      </p:nvGrpSpPr>
      <p:grpSpPr>
        <a:xfrm>
          <a:off x="0" y="0"/>
          <a:ext cx="0" cy="0"/>
          <a:chOff x="0" y="0"/>
          <a:chExt cx="0" cy="0"/>
        </a:xfrm>
      </p:grpSpPr>
      <p:grpSp>
        <p:nvGrpSpPr>
          <p:cNvPr id="360" name="Google Shape;360;p15"/>
          <p:cNvGrpSpPr/>
          <p:nvPr/>
        </p:nvGrpSpPr>
        <p:grpSpPr>
          <a:xfrm>
            <a:off x="914406" y="22"/>
            <a:ext cx="914408" cy="914408"/>
            <a:chOff x="252850" y="967700"/>
            <a:chExt cx="792450" cy="792450"/>
          </a:xfrm>
        </p:grpSpPr>
        <p:sp>
          <p:nvSpPr>
            <p:cNvPr id="361" name="Google Shape;361;p15"/>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5"/>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3" name="Google Shape;363;p15"/>
          <p:cNvGrpSpPr/>
          <p:nvPr/>
        </p:nvGrpSpPr>
        <p:grpSpPr>
          <a:xfrm flipH="1" rot="10800000">
            <a:off x="1828818" y="25"/>
            <a:ext cx="914408" cy="914408"/>
            <a:chOff x="2232200" y="2127575"/>
            <a:chExt cx="792450" cy="792450"/>
          </a:xfrm>
        </p:grpSpPr>
        <p:sp>
          <p:nvSpPr>
            <p:cNvPr id="364" name="Google Shape;364;p15"/>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5"/>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6" name="Google Shape;366;p15"/>
          <p:cNvGrpSpPr/>
          <p:nvPr/>
        </p:nvGrpSpPr>
        <p:grpSpPr>
          <a:xfrm>
            <a:off x="2743227" y="26"/>
            <a:ext cx="914408" cy="914408"/>
            <a:chOff x="3235925" y="2183925"/>
            <a:chExt cx="792450" cy="792450"/>
          </a:xfrm>
        </p:grpSpPr>
        <p:sp>
          <p:nvSpPr>
            <p:cNvPr id="367" name="Google Shape;367;p15"/>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5"/>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9" name="Google Shape;369;p15"/>
          <p:cNvGrpSpPr/>
          <p:nvPr/>
        </p:nvGrpSpPr>
        <p:grpSpPr>
          <a:xfrm>
            <a:off x="6400854" y="29"/>
            <a:ext cx="914379" cy="914408"/>
            <a:chOff x="4653475" y="3275700"/>
            <a:chExt cx="792425" cy="792450"/>
          </a:xfrm>
        </p:grpSpPr>
        <p:sp>
          <p:nvSpPr>
            <p:cNvPr id="370" name="Google Shape;370;p15"/>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5"/>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2" name="Google Shape;372;p15"/>
          <p:cNvGrpSpPr/>
          <p:nvPr/>
        </p:nvGrpSpPr>
        <p:grpSpPr>
          <a:xfrm rot="10800000">
            <a:off x="5486416" y="11"/>
            <a:ext cx="914379" cy="914408"/>
            <a:chOff x="5644875" y="2127575"/>
            <a:chExt cx="792425" cy="792450"/>
          </a:xfrm>
        </p:grpSpPr>
        <p:sp>
          <p:nvSpPr>
            <p:cNvPr id="373" name="Google Shape;373;p15"/>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5"/>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5" name="Google Shape;375;p15"/>
          <p:cNvGrpSpPr/>
          <p:nvPr/>
        </p:nvGrpSpPr>
        <p:grpSpPr>
          <a:xfrm rot="10800000">
            <a:off x="7315224" y="29"/>
            <a:ext cx="914379" cy="914408"/>
            <a:chOff x="2299125" y="3342625"/>
            <a:chExt cx="792425" cy="792450"/>
          </a:xfrm>
        </p:grpSpPr>
        <p:sp>
          <p:nvSpPr>
            <p:cNvPr id="376" name="Google Shape;376;p15"/>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5"/>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8" name="Google Shape;378;p15"/>
          <p:cNvGrpSpPr/>
          <p:nvPr/>
        </p:nvGrpSpPr>
        <p:grpSpPr>
          <a:xfrm>
            <a:off x="4572032" y="29"/>
            <a:ext cx="914408" cy="914408"/>
            <a:chOff x="1096400" y="3316200"/>
            <a:chExt cx="792450" cy="792450"/>
          </a:xfrm>
        </p:grpSpPr>
        <p:sp>
          <p:nvSpPr>
            <p:cNvPr id="379" name="Google Shape;379;p15"/>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5"/>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1" name="Google Shape;381;p15"/>
          <p:cNvGrpSpPr/>
          <p:nvPr/>
        </p:nvGrpSpPr>
        <p:grpSpPr>
          <a:xfrm>
            <a:off x="3657636" y="26"/>
            <a:ext cx="914408" cy="914408"/>
            <a:chOff x="4498500" y="2183925"/>
            <a:chExt cx="792450" cy="792450"/>
          </a:xfrm>
        </p:grpSpPr>
        <p:sp>
          <p:nvSpPr>
            <p:cNvPr id="382" name="Google Shape;382;p15"/>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5"/>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4" name="Google Shape;384;p15"/>
          <p:cNvGrpSpPr/>
          <p:nvPr/>
        </p:nvGrpSpPr>
        <p:grpSpPr>
          <a:xfrm>
            <a:off x="8229640" y="43"/>
            <a:ext cx="914379" cy="914379"/>
            <a:chOff x="5706500" y="3293325"/>
            <a:chExt cx="792425" cy="792425"/>
          </a:xfrm>
        </p:grpSpPr>
        <p:sp>
          <p:nvSpPr>
            <p:cNvPr id="385" name="Google Shape;385;p15"/>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5"/>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7" name="Google Shape;387;p15"/>
          <p:cNvGrpSpPr/>
          <p:nvPr/>
        </p:nvGrpSpPr>
        <p:grpSpPr>
          <a:xfrm>
            <a:off x="10" y="43"/>
            <a:ext cx="914408" cy="914379"/>
            <a:chOff x="3531750" y="3273950"/>
            <a:chExt cx="792450" cy="792425"/>
          </a:xfrm>
        </p:grpSpPr>
        <p:sp>
          <p:nvSpPr>
            <p:cNvPr id="388" name="Google Shape;388;p15"/>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15"/>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0" name="Google Shape;390;p15"/>
          <p:cNvSpPr txBox="1"/>
          <p:nvPr>
            <p:ph type="ctrTitle"/>
          </p:nvPr>
        </p:nvSpPr>
        <p:spPr>
          <a:xfrm>
            <a:off x="720000" y="2086894"/>
            <a:ext cx="3297900" cy="6126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342B1E"/>
              </a:buClr>
              <a:buSzPts val="3000"/>
              <a:buFont typeface="Playfair Display"/>
              <a:buNone/>
              <a:defRPr b="1" sz="3000">
                <a:solidFill>
                  <a:srgbClr val="342B1E"/>
                </a:solidFill>
                <a:latin typeface="Playfair Display"/>
                <a:ea typeface="Playfair Display"/>
                <a:cs typeface="Playfair Display"/>
                <a:sym typeface="Playfair Display"/>
              </a:defRPr>
            </a:lvl1pPr>
            <a:lvl2pPr lvl="1" rtl="0">
              <a:spcBef>
                <a:spcPts val="0"/>
              </a:spcBef>
              <a:spcAft>
                <a:spcPts val="0"/>
              </a:spcAft>
              <a:buClr>
                <a:srgbClr val="342B1E"/>
              </a:buClr>
              <a:buSzPts val="5700"/>
              <a:buNone/>
              <a:defRPr sz="5700">
                <a:solidFill>
                  <a:srgbClr val="342B1E"/>
                </a:solidFill>
              </a:defRPr>
            </a:lvl2pPr>
            <a:lvl3pPr lvl="2" rtl="0">
              <a:spcBef>
                <a:spcPts val="0"/>
              </a:spcBef>
              <a:spcAft>
                <a:spcPts val="0"/>
              </a:spcAft>
              <a:buClr>
                <a:srgbClr val="342B1E"/>
              </a:buClr>
              <a:buSzPts val="5700"/>
              <a:buNone/>
              <a:defRPr sz="5700">
                <a:solidFill>
                  <a:srgbClr val="342B1E"/>
                </a:solidFill>
              </a:defRPr>
            </a:lvl3pPr>
            <a:lvl4pPr lvl="3" rtl="0">
              <a:spcBef>
                <a:spcPts val="0"/>
              </a:spcBef>
              <a:spcAft>
                <a:spcPts val="0"/>
              </a:spcAft>
              <a:buClr>
                <a:srgbClr val="342B1E"/>
              </a:buClr>
              <a:buSzPts val="5700"/>
              <a:buNone/>
              <a:defRPr sz="5700">
                <a:solidFill>
                  <a:srgbClr val="342B1E"/>
                </a:solidFill>
              </a:defRPr>
            </a:lvl4pPr>
            <a:lvl5pPr lvl="4" rtl="0">
              <a:spcBef>
                <a:spcPts val="0"/>
              </a:spcBef>
              <a:spcAft>
                <a:spcPts val="0"/>
              </a:spcAft>
              <a:buClr>
                <a:srgbClr val="342B1E"/>
              </a:buClr>
              <a:buSzPts val="5700"/>
              <a:buNone/>
              <a:defRPr sz="5700">
                <a:solidFill>
                  <a:srgbClr val="342B1E"/>
                </a:solidFill>
              </a:defRPr>
            </a:lvl5pPr>
            <a:lvl6pPr lvl="5" rtl="0">
              <a:spcBef>
                <a:spcPts val="0"/>
              </a:spcBef>
              <a:spcAft>
                <a:spcPts val="0"/>
              </a:spcAft>
              <a:buClr>
                <a:srgbClr val="342B1E"/>
              </a:buClr>
              <a:buSzPts val="5700"/>
              <a:buNone/>
              <a:defRPr sz="5700">
                <a:solidFill>
                  <a:srgbClr val="342B1E"/>
                </a:solidFill>
              </a:defRPr>
            </a:lvl6pPr>
            <a:lvl7pPr lvl="6" rtl="0">
              <a:spcBef>
                <a:spcPts val="0"/>
              </a:spcBef>
              <a:spcAft>
                <a:spcPts val="0"/>
              </a:spcAft>
              <a:buClr>
                <a:srgbClr val="342B1E"/>
              </a:buClr>
              <a:buSzPts val="5700"/>
              <a:buNone/>
              <a:defRPr sz="5700">
                <a:solidFill>
                  <a:srgbClr val="342B1E"/>
                </a:solidFill>
              </a:defRPr>
            </a:lvl7pPr>
            <a:lvl8pPr lvl="7" rtl="0">
              <a:spcBef>
                <a:spcPts val="0"/>
              </a:spcBef>
              <a:spcAft>
                <a:spcPts val="0"/>
              </a:spcAft>
              <a:buClr>
                <a:srgbClr val="342B1E"/>
              </a:buClr>
              <a:buSzPts val="5700"/>
              <a:buNone/>
              <a:defRPr sz="5700">
                <a:solidFill>
                  <a:srgbClr val="342B1E"/>
                </a:solidFill>
              </a:defRPr>
            </a:lvl8pPr>
            <a:lvl9pPr lvl="8" rtl="0">
              <a:spcBef>
                <a:spcPts val="0"/>
              </a:spcBef>
              <a:spcAft>
                <a:spcPts val="0"/>
              </a:spcAft>
              <a:buClr>
                <a:srgbClr val="342B1E"/>
              </a:buClr>
              <a:buSzPts val="5700"/>
              <a:buNone/>
              <a:defRPr sz="5700">
                <a:solidFill>
                  <a:srgbClr val="342B1E"/>
                </a:solidFill>
              </a:defRPr>
            </a:lvl9pPr>
          </a:lstStyle>
          <a:p/>
        </p:txBody>
      </p:sp>
      <p:sp>
        <p:nvSpPr>
          <p:cNvPr id="391" name="Google Shape;391;p15"/>
          <p:cNvSpPr txBox="1"/>
          <p:nvPr>
            <p:ph idx="1" type="subTitle"/>
          </p:nvPr>
        </p:nvSpPr>
        <p:spPr>
          <a:xfrm>
            <a:off x="720000" y="2552087"/>
            <a:ext cx="3852000" cy="1132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rgbClr val="342B1E"/>
              </a:buClr>
              <a:buSzPts val="1600"/>
              <a:buFont typeface="Spartan"/>
              <a:buNone/>
              <a:defRPr sz="1600">
                <a:solidFill>
                  <a:srgbClr val="342B1E"/>
                </a:solidFill>
                <a:latin typeface="Spartan"/>
                <a:ea typeface="Spartan"/>
                <a:cs typeface="Spartan"/>
                <a:sym typeface="Spartan"/>
              </a:defRPr>
            </a:lvl1pPr>
            <a:lvl2pPr lvl="1" rtl="0">
              <a:lnSpc>
                <a:spcPct val="100000"/>
              </a:lnSpc>
              <a:spcBef>
                <a:spcPts val="0"/>
              </a:spcBef>
              <a:spcAft>
                <a:spcPts val="0"/>
              </a:spcAft>
              <a:buClr>
                <a:srgbClr val="342B1E"/>
              </a:buClr>
              <a:buSzPts val="2800"/>
              <a:buNone/>
              <a:defRPr sz="2800">
                <a:solidFill>
                  <a:srgbClr val="342B1E"/>
                </a:solidFill>
              </a:defRPr>
            </a:lvl2pPr>
            <a:lvl3pPr lvl="2" rtl="0">
              <a:lnSpc>
                <a:spcPct val="100000"/>
              </a:lnSpc>
              <a:spcBef>
                <a:spcPts val="0"/>
              </a:spcBef>
              <a:spcAft>
                <a:spcPts val="0"/>
              </a:spcAft>
              <a:buClr>
                <a:srgbClr val="342B1E"/>
              </a:buClr>
              <a:buSzPts val="2800"/>
              <a:buNone/>
              <a:defRPr sz="2800">
                <a:solidFill>
                  <a:srgbClr val="342B1E"/>
                </a:solidFill>
              </a:defRPr>
            </a:lvl3pPr>
            <a:lvl4pPr lvl="3" rtl="0">
              <a:lnSpc>
                <a:spcPct val="100000"/>
              </a:lnSpc>
              <a:spcBef>
                <a:spcPts val="0"/>
              </a:spcBef>
              <a:spcAft>
                <a:spcPts val="0"/>
              </a:spcAft>
              <a:buClr>
                <a:srgbClr val="342B1E"/>
              </a:buClr>
              <a:buSzPts val="2800"/>
              <a:buNone/>
              <a:defRPr sz="2800">
                <a:solidFill>
                  <a:srgbClr val="342B1E"/>
                </a:solidFill>
              </a:defRPr>
            </a:lvl4pPr>
            <a:lvl5pPr lvl="4" rtl="0">
              <a:lnSpc>
                <a:spcPct val="100000"/>
              </a:lnSpc>
              <a:spcBef>
                <a:spcPts val="0"/>
              </a:spcBef>
              <a:spcAft>
                <a:spcPts val="0"/>
              </a:spcAft>
              <a:buClr>
                <a:srgbClr val="342B1E"/>
              </a:buClr>
              <a:buSzPts val="2800"/>
              <a:buNone/>
              <a:defRPr sz="2800">
                <a:solidFill>
                  <a:srgbClr val="342B1E"/>
                </a:solidFill>
              </a:defRPr>
            </a:lvl5pPr>
            <a:lvl6pPr lvl="5" rtl="0">
              <a:lnSpc>
                <a:spcPct val="100000"/>
              </a:lnSpc>
              <a:spcBef>
                <a:spcPts val="0"/>
              </a:spcBef>
              <a:spcAft>
                <a:spcPts val="0"/>
              </a:spcAft>
              <a:buClr>
                <a:srgbClr val="342B1E"/>
              </a:buClr>
              <a:buSzPts val="2800"/>
              <a:buNone/>
              <a:defRPr sz="2800">
                <a:solidFill>
                  <a:srgbClr val="342B1E"/>
                </a:solidFill>
              </a:defRPr>
            </a:lvl6pPr>
            <a:lvl7pPr lvl="6" rtl="0">
              <a:lnSpc>
                <a:spcPct val="100000"/>
              </a:lnSpc>
              <a:spcBef>
                <a:spcPts val="0"/>
              </a:spcBef>
              <a:spcAft>
                <a:spcPts val="0"/>
              </a:spcAft>
              <a:buClr>
                <a:srgbClr val="342B1E"/>
              </a:buClr>
              <a:buSzPts val="2800"/>
              <a:buNone/>
              <a:defRPr sz="2800">
                <a:solidFill>
                  <a:srgbClr val="342B1E"/>
                </a:solidFill>
              </a:defRPr>
            </a:lvl7pPr>
            <a:lvl8pPr lvl="7" rtl="0">
              <a:lnSpc>
                <a:spcPct val="100000"/>
              </a:lnSpc>
              <a:spcBef>
                <a:spcPts val="0"/>
              </a:spcBef>
              <a:spcAft>
                <a:spcPts val="0"/>
              </a:spcAft>
              <a:buClr>
                <a:srgbClr val="342B1E"/>
              </a:buClr>
              <a:buSzPts val="2800"/>
              <a:buNone/>
              <a:defRPr sz="2800">
                <a:solidFill>
                  <a:srgbClr val="342B1E"/>
                </a:solidFill>
              </a:defRPr>
            </a:lvl8pPr>
            <a:lvl9pPr lvl="8" rtl="0">
              <a:lnSpc>
                <a:spcPct val="100000"/>
              </a:lnSpc>
              <a:spcBef>
                <a:spcPts val="0"/>
              </a:spcBef>
              <a:spcAft>
                <a:spcPts val="0"/>
              </a:spcAft>
              <a:buClr>
                <a:srgbClr val="342B1E"/>
              </a:buClr>
              <a:buSzPts val="2800"/>
              <a:buNone/>
              <a:defRPr sz="2800">
                <a:solidFill>
                  <a:srgbClr val="342B1E"/>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one column 3">
  <p:cSld name="ONE_COLUMN_TEXT_4">
    <p:bg>
      <p:bgPr>
        <a:solidFill>
          <a:schemeClr val="dk2"/>
        </a:solidFill>
      </p:bgPr>
    </p:bg>
    <p:spTree>
      <p:nvGrpSpPr>
        <p:cNvPr id="392" name="Shape 392"/>
        <p:cNvGrpSpPr/>
        <p:nvPr/>
      </p:nvGrpSpPr>
      <p:grpSpPr>
        <a:xfrm>
          <a:off x="0" y="0"/>
          <a:ext cx="0" cy="0"/>
          <a:chOff x="0" y="0"/>
          <a:chExt cx="0" cy="0"/>
        </a:xfrm>
      </p:grpSpPr>
      <p:grpSp>
        <p:nvGrpSpPr>
          <p:cNvPr id="393" name="Google Shape;393;p16"/>
          <p:cNvGrpSpPr/>
          <p:nvPr/>
        </p:nvGrpSpPr>
        <p:grpSpPr>
          <a:xfrm>
            <a:off x="8229587" y="-171446"/>
            <a:ext cx="914426" cy="5486415"/>
            <a:chOff x="8229587" y="-171446"/>
            <a:chExt cx="914426" cy="5486415"/>
          </a:xfrm>
        </p:grpSpPr>
        <p:grpSp>
          <p:nvGrpSpPr>
            <p:cNvPr id="394" name="Google Shape;394;p16"/>
            <p:cNvGrpSpPr/>
            <p:nvPr/>
          </p:nvGrpSpPr>
          <p:grpSpPr>
            <a:xfrm rot="5400000">
              <a:off x="8229590" y="-171446"/>
              <a:ext cx="914408" cy="914408"/>
              <a:chOff x="2232200" y="2127575"/>
              <a:chExt cx="792450" cy="792450"/>
            </a:xfrm>
          </p:grpSpPr>
          <p:sp>
            <p:nvSpPr>
              <p:cNvPr id="395" name="Google Shape;395;p16"/>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6"/>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7" name="Google Shape;397;p16"/>
            <p:cNvGrpSpPr/>
            <p:nvPr/>
          </p:nvGrpSpPr>
          <p:grpSpPr>
            <a:xfrm rot="5400000">
              <a:off x="8229590" y="742962"/>
              <a:ext cx="914408" cy="914408"/>
              <a:chOff x="3235925" y="2183925"/>
              <a:chExt cx="792450" cy="792450"/>
            </a:xfrm>
          </p:grpSpPr>
          <p:sp>
            <p:nvSpPr>
              <p:cNvPr id="398" name="Google Shape;398;p16"/>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16"/>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0" name="Google Shape;400;p16"/>
            <p:cNvGrpSpPr/>
            <p:nvPr/>
          </p:nvGrpSpPr>
          <p:grpSpPr>
            <a:xfrm rot="5400000">
              <a:off x="8229602" y="4400575"/>
              <a:ext cx="914379" cy="914408"/>
              <a:chOff x="4653475" y="3275700"/>
              <a:chExt cx="792425" cy="792450"/>
            </a:xfrm>
          </p:grpSpPr>
          <p:sp>
            <p:nvSpPr>
              <p:cNvPr id="401" name="Google Shape;401;p16"/>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6"/>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3" name="Google Shape;403;p16"/>
            <p:cNvGrpSpPr/>
            <p:nvPr/>
          </p:nvGrpSpPr>
          <p:grpSpPr>
            <a:xfrm rot="-5400000">
              <a:off x="8229619" y="3486137"/>
              <a:ext cx="914379" cy="914408"/>
              <a:chOff x="5644875" y="2127575"/>
              <a:chExt cx="792425" cy="792450"/>
            </a:xfrm>
          </p:grpSpPr>
          <p:sp>
            <p:nvSpPr>
              <p:cNvPr id="404" name="Google Shape;404;p16"/>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16"/>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6" name="Google Shape;406;p16"/>
            <p:cNvGrpSpPr/>
            <p:nvPr/>
          </p:nvGrpSpPr>
          <p:grpSpPr>
            <a:xfrm rot="5400000">
              <a:off x="8229587" y="2571768"/>
              <a:ext cx="914408" cy="914408"/>
              <a:chOff x="1096400" y="3316200"/>
              <a:chExt cx="792450" cy="792450"/>
            </a:xfrm>
          </p:grpSpPr>
          <p:sp>
            <p:nvSpPr>
              <p:cNvPr id="407" name="Google Shape;407;p16"/>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6"/>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9" name="Google Shape;409;p16"/>
            <p:cNvGrpSpPr/>
            <p:nvPr/>
          </p:nvGrpSpPr>
          <p:grpSpPr>
            <a:xfrm rot="5400000">
              <a:off x="8229590" y="1657372"/>
              <a:ext cx="914408" cy="914408"/>
              <a:chOff x="4498500" y="2183925"/>
              <a:chExt cx="792450" cy="792450"/>
            </a:xfrm>
          </p:grpSpPr>
          <p:sp>
            <p:nvSpPr>
              <p:cNvPr id="410" name="Google Shape;410;p16"/>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16"/>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12" name="Google Shape;412;p16"/>
          <p:cNvSpPr txBox="1"/>
          <p:nvPr>
            <p:ph type="ctrTitle"/>
          </p:nvPr>
        </p:nvSpPr>
        <p:spPr>
          <a:xfrm>
            <a:off x="720000" y="1782094"/>
            <a:ext cx="3297900" cy="6126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342B1E"/>
              </a:buClr>
              <a:buSzPts val="3000"/>
              <a:buFont typeface="Playfair Display"/>
              <a:buNone/>
              <a:defRPr b="1" sz="3000">
                <a:solidFill>
                  <a:srgbClr val="342B1E"/>
                </a:solidFill>
                <a:latin typeface="Playfair Display"/>
                <a:ea typeface="Playfair Display"/>
                <a:cs typeface="Playfair Display"/>
                <a:sym typeface="Playfair Display"/>
              </a:defRPr>
            </a:lvl1pPr>
            <a:lvl2pPr lvl="1" rtl="0">
              <a:spcBef>
                <a:spcPts val="0"/>
              </a:spcBef>
              <a:spcAft>
                <a:spcPts val="0"/>
              </a:spcAft>
              <a:buClr>
                <a:srgbClr val="342B1E"/>
              </a:buClr>
              <a:buSzPts val="5700"/>
              <a:buNone/>
              <a:defRPr sz="5700">
                <a:solidFill>
                  <a:srgbClr val="342B1E"/>
                </a:solidFill>
              </a:defRPr>
            </a:lvl2pPr>
            <a:lvl3pPr lvl="2" rtl="0">
              <a:spcBef>
                <a:spcPts val="0"/>
              </a:spcBef>
              <a:spcAft>
                <a:spcPts val="0"/>
              </a:spcAft>
              <a:buClr>
                <a:srgbClr val="342B1E"/>
              </a:buClr>
              <a:buSzPts val="5700"/>
              <a:buNone/>
              <a:defRPr sz="5700">
                <a:solidFill>
                  <a:srgbClr val="342B1E"/>
                </a:solidFill>
              </a:defRPr>
            </a:lvl3pPr>
            <a:lvl4pPr lvl="3" rtl="0">
              <a:spcBef>
                <a:spcPts val="0"/>
              </a:spcBef>
              <a:spcAft>
                <a:spcPts val="0"/>
              </a:spcAft>
              <a:buClr>
                <a:srgbClr val="342B1E"/>
              </a:buClr>
              <a:buSzPts val="5700"/>
              <a:buNone/>
              <a:defRPr sz="5700">
                <a:solidFill>
                  <a:srgbClr val="342B1E"/>
                </a:solidFill>
              </a:defRPr>
            </a:lvl4pPr>
            <a:lvl5pPr lvl="4" rtl="0">
              <a:spcBef>
                <a:spcPts val="0"/>
              </a:spcBef>
              <a:spcAft>
                <a:spcPts val="0"/>
              </a:spcAft>
              <a:buClr>
                <a:srgbClr val="342B1E"/>
              </a:buClr>
              <a:buSzPts val="5700"/>
              <a:buNone/>
              <a:defRPr sz="5700">
                <a:solidFill>
                  <a:srgbClr val="342B1E"/>
                </a:solidFill>
              </a:defRPr>
            </a:lvl5pPr>
            <a:lvl6pPr lvl="5" rtl="0">
              <a:spcBef>
                <a:spcPts val="0"/>
              </a:spcBef>
              <a:spcAft>
                <a:spcPts val="0"/>
              </a:spcAft>
              <a:buClr>
                <a:srgbClr val="342B1E"/>
              </a:buClr>
              <a:buSzPts val="5700"/>
              <a:buNone/>
              <a:defRPr sz="5700">
                <a:solidFill>
                  <a:srgbClr val="342B1E"/>
                </a:solidFill>
              </a:defRPr>
            </a:lvl6pPr>
            <a:lvl7pPr lvl="6" rtl="0">
              <a:spcBef>
                <a:spcPts val="0"/>
              </a:spcBef>
              <a:spcAft>
                <a:spcPts val="0"/>
              </a:spcAft>
              <a:buClr>
                <a:srgbClr val="342B1E"/>
              </a:buClr>
              <a:buSzPts val="5700"/>
              <a:buNone/>
              <a:defRPr sz="5700">
                <a:solidFill>
                  <a:srgbClr val="342B1E"/>
                </a:solidFill>
              </a:defRPr>
            </a:lvl7pPr>
            <a:lvl8pPr lvl="7" rtl="0">
              <a:spcBef>
                <a:spcPts val="0"/>
              </a:spcBef>
              <a:spcAft>
                <a:spcPts val="0"/>
              </a:spcAft>
              <a:buClr>
                <a:srgbClr val="342B1E"/>
              </a:buClr>
              <a:buSzPts val="5700"/>
              <a:buNone/>
              <a:defRPr sz="5700">
                <a:solidFill>
                  <a:srgbClr val="342B1E"/>
                </a:solidFill>
              </a:defRPr>
            </a:lvl8pPr>
            <a:lvl9pPr lvl="8" rtl="0">
              <a:spcBef>
                <a:spcPts val="0"/>
              </a:spcBef>
              <a:spcAft>
                <a:spcPts val="0"/>
              </a:spcAft>
              <a:buClr>
                <a:srgbClr val="342B1E"/>
              </a:buClr>
              <a:buSzPts val="5700"/>
              <a:buNone/>
              <a:defRPr sz="5700">
                <a:solidFill>
                  <a:srgbClr val="342B1E"/>
                </a:solidFill>
              </a:defRPr>
            </a:lvl9pPr>
          </a:lstStyle>
          <a:p/>
        </p:txBody>
      </p:sp>
      <p:sp>
        <p:nvSpPr>
          <p:cNvPr id="413" name="Google Shape;413;p16"/>
          <p:cNvSpPr txBox="1"/>
          <p:nvPr>
            <p:ph idx="1" type="subTitle"/>
          </p:nvPr>
        </p:nvSpPr>
        <p:spPr>
          <a:xfrm>
            <a:off x="720000" y="2247275"/>
            <a:ext cx="3629700" cy="1132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rgbClr val="342B1E"/>
              </a:buClr>
              <a:buSzPts val="1600"/>
              <a:buFont typeface="Spartan"/>
              <a:buNone/>
              <a:defRPr sz="1600">
                <a:solidFill>
                  <a:srgbClr val="342B1E"/>
                </a:solidFill>
                <a:latin typeface="Spartan"/>
                <a:ea typeface="Spartan"/>
                <a:cs typeface="Spartan"/>
                <a:sym typeface="Spartan"/>
              </a:defRPr>
            </a:lvl1pPr>
            <a:lvl2pPr lvl="1" rtl="0">
              <a:lnSpc>
                <a:spcPct val="100000"/>
              </a:lnSpc>
              <a:spcBef>
                <a:spcPts val="0"/>
              </a:spcBef>
              <a:spcAft>
                <a:spcPts val="0"/>
              </a:spcAft>
              <a:buClr>
                <a:srgbClr val="342B1E"/>
              </a:buClr>
              <a:buSzPts val="2800"/>
              <a:buNone/>
              <a:defRPr sz="2800">
                <a:solidFill>
                  <a:srgbClr val="342B1E"/>
                </a:solidFill>
              </a:defRPr>
            </a:lvl2pPr>
            <a:lvl3pPr lvl="2" rtl="0">
              <a:lnSpc>
                <a:spcPct val="100000"/>
              </a:lnSpc>
              <a:spcBef>
                <a:spcPts val="0"/>
              </a:spcBef>
              <a:spcAft>
                <a:spcPts val="0"/>
              </a:spcAft>
              <a:buClr>
                <a:srgbClr val="342B1E"/>
              </a:buClr>
              <a:buSzPts val="2800"/>
              <a:buNone/>
              <a:defRPr sz="2800">
                <a:solidFill>
                  <a:srgbClr val="342B1E"/>
                </a:solidFill>
              </a:defRPr>
            </a:lvl3pPr>
            <a:lvl4pPr lvl="3" rtl="0">
              <a:lnSpc>
                <a:spcPct val="100000"/>
              </a:lnSpc>
              <a:spcBef>
                <a:spcPts val="0"/>
              </a:spcBef>
              <a:spcAft>
                <a:spcPts val="0"/>
              </a:spcAft>
              <a:buClr>
                <a:srgbClr val="342B1E"/>
              </a:buClr>
              <a:buSzPts val="2800"/>
              <a:buNone/>
              <a:defRPr sz="2800">
                <a:solidFill>
                  <a:srgbClr val="342B1E"/>
                </a:solidFill>
              </a:defRPr>
            </a:lvl4pPr>
            <a:lvl5pPr lvl="4" rtl="0">
              <a:lnSpc>
                <a:spcPct val="100000"/>
              </a:lnSpc>
              <a:spcBef>
                <a:spcPts val="0"/>
              </a:spcBef>
              <a:spcAft>
                <a:spcPts val="0"/>
              </a:spcAft>
              <a:buClr>
                <a:srgbClr val="342B1E"/>
              </a:buClr>
              <a:buSzPts val="2800"/>
              <a:buNone/>
              <a:defRPr sz="2800">
                <a:solidFill>
                  <a:srgbClr val="342B1E"/>
                </a:solidFill>
              </a:defRPr>
            </a:lvl5pPr>
            <a:lvl6pPr lvl="5" rtl="0">
              <a:lnSpc>
                <a:spcPct val="100000"/>
              </a:lnSpc>
              <a:spcBef>
                <a:spcPts val="0"/>
              </a:spcBef>
              <a:spcAft>
                <a:spcPts val="0"/>
              </a:spcAft>
              <a:buClr>
                <a:srgbClr val="342B1E"/>
              </a:buClr>
              <a:buSzPts val="2800"/>
              <a:buNone/>
              <a:defRPr sz="2800">
                <a:solidFill>
                  <a:srgbClr val="342B1E"/>
                </a:solidFill>
              </a:defRPr>
            </a:lvl6pPr>
            <a:lvl7pPr lvl="6" rtl="0">
              <a:lnSpc>
                <a:spcPct val="100000"/>
              </a:lnSpc>
              <a:spcBef>
                <a:spcPts val="0"/>
              </a:spcBef>
              <a:spcAft>
                <a:spcPts val="0"/>
              </a:spcAft>
              <a:buClr>
                <a:srgbClr val="342B1E"/>
              </a:buClr>
              <a:buSzPts val="2800"/>
              <a:buNone/>
              <a:defRPr sz="2800">
                <a:solidFill>
                  <a:srgbClr val="342B1E"/>
                </a:solidFill>
              </a:defRPr>
            </a:lvl7pPr>
            <a:lvl8pPr lvl="7" rtl="0">
              <a:lnSpc>
                <a:spcPct val="100000"/>
              </a:lnSpc>
              <a:spcBef>
                <a:spcPts val="0"/>
              </a:spcBef>
              <a:spcAft>
                <a:spcPts val="0"/>
              </a:spcAft>
              <a:buClr>
                <a:srgbClr val="342B1E"/>
              </a:buClr>
              <a:buSzPts val="2800"/>
              <a:buNone/>
              <a:defRPr sz="2800">
                <a:solidFill>
                  <a:srgbClr val="342B1E"/>
                </a:solidFill>
              </a:defRPr>
            </a:lvl8pPr>
            <a:lvl9pPr lvl="8" rtl="0">
              <a:lnSpc>
                <a:spcPct val="100000"/>
              </a:lnSpc>
              <a:spcBef>
                <a:spcPts val="0"/>
              </a:spcBef>
              <a:spcAft>
                <a:spcPts val="0"/>
              </a:spcAft>
              <a:buClr>
                <a:srgbClr val="342B1E"/>
              </a:buClr>
              <a:buSzPts val="2800"/>
              <a:buNone/>
              <a:defRPr sz="2800">
                <a:solidFill>
                  <a:srgbClr val="342B1E"/>
                </a:solidFil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4">
  <p:cSld name="ONE_COLUMN_TEXT_4_1">
    <p:bg>
      <p:bgPr>
        <a:solidFill>
          <a:schemeClr val="dk2"/>
        </a:solidFill>
      </p:bgPr>
    </p:bg>
    <p:spTree>
      <p:nvGrpSpPr>
        <p:cNvPr id="414" name="Shape 414"/>
        <p:cNvGrpSpPr/>
        <p:nvPr/>
      </p:nvGrpSpPr>
      <p:grpSpPr>
        <a:xfrm>
          <a:off x="0" y="0"/>
          <a:ext cx="0" cy="0"/>
          <a:chOff x="0" y="0"/>
          <a:chExt cx="0" cy="0"/>
        </a:xfrm>
      </p:grpSpPr>
      <p:grpSp>
        <p:nvGrpSpPr>
          <p:cNvPr id="415" name="Google Shape;415;p17"/>
          <p:cNvGrpSpPr/>
          <p:nvPr/>
        </p:nvGrpSpPr>
        <p:grpSpPr>
          <a:xfrm>
            <a:off x="8229587" y="-171446"/>
            <a:ext cx="914426" cy="5486415"/>
            <a:chOff x="8229587" y="-171446"/>
            <a:chExt cx="914426" cy="5486415"/>
          </a:xfrm>
        </p:grpSpPr>
        <p:grpSp>
          <p:nvGrpSpPr>
            <p:cNvPr id="416" name="Google Shape;416;p17"/>
            <p:cNvGrpSpPr/>
            <p:nvPr/>
          </p:nvGrpSpPr>
          <p:grpSpPr>
            <a:xfrm rot="5400000">
              <a:off x="8229590" y="-171446"/>
              <a:ext cx="914408" cy="914408"/>
              <a:chOff x="2232200" y="2127575"/>
              <a:chExt cx="792450" cy="792450"/>
            </a:xfrm>
          </p:grpSpPr>
          <p:sp>
            <p:nvSpPr>
              <p:cNvPr id="417" name="Google Shape;417;p17"/>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17"/>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9" name="Google Shape;419;p17"/>
            <p:cNvGrpSpPr/>
            <p:nvPr/>
          </p:nvGrpSpPr>
          <p:grpSpPr>
            <a:xfrm rot="5400000">
              <a:off x="8229590" y="742962"/>
              <a:ext cx="914408" cy="914408"/>
              <a:chOff x="3235925" y="2183925"/>
              <a:chExt cx="792450" cy="792450"/>
            </a:xfrm>
          </p:grpSpPr>
          <p:sp>
            <p:nvSpPr>
              <p:cNvPr id="420" name="Google Shape;420;p17"/>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7"/>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2" name="Google Shape;422;p17"/>
            <p:cNvGrpSpPr/>
            <p:nvPr/>
          </p:nvGrpSpPr>
          <p:grpSpPr>
            <a:xfrm rot="5400000">
              <a:off x="8229602" y="4400575"/>
              <a:ext cx="914379" cy="914408"/>
              <a:chOff x="4653475" y="3275700"/>
              <a:chExt cx="792425" cy="792450"/>
            </a:xfrm>
          </p:grpSpPr>
          <p:sp>
            <p:nvSpPr>
              <p:cNvPr id="423" name="Google Shape;423;p17"/>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7"/>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5" name="Google Shape;425;p17"/>
            <p:cNvGrpSpPr/>
            <p:nvPr/>
          </p:nvGrpSpPr>
          <p:grpSpPr>
            <a:xfrm rot="-5400000">
              <a:off x="8229619" y="3486137"/>
              <a:ext cx="914379" cy="914408"/>
              <a:chOff x="5644875" y="2127575"/>
              <a:chExt cx="792425" cy="792450"/>
            </a:xfrm>
          </p:grpSpPr>
          <p:sp>
            <p:nvSpPr>
              <p:cNvPr id="426" name="Google Shape;426;p17"/>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17"/>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8" name="Google Shape;428;p17"/>
            <p:cNvGrpSpPr/>
            <p:nvPr/>
          </p:nvGrpSpPr>
          <p:grpSpPr>
            <a:xfrm rot="5400000">
              <a:off x="8229587" y="2571768"/>
              <a:ext cx="914408" cy="914408"/>
              <a:chOff x="1096400" y="3316200"/>
              <a:chExt cx="792450" cy="792450"/>
            </a:xfrm>
          </p:grpSpPr>
          <p:sp>
            <p:nvSpPr>
              <p:cNvPr id="429" name="Google Shape;429;p17"/>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7"/>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1" name="Google Shape;431;p17"/>
            <p:cNvGrpSpPr/>
            <p:nvPr/>
          </p:nvGrpSpPr>
          <p:grpSpPr>
            <a:xfrm rot="5400000">
              <a:off x="8229590" y="1657372"/>
              <a:ext cx="914408" cy="914408"/>
              <a:chOff x="4498500" y="2183925"/>
              <a:chExt cx="792450" cy="792450"/>
            </a:xfrm>
          </p:grpSpPr>
          <p:sp>
            <p:nvSpPr>
              <p:cNvPr id="432" name="Google Shape;432;p17"/>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7"/>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sources">
  <p:cSld name="ONE_COLUMN_TEXT_3">
    <p:bg>
      <p:bgPr>
        <a:solidFill>
          <a:schemeClr val="dk1"/>
        </a:solidFill>
      </p:bgPr>
    </p:bg>
    <p:spTree>
      <p:nvGrpSpPr>
        <p:cNvPr id="434" name="Shape 434"/>
        <p:cNvGrpSpPr/>
        <p:nvPr/>
      </p:nvGrpSpPr>
      <p:grpSpPr>
        <a:xfrm>
          <a:off x="0" y="0"/>
          <a:ext cx="0" cy="0"/>
          <a:chOff x="0" y="0"/>
          <a:chExt cx="0" cy="0"/>
        </a:xfrm>
      </p:grpSpPr>
      <p:grpSp>
        <p:nvGrpSpPr>
          <p:cNvPr id="435" name="Google Shape;435;p18"/>
          <p:cNvGrpSpPr/>
          <p:nvPr/>
        </p:nvGrpSpPr>
        <p:grpSpPr>
          <a:xfrm>
            <a:off x="914406" y="22"/>
            <a:ext cx="914408" cy="914408"/>
            <a:chOff x="252850" y="967700"/>
            <a:chExt cx="792450" cy="792450"/>
          </a:xfrm>
        </p:grpSpPr>
        <p:sp>
          <p:nvSpPr>
            <p:cNvPr id="436" name="Google Shape;436;p18"/>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8"/>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8" name="Google Shape;438;p18"/>
          <p:cNvGrpSpPr/>
          <p:nvPr/>
        </p:nvGrpSpPr>
        <p:grpSpPr>
          <a:xfrm flipH="1" rot="10800000">
            <a:off x="1828818" y="25"/>
            <a:ext cx="914408" cy="914408"/>
            <a:chOff x="2232200" y="2127575"/>
            <a:chExt cx="792450" cy="792450"/>
          </a:xfrm>
        </p:grpSpPr>
        <p:sp>
          <p:nvSpPr>
            <p:cNvPr id="439" name="Google Shape;439;p18"/>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8"/>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1" name="Google Shape;441;p18"/>
          <p:cNvGrpSpPr/>
          <p:nvPr/>
        </p:nvGrpSpPr>
        <p:grpSpPr>
          <a:xfrm>
            <a:off x="2743227" y="26"/>
            <a:ext cx="914408" cy="914408"/>
            <a:chOff x="3235925" y="2183925"/>
            <a:chExt cx="792450" cy="792450"/>
          </a:xfrm>
        </p:grpSpPr>
        <p:sp>
          <p:nvSpPr>
            <p:cNvPr id="442" name="Google Shape;442;p18"/>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18"/>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4" name="Google Shape;444;p18"/>
          <p:cNvGrpSpPr/>
          <p:nvPr/>
        </p:nvGrpSpPr>
        <p:grpSpPr>
          <a:xfrm>
            <a:off x="6400854" y="29"/>
            <a:ext cx="914379" cy="914408"/>
            <a:chOff x="4653475" y="3275700"/>
            <a:chExt cx="792425" cy="792450"/>
          </a:xfrm>
        </p:grpSpPr>
        <p:sp>
          <p:nvSpPr>
            <p:cNvPr id="445" name="Google Shape;445;p18"/>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18"/>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7" name="Google Shape;447;p18"/>
          <p:cNvGrpSpPr/>
          <p:nvPr/>
        </p:nvGrpSpPr>
        <p:grpSpPr>
          <a:xfrm rot="10800000">
            <a:off x="5486416" y="11"/>
            <a:ext cx="914379" cy="914408"/>
            <a:chOff x="5644875" y="2127575"/>
            <a:chExt cx="792425" cy="792450"/>
          </a:xfrm>
        </p:grpSpPr>
        <p:sp>
          <p:nvSpPr>
            <p:cNvPr id="448" name="Google Shape;448;p18"/>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18"/>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0" name="Google Shape;450;p18"/>
          <p:cNvGrpSpPr/>
          <p:nvPr/>
        </p:nvGrpSpPr>
        <p:grpSpPr>
          <a:xfrm rot="10800000">
            <a:off x="7315224" y="29"/>
            <a:ext cx="914379" cy="914408"/>
            <a:chOff x="2299125" y="3342625"/>
            <a:chExt cx="792425" cy="792450"/>
          </a:xfrm>
        </p:grpSpPr>
        <p:sp>
          <p:nvSpPr>
            <p:cNvPr id="451" name="Google Shape;451;p18"/>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18"/>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3" name="Google Shape;453;p18"/>
          <p:cNvGrpSpPr/>
          <p:nvPr/>
        </p:nvGrpSpPr>
        <p:grpSpPr>
          <a:xfrm>
            <a:off x="4572032" y="29"/>
            <a:ext cx="914408" cy="914408"/>
            <a:chOff x="1096400" y="3316200"/>
            <a:chExt cx="792450" cy="792450"/>
          </a:xfrm>
        </p:grpSpPr>
        <p:sp>
          <p:nvSpPr>
            <p:cNvPr id="454" name="Google Shape;454;p18"/>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18"/>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6" name="Google Shape;456;p18"/>
          <p:cNvGrpSpPr/>
          <p:nvPr/>
        </p:nvGrpSpPr>
        <p:grpSpPr>
          <a:xfrm>
            <a:off x="3657636" y="26"/>
            <a:ext cx="914408" cy="914408"/>
            <a:chOff x="4498500" y="2183925"/>
            <a:chExt cx="792450" cy="792450"/>
          </a:xfrm>
        </p:grpSpPr>
        <p:sp>
          <p:nvSpPr>
            <p:cNvPr id="457" name="Google Shape;457;p18"/>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18"/>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9" name="Google Shape;459;p18"/>
          <p:cNvGrpSpPr/>
          <p:nvPr/>
        </p:nvGrpSpPr>
        <p:grpSpPr>
          <a:xfrm>
            <a:off x="8229640" y="43"/>
            <a:ext cx="914379" cy="914379"/>
            <a:chOff x="5706500" y="3293325"/>
            <a:chExt cx="792425" cy="792425"/>
          </a:xfrm>
        </p:grpSpPr>
        <p:sp>
          <p:nvSpPr>
            <p:cNvPr id="460" name="Google Shape;460;p18"/>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18"/>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2" name="Google Shape;462;p18"/>
          <p:cNvGrpSpPr/>
          <p:nvPr/>
        </p:nvGrpSpPr>
        <p:grpSpPr>
          <a:xfrm>
            <a:off x="10" y="43"/>
            <a:ext cx="914408" cy="914379"/>
            <a:chOff x="3531750" y="3273950"/>
            <a:chExt cx="792450" cy="792425"/>
          </a:xfrm>
        </p:grpSpPr>
        <p:sp>
          <p:nvSpPr>
            <p:cNvPr id="463" name="Google Shape;463;p18"/>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18"/>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5" name="Google Shape;465;p18"/>
          <p:cNvSpPr txBox="1"/>
          <p:nvPr>
            <p:ph idx="1" type="subTitle"/>
          </p:nvPr>
        </p:nvSpPr>
        <p:spPr>
          <a:xfrm>
            <a:off x="1501752" y="1806850"/>
            <a:ext cx="6286800" cy="27927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2"/>
              </a:buClr>
              <a:buSzPts val="1600"/>
              <a:buFont typeface="Spartan"/>
              <a:buChar char="●"/>
              <a:defRPr sz="1600">
                <a:solidFill>
                  <a:schemeClr val="lt1"/>
                </a:solidFill>
                <a:latin typeface="Spartan"/>
                <a:ea typeface="Spartan"/>
                <a:cs typeface="Spartan"/>
                <a:sym typeface="Spartan"/>
              </a:defRPr>
            </a:lvl1pPr>
            <a:lvl2pPr lvl="1" rtl="0">
              <a:lnSpc>
                <a:spcPct val="100000"/>
              </a:lnSpc>
              <a:spcBef>
                <a:spcPts val="0"/>
              </a:spcBef>
              <a:spcAft>
                <a:spcPts val="0"/>
              </a:spcAft>
              <a:buClr>
                <a:schemeClr val="lt1"/>
              </a:buClr>
              <a:buSzPts val="2800"/>
              <a:buChar char="○"/>
              <a:defRPr sz="2800">
                <a:solidFill>
                  <a:schemeClr val="lt1"/>
                </a:solidFill>
              </a:defRPr>
            </a:lvl2pPr>
            <a:lvl3pPr lvl="2" rtl="0">
              <a:lnSpc>
                <a:spcPct val="100000"/>
              </a:lnSpc>
              <a:spcBef>
                <a:spcPts val="0"/>
              </a:spcBef>
              <a:spcAft>
                <a:spcPts val="0"/>
              </a:spcAft>
              <a:buClr>
                <a:schemeClr val="lt1"/>
              </a:buClr>
              <a:buSzPts val="2800"/>
              <a:buChar char="■"/>
              <a:defRPr sz="2800">
                <a:solidFill>
                  <a:schemeClr val="lt1"/>
                </a:solidFill>
              </a:defRPr>
            </a:lvl3pPr>
            <a:lvl4pPr lvl="3" rtl="0">
              <a:lnSpc>
                <a:spcPct val="100000"/>
              </a:lnSpc>
              <a:spcBef>
                <a:spcPts val="0"/>
              </a:spcBef>
              <a:spcAft>
                <a:spcPts val="0"/>
              </a:spcAft>
              <a:buClr>
                <a:schemeClr val="lt1"/>
              </a:buClr>
              <a:buSzPts val="2800"/>
              <a:buChar char="●"/>
              <a:defRPr sz="2800">
                <a:solidFill>
                  <a:schemeClr val="lt1"/>
                </a:solidFill>
              </a:defRPr>
            </a:lvl4pPr>
            <a:lvl5pPr lvl="4" rtl="0">
              <a:lnSpc>
                <a:spcPct val="100000"/>
              </a:lnSpc>
              <a:spcBef>
                <a:spcPts val="0"/>
              </a:spcBef>
              <a:spcAft>
                <a:spcPts val="0"/>
              </a:spcAft>
              <a:buClr>
                <a:schemeClr val="lt1"/>
              </a:buClr>
              <a:buSzPts val="2800"/>
              <a:buChar char="○"/>
              <a:defRPr sz="2800">
                <a:solidFill>
                  <a:schemeClr val="lt1"/>
                </a:solidFill>
              </a:defRPr>
            </a:lvl5pPr>
            <a:lvl6pPr lvl="5" rtl="0">
              <a:lnSpc>
                <a:spcPct val="100000"/>
              </a:lnSpc>
              <a:spcBef>
                <a:spcPts val="0"/>
              </a:spcBef>
              <a:spcAft>
                <a:spcPts val="0"/>
              </a:spcAft>
              <a:buClr>
                <a:schemeClr val="lt1"/>
              </a:buClr>
              <a:buSzPts val="2800"/>
              <a:buChar char="■"/>
              <a:defRPr sz="2800">
                <a:solidFill>
                  <a:schemeClr val="lt1"/>
                </a:solidFill>
              </a:defRPr>
            </a:lvl6pPr>
            <a:lvl7pPr lvl="6" rtl="0">
              <a:lnSpc>
                <a:spcPct val="100000"/>
              </a:lnSpc>
              <a:spcBef>
                <a:spcPts val="0"/>
              </a:spcBef>
              <a:spcAft>
                <a:spcPts val="0"/>
              </a:spcAft>
              <a:buClr>
                <a:schemeClr val="lt1"/>
              </a:buClr>
              <a:buSzPts val="2800"/>
              <a:buChar char="●"/>
              <a:defRPr sz="2800">
                <a:solidFill>
                  <a:schemeClr val="lt1"/>
                </a:solidFill>
              </a:defRPr>
            </a:lvl7pPr>
            <a:lvl8pPr lvl="7" rtl="0">
              <a:lnSpc>
                <a:spcPct val="100000"/>
              </a:lnSpc>
              <a:spcBef>
                <a:spcPts val="0"/>
              </a:spcBef>
              <a:spcAft>
                <a:spcPts val="0"/>
              </a:spcAft>
              <a:buClr>
                <a:schemeClr val="lt1"/>
              </a:buClr>
              <a:buSzPts val="2800"/>
              <a:buChar char="○"/>
              <a:defRPr sz="2800">
                <a:solidFill>
                  <a:schemeClr val="lt1"/>
                </a:solidFill>
              </a:defRPr>
            </a:lvl8pPr>
            <a:lvl9pPr lvl="8" rtl="0">
              <a:lnSpc>
                <a:spcPct val="100000"/>
              </a:lnSpc>
              <a:spcBef>
                <a:spcPts val="0"/>
              </a:spcBef>
              <a:spcAft>
                <a:spcPts val="0"/>
              </a:spcAft>
              <a:buClr>
                <a:schemeClr val="lt1"/>
              </a:buClr>
              <a:buSzPts val="2800"/>
              <a:buChar char="■"/>
              <a:defRPr sz="2800">
                <a:solidFill>
                  <a:schemeClr val="lt1"/>
                </a:solidFill>
              </a:defRPr>
            </a:lvl9pPr>
          </a:lstStyle>
          <a:p/>
        </p:txBody>
      </p:sp>
      <p:sp>
        <p:nvSpPr>
          <p:cNvPr id="466" name="Google Shape;466;p18"/>
          <p:cNvSpPr txBox="1"/>
          <p:nvPr>
            <p:ph type="ctrTitle"/>
          </p:nvPr>
        </p:nvSpPr>
        <p:spPr>
          <a:xfrm>
            <a:off x="2597413" y="1158870"/>
            <a:ext cx="3949200" cy="6312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3000"/>
              <a:buFont typeface="Playfair Display"/>
              <a:buNone/>
              <a:defRPr b="1" sz="3000">
                <a:solidFill>
                  <a:schemeClr val="lt1"/>
                </a:solidFill>
                <a:latin typeface="Playfair Display"/>
                <a:ea typeface="Playfair Display"/>
                <a:cs typeface="Playfair Display"/>
                <a:sym typeface="Playfair Display"/>
              </a:defRPr>
            </a:lvl1pPr>
            <a:lvl2pPr lvl="1" rtl="0" algn="ctr">
              <a:spcBef>
                <a:spcPts val="0"/>
              </a:spcBef>
              <a:spcAft>
                <a:spcPts val="0"/>
              </a:spcAft>
              <a:buClr>
                <a:srgbClr val="342B1E"/>
              </a:buClr>
              <a:buSzPts val="5700"/>
              <a:buNone/>
              <a:defRPr sz="5700">
                <a:solidFill>
                  <a:srgbClr val="342B1E"/>
                </a:solidFill>
              </a:defRPr>
            </a:lvl2pPr>
            <a:lvl3pPr lvl="2" rtl="0" algn="ctr">
              <a:spcBef>
                <a:spcPts val="0"/>
              </a:spcBef>
              <a:spcAft>
                <a:spcPts val="0"/>
              </a:spcAft>
              <a:buClr>
                <a:srgbClr val="342B1E"/>
              </a:buClr>
              <a:buSzPts val="5700"/>
              <a:buNone/>
              <a:defRPr sz="5700">
                <a:solidFill>
                  <a:srgbClr val="342B1E"/>
                </a:solidFill>
              </a:defRPr>
            </a:lvl3pPr>
            <a:lvl4pPr lvl="3" rtl="0" algn="ctr">
              <a:spcBef>
                <a:spcPts val="0"/>
              </a:spcBef>
              <a:spcAft>
                <a:spcPts val="0"/>
              </a:spcAft>
              <a:buClr>
                <a:srgbClr val="342B1E"/>
              </a:buClr>
              <a:buSzPts val="5700"/>
              <a:buNone/>
              <a:defRPr sz="5700">
                <a:solidFill>
                  <a:srgbClr val="342B1E"/>
                </a:solidFill>
              </a:defRPr>
            </a:lvl4pPr>
            <a:lvl5pPr lvl="4" rtl="0" algn="ctr">
              <a:spcBef>
                <a:spcPts val="0"/>
              </a:spcBef>
              <a:spcAft>
                <a:spcPts val="0"/>
              </a:spcAft>
              <a:buClr>
                <a:srgbClr val="342B1E"/>
              </a:buClr>
              <a:buSzPts val="5700"/>
              <a:buNone/>
              <a:defRPr sz="5700">
                <a:solidFill>
                  <a:srgbClr val="342B1E"/>
                </a:solidFill>
              </a:defRPr>
            </a:lvl5pPr>
            <a:lvl6pPr lvl="5" rtl="0" algn="ctr">
              <a:spcBef>
                <a:spcPts val="0"/>
              </a:spcBef>
              <a:spcAft>
                <a:spcPts val="0"/>
              </a:spcAft>
              <a:buClr>
                <a:srgbClr val="342B1E"/>
              </a:buClr>
              <a:buSzPts val="5700"/>
              <a:buNone/>
              <a:defRPr sz="5700">
                <a:solidFill>
                  <a:srgbClr val="342B1E"/>
                </a:solidFill>
              </a:defRPr>
            </a:lvl6pPr>
            <a:lvl7pPr lvl="6" rtl="0" algn="ctr">
              <a:spcBef>
                <a:spcPts val="0"/>
              </a:spcBef>
              <a:spcAft>
                <a:spcPts val="0"/>
              </a:spcAft>
              <a:buClr>
                <a:srgbClr val="342B1E"/>
              </a:buClr>
              <a:buSzPts val="5700"/>
              <a:buNone/>
              <a:defRPr sz="5700">
                <a:solidFill>
                  <a:srgbClr val="342B1E"/>
                </a:solidFill>
              </a:defRPr>
            </a:lvl7pPr>
            <a:lvl8pPr lvl="7" rtl="0" algn="ctr">
              <a:spcBef>
                <a:spcPts val="0"/>
              </a:spcBef>
              <a:spcAft>
                <a:spcPts val="0"/>
              </a:spcAft>
              <a:buClr>
                <a:srgbClr val="342B1E"/>
              </a:buClr>
              <a:buSzPts val="5700"/>
              <a:buNone/>
              <a:defRPr sz="5700">
                <a:solidFill>
                  <a:srgbClr val="342B1E"/>
                </a:solidFill>
              </a:defRPr>
            </a:lvl8pPr>
            <a:lvl9pPr lvl="8" rtl="0" algn="ctr">
              <a:spcBef>
                <a:spcPts val="0"/>
              </a:spcBef>
              <a:spcAft>
                <a:spcPts val="0"/>
              </a:spcAft>
              <a:buClr>
                <a:srgbClr val="342B1E"/>
              </a:buClr>
              <a:buSzPts val="5700"/>
              <a:buNone/>
              <a:defRPr sz="5700">
                <a:solidFill>
                  <a:srgbClr val="342B1E"/>
                </a:solidFil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one column 2">
  <p:cSld name="ONE_COLUMN_TEXT_2">
    <p:bg>
      <p:bgPr>
        <a:solidFill>
          <a:schemeClr val="dk2"/>
        </a:solidFill>
      </p:bgPr>
    </p:bg>
    <p:spTree>
      <p:nvGrpSpPr>
        <p:cNvPr id="467" name="Shape 467"/>
        <p:cNvGrpSpPr/>
        <p:nvPr/>
      </p:nvGrpSpPr>
      <p:grpSpPr>
        <a:xfrm>
          <a:off x="0" y="0"/>
          <a:ext cx="0" cy="0"/>
          <a:chOff x="0" y="0"/>
          <a:chExt cx="0" cy="0"/>
        </a:xfrm>
      </p:grpSpPr>
      <p:grpSp>
        <p:nvGrpSpPr>
          <p:cNvPr id="468" name="Google Shape;468;p19"/>
          <p:cNvGrpSpPr/>
          <p:nvPr/>
        </p:nvGrpSpPr>
        <p:grpSpPr>
          <a:xfrm>
            <a:off x="10" y="4229086"/>
            <a:ext cx="9144009" cy="914426"/>
            <a:chOff x="10" y="11"/>
            <a:chExt cx="9144009" cy="914426"/>
          </a:xfrm>
        </p:grpSpPr>
        <p:grpSp>
          <p:nvGrpSpPr>
            <p:cNvPr id="469" name="Google Shape;469;p19"/>
            <p:cNvGrpSpPr/>
            <p:nvPr/>
          </p:nvGrpSpPr>
          <p:grpSpPr>
            <a:xfrm>
              <a:off x="914406" y="22"/>
              <a:ext cx="914408" cy="914408"/>
              <a:chOff x="252850" y="967700"/>
              <a:chExt cx="792450" cy="792450"/>
            </a:xfrm>
          </p:grpSpPr>
          <p:sp>
            <p:nvSpPr>
              <p:cNvPr id="470" name="Google Shape;470;p19"/>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19"/>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2" name="Google Shape;472;p19"/>
            <p:cNvGrpSpPr/>
            <p:nvPr/>
          </p:nvGrpSpPr>
          <p:grpSpPr>
            <a:xfrm flipH="1" rot="10800000">
              <a:off x="1828818" y="25"/>
              <a:ext cx="914408" cy="914408"/>
              <a:chOff x="2232200" y="2127575"/>
              <a:chExt cx="792450" cy="792450"/>
            </a:xfrm>
          </p:grpSpPr>
          <p:sp>
            <p:nvSpPr>
              <p:cNvPr id="473" name="Google Shape;473;p19"/>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19"/>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5" name="Google Shape;475;p19"/>
            <p:cNvGrpSpPr/>
            <p:nvPr/>
          </p:nvGrpSpPr>
          <p:grpSpPr>
            <a:xfrm>
              <a:off x="2743227" y="26"/>
              <a:ext cx="914408" cy="914408"/>
              <a:chOff x="3235925" y="2183925"/>
              <a:chExt cx="792450" cy="792450"/>
            </a:xfrm>
          </p:grpSpPr>
          <p:sp>
            <p:nvSpPr>
              <p:cNvPr id="476" name="Google Shape;476;p19"/>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19"/>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8" name="Google Shape;478;p19"/>
            <p:cNvGrpSpPr/>
            <p:nvPr/>
          </p:nvGrpSpPr>
          <p:grpSpPr>
            <a:xfrm>
              <a:off x="6400854" y="29"/>
              <a:ext cx="914379" cy="914408"/>
              <a:chOff x="4653475" y="3275700"/>
              <a:chExt cx="792425" cy="792450"/>
            </a:xfrm>
          </p:grpSpPr>
          <p:sp>
            <p:nvSpPr>
              <p:cNvPr id="479" name="Google Shape;479;p19"/>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19"/>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1" name="Google Shape;481;p19"/>
            <p:cNvGrpSpPr/>
            <p:nvPr/>
          </p:nvGrpSpPr>
          <p:grpSpPr>
            <a:xfrm rot="10800000">
              <a:off x="5486416" y="11"/>
              <a:ext cx="914379" cy="914408"/>
              <a:chOff x="5644875" y="2127575"/>
              <a:chExt cx="792425" cy="792450"/>
            </a:xfrm>
          </p:grpSpPr>
          <p:sp>
            <p:nvSpPr>
              <p:cNvPr id="482" name="Google Shape;482;p19"/>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19"/>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4" name="Google Shape;484;p19"/>
            <p:cNvGrpSpPr/>
            <p:nvPr/>
          </p:nvGrpSpPr>
          <p:grpSpPr>
            <a:xfrm rot="10800000">
              <a:off x="7315224" y="29"/>
              <a:ext cx="914379" cy="914408"/>
              <a:chOff x="2299125" y="3342625"/>
              <a:chExt cx="792425" cy="792450"/>
            </a:xfrm>
          </p:grpSpPr>
          <p:sp>
            <p:nvSpPr>
              <p:cNvPr id="485" name="Google Shape;485;p19"/>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19"/>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7" name="Google Shape;487;p19"/>
            <p:cNvGrpSpPr/>
            <p:nvPr/>
          </p:nvGrpSpPr>
          <p:grpSpPr>
            <a:xfrm>
              <a:off x="4572032" y="29"/>
              <a:ext cx="914408" cy="914408"/>
              <a:chOff x="1096400" y="3316200"/>
              <a:chExt cx="792450" cy="792450"/>
            </a:xfrm>
          </p:grpSpPr>
          <p:sp>
            <p:nvSpPr>
              <p:cNvPr id="488" name="Google Shape;488;p19"/>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19"/>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0" name="Google Shape;490;p19"/>
            <p:cNvGrpSpPr/>
            <p:nvPr/>
          </p:nvGrpSpPr>
          <p:grpSpPr>
            <a:xfrm>
              <a:off x="3657636" y="26"/>
              <a:ext cx="914408" cy="914408"/>
              <a:chOff x="4498500" y="2183925"/>
              <a:chExt cx="792450" cy="792450"/>
            </a:xfrm>
          </p:grpSpPr>
          <p:sp>
            <p:nvSpPr>
              <p:cNvPr id="491" name="Google Shape;491;p19"/>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19"/>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3" name="Google Shape;493;p19"/>
            <p:cNvGrpSpPr/>
            <p:nvPr/>
          </p:nvGrpSpPr>
          <p:grpSpPr>
            <a:xfrm>
              <a:off x="8229640" y="43"/>
              <a:ext cx="914379" cy="914379"/>
              <a:chOff x="5706500" y="3293325"/>
              <a:chExt cx="792425" cy="792425"/>
            </a:xfrm>
          </p:grpSpPr>
          <p:sp>
            <p:nvSpPr>
              <p:cNvPr id="494" name="Google Shape;494;p19"/>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19"/>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6" name="Google Shape;496;p19"/>
            <p:cNvGrpSpPr/>
            <p:nvPr/>
          </p:nvGrpSpPr>
          <p:grpSpPr>
            <a:xfrm>
              <a:off x="10" y="43"/>
              <a:ext cx="914408" cy="914379"/>
              <a:chOff x="3531750" y="3273950"/>
              <a:chExt cx="792450" cy="792425"/>
            </a:xfrm>
          </p:grpSpPr>
          <p:sp>
            <p:nvSpPr>
              <p:cNvPr id="497" name="Google Shape;497;p19"/>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19"/>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99" name="Google Shape;499;p19"/>
          <p:cNvSpPr txBox="1"/>
          <p:nvPr>
            <p:ph type="ctrTitle"/>
          </p:nvPr>
        </p:nvSpPr>
        <p:spPr>
          <a:xfrm>
            <a:off x="720000" y="2086900"/>
            <a:ext cx="2867700" cy="6126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342B1E"/>
              </a:buClr>
              <a:buSzPts val="3000"/>
              <a:buFont typeface="Playfair Display"/>
              <a:buNone/>
              <a:defRPr b="1" sz="3000">
                <a:solidFill>
                  <a:srgbClr val="342B1E"/>
                </a:solidFill>
                <a:latin typeface="Playfair Display"/>
                <a:ea typeface="Playfair Display"/>
                <a:cs typeface="Playfair Display"/>
                <a:sym typeface="Playfair Display"/>
              </a:defRPr>
            </a:lvl1pPr>
            <a:lvl2pPr lvl="1" rtl="0">
              <a:spcBef>
                <a:spcPts val="0"/>
              </a:spcBef>
              <a:spcAft>
                <a:spcPts val="0"/>
              </a:spcAft>
              <a:buClr>
                <a:srgbClr val="342B1E"/>
              </a:buClr>
              <a:buSzPts val="5700"/>
              <a:buNone/>
              <a:defRPr sz="5700">
                <a:solidFill>
                  <a:srgbClr val="342B1E"/>
                </a:solidFill>
              </a:defRPr>
            </a:lvl2pPr>
            <a:lvl3pPr lvl="2" rtl="0">
              <a:spcBef>
                <a:spcPts val="0"/>
              </a:spcBef>
              <a:spcAft>
                <a:spcPts val="0"/>
              </a:spcAft>
              <a:buClr>
                <a:srgbClr val="342B1E"/>
              </a:buClr>
              <a:buSzPts val="5700"/>
              <a:buNone/>
              <a:defRPr sz="5700">
                <a:solidFill>
                  <a:srgbClr val="342B1E"/>
                </a:solidFill>
              </a:defRPr>
            </a:lvl3pPr>
            <a:lvl4pPr lvl="3" rtl="0">
              <a:spcBef>
                <a:spcPts val="0"/>
              </a:spcBef>
              <a:spcAft>
                <a:spcPts val="0"/>
              </a:spcAft>
              <a:buClr>
                <a:srgbClr val="342B1E"/>
              </a:buClr>
              <a:buSzPts val="5700"/>
              <a:buNone/>
              <a:defRPr sz="5700">
                <a:solidFill>
                  <a:srgbClr val="342B1E"/>
                </a:solidFill>
              </a:defRPr>
            </a:lvl4pPr>
            <a:lvl5pPr lvl="4" rtl="0">
              <a:spcBef>
                <a:spcPts val="0"/>
              </a:spcBef>
              <a:spcAft>
                <a:spcPts val="0"/>
              </a:spcAft>
              <a:buClr>
                <a:srgbClr val="342B1E"/>
              </a:buClr>
              <a:buSzPts val="5700"/>
              <a:buNone/>
              <a:defRPr sz="5700">
                <a:solidFill>
                  <a:srgbClr val="342B1E"/>
                </a:solidFill>
              </a:defRPr>
            </a:lvl5pPr>
            <a:lvl6pPr lvl="5" rtl="0">
              <a:spcBef>
                <a:spcPts val="0"/>
              </a:spcBef>
              <a:spcAft>
                <a:spcPts val="0"/>
              </a:spcAft>
              <a:buClr>
                <a:srgbClr val="342B1E"/>
              </a:buClr>
              <a:buSzPts val="5700"/>
              <a:buNone/>
              <a:defRPr sz="5700">
                <a:solidFill>
                  <a:srgbClr val="342B1E"/>
                </a:solidFill>
              </a:defRPr>
            </a:lvl6pPr>
            <a:lvl7pPr lvl="6" rtl="0">
              <a:spcBef>
                <a:spcPts val="0"/>
              </a:spcBef>
              <a:spcAft>
                <a:spcPts val="0"/>
              </a:spcAft>
              <a:buClr>
                <a:srgbClr val="342B1E"/>
              </a:buClr>
              <a:buSzPts val="5700"/>
              <a:buNone/>
              <a:defRPr sz="5700">
                <a:solidFill>
                  <a:srgbClr val="342B1E"/>
                </a:solidFill>
              </a:defRPr>
            </a:lvl7pPr>
            <a:lvl8pPr lvl="7" rtl="0">
              <a:spcBef>
                <a:spcPts val="0"/>
              </a:spcBef>
              <a:spcAft>
                <a:spcPts val="0"/>
              </a:spcAft>
              <a:buClr>
                <a:srgbClr val="342B1E"/>
              </a:buClr>
              <a:buSzPts val="5700"/>
              <a:buNone/>
              <a:defRPr sz="5700">
                <a:solidFill>
                  <a:srgbClr val="342B1E"/>
                </a:solidFill>
              </a:defRPr>
            </a:lvl8pPr>
            <a:lvl9pPr lvl="8" rtl="0">
              <a:spcBef>
                <a:spcPts val="0"/>
              </a:spcBef>
              <a:spcAft>
                <a:spcPts val="0"/>
              </a:spcAft>
              <a:buClr>
                <a:srgbClr val="342B1E"/>
              </a:buClr>
              <a:buSzPts val="5700"/>
              <a:buNone/>
              <a:defRPr sz="5700">
                <a:solidFill>
                  <a:srgbClr val="342B1E"/>
                </a:solidFill>
              </a:defRPr>
            </a:lvl9pPr>
          </a:lstStyle>
          <a:p/>
        </p:txBody>
      </p:sp>
      <p:sp>
        <p:nvSpPr>
          <p:cNvPr id="500" name="Google Shape;500;p19"/>
          <p:cNvSpPr txBox="1"/>
          <p:nvPr>
            <p:ph idx="1" type="subTitle"/>
          </p:nvPr>
        </p:nvSpPr>
        <p:spPr>
          <a:xfrm>
            <a:off x="720000" y="2552075"/>
            <a:ext cx="3494400" cy="1132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rgbClr val="342B1E"/>
              </a:buClr>
              <a:buSzPts val="1600"/>
              <a:buFont typeface="Spartan"/>
              <a:buNone/>
              <a:defRPr sz="1600">
                <a:solidFill>
                  <a:srgbClr val="342B1E"/>
                </a:solidFill>
                <a:latin typeface="Spartan"/>
                <a:ea typeface="Spartan"/>
                <a:cs typeface="Spartan"/>
                <a:sym typeface="Spartan"/>
              </a:defRPr>
            </a:lvl1pPr>
            <a:lvl2pPr lvl="1" rtl="0">
              <a:lnSpc>
                <a:spcPct val="100000"/>
              </a:lnSpc>
              <a:spcBef>
                <a:spcPts val="0"/>
              </a:spcBef>
              <a:spcAft>
                <a:spcPts val="0"/>
              </a:spcAft>
              <a:buClr>
                <a:srgbClr val="342B1E"/>
              </a:buClr>
              <a:buSzPts val="2800"/>
              <a:buNone/>
              <a:defRPr sz="2800">
                <a:solidFill>
                  <a:srgbClr val="342B1E"/>
                </a:solidFill>
              </a:defRPr>
            </a:lvl2pPr>
            <a:lvl3pPr lvl="2" rtl="0">
              <a:lnSpc>
                <a:spcPct val="100000"/>
              </a:lnSpc>
              <a:spcBef>
                <a:spcPts val="0"/>
              </a:spcBef>
              <a:spcAft>
                <a:spcPts val="0"/>
              </a:spcAft>
              <a:buClr>
                <a:srgbClr val="342B1E"/>
              </a:buClr>
              <a:buSzPts val="2800"/>
              <a:buNone/>
              <a:defRPr sz="2800">
                <a:solidFill>
                  <a:srgbClr val="342B1E"/>
                </a:solidFill>
              </a:defRPr>
            </a:lvl3pPr>
            <a:lvl4pPr lvl="3" rtl="0">
              <a:lnSpc>
                <a:spcPct val="100000"/>
              </a:lnSpc>
              <a:spcBef>
                <a:spcPts val="0"/>
              </a:spcBef>
              <a:spcAft>
                <a:spcPts val="0"/>
              </a:spcAft>
              <a:buClr>
                <a:srgbClr val="342B1E"/>
              </a:buClr>
              <a:buSzPts val="2800"/>
              <a:buNone/>
              <a:defRPr sz="2800">
                <a:solidFill>
                  <a:srgbClr val="342B1E"/>
                </a:solidFill>
              </a:defRPr>
            </a:lvl4pPr>
            <a:lvl5pPr lvl="4" rtl="0">
              <a:lnSpc>
                <a:spcPct val="100000"/>
              </a:lnSpc>
              <a:spcBef>
                <a:spcPts val="0"/>
              </a:spcBef>
              <a:spcAft>
                <a:spcPts val="0"/>
              </a:spcAft>
              <a:buClr>
                <a:srgbClr val="342B1E"/>
              </a:buClr>
              <a:buSzPts val="2800"/>
              <a:buNone/>
              <a:defRPr sz="2800">
                <a:solidFill>
                  <a:srgbClr val="342B1E"/>
                </a:solidFill>
              </a:defRPr>
            </a:lvl5pPr>
            <a:lvl6pPr lvl="5" rtl="0">
              <a:lnSpc>
                <a:spcPct val="100000"/>
              </a:lnSpc>
              <a:spcBef>
                <a:spcPts val="0"/>
              </a:spcBef>
              <a:spcAft>
                <a:spcPts val="0"/>
              </a:spcAft>
              <a:buClr>
                <a:srgbClr val="342B1E"/>
              </a:buClr>
              <a:buSzPts val="2800"/>
              <a:buNone/>
              <a:defRPr sz="2800">
                <a:solidFill>
                  <a:srgbClr val="342B1E"/>
                </a:solidFill>
              </a:defRPr>
            </a:lvl6pPr>
            <a:lvl7pPr lvl="6" rtl="0">
              <a:lnSpc>
                <a:spcPct val="100000"/>
              </a:lnSpc>
              <a:spcBef>
                <a:spcPts val="0"/>
              </a:spcBef>
              <a:spcAft>
                <a:spcPts val="0"/>
              </a:spcAft>
              <a:buClr>
                <a:srgbClr val="342B1E"/>
              </a:buClr>
              <a:buSzPts val="2800"/>
              <a:buNone/>
              <a:defRPr sz="2800">
                <a:solidFill>
                  <a:srgbClr val="342B1E"/>
                </a:solidFill>
              </a:defRPr>
            </a:lvl7pPr>
            <a:lvl8pPr lvl="7" rtl="0">
              <a:lnSpc>
                <a:spcPct val="100000"/>
              </a:lnSpc>
              <a:spcBef>
                <a:spcPts val="0"/>
              </a:spcBef>
              <a:spcAft>
                <a:spcPts val="0"/>
              </a:spcAft>
              <a:buClr>
                <a:srgbClr val="342B1E"/>
              </a:buClr>
              <a:buSzPts val="2800"/>
              <a:buNone/>
              <a:defRPr sz="2800">
                <a:solidFill>
                  <a:srgbClr val="342B1E"/>
                </a:solidFill>
              </a:defRPr>
            </a:lvl8pPr>
            <a:lvl9pPr lvl="8" rtl="0">
              <a:lnSpc>
                <a:spcPct val="100000"/>
              </a:lnSpc>
              <a:spcBef>
                <a:spcPts val="0"/>
              </a:spcBef>
              <a:spcAft>
                <a:spcPts val="0"/>
              </a:spcAft>
              <a:buClr>
                <a:srgbClr val="342B1E"/>
              </a:buClr>
              <a:buSzPts val="2800"/>
              <a:buNone/>
              <a:defRPr sz="2800">
                <a:solidFill>
                  <a:srgbClr val="342B1E"/>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ONE_COLUMN_TEXT_1">
    <p:bg>
      <p:bgPr>
        <a:solidFill>
          <a:schemeClr val="dk1"/>
        </a:solidFill>
      </p:bgPr>
    </p:bg>
    <p:spTree>
      <p:nvGrpSpPr>
        <p:cNvPr id="501" name="Shape 501"/>
        <p:cNvGrpSpPr/>
        <p:nvPr/>
      </p:nvGrpSpPr>
      <p:grpSpPr>
        <a:xfrm>
          <a:off x="0" y="0"/>
          <a:ext cx="0" cy="0"/>
          <a:chOff x="0" y="0"/>
          <a:chExt cx="0" cy="0"/>
        </a:xfrm>
      </p:grpSpPr>
      <p:sp>
        <p:nvSpPr>
          <p:cNvPr id="502" name="Google Shape;502;p20"/>
          <p:cNvSpPr txBox="1"/>
          <p:nvPr>
            <p:ph type="ctrTitle"/>
          </p:nvPr>
        </p:nvSpPr>
        <p:spPr>
          <a:xfrm>
            <a:off x="720000" y="540000"/>
            <a:ext cx="67581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3000"/>
              <a:buFont typeface="Playfair Display"/>
              <a:buNone/>
              <a:defRPr b="1" sz="3000">
                <a:solidFill>
                  <a:schemeClr val="accent1"/>
                </a:solidFill>
                <a:latin typeface="Playfair Display"/>
                <a:ea typeface="Playfair Display"/>
                <a:cs typeface="Playfair Display"/>
                <a:sym typeface="Playfair Display"/>
              </a:defRPr>
            </a:lvl1pPr>
            <a:lvl2pPr lvl="1" rtl="0">
              <a:spcBef>
                <a:spcPts val="0"/>
              </a:spcBef>
              <a:spcAft>
                <a:spcPts val="0"/>
              </a:spcAft>
              <a:buClr>
                <a:srgbClr val="342B1E"/>
              </a:buClr>
              <a:buSzPts val="5700"/>
              <a:buNone/>
              <a:defRPr sz="5700">
                <a:solidFill>
                  <a:srgbClr val="342B1E"/>
                </a:solidFill>
              </a:defRPr>
            </a:lvl2pPr>
            <a:lvl3pPr lvl="2" rtl="0">
              <a:spcBef>
                <a:spcPts val="0"/>
              </a:spcBef>
              <a:spcAft>
                <a:spcPts val="0"/>
              </a:spcAft>
              <a:buClr>
                <a:srgbClr val="342B1E"/>
              </a:buClr>
              <a:buSzPts val="5700"/>
              <a:buNone/>
              <a:defRPr sz="5700">
                <a:solidFill>
                  <a:srgbClr val="342B1E"/>
                </a:solidFill>
              </a:defRPr>
            </a:lvl3pPr>
            <a:lvl4pPr lvl="3" rtl="0">
              <a:spcBef>
                <a:spcPts val="0"/>
              </a:spcBef>
              <a:spcAft>
                <a:spcPts val="0"/>
              </a:spcAft>
              <a:buClr>
                <a:srgbClr val="342B1E"/>
              </a:buClr>
              <a:buSzPts val="5700"/>
              <a:buNone/>
              <a:defRPr sz="5700">
                <a:solidFill>
                  <a:srgbClr val="342B1E"/>
                </a:solidFill>
              </a:defRPr>
            </a:lvl4pPr>
            <a:lvl5pPr lvl="4" rtl="0">
              <a:spcBef>
                <a:spcPts val="0"/>
              </a:spcBef>
              <a:spcAft>
                <a:spcPts val="0"/>
              </a:spcAft>
              <a:buClr>
                <a:srgbClr val="342B1E"/>
              </a:buClr>
              <a:buSzPts val="5700"/>
              <a:buNone/>
              <a:defRPr sz="5700">
                <a:solidFill>
                  <a:srgbClr val="342B1E"/>
                </a:solidFill>
              </a:defRPr>
            </a:lvl5pPr>
            <a:lvl6pPr lvl="5" rtl="0">
              <a:spcBef>
                <a:spcPts val="0"/>
              </a:spcBef>
              <a:spcAft>
                <a:spcPts val="0"/>
              </a:spcAft>
              <a:buClr>
                <a:srgbClr val="342B1E"/>
              </a:buClr>
              <a:buSzPts val="5700"/>
              <a:buNone/>
              <a:defRPr sz="5700">
                <a:solidFill>
                  <a:srgbClr val="342B1E"/>
                </a:solidFill>
              </a:defRPr>
            </a:lvl6pPr>
            <a:lvl7pPr lvl="6" rtl="0">
              <a:spcBef>
                <a:spcPts val="0"/>
              </a:spcBef>
              <a:spcAft>
                <a:spcPts val="0"/>
              </a:spcAft>
              <a:buClr>
                <a:srgbClr val="342B1E"/>
              </a:buClr>
              <a:buSzPts val="5700"/>
              <a:buNone/>
              <a:defRPr sz="5700">
                <a:solidFill>
                  <a:srgbClr val="342B1E"/>
                </a:solidFill>
              </a:defRPr>
            </a:lvl7pPr>
            <a:lvl8pPr lvl="7" rtl="0">
              <a:spcBef>
                <a:spcPts val="0"/>
              </a:spcBef>
              <a:spcAft>
                <a:spcPts val="0"/>
              </a:spcAft>
              <a:buClr>
                <a:srgbClr val="342B1E"/>
              </a:buClr>
              <a:buSzPts val="5700"/>
              <a:buNone/>
              <a:defRPr sz="5700">
                <a:solidFill>
                  <a:srgbClr val="342B1E"/>
                </a:solidFill>
              </a:defRPr>
            </a:lvl8pPr>
            <a:lvl9pPr lvl="8" rtl="0">
              <a:spcBef>
                <a:spcPts val="0"/>
              </a:spcBef>
              <a:spcAft>
                <a:spcPts val="0"/>
              </a:spcAft>
              <a:buClr>
                <a:srgbClr val="342B1E"/>
              </a:buClr>
              <a:buSzPts val="5700"/>
              <a:buNone/>
              <a:defRPr sz="5700">
                <a:solidFill>
                  <a:srgbClr val="342B1E"/>
                </a:solidFill>
              </a:defRPr>
            </a:lvl9pPr>
          </a:lstStyle>
          <a:p/>
        </p:txBody>
      </p:sp>
      <p:sp>
        <p:nvSpPr>
          <p:cNvPr id="503" name="Google Shape;503;p20"/>
          <p:cNvSpPr txBox="1"/>
          <p:nvPr>
            <p:ph idx="1" type="subTitle"/>
          </p:nvPr>
        </p:nvSpPr>
        <p:spPr>
          <a:xfrm>
            <a:off x="947612" y="2913573"/>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gn="ctr">
              <a:lnSpc>
                <a:spcPct val="100000"/>
              </a:lnSpc>
              <a:spcBef>
                <a:spcPts val="0"/>
              </a:spcBef>
              <a:spcAft>
                <a:spcPts val="0"/>
              </a:spcAft>
              <a:buClr>
                <a:schemeClr val="accent1"/>
              </a:buClr>
              <a:buSzPts val="1600"/>
              <a:buNone/>
              <a:defRPr sz="1600">
                <a:solidFill>
                  <a:schemeClr val="accent1"/>
                </a:solidFill>
              </a:defRPr>
            </a:lvl2pPr>
            <a:lvl3pPr lvl="2" rtl="0" algn="ctr">
              <a:lnSpc>
                <a:spcPct val="100000"/>
              </a:lnSpc>
              <a:spcBef>
                <a:spcPts val="0"/>
              </a:spcBef>
              <a:spcAft>
                <a:spcPts val="0"/>
              </a:spcAft>
              <a:buClr>
                <a:schemeClr val="accent1"/>
              </a:buClr>
              <a:buSzPts val="1600"/>
              <a:buNone/>
              <a:defRPr sz="1600">
                <a:solidFill>
                  <a:schemeClr val="accent1"/>
                </a:solidFill>
              </a:defRPr>
            </a:lvl3pPr>
            <a:lvl4pPr lvl="3" rtl="0" algn="ctr">
              <a:lnSpc>
                <a:spcPct val="100000"/>
              </a:lnSpc>
              <a:spcBef>
                <a:spcPts val="0"/>
              </a:spcBef>
              <a:spcAft>
                <a:spcPts val="0"/>
              </a:spcAft>
              <a:buClr>
                <a:schemeClr val="accent1"/>
              </a:buClr>
              <a:buSzPts val="1600"/>
              <a:buNone/>
              <a:defRPr sz="1600">
                <a:solidFill>
                  <a:schemeClr val="accent1"/>
                </a:solidFill>
              </a:defRPr>
            </a:lvl4pPr>
            <a:lvl5pPr lvl="4" rtl="0" algn="ctr">
              <a:lnSpc>
                <a:spcPct val="100000"/>
              </a:lnSpc>
              <a:spcBef>
                <a:spcPts val="0"/>
              </a:spcBef>
              <a:spcAft>
                <a:spcPts val="0"/>
              </a:spcAft>
              <a:buClr>
                <a:schemeClr val="accent1"/>
              </a:buClr>
              <a:buSzPts val="1600"/>
              <a:buNone/>
              <a:defRPr sz="1600">
                <a:solidFill>
                  <a:schemeClr val="accent1"/>
                </a:solidFill>
              </a:defRPr>
            </a:lvl5pPr>
            <a:lvl6pPr lvl="5" rtl="0" algn="ctr">
              <a:lnSpc>
                <a:spcPct val="100000"/>
              </a:lnSpc>
              <a:spcBef>
                <a:spcPts val="0"/>
              </a:spcBef>
              <a:spcAft>
                <a:spcPts val="0"/>
              </a:spcAft>
              <a:buClr>
                <a:schemeClr val="accent1"/>
              </a:buClr>
              <a:buSzPts val="1600"/>
              <a:buNone/>
              <a:defRPr sz="1600">
                <a:solidFill>
                  <a:schemeClr val="accent1"/>
                </a:solidFill>
              </a:defRPr>
            </a:lvl6pPr>
            <a:lvl7pPr lvl="6" rtl="0" algn="ctr">
              <a:lnSpc>
                <a:spcPct val="100000"/>
              </a:lnSpc>
              <a:spcBef>
                <a:spcPts val="0"/>
              </a:spcBef>
              <a:spcAft>
                <a:spcPts val="0"/>
              </a:spcAft>
              <a:buClr>
                <a:schemeClr val="accent1"/>
              </a:buClr>
              <a:buSzPts val="1600"/>
              <a:buNone/>
              <a:defRPr sz="1600">
                <a:solidFill>
                  <a:schemeClr val="accent1"/>
                </a:solidFill>
              </a:defRPr>
            </a:lvl7pPr>
            <a:lvl8pPr lvl="7" rtl="0" algn="ctr">
              <a:lnSpc>
                <a:spcPct val="100000"/>
              </a:lnSpc>
              <a:spcBef>
                <a:spcPts val="0"/>
              </a:spcBef>
              <a:spcAft>
                <a:spcPts val="0"/>
              </a:spcAft>
              <a:buClr>
                <a:schemeClr val="accent1"/>
              </a:buClr>
              <a:buSzPts val="1600"/>
              <a:buNone/>
              <a:defRPr sz="1600">
                <a:solidFill>
                  <a:schemeClr val="accent1"/>
                </a:solidFill>
              </a:defRPr>
            </a:lvl8pPr>
            <a:lvl9pPr lvl="8" rtl="0" algn="ctr">
              <a:lnSpc>
                <a:spcPct val="100000"/>
              </a:lnSpc>
              <a:spcBef>
                <a:spcPts val="0"/>
              </a:spcBef>
              <a:spcAft>
                <a:spcPts val="0"/>
              </a:spcAft>
              <a:buClr>
                <a:schemeClr val="accent1"/>
              </a:buClr>
              <a:buSzPts val="1600"/>
              <a:buNone/>
              <a:defRPr sz="1600">
                <a:solidFill>
                  <a:schemeClr val="accent1"/>
                </a:solidFill>
              </a:defRPr>
            </a:lvl9pPr>
          </a:lstStyle>
          <a:p/>
        </p:txBody>
      </p:sp>
      <p:sp>
        <p:nvSpPr>
          <p:cNvPr id="504" name="Google Shape;504;p20"/>
          <p:cNvSpPr txBox="1"/>
          <p:nvPr>
            <p:ph idx="2" type="subTitle"/>
          </p:nvPr>
        </p:nvSpPr>
        <p:spPr>
          <a:xfrm>
            <a:off x="947612" y="2538350"/>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2"/>
              </a:buClr>
              <a:buSzPts val="2000"/>
              <a:buFont typeface="Spartan"/>
              <a:buNone/>
              <a:defRPr b="1" sz="2000">
                <a:solidFill>
                  <a:schemeClr val="dk2"/>
                </a:solidFill>
                <a:latin typeface="Spartan"/>
                <a:ea typeface="Spartan"/>
                <a:cs typeface="Spartan"/>
                <a:sym typeface="Spartan"/>
              </a:defRPr>
            </a:lvl1pPr>
            <a:lvl2pPr lvl="1" rtl="0" algn="ctr">
              <a:lnSpc>
                <a:spcPct val="100000"/>
              </a:lnSpc>
              <a:spcBef>
                <a:spcPts val="0"/>
              </a:spcBef>
              <a:spcAft>
                <a:spcPts val="0"/>
              </a:spcAft>
              <a:buClr>
                <a:schemeClr val="dk2"/>
              </a:buClr>
              <a:buSzPts val="2000"/>
              <a:buNone/>
              <a:defRPr b="1" sz="2000">
                <a:solidFill>
                  <a:schemeClr val="dk2"/>
                </a:solidFill>
              </a:defRPr>
            </a:lvl2pPr>
            <a:lvl3pPr lvl="2" rtl="0" algn="ctr">
              <a:lnSpc>
                <a:spcPct val="100000"/>
              </a:lnSpc>
              <a:spcBef>
                <a:spcPts val="0"/>
              </a:spcBef>
              <a:spcAft>
                <a:spcPts val="0"/>
              </a:spcAft>
              <a:buClr>
                <a:schemeClr val="dk2"/>
              </a:buClr>
              <a:buSzPts val="2000"/>
              <a:buNone/>
              <a:defRPr b="1" sz="2000">
                <a:solidFill>
                  <a:schemeClr val="dk2"/>
                </a:solidFill>
              </a:defRPr>
            </a:lvl3pPr>
            <a:lvl4pPr lvl="3" rtl="0" algn="ctr">
              <a:lnSpc>
                <a:spcPct val="100000"/>
              </a:lnSpc>
              <a:spcBef>
                <a:spcPts val="0"/>
              </a:spcBef>
              <a:spcAft>
                <a:spcPts val="0"/>
              </a:spcAft>
              <a:buClr>
                <a:schemeClr val="dk2"/>
              </a:buClr>
              <a:buSzPts val="2000"/>
              <a:buNone/>
              <a:defRPr b="1" sz="2000">
                <a:solidFill>
                  <a:schemeClr val="dk2"/>
                </a:solidFill>
              </a:defRPr>
            </a:lvl4pPr>
            <a:lvl5pPr lvl="4" rtl="0" algn="ctr">
              <a:lnSpc>
                <a:spcPct val="100000"/>
              </a:lnSpc>
              <a:spcBef>
                <a:spcPts val="0"/>
              </a:spcBef>
              <a:spcAft>
                <a:spcPts val="0"/>
              </a:spcAft>
              <a:buClr>
                <a:schemeClr val="dk2"/>
              </a:buClr>
              <a:buSzPts val="2000"/>
              <a:buNone/>
              <a:defRPr b="1" sz="2000">
                <a:solidFill>
                  <a:schemeClr val="dk2"/>
                </a:solidFill>
              </a:defRPr>
            </a:lvl5pPr>
            <a:lvl6pPr lvl="5" rtl="0" algn="ctr">
              <a:lnSpc>
                <a:spcPct val="100000"/>
              </a:lnSpc>
              <a:spcBef>
                <a:spcPts val="0"/>
              </a:spcBef>
              <a:spcAft>
                <a:spcPts val="0"/>
              </a:spcAft>
              <a:buClr>
                <a:schemeClr val="dk2"/>
              </a:buClr>
              <a:buSzPts val="2000"/>
              <a:buNone/>
              <a:defRPr b="1" sz="2000">
                <a:solidFill>
                  <a:schemeClr val="dk2"/>
                </a:solidFill>
              </a:defRPr>
            </a:lvl6pPr>
            <a:lvl7pPr lvl="6" rtl="0" algn="ctr">
              <a:lnSpc>
                <a:spcPct val="100000"/>
              </a:lnSpc>
              <a:spcBef>
                <a:spcPts val="0"/>
              </a:spcBef>
              <a:spcAft>
                <a:spcPts val="0"/>
              </a:spcAft>
              <a:buClr>
                <a:schemeClr val="dk2"/>
              </a:buClr>
              <a:buSzPts val="2000"/>
              <a:buNone/>
              <a:defRPr b="1" sz="2000">
                <a:solidFill>
                  <a:schemeClr val="dk2"/>
                </a:solidFill>
              </a:defRPr>
            </a:lvl7pPr>
            <a:lvl8pPr lvl="7" rtl="0" algn="ctr">
              <a:lnSpc>
                <a:spcPct val="100000"/>
              </a:lnSpc>
              <a:spcBef>
                <a:spcPts val="0"/>
              </a:spcBef>
              <a:spcAft>
                <a:spcPts val="0"/>
              </a:spcAft>
              <a:buClr>
                <a:schemeClr val="dk2"/>
              </a:buClr>
              <a:buSzPts val="2000"/>
              <a:buNone/>
              <a:defRPr b="1" sz="2000">
                <a:solidFill>
                  <a:schemeClr val="dk2"/>
                </a:solidFill>
              </a:defRPr>
            </a:lvl8pPr>
            <a:lvl9pPr lvl="8" rtl="0" algn="ctr">
              <a:lnSpc>
                <a:spcPct val="100000"/>
              </a:lnSpc>
              <a:spcBef>
                <a:spcPts val="0"/>
              </a:spcBef>
              <a:spcAft>
                <a:spcPts val="0"/>
              </a:spcAft>
              <a:buClr>
                <a:schemeClr val="dk2"/>
              </a:buClr>
              <a:buSzPts val="2000"/>
              <a:buNone/>
              <a:defRPr b="1" sz="2000">
                <a:solidFill>
                  <a:schemeClr val="dk2"/>
                </a:solidFill>
              </a:defRPr>
            </a:lvl9pPr>
          </a:lstStyle>
          <a:p/>
        </p:txBody>
      </p:sp>
      <p:sp>
        <p:nvSpPr>
          <p:cNvPr id="505" name="Google Shape;505;p20"/>
          <p:cNvSpPr txBox="1"/>
          <p:nvPr>
            <p:ph idx="3" type="subTitle"/>
          </p:nvPr>
        </p:nvSpPr>
        <p:spPr>
          <a:xfrm>
            <a:off x="3256213" y="2913573"/>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gn="ctr">
              <a:lnSpc>
                <a:spcPct val="100000"/>
              </a:lnSpc>
              <a:spcBef>
                <a:spcPts val="0"/>
              </a:spcBef>
              <a:spcAft>
                <a:spcPts val="0"/>
              </a:spcAft>
              <a:buClr>
                <a:schemeClr val="accent1"/>
              </a:buClr>
              <a:buSzPts val="1600"/>
              <a:buNone/>
              <a:defRPr sz="1600">
                <a:solidFill>
                  <a:schemeClr val="accent1"/>
                </a:solidFill>
              </a:defRPr>
            </a:lvl2pPr>
            <a:lvl3pPr lvl="2" rtl="0" algn="ctr">
              <a:lnSpc>
                <a:spcPct val="100000"/>
              </a:lnSpc>
              <a:spcBef>
                <a:spcPts val="0"/>
              </a:spcBef>
              <a:spcAft>
                <a:spcPts val="0"/>
              </a:spcAft>
              <a:buClr>
                <a:schemeClr val="accent1"/>
              </a:buClr>
              <a:buSzPts val="1600"/>
              <a:buNone/>
              <a:defRPr sz="1600">
                <a:solidFill>
                  <a:schemeClr val="accent1"/>
                </a:solidFill>
              </a:defRPr>
            </a:lvl3pPr>
            <a:lvl4pPr lvl="3" rtl="0" algn="ctr">
              <a:lnSpc>
                <a:spcPct val="100000"/>
              </a:lnSpc>
              <a:spcBef>
                <a:spcPts val="0"/>
              </a:spcBef>
              <a:spcAft>
                <a:spcPts val="0"/>
              </a:spcAft>
              <a:buClr>
                <a:schemeClr val="accent1"/>
              </a:buClr>
              <a:buSzPts val="1600"/>
              <a:buNone/>
              <a:defRPr sz="1600">
                <a:solidFill>
                  <a:schemeClr val="accent1"/>
                </a:solidFill>
              </a:defRPr>
            </a:lvl4pPr>
            <a:lvl5pPr lvl="4" rtl="0" algn="ctr">
              <a:lnSpc>
                <a:spcPct val="100000"/>
              </a:lnSpc>
              <a:spcBef>
                <a:spcPts val="0"/>
              </a:spcBef>
              <a:spcAft>
                <a:spcPts val="0"/>
              </a:spcAft>
              <a:buClr>
                <a:schemeClr val="accent1"/>
              </a:buClr>
              <a:buSzPts val="1600"/>
              <a:buNone/>
              <a:defRPr sz="1600">
                <a:solidFill>
                  <a:schemeClr val="accent1"/>
                </a:solidFill>
              </a:defRPr>
            </a:lvl5pPr>
            <a:lvl6pPr lvl="5" rtl="0" algn="ctr">
              <a:lnSpc>
                <a:spcPct val="100000"/>
              </a:lnSpc>
              <a:spcBef>
                <a:spcPts val="0"/>
              </a:spcBef>
              <a:spcAft>
                <a:spcPts val="0"/>
              </a:spcAft>
              <a:buClr>
                <a:schemeClr val="accent1"/>
              </a:buClr>
              <a:buSzPts val="1600"/>
              <a:buNone/>
              <a:defRPr sz="1600">
                <a:solidFill>
                  <a:schemeClr val="accent1"/>
                </a:solidFill>
              </a:defRPr>
            </a:lvl6pPr>
            <a:lvl7pPr lvl="6" rtl="0" algn="ctr">
              <a:lnSpc>
                <a:spcPct val="100000"/>
              </a:lnSpc>
              <a:spcBef>
                <a:spcPts val="0"/>
              </a:spcBef>
              <a:spcAft>
                <a:spcPts val="0"/>
              </a:spcAft>
              <a:buClr>
                <a:schemeClr val="accent1"/>
              </a:buClr>
              <a:buSzPts val="1600"/>
              <a:buNone/>
              <a:defRPr sz="1600">
                <a:solidFill>
                  <a:schemeClr val="accent1"/>
                </a:solidFill>
              </a:defRPr>
            </a:lvl7pPr>
            <a:lvl8pPr lvl="7" rtl="0" algn="ctr">
              <a:lnSpc>
                <a:spcPct val="100000"/>
              </a:lnSpc>
              <a:spcBef>
                <a:spcPts val="0"/>
              </a:spcBef>
              <a:spcAft>
                <a:spcPts val="0"/>
              </a:spcAft>
              <a:buClr>
                <a:schemeClr val="accent1"/>
              </a:buClr>
              <a:buSzPts val="1600"/>
              <a:buNone/>
              <a:defRPr sz="1600">
                <a:solidFill>
                  <a:schemeClr val="accent1"/>
                </a:solidFill>
              </a:defRPr>
            </a:lvl8pPr>
            <a:lvl9pPr lvl="8" rtl="0" algn="ctr">
              <a:lnSpc>
                <a:spcPct val="100000"/>
              </a:lnSpc>
              <a:spcBef>
                <a:spcPts val="0"/>
              </a:spcBef>
              <a:spcAft>
                <a:spcPts val="0"/>
              </a:spcAft>
              <a:buClr>
                <a:schemeClr val="accent1"/>
              </a:buClr>
              <a:buSzPts val="1600"/>
              <a:buNone/>
              <a:defRPr sz="1600">
                <a:solidFill>
                  <a:schemeClr val="accent1"/>
                </a:solidFill>
              </a:defRPr>
            </a:lvl9pPr>
          </a:lstStyle>
          <a:p/>
        </p:txBody>
      </p:sp>
      <p:sp>
        <p:nvSpPr>
          <p:cNvPr id="506" name="Google Shape;506;p20"/>
          <p:cNvSpPr txBox="1"/>
          <p:nvPr>
            <p:ph idx="4" type="subTitle"/>
          </p:nvPr>
        </p:nvSpPr>
        <p:spPr>
          <a:xfrm>
            <a:off x="3256211" y="2538350"/>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2"/>
              </a:buClr>
              <a:buSzPts val="2000"/>
              <a:buFont typeface="Spartan"/>
              <a:buNone/>
              <a:defRPr b="1" sz="2000">
                <a:solidFill>
                  <a:schemeClr val="dk2"/>
                </a:solidFill>
                <a:latin typeface="Spartan"/>
                <a:ea typeface="Spartan"/>
                <a:cs typeface="Spartan"/>
                <a:sym typeface="Spartan"/>
              </a:defRPr>
            </a:lvl1pPr>
            <a:lvl2pPr lvl="1" rtl="0" algn="ctr">
              <a:lnSpc>
                <a:spcPct val="100000"/>
              </a:lnSpc>
              <a:spcBef>
                <a:spcPts val="0"/>
              </a:spcBef>
              <a:spcAft>
                <a:spcPts val="0"/>
              </a:spcAft>
              <a:buClr>
                <a:schemeClr val="dk2"/>
              </a:buClr>
              <a:buSzPts val="2000"/>
              <a:buNone/>
              <a:defRPr b="1" sz="2000">
                <a:solidFill>
                  <a:schemeClr val="dk2"/>
                </a:solidFill>
              </a:defRPr>
            </a:lvl2pPr>
            <a:lvl3pPr lvl="2" rtl="0" algn="ctr">
              <a:lnSpc>
                <a:spcPct val="100000"/>
              </a:lnSpc>
              <a:spcBef>
                <a:spcPts val="0"/>
              </a:spcBef>
              <a:spcAft>
                <a:spcPts val="0"/>
              </a:spcAft>
              <a:buClr>
                <a:schemeClr val="dk2"/>
              </a:buClr>
              <a:buSzPts val="2000"/>
              <a:buNone/>
              <a:defRPr b="1" sz="2000">
                <a:solidFill>
                  <a:schemeClr val="dk2"/>
                </a:solidFill>
              </a:defRPr>
            </a:lvl3pPr>
            <a:lvl4pPr lvl="3" rtl="0" algn="ctr">
              <a:lnSpc>
                <a:spcPct val="100000"/>
              </a:lnSpc>
              <a:spcBef>
                <a:spcPts val="0"/>
              </a:spcBef>
              <a:spcAft>
                <a:spcPts val="0"/>
              </a:spcAft>
              <a:buClr>
                <a:schemeClr val="dk2"/>
              </a:buClr>
              <a:buSzPts val="2000"/>
              <a:buNone/>
              <a:defRPr b="1" sz="2000">
                <a:solidFill>
                  <a:schemeClr val="dk2"/>
                </a:solidFill>
              </a:defRPr>
            </a:lvl4pPr>
            <a:lvl5pPr lvl="4" rtl="0" algn="ctr">
              <a:lnSpc>
                <a:spcPct val="100000"/>
              </a:lnSpc>
              <a:spcBef>
                <a:spcPts val="0"/>
              </a:spcBef>
              <a:spcAft>
                <a:spcPts val="0"/>
              </a:spcAft>
              <a:buClr>
                <a:schemeClr val="dk2"/>
              </a:buClr>
              <a:buSzPts val="2000"/>
              <a:buNone/>
              <a:defRPr b="1" sz="2000">
                <a:solidFill>
                  <a:schemeClr val="dk2"/>
                </a:solidFill>
              </a:defRPr>
            </a:lvl5pPr>
            <a:lvl6pPr lvl="5" rtl="0" algn="ctr">
              <a:lnSpc>
                <a:spcPct val="100000"/>
              </a:lnSpc>
              <a:spcBef>
                <a:spcPts val="0"/>
              </a:spcBef>
              <a:spcAft>
                <a:spcPts val="0"/>
              </a:spcAft>
              <a:buClr>
                <a:schemeClr val="dk2"/>
              </a:buClr>
              <a:buSzPts val="2000"/>
              <a:buNone/>
              <a:defRPr b="1" sz="2000">
                <a:solidFill>
                  <a:schemeClr val="dk2"/>
                </a:solidFill>
              </a:defRPr>
            </a:lvl6pPr>
            <a:lvl7pPr lvl="6" rtl="0" algn="ctr">
              <a:lnSpc>
                <a:spcPct val="100000"/>
              </a:lnSpc>
              <a:spcBef>
                <a:spcPts val="0"/>
              </a:spcBef>
              <a:spcAft>
                <a:spcPts val="0"/>
              </a:spcAft>
              <a:buClr>
                <a:schemeClr val="dk2"/>
              </a:buClr>
              <a:buSzPts val="2000"/>
              <a:buNone/>
              <a:defRPr b="1" sz="2000">
                <a:solidFill>
                  <a:schemeClr val="dk2"/>
                </a:solidFill>
              </a:defRPr>
            </a:lvl7pPr>
            <a:lvl8pPr lvl="7" rtl="0" algn="ctr">
              <a:lnSpc>
                <a:spcPct val="100000"/>
              </a:lnSpc>
              <a:spcBef>
                <a:spcPts val="0"/>
              </a:spcBef>
              <a:spcAft>
                <a:spcPts val="0"/>
              </a:spcAft>
              <a:buClr>
                <a:schemeClr val="dk2"/>
              </a:buClr>
              <a:buSzPts val="2000"/>
              <a:buNone/>
              <a:defRPr b="1" sz="2000">
                <a:solidFill>
                  <a:schemeClr val="dk2"/>
                </a:solidFill>
              </a:defRPr>
            </a:lvl8pPr>
            <a:lvl9pPr lvl="8" rtl="0" algn="ctr">
              <a:lnSpc>
                <a:spcPct val="100000"/>
              </a:lnSpc>
              <a:spcBef>
                <a:spcPts val="0"/>
              </a:spcBef>
              <a:spcAft>
                <a:spcPts val="0"/>
              </a:spcAft>
              <a:buClr>
                <a:schemeClr val="dk2"/>
              </a:buClr>
              <a:buSzPts val="2000"/>
              <a:buNone/>
              <a:defRPr b="1" sz="2000">
                <a:solidFill>
                  <a:schemeClr val="dk2"/>
                </a:solidFill>
              </a:defRPr>
            </a:lvl9pPr>
          </a:lstStyle>
          <a:p/>
        </p:txBody>
      </p:sp>
      <p:sp>
        <p:nvSpPr>
          <p:cNvPr id="507" name="Google Shape;507;p20"/>
          <p:cNvSpPr txBox="1"/>
          <p:nvPr>
            <p:ph idx="5" type="subTitle"/>
          </p:nvPr>
        </p:nvSpPr>
        <p:spPr>
          <a:xfrm>
            <a:off x="5564812" y="2913573"/>
            <a:ext cx="16806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1"/>
              </a:buClr>
              <a:buSzPts val="1600"/>
              <a:buFont typeface="Spartan"/>
              <a:buNone/>
              <a:defRPr sz="1600">
                <a:solidFill>
                  <a:schemeClr val="accent1"/>
                </a:solidFill>
                <a:latin typeface="Spartan"/>
                <a:ea typeface="Spartan"/>
                <a:cs typeface="Spartan"/>
                <a:sym typeface="Spartan"/>
              </a:defRPr>
            </a:lvl1pPr>
            <a:lvl2pPr lvl="1" rtl="0" algn="ctr">
              <a:lnSpc>
                <a:spcPct val="100000"/>
              </a:lnSpc>
              <a:spcBef>
                <a:spcPts val="0"/>
              </a:spcBef>
              <a:spcAft>
                <a:spcPts val="0"/>
              </a:spcAft>
              <a:buClr>
                <a:schemeClr val="accent1"/>
              </a:buClr>
              <a:buSzPts val="1600"/>
              <a:buNone/>
              <a:defRPr sz="1600">
                <a:solidFill>
                  <a:schemeClr val="accent1"/>
                </a:solidFill>
              </a:defRPr>
            </a:lvl2pPr>
            <a:lvl3pPr lvl="2" rtl="0" algn="ctr">
              <a:lnSpc>
                <a:spcPct val="100000"/>
              </a:lnSpc>
              <a:spcBef>
                <a:spcPts val="0"/>
              </a:spcBef>
              <a:spcAft>
                <a:spcPts val="0"/>
              </a:spcAft>
              <a:buClr>
                <a:schemeClr val="accent1"/>
              </a:buClr>
              <a:buSzPts val="1600"/>
              <a:buNone/>
              <a:defRPr sz="1600">
                <a:solidFill>
                  <a:schemeClr val="accent1"/>
                </a:solidFill>
              </a:defRPr>
            </a:lvl3pPr>
            <a:lvl4pPr lvl="3" rtl="0" algn="ctr">
              <a:lnSpc>
                <a:spcPct val="100000"/>
              </a:lnSpc>
              <a:spcBef>
                <a:spcPts val="0"/>
              </a:spcBef>
              <a:spcAft>
                <a:spcPts val="0"/>
              </a:spcAft>
              <a:buClr>
                <a:schemeClr val="accent1"/>
              </a:buClr>
              <a:buSzPts val="1600"/>
              <a:buNone/>
              <a:defRPr sz="1600">
                <a:solidFill>
                  <a:schemeClr val="accent1"/>
                </a:solidFill>
              </a:defRPr>
            </a:lvl4pPr>
            <a:lvl5pPr lvl="4" rtl="0" algn="ctr">
              <a:lnSpc>
                <a:spcPct val="100000"/>
              </a:lnSpc>
              <a:spcBef>
                <a:spcPts val="0"/>
              </a:spcBef>
              <a:spcAft>
                <a:spcPts val="0"/>
              </a:spcAft>
              <a:buClr>
                <a:schemeClr val="accent1"/>
              </a:buClr>
              <a:buSzPts val="1600"/>
              <a:buNone/>
              <a:defRPr sz="1600">
                <a:solidFill>
                  <a:schemeClr val="accent1"/>
                </a:solidFill>
              </a:defRPr>
            </a:lvl5pPr>
            <a:lvl6pPr lvl="5" rtl="0" algn="ctr">
              <a:lnSpc>
                <a:spcPct val="100000"/>
              </a:lnSpc>
              <a:spcBef>
                <a:spcPts val="0"/>
              </a:spcBef>
              <a:spcAft>
                <a:spcPts val="0"/>
              </a:spcAft>
              <a:buClr>
                <a:schemeClr val="accent1"/>
              </a:buClr>
              <a:buSzPts val="1600"/>
              <a:buNone/>
              <a:defRPr sz="1600">
                <a:solidFill>
                  <a:schemeClr val="accent1"/>
                </a:solidFill>
              </a:defRPr>
            </a:lvl6pPr>
            <a:lvl7pPr lvl="6" rtl="0" algn="ctr">
              <a:lnSpc>
                <a:spcPct val="100000"/>
              </a:lnSpc>
              <a:spcBef>
                <a:spcPts val="0"/>
              </a:spcBef>
              <a:spcAft>
                <a:spcPts val="0"/>
              </a:spcAft>
              <a:buClr>
                <a:schemeClr val="accent1"/>
              </a:buClr>
              <a:buSzPts val="1600"/>
              <a:buNone/>
              <a:defRPr sz="1600">
                <a:solidFill>
                  <a:schemeClr val="accent1"/>
                </a:solidFill>
              </a:defRPr>
            </a:lvl7pPr>
            <a:lvl8pPr lvl="7" rtl="0" algn="ctr">
              <a:lnSpc>
                <a:spcPct val="100000"/>
              </a:lnSpc>
              <a:spcBef>
                <a:spcPts val="0"/>
              </a:spcBef>
              <a:spcAft>
                <a:spcPts val="0"/>
              </a:spcAft>
              <a:buClr>
                <a:schemeClr val="accent1"/>
              </a:buClr>
              <a:buSzPts val="1600"/>
              <a:buNone/>
              <a:defRPr sz="1600">
                <a:solidFill>
                  <a:schemeClr val="accent1"/>
                </a:solidFill>
              </a:defRPr>
            </a:lvl8pPr>
            <a:lvl9pPr lvl="8" rtl="0" algn="ctr">
              <a:lnSpc>
                <a:spcPct val="100000"/>
              </a:lnSpc>
              <a:spcBef>
                <a:spcPts val="0"/>
              </a:spcBef>
              <a:spcAft>
                <a:spcPts val="0"/>
              </a:spcAft>
              <a:buClr>
                <a:schemeClr val="accent1"/>
              </a:buClr>
              <a:buSzPts val="1600"/>
              <a:buNone/>
              <a:defRPr sz="1600">
                <a:solidFill>
                  <a:schemeClr val="accent1"/>
                </a:solidFill>
              </a:defRPr>
            </a:lvl9pPr>
          </a:lstStyle>
          <a:p/>
        </p:txBody>
      </p:sp>
      <p:sp>
        <p:nvSpPr>
          <p:cNvPr id="508" name="Google Shape;508;p20"/>
          <p:cNvSpPr txBox="1"/>
          <p:nvPr>
            <p:ph idx="6" type="subTitle"/>
          </p:nvPr>
        </p:nvSpPr>
        <p:spPr>
          <a:xfrm>
            <a:off x="5564812" y="2538350"/>
            <a:ext cx="16806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2"/>
              </a:buClr>
              <a:buSzPts val="2000"/>
              <a:buFont typeface="Spartan"/>
              <a:buNone/>
              <a:defRPr b="1" sz="2000">
                <a:solidFill>
                  <a:schemeClr val="dk2"/>
                </a:solidFill>
                <a:latin typeface="Spartan"/>
                <a:ea typeface="Spartan"/>
                <a:cs typeface="Spartan"/>
                <a:sym typeface="Spartan"/>
              </a:defRPr>
            </a:lvl1pPr>
            <a:lvl2pPr lvl="1" rtl="0" algn="ctr">
              <a:lnSpc>
                <a:spcPct val="100000"/>
              </a:lnSpc>
              <a:spcBef>
                <a:spcPts val="0"/>
              </a:spcBef>
              <a:spcAft>
                <a:spcPts val="0"/>
              </a:spcAft>
              <a:buClr>
                <a:schemeClr val="dk2"/>
              </a:buClr>
              <a:buSzPts val="2000"/>
              <a:buNone/>
              <a:defRPr b="1" sz="2000">
                <a:solidFill>
                  <a:schemeClr val="dk2"/>
                </a:solidFill>
              </a:defRPr>
            </a:lvl2pPr>
            <a:lvl3pPr lvl="2" rtl="0" algn="ctr">
              <a:lnSpc>
                <a:spcPct val="100000"/>
              </a:lnSpc>
              <a:spcBef>
                <a:spcPts val="0"/>
              </a:spcBef>
              <a:spcAft>
                <a:spcPts val="0"/>
              </a:spcAft>
              <a:buClr>
                <a:schemeClr val="dk2"/>
              </a:buClr>
              <a:buSzPts val="2000"/>
              <a:buNone/>
              <a:defRPr b="1" sz="2000">
                <a:solidFill>
                  <a:schemeClr val="dk2"/>
                </a:solidFill>
              </a:defRPr>
            </a:lvl3pPr>
            <a:lvl4pPr lvl="3" rtl="0" algn="ctr">
              <a:lnSpc>
                <a:spcPct val="100000"/>
              </a:lnSpc>
              <a:spcBef>
                <a:spcPts val="0"/>
              </a:spcBef>
              <a:spcAft>
                <a:spcPts val="0"/>
              </a:spcAft>
              <a:buClr>
                <a:schemeClr val="dk2"/>
              </a:buClr>
              <a:buSzPts val="2000"/>
              <a:buNone/>
              <a:defRPr b="1" sz="2000">
                <a:solidFill>
                  <a:schemeClr val="dk2"/>
                </a:solidFill>
              </a:defRPr>
            </a:lvl4pPr>
            <a:lvl5pPr lvl="4" rtl="0" algn="ctr">
              <a:lnSpc>
                <a:spcPct val="100000"/>
              </a:lnSpc>
              <a:spcBef>
                <a:spcPts val="0"/>
              </a:spcBef>
              <a:spcAft>
                <a:spcPts val="0"/>
              </a:spcAft>
              <a:buClr>
                <a:schemeClr val="dk2"/>
              </a:buClr>
              <a:buSzPts val="2000"/>
              <a:buNone/>
              <a:defRPr b="1" sz="2000">
                <a:solidFill>
                  <a:schemeClr val="dk2"/>
                </a:solidFill>
              </a:defRPr>
            </a:lvl5pPr>
            <a:lvl6pPr lvl="5" rtl="0" algn="ctr">
              <a:lnSpc>
                <a:spcPct val="100000"/>
              </a:lnSpc>
              <a:spcBef>
                <a:spcPts val="0"/>
              </a:spcBef>
              <a:spcAft>
                <a:spcPts val="0"/>
              </a:spcAft>
              <a:buClr>
                <a:schemeClr val="dk2"/>
              </a:buClr>
              <a:buSzPts val="2000"/>
              <a:buNone/>
              <a:defRPr b="1" sz="2000">
                <a:solidFill>
                  <a:schemeClr val="dk2"/>
                </a:solidFill>
              </a:defRPr>
            </a:lvl6pPr>
            <a:lvl7pPr lvl="6" rtl="0" algn="ctr">
              <a:lnSpc>
                <a:spcPct val="100000"/>
              </a:lnSpc>
              <a:spcBef>
                <a:spcPts val="0"/>
              </a:spcBef>
              <a:spcAft>
                <a:spcPts val="0"/>
              </a:spcAft>
              <a:buClr>
                <a:schemeClr val="dk2"/>
              </a:buClr>
              <a:buSzPts val="2000"/>
              <a:buNone/>
              <a:defRPr b="1" sz="2000">
                <a:solidFill>
                  <a:schemeClr val="dk2"/>
                </a:solidFill>
              </a:defRPr>
            </a:lvl7pPr>
            <a:lvl8pPr lvl="7" rtl="0" algn="ctr">
              <a:lnSpc>
                <a:spcPct val="100000"/>
              </a:lnSpc>
              <a:spcBef>
                <a:spcPts val="0"/>
              </a:spcBef>
              <a:spcAft>
                <a:spcPts val="0"/>
              </a:spcAft>
              <a:buClr>
                <a:schemeClr val="dk2"/>
              </a:buClr>
              <a:buSzPts val="2000"/>
              <a:buNone/>
              <a:defRPr b="1" sz="2000">
                <a:solidFill>
                  <a:schemeClr val="dk2"/>
                </a:solidFill>
              </a:defRPr>
            </a:lvl8pPr>
            <a:lvl9pPr lvl="8" rtl="0" algn="ctr">
              <a:lnSpc>
                <a:spcPct val="100000"/>
              </a:lnSpc>
              <a:spcBef>
                <a:spcPts val="0"/>
              </a:spcBef>
              <a:spcAft>
                <a:spcPts val="0"/>
              </a:spcAft>
              <a:buClr>
                <a:schemeClr val="dk2"/>
              </a:buClr>
              <a:buSzPts val="2000"/>
              <a:buNone/>
              <a:defRPr b="1" sz="2000">
                <a:solidFill>
                  <a:schemeClr val="dk2"/>
                </a:solidFill>
              </a:defRPr>
            </a:lvl9pPr>
          </a:lstStyle>
          <a:p/>
        </p:txBody>
      </p:sp>
      <p:grpSp>
        <p:nvGrpSpPr>
          <p:cNvPr id="509" name="Google Shape;509;p20"/>
          <p:cNvGrpSpPr/>
          <p:nvPr/>
        </p:nvGrpSpPr>
        <p:grpSpPr>
          <a:xfrm>
            <a:off x="8229587" y="-171446"/>
            <a:ext cx="914426" cy="5486415"/>
            <a:chOff x="8229587" y="-171446"/>
            <a:chExt cx="914426" cy="5486415"/>
          </a:xfrm>
        </p:grpSpPr>
        <p:grpSp>
          <p:nvGrpSpPr>
            <p:cNvPr id="510" name="Google Shape;510;p20"/>
            <p:cNvGrpSpPr/>
            <p:nvPr/>
          </p:nvGrpSpPr>
          <p:grpSpPr>
            <a:xfrm rot="5400000">
              <a:off x="8229590" y="-171446"/>
              <a:ext cx="914408" cy="914408"/>
              <a:chOff x="2232200" y="2127575"/>
              <a:chExt cx="792450" cy="792450"/>
            </a:xfrm>
          </p:grpSpPr>
          <p:sp>
            <p:nvSpPr>
              <p:cNvPr id="511" name="Google Shape;511;p20"/>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0"/>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3" name="Google Shape;513;p20"/>
            <p:cNvGrpSpPr/>
            <p:nvPr/>
          </p:nvGrpSpPr>
          <p:grpSpPr>
            <a:xfrm rot="5400000">
              <a:off x="8229590" y="742962"/>
              <a:ext cx="914408" cy="914408"/>
              <a:chOff x="3235925" y="2183925"/>
              <a:chExt cx="792450" cy="792450"/>
            </a:xfrm>
          </p:grpSpPr>
          <p:sp>
            <p:nvSpPr>
              <p:cNvPr id="514" name="Google Shape;514;p20"/>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0"/>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6" name="Google Shape;516;p20"/>
            <p:cNvGrpSpPr/>
            <p:nvPr/>
          </p:nvGrpSpPr>
          <p:grpSpPr>
            <a:xfrm rot="5400000">
              <a:off x="8229602" y="4400575"/>
              <a:ext cx="914379" cy="914408"/>
              <a:chOff x="4653475" y="3275700"/>
              <a:chExt cx="792425" cy="792450"/>
            </a:xfrm>
          </p:grpSpPr>
          <p:sp>
            <p:nvSpPr>
              <p:cNvPr id="517" name="Google Shape;517;p20"/>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0"/>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9" name="Google Shape;519;p20"/>
            <p:cNvGrpSpPr/>
            <p:nvPr/>
          </p:nvGrpSpPr>
          <p:grpSpPr>
            <a:xfrm rot="-5400000">
              <a:off x="8229619" y="3486137"/>
              <a:ext cx="914379" cy="914408"/>
              <a:chOff x="5644875" y="2127575"/>
              <a:chExt cx="792425" cy="792450"/>
            </a:xfrm>
          </p:grpSpPr>
          <p:sp>
            <p:nvSpPr>
              <p:cNvPr id="520" name="Google Shape;520;p20"/>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0"/>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2" name="Google Shape;522;p20"/>
            <p:cNvGrpSpPr/>
            <p:nvPr/>
          </p:nvGrpSpPr>
          <p:grpSpPr>
            <a:xfrm rot="5400000">
              <a:off x="8229587" y="2571768"/>
              <a:ext cx="914408" cy="914408"/>
              <a:chOff x="1096400" y="3316200"/>
              <a:chExt cx="792450" cy="792450"/>
            </a:xfrm>
          </p:grpSpPr>
          <p:sp>
            <p:nvSpPr>
              <p:cNvPr id="523" name="Google Shape;523;p20"/>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0"/>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5" name="Google Shape;525;p20"/>
            <p:cNvGrpSpPr/>
            <p:nvPr/>
          </p:nvGrpSpPr>
          <p:grpSpPr>
            <a:xfrm rot="5400000">
              <a:off x="8229590" y="1657372"/>
              <a:ext cx="914408" cy="914408"/>
              <a:chOff x="4498500" y="2183925"/>
              <a:chExt cx="792450" cy="792450"/>
            </a:xfrm>
          </p:grpSpPr>
          <p:sp>
            <p:nvSpPr>
              <p:cNvPr id="526" name="Google Shape;526;p20"/>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0"/>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extLst>
    <p:ext uri="{DCECCB84-F9BA-43D5-87BE-67443E8EF086}">
      <p15:sldGuideLst>
        <p15:guide id="1" pos="2758">
          <p15:clr>
            <a:srgbClr val="FA7B17"/>
          </p15:clr>
        </p15:guide>
      </p15:sldGuideLst>
    </p:ext>
  </p:extLs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ONE_COLUMN_TEXT_1_1">
    <p:bg>
      <p:bgPr>
        <a:solidFill>
          <a:schemeClr val="dk2"/>
        </a:solidFill>
      </p:bgPr>
    </p:bg>
    <p:spTree>
      <p:nvGrpSpPr>
        <p:cNvPr id="528" name="Shape 528"/>
        <p:cNvGrpSpPr/>
        <p:nvPr/>
      </p:nvGrpSpPr>
      <p:grpSpPr>
        <a:xfrm>
          <a:off x="0" y="0"/>
          <a:ext cx="0" cy="0"/>
          <a:chOff x="0" y="0"/>
          <a:chExt cx="0" cy="0"/>
        </a:xfrm>
      </p:grpSpPr>
      <p:grpSp>
        <p:nvGrpSpPr>
          <p:cNvPr id="529" name="Google Shape;529;p21"/>
          <p:cNvGrpSpPr/>
          <p:nvPr/>
        </p:nvGrpSpPr>
        <p:grpSpPr>
          <a:xfrm flipH="1">
            <a:off x="-2" y="4229086"/>
            <a:ext cx="9144009" cy="914426"/>
            <a:chOff x="10" y="4229086"/>
            <a:chExt cx="9144009" cy="914426"/>
          </a:xfrm>
        </p:grpSpPr>
        <p:grpSp>
          <p:nvGrpSpPr>
            <p:cNvPr id="530" name="Google Shape;530;p21"/>
            <p:cNvGrpSpPr/>
            <p:nvPr/>
          </p:nvGrpSpPr>
          <p:grpSpPr>
            <a:xfrm>
              <a:off x="914406" y="4229097"/>
              <a:ext cx="914408" cy="914408"/>
              <a:chOff x="252850" y="967700"/>
              <a:chExt cx="792450" cy="792450"/>
            </a:xfrm>
          </p:grpSpPr>
          <p:sp>
            <p:nvSpPr>
              <p:cNvPr id="531" name="Google Shape;531;p21"/>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1"/>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3" name="Google Shape;533;p21"/>
            <p:cNvGrpSpPr/>
            <p:nvPr/>
          </p:nvGrpSpPr>
          <p:grpSpPr>
            <a:xfrm>
              <a:off x="1828818" y="4229100"/>
              <a:ext cx="914408" cy="914408"/>
              <a:chOff x="2232200" y="2127575"/>
              <a:chExt cx="792450" cy="792450"/>
            </a:xfrm>
          </p:grpSpPr>
          <p:sp>
            <p:nvSpPr>
              <p:cNvPr id="534" name="Google Shape;534;p21"/>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21"/>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6" name="Google Shape;536;p21"/>
            <p:cNvGrpSpPr/>
            <p:nvPr/>
          </p:nvGrpSpPr>
          <p:grpSpPr>
            <a:xfrm>
              <a:off x="2743227" y="4229101"/>
              <a:ext cx="914408" cy="914408"/>
              <a:chOff x="3235925" y="2183925"/>
              <a:chExt cx="792450" cy="792450"/>
            </a:xfrm>
          </p:grpSpPr>
          <p:sp>
            <p:nvSpPr>
              <p:cNvPr id="537" name="Google Shape;537;p21"/>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1"/>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9" name="Google Shape;539;p21"/>
            <p:cNvGrpSpPr/>
            <p:nvPr/>
          </p:nvGrpSpPr>
          <p:grpSpPr>
            <a:xfrm>
              <a:off x="6400854" y="4229104"/>
              <a:ext cx="914379" cy="914408"/>
              <a:chOff x="4653475" y="3275700"/>
              <a:chExt cx="792425" cy="792450"/>
            </a:xfrm>
          </p:grpSpPr>
          <p:sp>
            <p:nvSpPr>
              <p:cNvPr id="540" name="Google Shape;540;p21"/>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1"/>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2" name="Google Shape;542;p21"/>
            <p:cNvGrpSpPr/>
            <p:nvPr/>
          </p:nvGrpSpPr>
          <p:grpSpPr>
            <a:xfrm rot="10800000">
              <a:off x="5486416" y="4229086"/>
              <a:ext cx="914379" cy="914408"/>
              <a:chOff x="5644875" y="2127575"/>
              <a:chExt cx="792425" cy="792450"/>
            </a:xfrm>
          </p:grpSpPr>
          <p:sp>
            <p:nvSpPr>
              <p:cNvPr id="543" name="Google Shape;543;p21"/>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1"/>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5" name="Google Shape;545;p21"/>
            <p:cNvGrpSpPr/>
            <p:nvPr/>
          </p:nvGrpSpPr>
          <p:grpSpPr>
            <a:xfrm>
              <a:off x="7315224" y="4229104"/>
              <a:ext cx="914379" cy="914408"/>
              <a:chOff x="2299125" y="3342625"/>
              <a:chExt cx="792425" cy="792450"/>
            </a:xfrm>
          </p:grpSpPr>
          <p:sp>
            <p:nvSpPr>
              <p:cNvPr id="546" name="Google Shape;546;p21"/>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1"/>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8" name="Google Shape;548;p21"/>
            <p:cNvGrpSpPr/>
            <p:nvPr/>
          </p:nvGrpSpPr>
          <p:grpSpPr>
            <a:xfrm>
              <a:off x="4572032" y="4229104"/>
              <a:ext cx="914408" cy="914408"/>
              <a:chOff x="1096400" y="3316200"/>
              <a:chExt cx="792450" cy="792450"/>
            </a:xfrm>
          </p:grpSpPr>
          <p:sp>
            <p:nvSpPr>
              <p:cNvPr id="549" name="Google Shape;549;p21"/>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1"/>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1" name="Google Shape;551;p21"/>
            <p:cNvGrpSpPr/>
            <p:nvPr/>
          </p:nvGrpSpPr>
          <p:grpSpPr>
            <a:xfrm>
              <a:off x="3657636" y="4229101"/>
              <a:ext cx="914408" cy="914408"/>
              <a:chOff x="4498500" y="2183925"/>
              <a:chExt cx="792450" cy="792450"/>
            </a:xfrm>
          </p:grpSpPr>
          <p:sp>
            <p:nvSpPr>
              <p:cNvPr id="552" name="Google Shape;552;p21"/>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1"/>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4" name="Google Shape;554;p21"/>
            <p:cNvGrpSpPr/>
            <p:nvPr/>
          </p:nvGrpSpPr>
          <p:grpSpPr>
            <a:xfrm>
              <a:off x="8229640" y="4229118"/>
              <a:ext cx="914379" cy="914379"/>
              <a:chOff x="5706500" y="3293325"/>
              <a:chExt cx="792425" cy="792425"/>
            </a:xfrm>
          </p:grpSpPr>
          <p:sp>
            <p:nvSpPr>
              <p:cNvPr id="555" name="Google Shape;555;p21"/>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1"/>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7" name="Google Shape;557;p21"/>
            <p:cNvGrpSpPr/>
            <p:nvPr/>
          </p:nvGrpSpPr>
          <p:grpSpPr>
            <a:xfrm>
              <a:off x="10" y="4229118"/>
              <a:ext cx="914408" cy="914379"/>
              <a:chOff x="3531750" y="3273950"/>
              <a:chExt cx="792450" cy="792425"/>
            </a:xfrm>
          </p:grpSpPr>
          <p:sp>
            <p:nvSpPr>
              <p:cNvPr id="558" name="Google Shape;558;p21"/>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1"/>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60" name="Google Shape;560;p21"/>
          <p:cNvSpPr txBox="1"/>
          <p:nvPr>
            <p:ph idx="1" type="subTitle"/>
          </p:nvPr>
        </p:nvSpPr>
        <p:spPr>
          <a:xfrm>
            <a:off x="1216152" y="2736593"/>
            <a:ext cx="18288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561" name="Google Shape;561;p21"/>
          <p:cNvSpPr txBox="1"/>
          <p:nvPr>
            <p:ph idx="2" type="subTitle"/>
          </p:nvPr>
        </p:nvSpPr>
        <p:spPr>
          <a:xfrm>
            <a:off x="1019502" y="2361369"/>
            <a:ext cx="22221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562" name="Google Shape;562;p21"/>
          <p:cNvSpPr txBox="1"/>
          <p:nvPr>
            <p:ph idx="3" type="subTitle"/>
          </p:nvPr>
        </p:nvSpPr>
        <p:spPr>
          <a:xfrm>
            <a:off x="3566100" y="2736593"/>
            <a:ext cx="20118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563" name="Google Shape;563;p21"/>
          <p:cNvSpPr txBox="1"/>
          <p:nvPr>
            <p:ph idx="4" type="subTitle"/>
          </p:nvPr>
        </p:nvSpPr>
        <p:spPr>
          <a:xfrm>
            <a:off x="3460950" y="2361369"/>
            <a:ext cx="22221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564" name="Google Shape;564;p21"/>
          <p:cNvSpPr txBox="1"/>
          <p:nvPr>
            <p:ph idx="5" type="subTitle"/>
          </p:nvPr>
        </p:nvSpPr>
        <p:spPr>
          <a:xfrm>
            <a:off x="6099048" y="2736593"/>
            <a:ext cx="1828800" cy="97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565" name="Google Shape;565;p21"/>
          <p:cNvSpPr txBox="1"/>
          <p:nvPr>
            <p:ph idx="6" type="subTitle"/>
          </p:nvPr>
        </p:nvSpPr>
        <p:spPr>
          <a:xfrm>
            <a:off x="5902398" y="2361369"/>
            <a:ext cx="2222100" cy="4980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000"/>
              <a:buFont typeface="Spartan"/>
              <a:buNone/>
              <a:defRPr b="1" sz="20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2000"/>
              <a:buNone/>
              <a:defRPr b="1" sz="2000">
                <a:solidFill>
                  <a:schemeClr val="dk1"/>
                </a:solidFill>
              </a:defRPr>
            </a:lvl2pPr>
            <a:lvl3pPr lvl="2" rtl="0" algn="ctr">
              <a:lnSpc>
                <a:spcPct val="100000"/>
              </a:lnSpc>
              <a:spcBef>
                <a:spcPts val="0"/>
              </a:spcBef>
              <a:spcAft>
                <a:spcPts val="0"/>
              </a:spcAft>
              <a:buClr>
                <a:schemeClr val="dk1"/>
              </a:buClr>
              <a:buSzPts val="2000"/>
              <a:buNone/>
              <a:defRPr b="1" sz="2000">
                <a:solidFill>
                  <a:schemeClr val="dk1"/>
                </a:solidFill>
              </a:defRPr>
            </a:lvl3pPr>
            <a:lvl4pPr lvl="3" rtl="0" algn="ctr">
              <a:lnSpc>
                <a:spcPct val="100000"/>
              </a:lnSpc>
              <a:spcBef>
                <a:spcPts val="0"/>
              </a:spcBef>
              <a:spcAft>
                <a:spcPts val="0"/>
              </a:spcAft>
              <a:buClr>
                <a:schemeClr val="dk1"/>
              </a:buClr>
              <a:buSzPts val="2000"/>
              <a:buNone/>
              <a:defRPr b="1" sz="2000">
                <a:solidFill>
                  <a:schemeClr val="dk1"/>
                </a:solidFill>
              </a:defRPr>
            </a:lvl4pPr>
            <a:lvl5pPr lvl="4" rtl="0" algn="ctr">
              <a:lnSpc>
                <a:spcPct val="100000"/>
              </a:lnSpc>
              <a:spcBef>
                <a:spcPts val="0"/>
              </a:spcBef>
              <a:spcAft>
                <a:spcPts val="0"/>
              </a:spcAft>
              <a:buClr>
                <a:schemeClr val="dk1"/>
              </a:buClr>
              <a:buSzPts val="2000"/>
              <a:buNone/>
              <a:defRPr b="1" sz="2000">
                <a:solidFill>
                  <a:schemeClr val="dk1"/>
                </a:solidFill>
              </a:defRPr>
            </a:lvl5pPr>
            <a:lvl6pPr lvl="5" rtl="0" algn="ctr">
              <a:lnSpc>
                <a:spcPct val="100000"/>
              </a:lnSpc>
              <a:spcBef>
                <a:spcPts val="0"/>
              </a:spcBef>
              <a:spcAft>
                <a:spcPts val="0"/>
              </a:spcAft>
              <a:buClr>
                <a:schemeClr val="dk1"/>
              </a:buClr>
              <a:buSzPts val="2000"/>
              <a:buNone/>
              <a:defRPr b="1" sz="2000">
                <a:solidFill>
                  <a:schemeClr val="dk1"/>
                </a:solidFill>
              </a:defRPr>
            </a:lvl6pPr>
            <a:lvl7pPr lvl="6" rtl="0" algn="ctr">
              <a:lnSpc>
                <a:spcPct val="100000"/>
              </a:lnSpc>
              <a:spcBef>
                <a:spcPts val="0"/>
              </a:spcBef>
              <a:spcAft>
                <a:spcPts val="0"/>
              </a:spcAft>
              <a:buClr>
                <a:schemeClr val="dk1"/>
              </a:buClr>
              <a:buSzPts val="2000"/>
              <a:buNone/>
              <a:defRPr b="1" sz="2000">
                <a:solidFill>
                  <a:schemeClr val="dk1"/>
                </a:solidFill>
              </a:defRPr>
            </a:lvl7pPr>
            <a:lvl8pPr lvl="7" rtl="0" algn="ctr">
              <a:lnSpc>
                <a:spcPct val="100000"/>
              </a:lnSpc>
              <a:spcBef>
                <a:spcPts val="0"/>
              </a:spcBef>
              <a:spcAft>
                <a:spcPts val="0"/>
              </a:spcAft>
              <a:buClr>
                <a:schemeClr val="dk1"/>
              </a:buClr>
              <a:buSzPts val="2000"/>
              <a:buNone/>
              <a:defRPr b="1" sz="2000">
                <a:solidFill>
                  <a:schemeClr val="dk1"/>
                </a:solidFill>
              </a:defRPr>
            </a:lvl8pPr>
            <a:lvl9pPr lvl="8" rtl="0" algn="ctr">
              <a:lnSpc>
                <a:spcPct val="100000"/>
              </a:lnSpc>
              <a:spcBef>
                <a:spcPts val="0"/>
              </a:spcBef>
              <a:spcAft>
                <a:spcPts val="0"/>
              </a:spcAft>
              <a:buClr>
                <a:schemeClr val="dk1"/>
              </a:buClr>
              <a:buSzPts val="2000"/>
              <a:buNone/>
              <a:defRPr b="1" sz="2000">
                <a:solidFill>
                  <a:schemeClr val="dk1"/>
                </a:solidFill>
              </a:defRPr>
            </a:lvl9pPr>
          </a:lstStyle>
          <a:p/>
        </p:txBody>
      </p:sp>
      <p:sp>
        <p:nvSpPr>
          <p:cNvPr id="566" name="Google Shape;566;p21"/>
          <p:cNvSpPr txBox="1"/>
          <p:nvPr>
            <p:ph type="ctrTitle"/>
          </p:nvPr>
        </p:nvSpPr>
        <p:spPr>
          <a:xfrm>
            <a:off x="945000" y="540000"/>
            <a:ext cx="72540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Font typeface="Playfair Display"/>
              <a:buNone/>
              <a:defRPr b="1" sz="3000">
                <a:latin typeface="Playfair Display"/>
                <a:ea typeface="Playfair Display"/>
                <a:cs typeface="Playfair Display"/>
                <a:sym typeface="Playfair Display"/>
              </a:defRPr>
            </a:lvl1pPr>
            <a:lvl2pPr lvl="1" rtl="0">
              <a:spcBef>
                <a:spcPts val="0"/>
              </a:spcBef>
              <a:spcAft>
                <a:spcPts val="0"/>
              </a:spcAft>
              <a:buClr>
                <a:schemeClr val="accent1"/>
              </a:buClr>
              <a:buSzPts val="5700"/>
              <a:buNone/>
              <a:defRPr sz="5700">
                <a:solidFill>
                  <a:schemeClr val="accent1"/>
                </a:solidFill>
              </a:defRPr>
            </a:lvl2pPr>
            <a:lvl3pPr lvl="2" rtl="0">
              <a:spcBef>
                <a:spcPts val="0"/>
              </a:spcBef>
              <a:spcAft>
                <a:spcPts val="0"/>
              </a:spcAft>
              <a:buClr>
                <a:schemeClr val="accent1"/>
              </a:buClr>
              <a:buSzPts val="5700"/>
              <a:buNone/>
              <a:defRPr sz="5700">
                <a:solidFill>
                  <a:schemeClr val="accent1"/>
                </a:solidFill>
              </a:defRPr>
            </a:lvl3pPr>
            <a:lvl4pPr lvl="3" rtl="0">
              <a:spcBef>
                <a:spcPts val="0"/>
              </a:spcBef>
              <a:spcAft>
                <a:spcPts val="0"/>
              </a:spcAft>
              <a:buClr>
                <a:schemeClr val="accent1"/>
              </a:buClr>
              <a:buSzPts val="5700"/>
              <a:buNone/>
              <a:defRPr sz="5700">
                <a:solidFill>
                  <a:schemeClr val="accent1"/>
                </a:solidFill>
              </a:defRPr>
            </a:lvl4pPr>
            <a:lvl5pPr lvl="4" rtl="0">
              <a:spcBef>
                <a:spcPts val="0"/>
              </a:spcBef>
              <a:spcAft>
                <a:spcPts val="0"/>
              </a:spcAft>
              <a:buClr>
                <a:schemeClr val="accent1"/>
              </a:buClr>
              <a:buSzPts val="5700"/>
              <a:buNone/>
              <a:defRPr sz="5700">
                <a:solidFill>
                  <a:schemeClr val="accent1"/>
                </a:solidFill>
              </a:defRPr>
            </a:lvl5pPr>
            <a:lvl6pPr lvl="5" rtl="0">
              <a:spcBef>
                <a:spcPts val="0"/>
              </a:spcBef>
              <a:spcAft>
                <a:spcPts val="0"/>
              </a:spcAft>
              <a:buClr>
                <a:schemeClr val="accent1"/>
              </a:buClr>
              <a:buSzPts val="5700"/>
              <a:buNone/>
              <a:defRPr sz="5700">
                <a:solidFill>
                  <a:schemeClr val="accent1"/>
                </a:solidFill>
              </a:defRPr>
            </a:lvl6pPr>
            <a:lvl7pPr lvl="6" rtl="0">
              <a:spcBef>
                <a:spcPts val="0"/>
              </a:spcBef>
              <a:spcAft>
                <a:spcPts val="0"/>
              </a:spcAft>
              <a:buClr>
                <a:schemeClr val="accent1"/>
              </a:buClr>
              <a:buSzPts val="5700"/>
              <a:buNone/>
              <a:defRPr sz="5700">
                <a:solidFill>
                  <a:schemeClr val="accent1"/>
                </a:solidFill>
              </a:defRPr>
            </a:lvl7pPr>
            <a:lvl8pPr lvl="7" rtl="0">
              <a:spcBef>
                <a:spcPts val="0"/>
              </a:spcBef>
              <a:spcAft>
                <a:spcPts val="0"/>
              </a:spcAft>
              <a:buClr>
                <a:schemeClr val="accent1"/>
              </a:buClr>
              <a:buSzPts val="5700"/>
              <a:buNone/>
              <a:defRPr sz="5700">
                <a:solidFill>
                  <a:schemeClr val="accent1"/>
                </a:solidFill>
              </a:defRPr>
            </a:lvl8pPr>
            <a:lvl9pPr lvl="8" rtl="0">
              <a:spcBef>
                <a:spcPts val="0"/>
              </a:spcBef>
              <a:spcAft>
                <a:spcPts val="0"/>
              </a:spcAft>
              <a:buClr>
                <a:schemeClr val="accent1"/>
              </a:buClr>
              <a:buSzPts val="5700"/>
              <a:buNone/>
              <a:defRPr sz="5700">
                <a:solidFill>
                  <a:schemeClr val="accent1"/>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list">
  <p:cSld name="ONE_COLUMN_TEXT_1_1_1">
    <p:bg>
      <p:bgPr>
        <a:solidFill>
          <a:schemeClr val="dk2"/>
        </a:solidFill>
      </p:bgPr>
    </p:bg>
    <p:spTree>
      <p:nvGrpSpPr>
        <p:cNvPr id="567" name="Shape 567"/>
        <p:cNvGrpSpPr/>
        <p:nvPr/>
      </p:nvGrpSpPr>
      <p:grpSpPr>
        <a:xfrm>
          <a:off x="0" y="0"/>
          <a:ext cx="0" cy="0"/>
          <a:chOff x="0" y="0"/>
          <a:chExt cx="0" cy="0"/>
        </a:xfrm>
      </p:grpSpPr>
      <p:grpSp>
        <p:nvGrpSpPr>
          <p:cNvPr id="568" name="Google Shape;568;p22"/>
          <p:cNvGrpSpPr/>
          <p:nvPr/>
        </p:nvGrpSpPr>
        <p:grpSpPr>
          <a:xfrm flipH="1">
            <a:off x="-2" y="4229086"/>
            <a:ext cx="9144009" cy="914426"/>
            <a:chOff x="10" y="4229086"/>
            <a:chExt cx="9144009" cy="914426"/>
          </a:xfrm>
        </p:grpSpPr>
        <p:grpSp>
          <p:nvGrpSpPr>
            <p:cNvPr id="569" name="Google Shape;569;p22"/>
            <p:cNvGrpSpPr/>
            <p:nvPr/>
          </p:nvGrpSpPr>
          <p:grpSpPr>
            <a:xfrm>
              <a:off x="914406" y="4229097"/>
              <a:ext cx="914408" cy="914408"/>
              <a:chOff x="252850" y="967700"/>
              <a:chExt cx="792450" cy="792450"/>
            </a:xfrm>
          </p:grpSpPr>
          <p:sp>
            <p:nvSpPr>
              <p:cNvPr id="570" name="Google Shape;570;p22"/>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22"/>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2" name="Google Shape;572;p22"/>
            <p:cNvGrpSpPr/>
            <p:nvPr/>
          </p:nvGrpSpPr>
          <p:grpSpPr>
            <a:xfrm>
              <a:off x="1828818" y="4229100"/>
              <a:ext cx="914408" cy="914408"/>
              <a:chOff x="2232200" y="2127575"/>
              <a:chExt cx="792450" cy="792450"/>
            </a:xfrm>
          </p:grpSpPr>
          <p:sp>
            <p:nvSpPr>
              <p:cNvPr id="573" name="Google Shape;573;p22"/>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2"/>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5" name="Google Shape;575;p22"/>
            <p:cNvGrpSpPr/>
            <p:nvPr/>
          </p:nvGrpSpPr>
          <p:grpSpPr>
            <a:xfrm>
              <a:off x="2743227" y="4229101"/>
              <a:ext cx="914408" cy="914408"/>
              <a:chOff x="3235925" y="2183925"/>
              <a:chExt cx="792450" cy="792450"/>
            </a:xfrm>
          </p:grpSpPr>
          <p:sp>
            <p:nvSpPr>
              <p:cNvPr id="576" name="Google Shape;576;p22"/>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22"/>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8" name="Google Shape;578;p22"/>
            <p:cNvGrpSpPr/>
            <p:nvPr/>
          </p:nvGrpSpPr>
          <p:grpSpPr>
            <a:xfrm>
              <a:off x="6400854" y="4229104"/>
              <a:ext cx="914379" cy="914408"/>
              <a:chOff x="4653475" y="3275700"/>
              <a:chExt cx="792425" cy="792450"/>
            </a:xfrm>
          </p:grpSpPr>
          <p:sp>
            <p:nvSpPr>
              <p:cNvPr id="579" name="Google Shape;579;p22"/>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22"/>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1" name="Google Shape;581;p22"/>
            <p:cNvGrpSpPr/>
            <p:nvPr/>
          </p:nvGrpSpPr>
          <p:grpSpPr>
            <a:xfrm rot="10800000">
              <a:off x="5486416" y="4229086"/>
              <a:ext cx="914379" cy="914408"/>
              <a:chOff x="5644875" y="2127575"/>
              <a:chExt cx="792425" cy="792450"/>
            </a:xfrm>
          </p:grpSpPr>
          <p:sp>
            <p:nvSpPr>
              <p:cNvPr id="582" name="Google Shape;582;p22"/>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22"/>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4" name="Google Shape;584;p22"/>
            <p:cNvGrpSpPr/>
            <p:nvPr/>
          </p:nvGrpSpPr>
          <p:grpSpPr>
            <a:xfrm>
              <a:off x="7315224" y="4229104"/>
              <a:ext cx="914379" cy="914408"/>
              <a:chOff x="2299125" y="3342625"/>
              <a:chExt cx="792425" cy="792450"/>
            </a:xfrm>
          </p:grpSpPr>
          <p:sp>
            <p:nvSpPr>
              <p:cNvPr id="585" name="Google Shape;585;p22"/>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2"/>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7" name="Google Shape;587;p22"/>
            <p:cNvGrpSpPr/>
            <p:nvPr/>
          </p:nvGrpSpPr>
          <p:grpSpPr>
            <a:xfrm>
              <a:off x="4572032" y="4229104"/>
              <a:ext cx="914408" cy="914408"/>
              <a:chOff x="1096400" y="3316200"/>
              <a:chExt cx="792450" cy="792450"/>
            </a:xfrm>
          </p:grpSpPr>
          <p:sp>
            <p:nvSpPr>
              <p:cNvPr id="588" name="Google Shape;588;p22"/>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2"/>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0" name="Google Shape;590;p22"/>
            <p:cNvGrpSpPr/>
            <p:nvPr/>
          </p:nvGrpSpPr>
          <p:grpSpPr>
            <a:xfrm>
              <a:off x="3657636" y="4229101"/>
              <a:ext cx="914408" cy="914408"/>
              <a:chOff x="4498500" y="2183925"/>
              <a:chExt cx="792450" cy="792450"/>
            </a:xfrm>
          </p:grpSpPr>
          <p:sp>
            <p:nvSpPr>
              <p:cNvPr id="591" name="Google Shape;591;p22"/>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22"/>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3" name="Google Shape;593;p22"/>
            <p:cNvGrpSpPr/>
            <p:nvPr/>
          </p:nvGrpSpPr>
          <p:grpSpPr>
            <a:xfrm>
              <a:off x="8229640" y="4229118"/>
              <a:ext cx="914379" cy="914379"/>
              <a:chOff x="5706500" y="3293325"/>
              <a:chExt cx="792425" cy="792425"/>
            </a:xfrm>
          </p:grpSpPr>
          <p:sp>
            <p:nvSpPr>
              <p:cNvPr id="594" name="Google Shape;594;p22"/>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22"/>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6" name="Google Shape;596;p22"/>
            <p:cNvGrpSpPr/>
            <p:nvPr/>
          </p:nvGrpSpPr>
          <p:grpSpPr>
            <a:xfrm>
              <a:off x="10" y="4229118"/>
              <a:ext cx="914408" cy="914379"/>
              <a:chOff x="3531750" y="3273950"/>
              <a:chExt cx="792450" cy="792425"/>
            </a:xfrm>
          </p:grpSpPr>
          <p:sp>
            <p:nvSpPr>
              <p:cNvPr id="597" name="Google Shape;597;p22"/>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22"/>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99" name="Google Shape;599;p22"/>
          <p:cNvSpPr txBox="1"/>
          <p:nvPr>
            <p:ph idx="1" type="subTitle"/>
          </p:nvPr>
        </p:nvSpPr>
        <p:spPr>
          <a:xfrm>
            <a:off x="1677900" y="1504650"/>
            <a:ext cx="5788200" cy="213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gn="ctr">
              <a:lnSpc>
                <a:spcPct val="100000"/>
              </a:lnSpc>
              <a:spcBef>
                <a:spcPts val="0"/>
              </a:spcBef>
              <a:spcAft>
                <a:spcPts val="0"/>
              </a:spcAft>
              <a:buClr>
                <a:schemeClr val="dk1"/>
              </a:buClr>
              <a:buSzPts val="1600"/>
              <a:buNone/>
              <a:defRPr sz="1600">
                <a:solidFill>
                  <a:schemeClr val="dk1"/>
                </a:solidFill>
              </a:defRPr>
            </a:lvl2pPr>
            <a:lvl3pPr lvl="2" rtl="0" algn="ctr">
              <a:lnSpc>
                <a:spcPct val="100000"/>
              </a:lnSpc>
              <a:spcBef>
                <a:spcPts val="0"/>
              </a:spcBef>
              <a:spcAft>
                <a:spcPts val="0"/>
              </a:spcAft>
              <a:buClr>
                <a:schemeClr val="dk1"/>
              </a:buClr>
              <a:buSzPts val="1600"/>
              <a:buNone/>
              <a:defRPr sz="1600">
                <a:solidFill>
                  <a:schemeClr val="dk1"/>
                </a:solidFill>
              </a:defRPr>
            </a:lvl3pPr>
            <a:lvl4pPr lvl="3" rtl="0" algn="ctr">
              <a:lnSpc>
                <a:spcPct val="100000"/>
              </a:lnSpc>
              <a:spcBef>
                <a:spcPts val="0"/>
              </a:spcBef>
              <a:spcAft>
                <a:spcPts val="0"/>
              </a:spcAft>
              <a:buClr>
                <a:schemeClr val="dk1"/>
              </a:buClr>
              <a:buSzPts val="1600"/>
              <a:buNone/>
              <a:defRPr sz="1600">
                <a:solidFill>
                  <a:schemeClr val="dk1"/>
                </a:solidFill>
              </a:defRPr>
            </a:lvl4pPr>
            <a:lvl5pPr lvl="4" rtl="0" algn="ctr">
              <a:lnSpc>
                <a:spcPct val="100000"/>
              </a:lnSpc>
              <a:spcBef>
                <a:spcPts val="0"/>
              </a:spcBef>
              <a:spcAft>
                <a:spcPts val="0"/>
              </a:spcAft>
              <a:buClr>
                <a:schemeClr val="dk1"/>
              </a:buClr>
              <a:buSzPts val="1600"/>
              <a:buNone/>
              <a:defRPr sz="1600">
                <a:solidFill>
                  <a:schemeClr val="dk1"/>
                </a:solidFill>
              </a:defRPr>
            </a:lvl5pPr>
            <a:lvl6pPr lvl="5" rtl="0" algn="ctr">
              <a:lnSpc>
                <a:spcPct val="100000"/>
              </a:lnSpc>
              <a:spcBef>
                <a:spcPts val="0"/>
              </a:spcBef>
              <a:spcAft>
                <a:spcPts val="0"/>
              </a:spcAft>
              <a:buClr>
                <a:schemeClr val="dk1"/>
              </a:buClr>
              <a:buSzPts val="1600"/>
              <a:buNone/>
              <a:defRPr sz="1600">
                <a:solidFill>
                  <a:schemeClr val="dk1"/>
                </a:solidFill>
              </a:defRPr>
            </a:lvl6pPr>
            <a:lvl7pPr lvl="6" rtl="0" algn="ctr">
              <a:lnSpc>
                <a:spcPct val="100000"/>
              </a:lnSpc>
              <a:spcBef>
                <a:spcPts val="0"/>
              </a:spcBef>
              <a:spcAft>
                <a:spcPts val="0"/>
              </a:spcAft>
              <a:buClr>
                <a:schemeClr val="dk1"/>
              </a:buClr>
              <a:buSzPts val="1600"/>
              <a:buNone/>
              <a:defRPr sz="1600">
                <a:solidFill>
                  <a:schemeClr val="dk1"/>
                </a:solidFill>
              </a:defRPr>
            </a:lvl7pPr>
            <a:lvl8pPr lvl="7" rtl="0" algn="ctr">
              <a:lnSpc>
                <a:spcPct val="100000"/>
              </a:lnSpc>
              <a:spcBef>
                <a:spcPts val="0"/>
              </a:spcBef>
              <a:spcAft>
                <a:spcPts val="0"/>
              </a:spcAft>
              <a:buClr>
                <a:schemeClr val="dk1"/>
              </a:buClr>
              <a:buSzPts val="1600"/>
              <a:buNone/>
              <a:defRPr sz="1600">
                <a:solidFill>
                  <a:schemeClr val="dk1"/>
                </a:solidFill>
              </a:defRPr>
            </a:lvl8pPr>
            <a:lvl9pPr lvl="8" rtl="0" algn="ctr">
              <a:lnSpc>
                <a:spcPct val="100000"/>
              </a:lnSpc>
              <a:spcBef>
                <a:spcPts val="0"/>
              </a:spcBef>
              <a:spcAft>
                <a:spcPts val="0"/>
              </a:spcAft>
              <a:buClr>
                <a:schemeClr val="dk1"/>
              </a:buClr>
              <a:buSzPts val="1600"/>
              <a:buNone/>
              <a:defRPr sz="1600">
                <a:solidFill>
                  <a:schemeClr val="dk1"/>
                </a:solidFill>
              </a:defRPr>
            </a:lvl9pPr>
          </a:lstStyle>
          <a:p/>
        </p:txBody>
      </p:sp>
      <p:sp>
        <p:nvSpPr>
          <p:cNvPr id="600" name="Google Shape;600;p22"/>
          <p:cNvSpPr txBox="1"/>
          <p:nvPr>
            <p:ph type="ctrTitle"/>
          </p:nvPr>
        </p:nvSpPr>
        <p:spPr>
          <a:xfrm>
            <a:off x="945000" y="540000"/>
            <a:ext cx="72540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Font typeface="Playfair Display"/>
              <a:buNone/>
              <a:defRPr b="1" sz="3000">
                <a:latin typeface="Playfair Display"/>
                <a:ea typeface="Playfair Display"/>
                <a:cs typeface="Playfair Display"/>
                <a:sym typeface="Playfair Display"/>
              </a:defRPr>
            </a:lvl1pPr>
            <a:lvl2pPr lvl="1" rtl="0">
              <a:spcBef>
                <a:spcPts val="0"/>
              </a:spcBef>
              <a:spcAft>
                <a:spcPts val="0"/>
              </a:spcAft>
              <a:buClr>
                <a:schemeClr val="accent1"/>
              </a:buClr>
              <a:buSzPts val="5700"/>
              <a:buNone/>
              <a:defRPr sz="5700">
                <a:solidFill>
                  <a:schemeClr val="accent1"/>
                </a:solidFill>
              </a:defRPr>
            </a:lvl2pPr>
            <a:lvl3pPr lvl="2" rtl="0">
              <a:spcBef>
                <a:spcPts val="0"/>
              </a:spcBef>
              <a:spcAft>
                <a:spcPts val="0"/>
              </a:spcAft>
              <a:buClr>
                <a:schemeClr val="accent1"/>
              </a:buClr>
              <a:buSzPts val="5700"/>
              <a:buNone/>
              <a:defRPr sz="5700">
                <a:solidFill>
                  <a:schemeClr val="accent1"/>
                </a:solidFill>
              </a:defRPr>
            </a:lvl3pPr>
            <a:lvl4pPr lvl="3" rtl="0">
              <a:spcBef>
                <a:spcPts val="0"/>
              </a:spcBef>
              <a:spcAft>
                <a:spcPts val="0"/>
              </a:spcAft>
              <a:buClr>
                <a:schemeClr val="accent1"/>
              </a:buClr>
              <a:buSzPts val="5700"/>
              <a:buNone/>
              <a:defRPr sz="5700">
                <a:solidFill>
                  <a:schemeClr val="accent1"/>
                </a:solidFill>
              </a:defRPr>
            </a:lvl4pPr>
            <a:lvl5pPr lvl="4" rtl="0">
              <a:spcBef>
                <a:spcPts val="0"/>
              </a:spcBef>
              <a:spcAft>
                <a:spcPts val="0"/>
              </a:spcAft>
              <a:buClr>
                <a:schemeClr val="accent1"/>
              </a:buClr>
              <a:buSzPts val="5700"/>
              <a:buNone/>
              <a:defRPr sz="5700">
                <a:solidFill>
                  <a:schemeClr val="accent1"/>
                </a:solidFill>
              </a:defRPr>
            </a:lvl5pPr>
            <a:lvl6pPr lvl="5" rtl="0">
              <a:spcBef>
                <a:spcPts val="0"/>
              </a:spcBef>
              <a:spcAft>
                <a:spcPts val="0"/>
              </a:spcAft>
              <a:buClr>
                <a:schemeClr val="accent1"/>
              </a:buClr>
              <a:buSzPts val="5700"/>
              <a:buNone/>
              <a:defRPr sz="5700">
                <a:solidFill>
                  <a:schemeClr val="accent1"/>
                </a:solidFill>
              </a:defRPr>
            </a:lvl6pPr>
            <a:lvl7pPr lvl="6" rtl="0">
              <a:spcBef>
                <a:spcPts val="0"/>
              </a:spcBef>
              <a:spcAft>
                <a:spcPts val="0"/>
              </a:spcAft>
              <a:buClr>
                <a:schemeClr val="accent1"/>
              </a:buClr>
              <a:buSzPts val="5700"/>
              <a:buNone/>
              <a:defRPr sz="5700">
                <a:solidFill>
                  <a:schemeClr val="accent1"/>
                </a:solidFill>
              </a:defRPr>
            </a:lvl7pPr>
            <a:lvl8pPr lvl="7" rtl="0">
              <a:spcBef>
                <a:spcPts val="0"/>
              </a:spcBef>
              <a:spcAft>
                <a:spcPts val="0"/>
              </a:spcAft>
              <a:buClr>
                <a:schemeClr val="accent1"/>
              </a:buClr>
              <a:buSzPts val="5700"/>
              <a:buNone/>
              <a:defRPr sz="5700">
                <a:solidFill>
                  <a:schemeClr val="accent1"/>
                </a:solidFill>
              </a:defRPr>
            </a:lvl8pPr>
            <a:lvl9pPr lvl="8" rtl="0">
              <a:spcBef>
                <a:spcPts val="0"/>
              </a:spcBef>
              <a:spcAft>
                <a:spcPts val="0"/>
              </a:spcAft>
              <a:buClr>
                <a:schemeClr val="accent1"/>
              </a:buClr>
              <a:buSzPts val="5700"/>
              <a:buNone/>
              <a:defRPr sz="5700">
                <a:solidFill>
                  <a:schemeClr val="accent1"/>
                </a:solidFill>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dk2"/>
        </a:solidFill>
      </p:bgPr>
    </p:bg>
    <p:spTree>
      <p:nvGrpSpPr>
        <p:cNvPr id="601" name="Shape 601"/>
        <p:cNvGrpSpPr/>
        <p:nvPr/>
      </p:nvGrpSpPr>
      <p:grpSpPr>
        <a:xfrm>
          <a:off x="0" y="0"/>
          <a:ext cx="0" cy="0"/>
          <a:chOff x="0" y="0"/>
          <a:chExt cx="0" cy="0"/>
        </a:xfrm>
      </p:grpSpPr>
      <p:sp>
        <p:nvSpPr>
          <p:cNvPr id="602" name="Google Shape;602;p23"/>
          <p:cNvSpPr txBox="1"/>
          <p:nvPr>
            <p:ph type="ctrTitle"/>
          </p:nvPr>
        </p:nvSpPr>
        <p:spPr>
          <a:xfrm>
            <a:off x="3011100" y="3276600"/>
            <a:ext cx="3121800" cy="549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Spartan"/>
              <a:buNone/>
              <a:defRPr sz="2000"/>
            </a:lvl1pPr>
            <a:lvl2pPr lvl="1" rtl="0" algn="ctr">
              <a:spcBef>
                <a:spcPts val="0"/>
              </a:spcBef>
              <a:spcAft>
                <a:spcPts val="0"/>
              </a:spcAft>
              <a:buClr>
                <a:srgbClr val="342B1E"/>
              </a:buClr>
              <a:buSzPts val="5700"/>
              <a:buNone/>
              <a:defRPr sz="5700">
                <a:solidFill>
                  <a:srgbClr val="342B1E"/>
                </a:solidFill>
              </a:defRPr>
            </a:lvl2pPr>
            <a:lvl3pPr lvl="2" rtl="0" algn="ctr">
              <a:spcBef>
                <a:spcPts val="0"/>
              </a:spcBef>
              <a:spcAft>
                <a:spcPts val="0"/>
              </a:spcAft>
              <a:buClr>
                <a:srgbClr val="342B1E"/>
              </a:buClr>
              <a:buSzPts val="5700"/>
              <a:buNone/>
              <a:defRPr sz="5700">
                <a:solidFill>
                  <a:srgbClr val="342B1E"/>
                </a:solidFill>
              </a:defRPr>
            </a:lvl3pPr>
            <a:lvl4pPr lvl="3" rtl="0" algn="ctr">
              <a:spcBef>
                <a:spcPts val="0"/>
              </a:spcBef>
              <a:spcAft>
                <a:spcPts val="0"/>
              </a:spcAft>
              <a:buClr>
                <a:srgbClr val="342B1E"/>
              </a:buClr>
              <a:buSzPts val="5700"/>
              <a:buNone/>
              <a:defRPr sz="5700">
                <a:solidFill>
                  <a:srgbClr val="342B1E"/>
                </a:solidFill>
              </a:defRPr>
            </a:lvl4pPr>
            <a:lvl5pPr lvl="4" rtl="0" algn="ctr">
              <a:spcBef>
                <a:spcPts val="0"/>
              </a:spcBef>
              <a:spcAft>
                <a:spcPts val="0"/>
              </a:spcAft>
              <a:buClr>
                <a:srgbClr val="342B1E"/>
              </a:buClr>
              <a:buSzPts val="5700"/>
              <a:buNone/>
              <a:defRPr sz="5700">
                <a:solidFill>
                  <a:srgbClr val="342B1E"/>
                </a:solidFill>
              </a:defRPr>
            </a:lvl5pPr>
            <a:lvl6pPr lvl="5" rtl="0" algn="ctr">
              <a:spcBef>
                <a:spcPts val="0"/>
              </a:spcBef>
              <a:spcAft>
                <a:spcPts val="0"/>
              </a:spcAft>
              <a:buClr>
                <a:srgbClr val="342B1E"/>
              </a:buClr>
              <a:buSzPts val="5700"/>
              <a:buNone/>
              <a:defRPr sz="5700">
                <a:solidFill>
                  <a:srgbClr val="342B1E"/>
                </a:solidFill>
              </a:defRPr>
            </a:lvl6pPr>
            <a:lvl7pPr lvl="6" rtl="0" algn="ctr">
              <a:spcBef>
                <a:spcPts val="0"/>
              </a:spcBef>
              <a:spcAft>
                <a:spcPts val="0"/>
              </a:spcAft>
              <a:buClr>
                <a:srgbClr val="342B1E"/>
              </a:buClr>
              <a:buSzPts val="5700"/>
              <a:buNone/>
              <a:defRPr sz="5700">
                <a:solidFill>
                  <a:srgbClr val="342B1E"/>
                </a:solidFill>
              </a:defRPr>
            </a:lvl7pPr>
            <a:lvl8pPr lvl="7" rtl="0" algn="ctr">
              <a:spcBef>
                <a:spcPts val="0"/>
              </a:spcBef>
              <a:spcAft>
                <a:spcPts val="0"/>
              </a:spcAft>
              <a:buClr>
                <a:srgbClr val="342B1E"/>
              </a:buClr>
              <a:buSzPts val="5700"/>
              <a:buNone/>
              <a:defRPr sz="5700">
                <a:solidFill>
                  <a:srgbClr val="342B1E"/>
                </a:solidFill>
              </a:defRPr>
            </a:lvl8pPr>
            <a:lvl9pPr lvl="8" rtl="0" algn="ctr">
              <a:spcBef>
                <a:spcPts val="0"/>
              </a:spcBef>
              <a:spcAft>
                <a:spcPts val="0"/>
              </a:spcAft>
              <a:buClr>
                <a:srgbClr val="342B1E"/>
              </a:buClr>
              <a:buSzPts val="5700"/>
              <a:buNone/>
              <a:defRPr sz="5700">
                <a:solidFill>
                  <a:srgbClr val="342B1E"/>
                </a:solidFill>
              </a:defRPr>
            </a:lvl9pPr>
          </a:lstStyle>
          <a:p/>
        </p:txBody>
      </p:sp>
      <p:sp>
        <p:nvSpPr>
          <p:cNvPr id="603" name="Google Shape;603;p23"/>
          <p:cNvSpPr txBox="1"/>
          <p:nvPr>
            <p:ph idx="1" type="subTitle"/>
          </p:nvPr>
        </p:nvSpPr>
        <p:spPr>
          <a:xfrm>
            <a:off x="1303800" y="1842900"/>
            <a:ext cx="6536400" cy="1610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600"/>
              <a:buFont typeface="Playfair Display"/>
              <a:buNone/>
              <a:defRPr sz="2500">
                <a:solidFill>
                  <a:schemeClr val="dk1"/>
                </a:solidFill>
                <a:latin typeface="Spartan"/>
                <a:ea typeface="Spartan"/>
                <a:cs typeface="Spartan"/>
                <a:sym typeface="Spartan"/>
              </a:defRPr>
            </a:lvl1pPr>
            <a:lvl2pPr lvl="1" rtl="0" algn="ctr">
              <a:lnSpc>
                <a:spcPct val="100000"/>
              </a:lnSpc>
              <a:spcBef>
                <a:spcPts val="0"/>
              </a:spcBef>
              <a:spcAft>
                <a:spcPts val="0"/>
              </a:spcAft>
              <a:buClr>
                <a:srgbClr val="EDBF31"/>
              </a:buClr>
              <a:buSzPts val="2800"/>
              <a:buNone/>
              <a:defRPr sz="2800">
                <a:solidFill>
                  <a:srgbClr val="EDBF31"/>
                </a:solidFill>
              </a:defRPr>
            </a:lvl2pPr>
            <a:lvl3pPr lvl="2" rtl="0" algn="ctr">
              <a:lnSpc>
                <a:spcPct val="100000"/>
              </a:lnSpc>
              <a:spcBef>
                <a:spcPts val="0"/>
              </a:spcBef>
              <a:spcAft>
                <a:spcPts val="0"/>
              </a:spcAft>
              <a:buClr>
                <a:srgbClr val="EDBF31"/>
              </a:buClr>
              <a:buSzPts val="2800"/>
              <a:buNone/>
              <a:defRPr sz="2800">
                <a:solidFill>
                  <a:srgbClr val="EDBF31"/>
                </a:solidFill>
              </a:defRPr>
            </a:lvl3pPr>
            <a:lvl4pPr lvl="3" rtl="0" algn="ctr">
              <a:lnSpc>
                <a:spcPct val="100000"/>
              </a:lnSpc>
              <a:spcBef>
                <a:spcPts val="0"/>
              </a:spcBef>
              <a:spcAft>
                <a:spcPts val="0"/>
              </a:spcAft>
              <a:buClr>
                <a:srgbClr val="EDBF31"/>
              </a:buClr>
              <a:buSzPts val="2800"/>
              <a:buNone/>
              <a:defRPr sz="2800">
                <a:solidFill>
                  <a:srgbClr val="EDBF31"/>
                </a:solidFill>
              </a:defRPr>
            </a:lvl4pPr>
            <a:lvl5pPr lvl="4" rtl="0" algn="ctr">
              <a:lnSpc>
                <a:spcPct val="100000"/>
              </a:lnSpc>
              <a:spcBef>
                <a:spcPts val="0"/>
              </a:spcBef>
              <a:spcAft>
                <a:spcPts val="0"/>
              </a:spcAft>
              <a:buClr>
                <a:srgbClr val="EDBF31"/>
              </a:buClr>
              <a:buSzPts val="2800"/>
              <a:buNone/>
              <a:defRPr sz="2800">
                <a:solidFill>
                  <a:srgbClr val="EDBF31"/>
                </a:solidFill>
              </a:defRPr>
            </a:lvl5pPr>
            <a:lvl6pPr lvl="5" rtl="0" algn="ctr">
              <a:lnSpc>
                <a:spcPct val="100000"/>
              </a:lnSpc>
              <a:spcBef>
                <a:spcPts val="0"/>
              </a:spcBef>
              <a:spcAft>
                <a:spcPts val="0"/>
              </a:spcAft>
              <a:buClr>
                <a:srgbClr val="EDBF31"/>
              </a:buClr>
              <a:buSzPts val="2800"/>
              <a:buNone/>
              <a:defRPr sz="2800">
                <a:solidFill>
                  <a:srgbClr val="EDBF31"/>
                </a:solidFill>
              </a:defRPr>
            </a:lvl6pPr>
            <a:lvl7pPr lvl="6" rtl="0" algn="ctr">
              <a:lnSpc>
                <a:spcPct val="100000"/>
              </a:lnSpc>
              <a:spcBef>
                <a:spcPts val="0"/>
              </a:spcBef>
              <a:spcAft>
                <a:spcPts val="0"/>
              </a:spcAft>
              <a:buClr>
                <a:srgbClr val="EDBF31"/>
              </a:buClr>
              <a:buSzPts val="2800"/>
              <a:buNone/>
              <a:defRPr sz="2800">
                <a:solidFill>
                  <a:srgbClr val="EDBF31"/>
                </a:solidFill>
              </a:defRPr>
            </a:lvl7pPr>
            <a:lvl8pPr lvl="7" rtl="0" algn="ctr">
              <a:lnSpc>
                <a:spcPct val="100000"/>
              </a:lnSpc>
              <a:spcBef>
                <a:spcPts val="0"/>
              </a:spcBef>
              <a:spcAft>
                <a:spcPts val="0"/>
              </a:spcAft>
              <a:buClr>
                <a:srgbClr val="EDBF31"/>
              </a:buClr>
              <a:buSzPts val="2800"/>
              <a:buNone/>
              <a:defRPr sz="2800">
                <a:solidFill>
                  <a:srgbClr val="EDBF31"/>
                </a:solidFill>
              </a:defRPr>
            </a:lvl8pPr>
            <a:lvl9pPr lvl="8" rtl="0" algn="ctr">
              <a:lnSpc>
                <a:spcPct val="100000"/>
              </a:lnSpc>
              <a:spcBef>
                <a:spcPts val="0"/>
              </a:spcBef>
              <a:spcAft>
                <a:spcPts val="0"/>
              </a:spcAft>
              <a:buClr>
                <a:srgbClr val="EDBF31"/>
              </a:buClr>
              <a:buSzPts val="2800"/>
              <a:buNone/>
              <a:defRPr sz="2800">
                <a:solidFill>
                  <a:srgbClr val="EDBF31"/>
                </a:solidFill>
              </a:defRPr>
            </a:lvl9pPr>
          </a:lstStyle>
          <a:p/>
        </p:txBody>
      </p:sp>
      <p:grpSp>
        <p:nvGrpSpPr>
          <p:cNvPr id="604" name="Google Shape;604;p23"/>
          <p:cNvGrpSpPr/>
          <p:nvPr/>
        </p:nvGrpSpPr>
        <p:grpSpPr>
          <a:xfrm>
            <a:off x="-2" y="11"/>
            <a:ext cx="9144009" cy="914426"/>
            <a:chOff x="-2" y="11"/>
            <a:chExt cx="9144009" cy="914426"/>
          </a:xfrm>
        </p:grpSpPr>
        <p:grpSp>
          <p:nvGrpSpPr>
            <p:cNvPr id="605" name="Google Shape;605;p23"/>
            <p:cNvGrpSpPr/>
            <p:nvPr/>
          </p:nvGrpSpPr>
          <p:grpSpPr>
            <a:xfrm rot="10800000">
              <a:off x="7315202" y="18"/>
              <a:ext cx="914408" cy="914408"/>
              <a:chOff x="252850" y="967700"/>
              <a:chExt cx="792450" cy="792450"/>
            </a:xfrm>
          </p:grpSpPr>
          <p:sp>
            <p:nvSpPr>
              <p:cNvPr id="606" name="Google Shape;606;p23"/>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23"/>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8" name="Google Shape;608;p23"/>
            <p:cNvGrpSpPr/>
            <p:nvPr/>
          </p:nvGrpSpPr>
          <p:grpSpPr>
            <a:xfrm rot="10800000">
              <a:off x="6400790" y="14"/>
              <a:ext cx="914408" cy="914408"/>
              <a:chOff x="2232200" y="2127575"/>
              <a:chExt cx="792450" cy="792450"/>
            </a:xfrm>
          </p:grpSpPr>
          <p:sp>
            <p:nvSpPr>
              <p:cNvPr id="609" name="Google Shape;609;p23"/>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23"/>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1" name="Google Shape;611;p23"/>
            <p:cNvGrpSpPr/>
            <p:nvPr/>
          </p:nvGrpSpPr>
          <p:grpSpPr>
            <a:xfrm rot="10800000">
              <a:off x="5486382" y="14"/>
              <a:ext cx="914408" cy="914408"/>
              <a:chOff x="3235925" y="2183925"/>
              <a:chExt cx="792450" cy="792450"/>
            </a:xfrm>
          </p:grpSpPr>
          <p:sp>
            <p:nvSpPr>
              <p:cNvPr id="612" name="Google Shape;612;p23"/>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3"/>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4" name="Google Shape;614;p23"/>
            <p:cNvGrpSpPr/>
            <p:nvPr/>
          </p:nvGrpSpPr>
          <p:grpSpPr>
            <a:xfrm rot="10800000">
              <a:off x="1828783" y="11"/>
              <a:ext cx="914379" cy="914408"/>
              <a:chOff x="4653475" y="3275700"/>
              <a:chExt cx="792425" cy="792450"/>
            </a:xfrm>
          </p:grpSpPr>
          <p:sp>
            <p:nvSpPr>
              <p:cNvPr id="615" name="Google Shape;615;p23"/>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23"/>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7" name="Google Shape;617;p23"/>
            <p:cNvGrpSpPr/>
            <p:nvPr/>
          </p:nvGrpSpPr>
          <p:grpSpPr>
            <a:xfrm>
              <a:off x="2743221" y="29"/>
              <a:ext cx="914379" cy="914408"/>
              <a:chOff x="5644875" y="2127575"/>
              <a:chExt cx="792425" cy="792450"/>
            </a:xfrm>
          </p:grpSpPr>
          <p:sp>
            <p:nvSpPr>
              <p:cNvPr id="618" name="Google Shape;618;p23"/>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23"/>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0" name="Google Shape;620;p23"/>
            <p:cNvGrpSpPr/>
            <p:nvPr/>
          </p:nvGrpSpPr>
          <p:grpSpPr>
            <a:xfrm rot="10800000">
              <a:off x="914413" y="11"/>
              <a:ext cx="914379" cy="914408"/>
              <a:chOff x="2299125" y="3342625"/>
              <a:chExt cx="792425" cy="792450"/>
            </a:xfrm>
          </p:grpSpPr>
          <p:sp>
            <p:nvSpPr>
              <p:cNvPr id="621" name="Google Shape;621;p23"/>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23"/>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3" name="Google Shape;623;p23"/>
            <p:cNvGrpSpPr/>
            <p:nvPr/>
          </p:nvGrpSpPr>
          <p:grpSpPr>
            <a:xfrm rot="10800000">
              <a:off x="3657576" y="11"/>
              <a:ext cx="914408" cy="914408"/>
              <a:chOff x="1096400" y="3316200"/>
              <a:chExt cx="792450" cy="792450"/>
            </a:xfrm>
          </p:grpSpPr>
          <p:sp>
            <p:nvSpPr>
              <p:cNvPr id="624" name="Google Shape;624;p23"/>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3"/>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6" name="Google Shape;626;p23"/>
            <p:cNvGrpSpPr/>
            <p:nvPr/>
          </p:nvGrpSpPr>
          <p:grpSpPr>
            <a:xfrm rot="10800000">
              <a:off x="4571972" y="14"/>
              <a:ext cx="914408" cy="914408"/>
              <a:chOff x="4498500" y="2183925"/>
              <a:chExt cx="792450" cy="792450"/>
            </a:xfrm>
          </p:grpSpPr>
          <p:sp>
            <p:nvSpPr>
              <p:cNvPr id="627" name="Google Shape;627;p23"/>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23"/>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9" name="Google Shape;629;p23"/>
            <p:cNvGrpSpPr/>
            <p:nvPr/>
          </p:nvGrpSpPr>
          <p:grpSpPr>
            <a:xfrm rot="10800000">
              <a:off x="-2" y="25"/>
              <a:ext cx="914379" cy="914379"/>
              <a:chOff x="5706500" y="3293325"/>
              <a:chExt cx="792425" cy="792425"/>
            </a:xfrm>
          </p:grpSpPr>
          <p:sp>
            <p:nvSpPr>
              <p:cNvPr id="630" name="Google Shape;630;p23"/>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3"/>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2" name="Google Shape;632;p23"/>
            <p:cNvGrpSpPr/>
            <p:nvPr/>
          </p:nvGrpSpPr>
          <p:grpSpPr>
            <a:xfrm rot="10800000">
              <a:off x="8229598" y="25"/>
              <a:ext cx="914408" cy="914379"/>
              <a:chOff x="3531750" y="3273950"/>
              <a:chExt cx="792450" cy="792425"/>
            </a:xfrm>
          </p:grpSpPr>
          <p:sp>
            <p:nvSpPr>
              <p:cNvPr id="633" name="Google Shape;633;p23"/>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23"/>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MAIN_POINT_1">
    <p:bg>
      <p:bgPr>
        <a:solidFill>
          <a:schemeClr val="dk2"/>
        </a:solidFill>
      </p:bgPr>
    </p:bg>
    <p:spTree>
      <p:nvGrpSpPr>
        <p:cNvPr id="635" name="Shape 635"/>
        <p:cNvGrpSpPr/>
        <p:nvPr/>
      </p:nvGrpSpPr>
      <p:grpSpPr>
        <a:xfrm>
          <a:off x="0" y="0"/>
          <a:ext cx="0" cy="0"/>
          <a:chOff x="0" y="0"/>
          <a:chExt cx="0" cy="0"/>
        </a:xfrm>
      </p:grpSpPr>
      <p:grpSp>
        <p:nvGrpSpPr>
          <p:cNvPr id="636" name="Google Shape;636;p24"/>
          <p:cNvGrpSpPr/>
          <p:nvPr/>
        </p:nvGrpSpPr>
        <p:grpSpPr>
          <a:xfrm>
            <a:off x="10" y="4229086"/>
            <a:ext cx="9144009" cy="914426"/>
            <a:chOff x="10" y="4229086"/>
            <a:chExt cx="9144009" cy="914426"/>
          </a:xfrm>
        </p:grpSpPr>
        <p:grpSp>
          <p:nvGrpSpPr>
            <p:cNvPr id="637" name="Google Shape;637;p24"/>
            <p:cNvGrpSpPr/>
            <p:nvPr/>
          </p:nvGrpSpPr>
          <p:grpSpPr>
            <a:xfrm>
              <a:off x="914406" y="4229097"/>
              <a:ext cx="914408" cy="914408"/>
              <a:chOff x="252850" y="967700"/>
              <a:chExt cx="792450" cy="792450"/>
            </a:xfrm>
          </p:grpSpPr>
          <p:sp>
            <p:nvSpPr>
              <p:cNvPr id="638" name="Google Shape;638;p24"/>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4"/>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0" name="Google Shape;640;p24"/>
            <p:cNvGrpSpPr/>
            <p:nvPr/>
          </p:nvGrpSpPr>
          <p:grpSpPr>
            <a:xfrm>
              <a:off x="1828818" y="4229100"/>
              <a:ext cx="914408" cy="914408"/>
              <a:chOff x="2232200" y="2127575"/>
              <a:chExt cx="792450" cy="792450"/>
            </a:xfrm>
          </p:grpSpPr>
          <p:sp>
            <p:nvSpPr>
              <p:cNvPr id="641" name="Google Shape;641;p24"/>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4"/>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3" name="Google Shape;643;p24"/>
            <p:cNvGrpSpPr/>
            <p:nvPr/>
          </p:nvGrpSpPr>
          <p:grpSpPr>
            <a:xfrm>
              <a:off x="2743227" y="4229101"/>
              <a:ext cx="914408" cy="914408"/>
              <a:chOff x="3235925" y="2183925"/>
              <a:chExt cx="792450" cy="792450"/>
            </a:xfrm>
          </p:grpSpPr>
          <p:sp>
            <p:nvSpPr>
              <p:cNvPr id="644" name="Google Shape;644;p24"/>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24"/>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6" name="Google Shape;646;p24"/>
            <p:cNvGrpSpPr/>
            <p:nvPr/>
          </p:nvGrpSpPr>
          <p:grpSpPr>
            <a:xfrm>
              <a:off x="6400854" y="4229104"/>
              <a:ext cx="914379" cy="914408"/>
              <a:chOff x="4653475" y="3275700"/>
              <a:chExt cx="792425" cy="792450"/>
            </a:xfrm>
          </p:grpSpPr>
          <p:sp>
            <p:nvSpPr>
              <p:cNvPr id="647" name="Google Shape;647;p24"/>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4"/>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9" name="Google Shape;649;p24"/>
            <p:cNvGrpSpPr/>
            <p:nvPr/>
          </p:nvGrpSpPr>
          <p:grpSpPr>
            <a:xfrm rot="10800000">
              <a:off x="5486416" y="4229086"/>
              <a:ext cx="914379" cy="914408"/>
              <a:chOff x="5644875" y="2127575"/>
              <a:chExt cx="792425" cy="792450"/>
            </a:xfrm>
          </p:grpSpPr>
          <p:sp>
            <p:nvSpPr>
              <p:cNvPr id="650" name="Google Shape;650;p24"/>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24"/>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2" name="Google Shape;652;p24"/>
            <p:cNvGrpSpPr/>
            <p:nvPr/>
          </p:nvGrpSpPr>
          <p:grpSpPr>
            <a:xfrm>
              <a:off x="7315224" y="4229104"/>
              <a:ext cx="914379" cy="914408"/>
              <a:chOff x="2299125" y="3342625"/>
              <a:chExt cx="792425" cy="792450"/>
            </a:xfrm>
          </p:grpSpPr>
          <p:sp>
            <p:nvSpPr>
              <p:cNvPr id="653" name="Google Shape;653;p24"/>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24"/>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5" name="Google Shape;655;p24"/>
            <p:cNvGrpSpPr/>
            <p:nvPr/>
          </p:nvGrpSpPr>
          <p:grpSpPr>
            <a:xfrm>
              <a:off x="4572032" y="4229104"/>
              <a:ext cx="914408" cy="914408"/>
              <a:chOff x="1096400" y="3316200"/>
              <a:chExt cx="792450" cy="792450"/>
            </a:xfrm>
          </p:grpSpPr>
          <p:sp>
            <p:nvSpPr>
              <p:cNvPr id="656" name="Google Shape;656;p24"/>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24"/>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8" name="Google Shape;658;p24"/>
            <p:cNvGrpSpPr/>
            <p:nvPr/>
          </p:nvGrpSpPr>
          <p:grpSpPr>
            <a:xfrm>
              <a:off x="3657636" y="4229101"/>
              <a:ext cx="914408" cy="914408"/>
              <a:chOff x="4498500" y="2183925"/>
              <a:chExt cx="792450" cy="792450"/>
            </a:xfrm>
          </p:grpSpPr>
          <p:sp>
            <p:nvSpPr>
              <p:cNvPr id="659" name="Google Shape;659;p24"/>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4"/>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1" name="Google Shape;661;p24"/>
            <p:cNvGrpSpPr/>
            <p:nvPr/>
          </p:nvGrpSpPr>
          <p:grpSpPr>
            <a:xfrm>
              <a:off x="8229640" y="4229118"/>
              <a:ext cx="914379" cy="914379"/>
              <a:chOff x="5706500" y="3293325"/>
              <a:chExt cx="792425" cy="792425"/>
            </a:xfrm>
          </p:grpSpPr>
          <p:sp>
            <p:nvSpPr>
              <p:cNvPr id="662" name="Google Shape;662;p24"/>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4"/>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4" name="Google Shape;664;p24"/>
            <p:cNvGrpSpPr/>
            <p:nvPr/>
          </p:nvGrpSpPr>
          <p:grpSpPr>
            <a:xfrm>
              <a:off x="10" y="4229118"/>
              <a:ext cx="914408" cy="914379"/>
              <a:chOff x="3531750" y="3273950"/>
              <a:chExt cx="792450" cy="792425"/>
            </a:xfrm>
          </p:grpSpPr>
          <p:sp>
            <p:nvSpPr>
              <p:cNvPr id="665" name="Google Shape;665;p24"/>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24"/>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67" name="Google Shape;667;p24"/>
          <p:cNvSpPr txBox="1"/>
          <p:nvPr>
            <p:ph type="ctrTitle"/>
          </p:nvPr>
        </p:nvSpPr>
        <p:spPr>
          <a:xfrm>
            <a:off x="945000" y="540000"/>
            <a:ext cx="7254000" cy="607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Font typeface="Playfair Display"/>
              <a:buNone/>
              <a:defRPr b="1" sz="3000">
                <a:latin typeface="Playfair Display"/>
                <a:ea typeface="Playfair Display"/>
                <a:cs typeface="Playfair Display"/>
                <a:sym typeface="Playfair Display"/>
              </a:defRPr>
            </a:lvl1pPr>
            <a:lvl2pPr lvl="1" rtl="0">
              <a:spcBef>
                <a:spcPts val="0"/>
              </a:spcBef>
              <a:spcAft>
                <a:spcPts val="0"/>
              </a:spcAft>
              <a:buClr>
                <a:schemeClr val="accent1"/>
              </a:buClr>
              <a:buSzPts val="5700"/>
              <a:buNone/>
              <a:defRPr sz="5700">
                <a:solidFill>
                  <a:schemeClr val="accent1"/>
                </a:solidFill>
              </a:defRPr>
            </a:lvl2pPr>
            <a:lvl3pPr lvl="2" rtl="0">
              <a:spcBef>
                <a:spcPts val="0"/>
              </a:spcBef>
              <a:spcAft>
                <a:spcPts val="0"/>
              </a:spcAft>
              <a:buClr>
                <a:schemeClr val="accent1"/>
              </a:buClr>
              <a:buSzPts val="5700"/>
              <a:buNone/>
              <a:defRPr sz="5700">
                <a:solidFill>
                  <a:schemeClr val="accent1"/>
                </a:solidFill>
              </a:defRPr>
            </a:lvl3pPr>
            <a:lvl4pPr lvl="3" rtl="0">
              <a:spcBef>
                <a:spcPts val="0"/>
              </a:spcBef>
              <a:spcAft>
                <a:spcPts val="0"/>
              </a:spcAft>
              <a:buClr>
                <a:schemeClr val="accent1"/>
              </a:buClr>
              <a:buSzPts val="5700"/>
              <a:buNone/>
              <a:defRPr sz="5700">
                <a:solidFill>
                  <a:schemeClr val="accent1"/>
                </a:solidFill>
              </a:defRPr>
            </a:lvl4pPr>
            <a:lvl5pPr lvl="4" rtl="0">
              <a:spcBef>
                <a:spcPts val="0"/>
              </a:spcBef>
              <a:spcAft>
                <a:spcPts val="0"/>
              </a:spcAft>
              <a:buClr>
                <a:schemeClr val="accent1"/>
              </a:buClr>
              <a:buSzPts val="5700"/>
              <a:buNone/>
              <a:defRPr sz="5700">
                <a:solidFill>
                  <a:schemeClr val="accent1"/>
                </a:solidFill>
              </a:defRPr>
            </a:lvl5pPr>
            <a:lvl6pPr lvl="5" rtl="0">
              <a:spcBef>
                <a:spcPts val="0"/>
              </a:spcBef>
              <a:spcAft>
                <a:spcPts val="0"/>
              </a:spcAft>
              <a:buClr>
                <a:schemeClr val="accent1"/>
              </a:buClr>
              <a:buSzPts val="5700"/>
              <a:buNone/>
              <a:defRPr sz="5700">
                <a:solidFill>
                  <a:schemeClr val="accent1"/>
                </a:solidFill>
              </a:defRPr>
            </a:lvl6pPr>
            <a:lvl7pPr lvl="6" rtl="0">
              <a:spcBef>
                <a:spcPts val="0"/>
              </a:spcBef>
              <a:spcAft>
                <a:spcPts val="0"/>
              </a:spcAft>
              <a:buClr>
                <a:schemeClr val="accent1"/>
              </a:buClr>
              <a:buSzPts val="5700"/>
              <a:buNone/>
              <a:defRPr sz="5700">
                <a:solidFill>
                  <a:schemeClr val="accent1"/>
                </a:solidFill>
              </a:defRPr>
            </a:lvl7pPr>
            <a:lvl8pPr lvl="7" rtl="0">
              <a:spcBef>
                <a:spcPts val="0"/>
              </a:spcBef>
              <a:spcAft>
                <a:spcPts val="0"/>
              </a:spcAft>
              <a:buClr>
                <a:schemeClr val="accent1"/>
              </a:buClr>
              <a:buSzPts val="5700"/>
              <a:buNone/>
              <a:defRPr sz="5700">
                <a:solidFill>
                  <a:schemeClr val="accent1"/>
                </a:solidFill>
              </a:defRPr>
            </a:lvl8pPr>
            <a:lvl9pPr lvl="8" rtl="0">
              <a:spcBef>
                <a:spcPts val="0"/>
              </a:spcBef>
              <a:spcAft>
                <a:spcPts val="0"/>
              </a:spcAft>
              <a:buClr>
                <a:schemeClr val="accent1"/>
              </a:buClr>
              <a:buSzPts val="5700"/>
              <a:buNone/>
              <a:defRPr sz="5700">
                <a:solidFill>
                  <a:schemeClr val="accent1"/>
                </a:solidFill>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MAIN_POINT_1_1">
    <p:bg>
      <p:bgPr>
        <a:solidFill>
          <a:schemeClr val="dk1"/>
        </a:solidFill>
      </p:bgPr>
    </p:bg>
    <p:spTree>
      <p:nvGrpSpPr>
        <p:cNvPr id="668" name="Shape 668"/>
        <p:cNvGrpSpPr/>
        <p:nvPr/>
      </p:nvGrpSpPr>
      <p:grpSpPr>
        <a:xfrm>
          <a:off x="0" y="0"/>
          <a:ext cx="0" cy="0"/>
          <a:chOff x="0" y="0"/>
          <a:chExt cx="0" cy="0"/>
        </a:xfrm>
      </p:grpSpPr>
      <p:grpSp>
        <p:nvGrpSpPr>
          <p:cNvPr id="669" name="Google Shape;669;p25"/>
          <p:cNvGrpSpPr/>
          <p:nvPr/>
        </p:nvGrpSpPr>
        <p:grpSpPr>
          <a:xfrm>
            <a:off x="-2" y="11"/>
            <a:ext cx="9144009" cy="914426"/>
            <a:chOff x="-2" y="11"/>
            <a:chExt cx="9144009" cy="914426"/>
          </a:xfrm>
        </p:grpSpPr>
        <p:grpSp>
          <p:nvGrpSpPr>
            <p:cNvPr id="670" name="Google Shape;670;p25"/>
            <p:cNvGrpSpPr/>
            <p:nvPr/>
          </p:nvGrpSpPr>
          <p:grpSpPr>
            <a:xfrm rot="10800000">
              <a:off x="7315202" y="18"/>
              <a:ext cx="914408" cy="914408"/>
              <a:chOff x="252850" y="967700"/>
              <a:chExt cx="792450" cy="792450"/>
            </a:xfrm>
          </p:grpSpPr>
          <p:sp>
            <p:nvSpPr>
              <p:cNvPr id="671" name="Google Shape;671;p25"/>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25"/>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3" name="Google Shape;673;p25"/>
            <p:cNvGrpSpPr/>
            <p:nvPr/>
          </p:nvGrpSpPr>
          <p:grpSpPr>
            <a:xfrm rot="10800000">
              <a:off x="6400790" y="14"/>
              <a:ext cx="914408" cy="914408"/>
              <a:chOff x="2232200" y="2127575"/>
              <a:chExt cx="792450" cy="792450"/>
            </a:xfrm>
          </p:grpSpPr>
          <p:sp>
            <p:nvSpPr>
              <p:cNvPr id="674" name="Google Shape;674;p25"/>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25"/>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6" name="Google Shape;676;p25"/>
            <p:cNvGrpSpPr/>
            <p:nvPr/>
          </p:nvGrpSpPr>
          <p:grpSpPr>
            <a:xfrm rot="10800000">
              <a:off x="5486382" y="14"/>
              <a:ext cx="914408" cy="914408"/>
              <a:chOff x="3235925" y="2183925"/>
              <a:chExt cx="792450" cy="792450"/>
            </a:xfrm>
          </p:grpSpPr>
          <p:sp>
            <p:nvSpPr>
              <p:cNvPr id="677" name="Google Shape;677;p25"/>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25"/>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9" name="Google Shape;679;p25"/>
            <p:cNvGrpSpPr/>
            <p:nvPr/>
          </p:nvGrpSpPr>
          <p:grpSpPr>
            <a:xfrm rot="10800000">
              <a:off x="1828783" y="11"/>
              <a:ext cx="914379" cy="914408"/>
              <a:chOff x="4653475" y="3275700"/>
              <a:chExt cx="792425" cy="792450"/>
            </a:xfrm>
          </p:grpSpPr>
          <p:sp>
            <p:nvSpPr>
              <p:cNvPr id="680" name="Google Shape;680;p25"/>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25"/>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2" name="Google Shape;682;p25"/>
            <p:cNvGrpSpPr/>
            <p:nvPr/>
          </p:nvGrpSpPr>
          <p:grpSpPr>
            <a:xfrm>
              <a:off x="2743221" y="29"/>
              <a:ext cx="914379" cy="914408"/>
              <a:chOff x="5644875" y="2127575"/>
              <a:chExt cx="792425" cy="792450"/>
            </a:xfrm>
          </p:grpSpPr>
          <p:sp>
            <p:nvSpPr>
              <p:cNvPr id="683" name="Google Shape;683;p25"/>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25"/>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5" name="Google Shape;685;p25"/>
            <p:cNvGrpSpPr/>
            <p:nvPr/>
          </p:nvGrpSpPr>
          <p:grpSpPr>
            <a:xfrm rot="10800000">
              <a:off x="914413" y="11"/>
              <a:ext cx="914379" cy="914408"/>
              <a:chOff x="2299125" y="3342625"/>
              <a:chExt cx="792425" cy="792450"/>
            </a:xfrm>
          </p:grpSpPr>
          <p:sp>
            <p:nvSpPr>
              <p:cNvPr id="686" name="Google Shape;686;p25"/>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25"/>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8" name="Google Shape;688;p25"/>
            <p:cNvGrpSpPr/>
            <p:nvPr/>
          </p:nvGrpSpPr>
          <p:grpSpPr>
            <a:xfrm rot="10800000">
              <a:off x="3657576" y="11"/>
              <a:ext cx="914408" cy="914408"/>
              <a:chOff x="1096400" y="3316200"/>
              <a:chExt cx="792450" cy="792450"/>
            </a:xfrm>
          </p:grpSpPr>
          <p:sp>
            <p:nvSpPr>
              <p:cNvPr id="689" name="Google Shape;689;p25"/>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25"/>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1" name="Google Shape;691;p25"/>
            <p:cNvGrpSpPr/>
            <p:nvPr/>
          </p:nvGrpSpPr>
          <p:grpSpPr>
            <a:xfrm rot="10800000">
              <a:off x="4571972" y="14"/>
              <a:ext cx="914408" cy="914408"/>
              <a:chOff x="4498500" y="2183925"/>
              <a:chExt cx="792450" cy="792450"/>
            </a:xfrm>
          </p:grpSpPr>
          <p:sp>
            <p:nvSpPr>
              <p:cNvPr id="692" name="Google Shape;692;p25"/>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25"/>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4" name="Google Shape;694;p25"/>
            <p:cNvGrpSpPr/>
            <p:nvPr/>
          </p:nvGrpSpPr>
          <p:grpSpPr>
            <a:xfrm rot="10800000">
              <a:off x="-2" y="25"/>
              <a:ext cx="914379" cy="914379"/>
              <a:chOff x="5706500" y="3293325"/>
              <a:chExt cx="792425" cy="792425"/>
            </a:xfrm>
          </p:grpSpPr>
          <p:sp>
            <p:nvSpPr>
              <p:cNvPr id="695" name="Google Shape;695;p25"/>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25"/>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7" name="Google Shape;697;p25"/>
            <p:cNvGrpSpPr/>
            <p:nvPr/>
          </p:nvGrpSpPr>
          <p:grpSpPr>
            <a:xfrm rot="10800000">
              <a:off x="8229598" y="25"/>
              <a:ext cx="914408" cy="914379"/>
              <a:chOff x="3531750" y="3273950"/>
              <a:chExt cx="792450" cy="792425"/>
            </a:xfrm>
          </p:grpSpPr>
          <p:sp>
            <p:nvSpPr>
              <p:cNvPr id="698" name="Google Shape;698;p25"/>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25"/>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700" name="Google Shape;700;p25"/>
          <p:cNvSpPr txBox="1"/>
          <p:nvPr>
            <p:ph type="ctrTitle"/>
          </p:nvPr>
        </p:nvSpPr>
        <p:spPr>
          <a:xfrm>
            <a:off x="2597413" y="1158870"/>
            <a:ext cx="3949200" cy="6312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3000"/>
              <a:buFont typeface="Playfair Display"/>
              <a:buNone/>
              <a:defRPr b="1" sz="3000">
                <a:solidFill>
                  <a:schemeClr val="lt1"/>
                </a:solidFill>
                <a:latin typeface="Playfair Display"/>
                <a:ea typeface="Playfair Display"/>
                <a:cs typeface="Playfair Display"/>
                <a:sym typeface="Playfair Display"/>
              </a:defRPr>
            </a:lvl1pPr>
            <a:lvl2pPr lvl="1" rtl="0" algn="ctr">
              <a:spcBef>
                <a:spcPts val="0"/>
              </a:spcBef>
              <a:spcAft>
                <a:spcPts val="0"/>
              </a:spcAft>
              <a:buClr>
                <a:srgbClr val="342B1E"/>
              </a:buClr>
              <a:buSzPts val="5700"/>
              <a:buNone/>
              <a:defRPr sz="5700">
                <a:solidFill>
                  <a:srgbClr val="342B1E"/>
                </a:solidFill>
              </a:defRPr>
            </a:lvl2pPr>
            <a:lvl3pPr lvl="2" rtl="0" algn="ctr">
              <a:spcBef>
                <a:spcPts val="0"/>
              </a:spcBef>
              <a:spcAft>
                <a:spcPts val="0"/>
              </a:spcAft>
              <a:buClr>
                <a:srgbClr val="342B1E"/>
              </a:buClr>
              <a:buSzPts val="5700"/>
              <a:buNone/>
              <a:defRPr sz="5700">
                <a:solidFill>
                  <a:srgbClr val="342B1E"/>
                </a:solidFill>
              </a:defRPr>
            </a:lvl3pPr>
            <a:lvl4pPr lvl="3" rtl="0" algn="ctr">
              <a:spcBef>
                <a:spcPts val="0"/>
              </a:spcBef>
              <a:spcAft>
                <a:spcPts val="0"/>
              </a:spcAft>
              <a:buClr>
                <a:srgbClr val="342B1E"/>
              </a:buClr>
              <a:buSzPts val="5700"/>
              <a:buNone/>
              <a:defRPr sz="5700">
                <a:solidFill>
                  <a:srgbClr val="342B1E"/>
                </a:solidFill>
              </a:defRPr>
            </a:lvl4pPr>
            <a:lvl5pPr lvl="4" rtl="0" algn="ctr">
              <a:spcBef>
                <a:spcPts val="0"/>
              </a:spcBef>
              <a:spcAft>
                <a:spcPts val="0"/>
              </a:spcAft>
              <a:buClr>
                <a:srgbClr val="342B1E"/>
              </a:buClr>
              <a:buSzPts val="5700"/>
              <a:buNone/>
              <a:defRPr sz="5700">
                <a:solidFill>
                  <a:srgbClr val="342B1E"/>
                </a:solidFill>
              </a:defRPr>
            </a:lvl5pPr>
            <a:lvl6pPr lvl="5" rtl="0" algn="ctr">
              <a:spcBef>
                <a:spcPts val="0"/>
              </a:spcBef>
              <a:spcAft>
                <a:spcPts val="0"/>
              </a:spcAft>
              <a:buClr>
                <a:srgbClr val="342B1E"/>
              </a:buClr>
              <a:buSzPts val="5700"/>
              <a:buNone/>
              <a:defRPr sz="5700">
                <a:solidFill>
                  <a:srgbClr val="342B1E"/>
                </a:solidFill>
              </a:defRPr>
            </a:lvl6pPr>
            <a:lvl7pPr lvl="6" rtl="0" algn="ctr">
              <a:spcBef>
                <a:spcPts val="0"/>
              </a:spcBef>
              <a:spcAft>
                <a:spcPts val="0"/>
              </a:spcAft>
              <a:buClr>
                <a:srgbClr val="342B1E"/>
              </a:buClr>
              <a:buSzPts val="5700"/>
              <a:buNone/>
              <a:defRPr sz="5700">
                <a:solidFill>
                  <a:srgbClr val="342B1E"/>
                </a:solidFill>
              </a:defRPr>
            </a:lvl7pPr>
            <a:lvl8pPr lvl="7" rtl="0" algn="ctr">
              <a:spcBef>
                <a:spcPts val="0"/>
              </a:spcBef>
              <a:spcAft>
                <a:spcPts val="0"/>
              </a:spcAft>
              <a:buClr>
                <a:srgbClr val="342B1E"/>
              </a:buClr>
              <a:buSzPts val="5700"/>
              <a:buNone/>
              <a:defRPr sz="5700">
                <a:solidFill>
                  <a:srgbClr val="342B1E"/>
                </a:solidFill>
              </a:defRPr>
            </a:lvl8pPr>
            <a:lvl9pPr lvl="8" rtl="0" algn="ctr">
              <a:spcBef>
                <a:spcPts val="0"/>
              </a:spcBef>
              <a:spcAft>
                <a:spcPts val="0"/>
              </a:spcAft>
              <a:buClr>
                <a:srgbClr val="342B1E"/>
              </a:buClr>
              <a:buSzPts val="5700"/>
              <a:buNone/>
              <a:defRPr sz="5700">
                <a:solidFill>
                  <a:srgbClr val="342B1E"/>
                </a:solidFill>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701" name="Shape 701"/>
        <p:cNvGrpSpPr/>
        <p:nvPr/>
      </p:nvGrpSpPr>
      <p:grpSpPr>
        <a:xfrm>
          <a:off x="0" y="0"/>
          <a:ext cx="0" cy="0"/>
          <a:chOff x="0" y="0"/>
          <a:chExt cx="0" cy="0"/>
        </a:xfrm>
      </p:grpSpPr>
      <p:grpSp>
        <p:nvGrpSpPr>
          <p:cNvPr id="702" name="Google Shape;702;p26"/>
          <p:cNvGrpSpPr/>
          <p:nvPr/>
        </p:nvGrpSpPr>
        <p:grpSpPr>
          <a:xfrm flipH="1">
            <a:off x="-2" y="4229086"/>
            <a:ext cx="9144009" cy="914426"/>
            <a:chOff x="10" y="4229086"/>
            <a:chExt cx="9144009" cy="914426"/>
          </a:xfrm>
        </p:grpSpPr>
        <p:grpSp>
          <p:nvGrpSpPr>
            <p:cNvPr id="703" name="Google Shape;703;p26"/>
            <p:cNvGrpSpPr/>
            <p:nvPr/>
          </p:nvGrpSpPr>
          <p:grpSpPr>
            <a:xfrm>
              <a:off x="914406" y="4229097"/>
              <a:ext cx="914408" cy="914408"/>
              <a:chOff x="252850" y="967700"/>
              <a:chExt cx="792450" cy="792450"/>
            </a:xfrm>
          </p:grpSpPr>
          <p:sp>
            <p:nvSpPr>
              <p:cNvPr id="704" name="Google Shape;704;p26"/>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26"/>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6" name="Google Shape;706;p26"/>
            <p:cNvGrpSpPr/>
            <p:nvPr/>
          </p:nvGrpSpPr>
          <p:grpSpPr>
            <a:xfrm>
              <a:off x="1828818" y="4229100"/>
              <a:ext cx="914408" cy="914408"/>
              <a:chOff x="2232200" y="2127575"/>
              <a:chExt cx="792450" cy="792450"/>
            </a:xfrm>
          </p:grpSpPr>
          <p:sp>
            <p:nvSpPr>
              <p:cNvPr id="707" name="Google Shape;707;p26"/>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26"/>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9" name="Google Shape;709;p26"/>
            <p:cNvGrpSpPr/>
            <p:nvPr/>
          </p:nvGrpSpPr>
          <p:grpSpPr>
            <a:xfrm>
              <a:off x="2743227" y="4229101"/>
              <a:ext cx="914408" cy="914408"/>
              <a:chOff x="3235925" y="2183925"/>
              <a:chExt cx="792450" cy="792450"/>
            </a:xfrm>
          </p:grpSpPr>
          <p:sp>
            <p:nvSpPr>
              <p:cNvPr id="710" name="Google Shape;710;p26"/>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26"/>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2" name="Google Shape;712;p26"/>
            <p:cNvGrpSpPr/>
            <p:nvPr/>
          </p:nvGrpSpPr>
          <p:grpSpPr>
            <a:xfrm>
              <a:off x="6400854" y="4229104"/>
              <a:ext cx="914379" cy="914408"/>
              <a:chOff x="4653475" y="3275700"/>
              <a:chExt cx="792425" cy="792450"/>
            </a:xfrm>
          </p:grpSpPr>
          <p:sp>
            <p:nvSpPr>
              <p:cNvPr id="713" name="Google Shape;713;p26"/>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26"/>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5" name="Google Shape;715;p26"/>
            <p:cNvGrpSpPr/>
            <p:nvPr/>
          </p:nvGrpSpPr>
          <p:grpSpPr>
            <a:xfrm rot="10800000">
              <a:off x="5486416" y="4229086"/>
              <a:ext cx="914379" cy="914408"/>
              <a:chOff x="5644875" y="2127575"/>
              <a:chExt cx="792425" cy="792450"/>
            </a:xfrm>
          </p:grpSpPr>
          <p:sp>
            <p:nvSpPr>
              <p:cNvPr id="716" name="Google Shape;716;p26"/>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26"/>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8" name="Google Shape;718;p26"/>
            <p:cNvGrpSpPr/>
            <p:nvPr/>
          </p:nvGrpSpPr>
          <p:grpSpPr>
            <a:xfrm>
              <a:off x="7315224" y="4229104"/>
              <a:ext cx="914379" cy="914408"/>
              <a:chOff x="2299125" y="3342625"/>
              <a:chExt cx="792425" cy="792450"/>
            </a:xfrm>
          </p:grpSpPr>
          <p:sp>
            <p:nvSpPr>
              <p:cNvPr id="719" name="Google Shape;719;p26"/>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26"/>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1" name="Google Shape;721;p26"/>
            <p:cNvGrpSpPr/>
            <p:nvPr/>
          </p:nvGrpSpPr>
          <p:grpSpPr>
            <a:xfrm>
              <a:off x="4572032" y="4229104"/>
              <a:ext cx="914408" cy="914408"/>
              <a:chOff x="1096400" y="3316200"/>
              <a:chExt cx="792450" cy="792450"/>
            </a:xfrm>
          </p:grpSpPr>
          <p:sp>
            <p:nvSpPr>
              <p:cNvPr id="722" name="Google Shape;722;p26"/>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26"/>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4" name="Google Shape;724;p26"/>
            <p:cNvGrpSpPr/>
            <p:nvPr/>
          </p:nvGrpSpPr>
          <p:grpSpPr>
            <a:xfrm>
              <a:off x="3657636" y="4229101"/>
              <a:ext cx="914408" cy="914408"/>
              <a:chOff x="4498500" y="2183925"/>
              <a:chExt cx="792450" cy="792450"/>
            </a:xfrm>
          </p:grpSpPr>
          <p:sp>
            <p:nvSpPr>
              <p:cNvPr id="725" name="Google Shape;725;p26"/>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26"/>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7" name="Google Shape;727;p26"/>
            <p:cNvGrpSpPr/>
            <p:nvPr/>
          </p:nvGrpSpPr>
          <p:grpSpPr>
            <a:xfrm>
              <a:off x="8229640" y="4229118"/>
              <a:ext cx="914379" cy="914379"/>
              <a:chOff x="5706500" y="3293325"/>
              <a:chExt cx="792425" cy="792425"/>
            </a:xfrm>
          </p:grpSpPr>
          <p:sp>
            <p:nvSpPr>
              <p:cNvPr id="728" name="Google Shape;728;p26"/>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26"/>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0" name="Google Shape;730;p26"/>
            <p:cNvGrpSpPr/>
            <p:nvPr/>
          </p:nvGrpSpPr>
          <p:grpSpPr>
            <a:xfrm>
              <a:off x="10" y="4229118"/>
              <a:ext cx="914408" cy="914379"/>
              <a:chOff x="3531750" y="3273950"/>
              <a:chExt cx="792450" cy="792425"/>
            </a:xfrm>
          </p:grpSpPr>
          <p:sp>
            <p:nvSpPr>
              <p:cNvPr id="731" name="Google Shape;731;p26"/>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26"/>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733" name="Google Shape;733;p26"/>
          <p:cNvSpPr txBox="1"/>
          <p:nvPr>
            <p:ph type="ctrTitle"/>
          </p:nvPr>
        </p:nvSpPr>
        <p:spPr>
          <a:xfrm>
            <a:off x="720000" y="1479150"/>
            <a:ext cx="7704000" cy="9660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700"/>
              <a:buFont typeface="Playfair Display"/>
              <a:buNone/>
              <a:defRPr b="1" sz="5700">
                <a:latin typeface="Playfair Display"/>
                <a:ea typeface="Playfair Display"/>
                <a:cs typeface="Playfair Display"/>
                <a:sym typeface="Playfair Display"/>
              </a:defRPr>
            </a:lvl1pPr>
            <a:lvl2pPr lvl="1" rtl="0" algn="ctr">
              <a:spcBef>
                <a:spcPts val="0"/>
              </a:spcBef>
              <a:spcAft>
                <a:spcPts val="0"/>
              </a:spcAft>
              <a:buClr>
                <a:srgbClr val="342B1E"/>
              </a:buClr>
              <a:buSzPts val="5700"/>
              <a:buNone/>
              <a:defRPr sz="5700">
                <a:solidFill>
                  <a:srgbClr val="342B1E"/>
                </a:solidFill>
              </a:defRPr>
            </a:lvl2pPr>
            <a:lvl3pPr lvl="2" rtl="0" algn="ctr">
              <a:spcBef>
                <a:spcPts val="0"/>
              </a:spcBef>
              <a:spcAft>
                <a:spcPts val="0"/>
              </a:spcAft>
              <a:buClr>
                <a:srgbClr val="342B1E"/>
              </a:buClr>
              <a:buSzPts val="5700"/>
              <a:buNone/>
              <a:defRPr sz="5700">
                <a:solidFill>
                  <a:srgbClr val="342B1E"/>
                </a:solidFill>
              </a:defRPr>
            </a:lvl3pPr>
            <a:lvl4pPr lvl="3" rtl="0" algn="ctr">
              <a:spcBef>
                <a:spcPts val="0"/>
              </a:spcBef>
              <a:spcAft>
                <a:spcPts val="0"/>
              </a:spcAft>
              <a:buClr>
                <a:srgbClr val="342B1E"/>
              </a:buClr>
              <a:buSzPts val="5700"/>
              <a:buNone/>
              <a:defRPr sz="5700">
                <a:solidFill>
                  <a:srgbClr val="342B1E"/>
                </a:solidFill>
              </a:defRPr>
            </a:lvl4pPr>
            <a:lvl5pPr lvl="4" rtl="0" algn="ctr">
              <a:spcBef>
                <a:spcPts val="0"/>
              </a:spcBef>
              <a:spcAft>
                <a:spcPts val="0"/>
              </a:spcAft>
              <a:buClr>
                <a:srgbClr val="342B1E"/>
              </a:buClr>
              <a:buSzPts val="5700"/>
              <a:buNone/>
              <a:defRPr sz="5700">
                <a:solidFill>
                  <a:srgbClr val="342B1E"/>
                </a:solidFill>
              </a:defRPr>
            </a:lvl5pPr>
            <a:lvl6pPr lvl="5" rtl="0" algn="ctr">
              <a:spcBef>
                <a:spcPts val="0"/>
              </a:spcBef>
              <a:spcAft>
                <a:spcPts val="0"/>
              </a:spcAft>
              <a:buClr>
                <a:srgbClr val="342B1E"/>
              </a:buClr>
              <a:buSzPts val="5700"/>
              <a:buNone/>
              <a:defRPr sz="5700">
                <a:solidFill>
                  <a:srgbClr val="342B1E"/>
                </a:solidFill>
              </a:defRPr>
            </a:lvl6pPr>
            <a:lvl7pPr lvl="6" rtl="0" algn="ctr">
              <a:spcBef>
                <a:spcPts val="0"/>
              </a:spcBef>
              <a:spcAft>
                <a:spcPts val="0"/>
              </a:spcAft>
              <a:buClr>
                <a:srgbClr val="342B1E"/>
              </a:buClr>
              <a:buSzPts val="5700"/>
              <a:buNone/>
              <a:defRPr sz="5700">
                <a:solidFill>
                  <a:srgbClr val="342B1E"/>
                </a:solidFill>
              </a:defRPr>
            </a:lvl7pPr>
            <a:lvl8pPr lvl="7" rtl="0" algn="ctr">
              <a:spcBef>
                <a:spcPts val="0"/>
              </a:spcBef>
              <a:spcAft>
                <a:spcPts val="0"/>
              </a:spcAft>
              <a:buClr>
                <a:srgbClr val="342B1E"/>
              </a:buClr>
              <a:buSzPts val="5700"/>
              <a:buNone/>
              <a:defRPr sz="5700">
                <a:solidFill>
                  <a:srgbClr val="342B1E"/>
                </a:solidFill>
              </a:defRPr>
            </a:lvl8pPr>
            <a:lvl9pPr lvl="8" rtl="0" algn="ctr">
              <a:spcBef>
                <a:spcPts val="0"/>
              </a:spcBef>
              <a:spcAft>
                <a:spcPts val="0"/>
              </a:spcAft>
              <a:buClr>
                <a:srgbClr val="342B1E"/>
              </a:buClr>
              <a:buSzPts val="5700"/>
              <a:buNone/>
              <a:defRPr sz="5700">
                <a:solidFill>
                  <a:srgbClr val="342B1E"/>
                </a:solidFill>
              </a:defRPr>
            </a:lvl9pPr>
          </a:lstStyle>
          <a:p/>
        </p:txBody>
      </p:sp>
      <p:sp>
        <p:nvSpPr>
          <p:cNvPr id="734" name="Google Shape;734;p26"/>
          <p:cNvSpPr txBox="1"/>
          <p:nvPr>
            <p:ph idx="1" type="subTitle"/>
          </p:nvPr>
        </p:nvSpPr>
        <p:spPr>
          <a:xfrm>
            <a:off x="2308350" y="2371425"/>
            <a:ext cx="4527300" cy="966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nSpc>
                <a:spcPct val="100000"/>
              </a:lnSpc>
              <a:spcBef>
                <a:spcPts val="0"/>
              </a:spcBef>
              <a:spcAft>
                <a:spcPts val="0"/>
              </a:spcAft>
              <a:buClr>
                <a:srgbClr val="EDBF31"/>
              </a:buClr>
              <a:buSzPts val="2800"/>
              <a:buNone/>
              <a:defRPr sz="2800">
                <a:solidFill>
                  <a:srgbClr val="EDBF31"/>
                </a:solidFill>
              </a:defRPr>
            </a:lvl2pPr>
            <a:lvl3pPr lvl="2" rtl="0">
              <a:lnSpc>
                <a:spcPct val="100000"/>
              </a:lnSpc>
              <a:spcBef>
                <a:spcPts val="0"/>
              </a:spcBef>
              <a:spcAft>
                <a:spcPts val="0"/>
              </a:spcAft>
              <a:buClr>
                <a:srgbClr val="EDBF31"/>
              </a:buClr>
              <a:buSzPts val="2800"/>
              <a:buNone/>
              <a:defRPr sz="2800">
                <a:solidFill>
                  <a:srgbClr val="EDBF31"/>
                </a:solidFill>
              </a:defRPr>
            </a:lvl3pPr>
            <a:lvl4pPr lvl="3" rtl="0">
              <a:lnSpc>
                <a:spcPct val="100000"/>
              </a:lnSpc>
              <a:spcBef>
                <a:spcPts val="0"/>
              </a:spcBef>
              <a:spcAft>
                <a:spcPts val="0"/>
              </a:spcAft>
              <a:buClr>
                <a:srgbClr val="EDBF31"/>
              </a:buClr>
              <a:buSzPts val="2800"/>
              <a:buNone/>
              <a:defRPr sz="2800">
                <a:solidFill>
                  <a:srgbClr val="EDBF31"/>
                </a:solidFill>
              </a:defRPr>
            </a:lvl4pPr>
            <a:lvl5pPr lvl="4" rtl="0">
              <a:lnSpc>
                <a:spcPct val="100000"/>
              </a:lnSpc>
              <a:spcBef>
                <a:spcPts val="0"/>
              </a:spcBef>
              <a:spcAft>
                <a:spcPts val="0"/>
              </a:spcAft>
              <a:buClr>
                <a:srgbClr val="EDBF31"/>
              </a:buClr>
              <a:buSzPts val="2800"/>
              <a:buNone/>
              <a:defRPr sz="2800">
                <a:solidFill>
                  <a:srgbClr val="EDBF31"/>
                </a:solidFill>
              </a:defRPr>
            </a:lvl5pPr>
            <a:lvl6pPr lvl="5" rtl="0">
              <a:lnSpc>
                <a:spcPct val="100000"/>
              </a:lnSpc>
              <a:spcBef>
                <a:spcPts val="0"/>
              </a:spcBef>
              <a:spcAft>
                <a:spcPts val="0"/>
              </a:spcAft>
              <a:buClr>
                <a:srgbClr val="EDBF31"/>
              </a:buClr>
              <a:buSzPts val="2800"/>
              <a:buNone/>
              <a:defRPr sz="2800">
                <a:solidFill>
                  <a:srgbClr val="EDBF31"/>
                </a:solidFill>
              </a:defRPr>
            </a:lvl6pPr>
            <a:lvl7pPr lvl="6" rtl="0">
              <a:lnSpc>
                <a:spcPct val="100000"/>
              </a:lnSpc>
              <a:spcBef>
                <a:spcPts val="0"/>
              </a:spcBef>
              <a:spcAft>
                <a:spcPts val="0"/>
              </a:spcAft>
              <a:buClr>
                <a:srgbClr val="EDBF31"/>
              </a:buClr>
              <a:buSzPts val="2800"/>
              <a:buNone/>
              <a:defRPr sz="2800">
                <a:solidFill>
                  <a:srgbClr val="EDBF31"/>
                </a:solidFill>
              </a:defRPr>
            </a:lvl7pPr>
            <a:lvl8pPr lvl="7" rtl="0">
              <a:lnSpc>
                <a:spcPct val="100000"/>
              </a:lnSpc>
              <a:spcBef>
                <a:spcPts val="0"/>
              </a:spcBef>
              <a:spcAft>
                <a:spcPts val="0"/>
              </a:spcAft>
              <a:buClr>
                <a:srgbClr val="EDBF31"/>
              </a:buClr>
              <a:buSzPts val="2800"/>
              <a:buNone/>
              <a:defRPr sz="2800">
                <a:solidFill>
                  <a:srgbClr val="EDBF31"/>
                </a:solidFill>
              </a:defRPr>
            </a:lvl8pPr>
            <a:lvl9pPr lvl="8" rtl="0">
              <a:lnSpc>
                <a:spcPct val="100000"/>
              </a:lnSpc>
              <a:spcBef>
                <a:spcPts val="0"/>
              </a:spcBef>
              <a:spcAft>
                <a:spcPts val="0"/>
              </a:spcAft>
              <a:buClr>
                <a:srgbClr val="EDBF31"/>
              </a:buClr>
              <a:buSzPts val="2800"/>
              <a:buNone/>
              <a:defRPr sz="2800">
                <a:solidFill>
                  <a:srgbClr val="EDBF31"/>
                </a:solidFill>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dk2"/>
        </a:solidFill>
      </p:bgPr>
    </p:bg>
    <p:spTree>
      <p:nvGrpSpPr>
        <p:cNvPr id="735" name="Shape 735"/>
        <p:cNvGrpSpPr/>
        <p:nvPr/>
      </p:nvGrpSpPr>
      <p:grpSpPr>
        <a:xfrm>
          <a:off x="0" y="0"/>
          <a:ext cx="0" cy="0"/>
          <a:chOff x="0" y="0"/>
          <a:chExt cx="0" cy="0"/>
        </a:xfrm>
      </p:grpSpPr>
      <p:sp>
        <p:nvSpPr>
          <p:cNvPr id="736" name="Google Shape;736;p27"/>
          <p:cNvSpPr txBox="1"/>
          <p:nvPr>
            <p:ph type="ctrTitle"/>
          </p:nvPr>
        </p:nvSpPr>
        <p:spPr>
          <a:xfrm>
            <a:off x="1169025" y="2029050"/>
            <a:ext cx="2256000" cy="10854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Font typeface="Playfair Display"/>
              <a:buNone/>
              <a:defRPr b="1" sz="3000">
                <a:latin typeface="Playfair Display"/>
                <a:ea typeface="Playfair Display"/>
                <a:cs typeface="Playfair Display"/>
                <a:sym typeface="Playfair Display"/>
              </a:defRPr>
            </a:lvl1pPr>
            <a:lvl2pPr lvl="1" rtl="0">
              <a:spcBef>
                <a:spcPts val="0"/>
              </a:spcBef>
              <a:spcAft>
                <a:spcPts val="0"/>
              </a:spcAft>
              <a:buClr>
                <a:srgbClr val="EDBF31"/>
              </a:buClr>
              <a:buSzPts val="5700"/>
              <a:buNone/>
              <a:defRPr sz="5700">
                <a:solidFill>
                  <a:srgbClr val="EDBF31"/>
                </a:solidFill>
              </a:defRPr>
            </a:lvl2pPr>
            <a:lvl3pPr lvl="2" rtl="0">
              <a:spcBef>
                <a:spcPts val="0"/>
              </a:spcBef>
              <a:spcAft>
                <a:spcPts val="0"/>
              </a:spcAft>
              <a:buClr>
                <a:srgbClr val="EDBF31"/>
              </a:buClr>
              <a:buSzPts val="5700"/>
              <a:buNone/>
              <a:defRPr sz="5700">
                <a:solidFill>
                  <a:srgbClr val="EDBF31"/>
                </a:solidFill>
              </a:defRPr>
            </a:lvl3pPr>
            <a:lvl4pPr lvl="3" rtl="0">
              <a:spcBef>
                <a:spcPts val="0"/>
              </a:spcBef>
              <a:spcAft>
                <a:spcPts val="0"/>
              </a:spcAft>
              <a:buClr>
                <a:srgbClr val="EDBF31"/>
              </a:buClr>
              <a:buSzPts val="5700"/>
              <a:buNone/>
              <a:defRPr sz="5700">
                <a:solidFill>
                  <a:srgbClr val="EDBF31"/>
                </a:solidFill>
              </a:defRPr>
            </a:lvl4pPr>
            <a:lvl5pPr lvl="4" rtl="0">
              <a:spcBef>
                <a:spcPts val="0"/>
              </a:spcBef>
              <a:spcAft>
                <a:spcPts val="0"/>
              </a:spcAft>
              <a:buClr>
                <a:srgbClr val="EDBF31"/>
              </a:buClr>
              <a:buSzPts val="5700"/>
              <a:buNone/>
              <a:defRPr sz="5700">
                <a:solidFill>
                  <a:srgbClr val="EDBF31"/>
                </a:solidFill>
              </a:defRPr>
            </a:lvl5pPr>
            <a:lvl6pPr lvl="5" rtl="0">
              <a:spcBef>
                <a:spcPts val="0"/>
              </a:spcBef>
              <a:spcAft>
                <a:spcPts val="0"/>
              </a:spcAft>
              <a:buClr>
                <a:srgbClr val="EDBF31"/>
              </a:buClr>
              <a:buSzPts val="5700"/>
              <a:buNone/>
              <a:defRPr sz="5700">
                <a:solidFill>
                  <a:srgbClr val="EDBF31"/>
                </a:solidFill>
              </a:defRPr>
            </a:lvl6pPr>
            <a:lvl7pPr lvl="6" rtl="0">
              <a:spcBef>
                <a:spcPts val="0"/>
              </a:spcBef>
              <a:spcAft>
                <a:spcPts val="0"/>
              </a:spcAft>
              <a:buClr>
                <a:srgbClr val="EDBF31"/>
              </a:buClr>
              <a:buSzPts val="5700"/>
              <a:buNone/>
              <a:defRPr sz="5700">
                <a:solidFill>
                  <a:srgbClr val="EDBF31"/>
                </a:solidFill>
              </a:defRPr>
            </a:lvl7pPr>
            <a:lvl8pPr lvl="7" rtl="0">
              <a:spcBef>
                <a:spcPts val="0"/>
              </a:spcBef>
              <a:spcAft>
                <a:spcPts val="0"/>
              </a:spcAft>
              <a:buClr>
                <a:srgbClr val="EDBF31"/>
              </a:buClr>
              <a:buSzPts val="5700"/>
              <a:buNone/>
              <a:defRPr sz="5700">
                <a:solidFill>
                  <a:srgbClr val="EDBF31"/>
                </a:solidFill>
              </a:defRPr>
            </a:lvl8pPr>
            <a:lvl9pPr lvl="8" rtl="0">
              <a:spcBef>
                <a:spcPts val="0"/>
              </a:spcBef>
              <a:spcAft>
                <a:spcPts val="0"/>
              </a:spcAft>
              <a:buClr>
                <a:srgbClr val="EDBF31"/>
              </a:buClr>
              <a:buSzPts val="5700"/>
              <a:buNone/>
              <a:defRPr sz="5700">
                <a:solidFill>
                  <a:srgbClr val="EDBF31"/>
                </a:solidFill>
              </a:defRPr>
            </a:lvl9pPr>
          </a:lstStyle>
          <a:p/>
        </p:txBody>
      </p:sp>
      <p:grpSp>
        <p:nvGrpSpPr>
          <p:cNvPr id="737" name="Google Shape;737;p27"/>
          <p:cNvGrpSpPr/>
          <p:nvPr/>
        </p:nvGrpSpPr>
        <p:grpSpPr>
          <a:xfrm>
            <a:off x="12" y="-171446"/>
            <a:ext cx="914426" cy="5486415"/>
            <a:chOff x="12" y="-171446"/>
            <a:chExt cx="914426" cy="5486415"/>
          </a:xfrm>
        </p:grpSpPr>
        <p:grpSp>
          <p:nvGrpSpPr>
            <p:cNvPr id="738" name="Google Shape;738;p27"/>
            <p:cNvGrpSpPr/>
            <p:nvPr/>
          </p:nvGrpSpPr>
          <p:grpSpPr>
            <a:xfrm rot="5400000">
              <a:off x="15" y="-171446"/>
              <a:ext cx="914408" cy="914408"/>
              <a:chOff x="2232200" y="2127575"/>
              <a:chExt cx="792450" cy="792450"/>
            </a:xfrm>
          </p:grpSpPr>
          <p:sp>
            <p:nvSpPr>
              <p:cNvPr id="739" name="Google Shape;739;p27"/>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27"/>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1" name="Google Shape;741;p27"/>
            <p:cNvGrpSpPr/>
            <p:nvPr/>
          </p:nvGrpSpPr>
          <p:grpSpPr>
            <a:xfrm rot="5400000">
              <a:off x="15" y="742962"/>
              <a:ext cx="914408" cy="914408"/>
              <a:chOff x="3235925" y="2183925"/>
              <a:chExt cx="792450" cy="792450"/>
            </a:xfrm>
          </p:grpSpPr>
          <p:sp>
            <p:nvSpPr>
              <p:cNvPr id="742" name="Google Shape;742;p27"/>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27"/>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4" name="Google Shape;744;p27"/>
            <p:cNvGrpSpPr/>
            <p:nvPr/>
          </p:nvGrpSpPr>
          <p:grpSpPr>
            <a:xfrm rot="5400000">
              <a:off x="27" y="4400575"/>
              <a:ext cx="914379" cy="914408"/>
              <a:chOff x="4653475" y="3275700"/>
              <a:chExt cx="792425" cy="792450"/>
            </a:xfrm>
          </p:grpSpPr>
          <p:sp>
            <p:nvSpPr>
              <p:cNvPr id="745" name="Google Shape;745;p27"/>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27"/>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7" name="Google Shape;747;p27"/>
            <p:cNvGrpSpPr/>
            <p:nvPr/>
          </p:nvGrpSpPr>
          <p:grpSpPr>
            <a:xfrm rot="-5400000">
              <a:off x="44" y="3486137"/>
              <a:ext cx="914379" cy="914408"/>
              <a:chOff x="5644875" y="2127575"/>
              <a:chExt cx="792425" cy="792450"/>
            </a:xfrm>
          </p:grpSpPr>
          <p:sp>
            <p:nvSpPr>
              <p:cNvPr id="748" name="Google Shape;748;p27"/>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27"/>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0" name="Google Shape;750;p27"/>
            <p:cNvGrpSpPr/>
            <p:nvPr/>
          </p:nvGrpSpPr>
          <p:grpSpPr>
            <a:xfrm rot="5400000">
              <a:off x="12" y="2571768"/>
              <a:ext cx="914408" cy="914408"/>
              <a:chOff x="1096400" y="3316200"/>
              <a:chExt cx="792450" cy="792450"/>
            </a:xfrm>
          </p:grpSpPr>
          <p:sp>
            <p:nvSpPr>
              <p:cNvPr id="751" name="Google Shape;751;p27"/>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27"/>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3" name="Google Shape;753;p27"/>
            <p:cNvGrpSpPr/>
            <p:nvPr/>
          </p:nvGrpSpPr>
          <p:grpSpPr>
            <a:xfrm rot="5400000">
              <a:off x="15" y="1657372"/>
              <a:ext cx="914408" cy="914408"/>
              <a:chOff x="4498500" y="2183925"/>
              <a:chExt cx="792450" cy="792450"/>
            </a:xfrm>
          </p:grpSpPr>
          <p:sp>
            <p:nvSpPr>
              <p:cNvPr id="754" name="Google Shape;754;p27"/>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27"/>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APTION_ONLY_1">
    <p:bg>
      <p:bgPr>
        <a:solidFill>
          <a:schemeClr val="dk2"/>
        </a:solidFill>
      </p:bgPr>
    </p:bg>
    <p:spTree>
      <p:nvGrpSpPr>
        <p:cNvPr id="756" name="Shape 756"/>
        <p:cNvGrpSpPr/>
        <p:nvPr/>
      </p:nvGrpSpPr>
      <p:grpSpPr>
        <a:xfrm>
          <a:off x="0" y="0"/>
          <a:ext cx="0" cy="0"/>
          <a:chOff x="0" y="0"/>
          <a:chExt cx="0" cy="0"/>
        </a:xfrm>
      </p:grpSpPr>
      <p:sp>
        <p:nvSpPr>
          <p:cNvPr id="757" name="Google Shape;757;p28"/>
          <p:cNvSpPr txBox="1"/>
          <p:nvPr>
            <p:ph type="ctrTitle"/>
          </p:nvPr>
        </p:nvSpPr>
        <p:spPr>
          <a:xfrm>
            <a:off x="1169025" y="2029050"/>
            <a:ext cx="2256000" cy="10854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Font typeface="Playfair Display"/>
              <a:buNone/>
              <a:defRPr b="1" sz="3000">
                <a:latin typeface="Playfair Display"/>
                <a:ea typeface="Playfair Display"/>
                <a:cs typeface="Playfair Display"/>
                <a:sym typeface="Playfair Display"/>
              </a:defRPr>
            </a:lvl1pPr>
            <a:lvl2pPr lvl="1" rtl="0">
              <a:spcBef>
                <a:spcPts val="0"/>
              </a:spcBef>
              <a:spcAft>
                <a:spcPts val="0"/>
              </a:spcAft>
              <a:buClr>
                <a:srgbClr val="EDBF31"/>
              </a:buClr>
              <a:buSzPts val="5700"/>
              <a:buNone/>
              <a:defRPr sz="5700">
                <a:solidFill>
                  <a:srgbClr val="EDBF31"/>
                </a:solidFill>
              </a:defRPr>
            </a:lvl2pPr>
            <a:lvl3pPr lvl="2" rtl="0">
              <a:spcBef>
                <a:spcPts val="0"/>
              </a:spcBef>
              <a:spcAft>
                <a:spcPts val="0"/>
              </a:spcAft>
              <a:buClr>
                <a:srgbClr val="EDBF31"/>
              </a:buClr>
              <a:buSzPts val="5700"/>
              <a:buNone/>
              <a:defRPr sz="5700">
                <a:solidFill>
                  <a:srgbClr val="EDBF31"/>
                </a:solidFill>
              </a:defRPr>
            </a:lvl3pPr>
            <a:lvl4pPr lvl="3" rtl="0">
              <a:spcBef>
                <a:spcPts val="0"/>
              </a:spcBef>
              <a:spcAft>
                <a:spcPts val="0"/>
              </a:spcAft>
              <a:buClr>
                <a:srgbClr val="EDBF31"/>
              </a:buClr>
              <a:buSzPts val="5700"/>
              <a:buNone/>
              <a:defRPr sz="5700">
                <a:solidFill>
                  <a:srgbClr val="EDBF31"/>
                </a:solidFill>
              </a:defRPr>
            </a:lvl4pPr>
            <a:lvl5pPr lvl="4" rtl="0">
              <a:spcBef>
                <a:spcPts val="0"/>
              </a:spcBef>
              <a:spcAft>
                <a:spcPts val="0"/>
              </a:spcAft>
              <a:buClr>
                <a:srgbClr val="EDBF31"/>
              </a:buClr>
              <a:buSzPts val="5700"/>
              <a:buNone/>
              <a:defRPr sz="5700">
                <a:solidFill>
                  <a:srgbClr val="EDBF31"/>
                </a:solidFill>
              </a:defRPr>
            </a:lvl5pPr>
            <a:lvl6pPr lvl="5" rtl="0">
              <a:spcBef>
                <a:spcPts val="0"/>
              </a:spcBef>
              <a:spcAft>
                <a:spcPts val="0"/>
              </a:spcAft>
              <a:buClr>
                <a:srgbClr val="EDBF31"/>
              </a:buClr>
              <a:buSzPts val="5700"/>
              <a:buNone/>
              <a:defRPr sz="5700">
                <a:solidFill>
                  <a:srgbClr val="EDBF31"/>
                </a:solidFill>
              </a:defRPr>
            </a:lvl6pPr>
            <a:lvl7pPr lvl="6" rtl="0">
              <a:spcBef>
                <a:spcPts val="0"/>
              </a:spcBef>
              <a:spcAft>
                <a:spcPts val="0"/>
              </a:spcAft>
              <a:buClr>
                <a:srgbClr val="EDBF31"/>
              </a:buClr>
              <a:buSzPts val="5700"/>
              <a:buNone/>
              <a:defRPr sz="5700">
                <a:solidFill>
                  <a:srgbClr val="EDBF31"/>
                </a:solidFill>
              </a:defRPr>
            </a:lvl7pPr>
            <a:lvl8pPr lvl="7" rtl="0">
              <a:spcBef>
                <a:spcPts val="0"/>
              </a:spcBef>
              <a:spcAft>
                <a:spcPts val="0"/>
              </a:spcAft>
              <a:buClr>
                <a:srgbClr val="EDBF31"/>
              </a:buClr>
              <a:buSzPts val="5700"/>
              <a:buNone/>
              <a:defRPr sz="5700">
                <a:solidFill>
                  <a:srgbClr val="EDBF31"/>
                </a:solidFill>
              </a:defRPr>
            </a:lvl8pPr>
            <a:lvl9pPr lvl="8" rtl="0">
              <a:spcBef>
                <a:spcPts val="0"/>
              </a:spcBef>
              <a:spcAft>
                <a:spcPts val="0"/>
              </a:spcAft>
              <a:buClr>
                <a:srgbClr val="EDBF31"/>
              </a:buClr>
              <a:buSzPts val="5700"/>
              <a:buNone/>
              <a:defRPr sz="5700">
                <a:solidFill>
                  <a:srgbClr val="EDBF31"/>
                </a:solidFill>
              </a:defRPr>
            </a:lvl9pPr>
          </a:lstStyle>
          <a:p/>
        </p:txBody>
      </p:sp>
      <p:grpSp>
        <p:nvGrpSpPr>
          <p:cNvPr id="758" name="Google Shape;758;p28"/>
          <p:cNvGrpSpPr/>
          <p:nvPr/>
        </p:nvGrpSpPr>
        <p:grpSpPr>
          <a:xfrm>
            <a:off x="12" y="-171446"/>
            <a:ext cx="914426" cy="5486415"/>
            <a:chOff x="12" y="-171446"/>
            <a:chExt cx="914426" cy="5486415"/>
          </a:xfrm>
        </p:grpSpPr>
        <p:grpSp>
          <p:nvGrpSpPr>
            <p:cNvPr id="759" name="Google Shape;759;p28"/>
            <p:cNvGrpSpPr/>
            <p:nvPr/>
          </p:nvGrpSpPr>
          <p:grpSpPr>
            <a:xfrm rot="5400000">
              <a:off x="15" y="-171446"/>
              <a:ext cx="914408" cy="914408"/>
              <a:chOff x="2232200" y="2127575"/>
              <a:chExt cx="792450" cy="792450"/>
            </a:xfrm>
          </p:grpSpPr>
          <p:sp>
            <p:nvSpPr>
              <p:cNvPr id="760" name="Google Shape;760;p28"/>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28"/>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2" name="Google Shape;762;p28"/>
            <p:cNvGrpSpPr/>
            <p:nvPr/>
          </p:nvGrpSpPr>
          <p:grpSpPr>
            <a:xfrm rot="5400000">
              <a:off x="15" y="742962"/>
              <a:ext cx="914408" cy="914408"/>
              <a:chOff x="3235925" y="2183925"/>
              <a:chExt cx="792450" cy="792450"/>
            </a:xfrm>
          </p:grpSpPr>
          <p:sp>
            <p:nvSpPr>
              <p:cNvPr id="763" name="Google Shape;763;p28"/>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28"/>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5" name="Google Shape;765;p28"/>
            <p:cNvGrpSpPr/>
            <p:nvPr/>
          </p:nvGrpSpPr>
          <p:grpSpPr>
            <a:xfrm rot="5400000">
              <a:off x="27" y="4400575"/>
              <a:ext cx="914379" cy="914408"/>
              <a:chOff x="4653475" y="3275700"/>
              <a:chExt cx="792425" cy="792450"/>
            </a:xfrm>
          </p:grpSpPr>
          <p:sp>
            <p:nvSpPr>
              <p:cNvPr id="766" name="Google Shape;766;p28"/>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28"/>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8" name="Google Shape;768;p28"/>
            <p:cNvGrpSpPr/>
            <p:nvPr/>
          </p:nvGrpSpPr>
          <p:grpSpPr>
            <a:xfrm rot="-5400000">
              <a:off x="44" y="3486137"/>
              <a:ext cx="914379" cy="914408"/>
              <a:chOff x="5644875" y="2127575"/>
              <a:chExt cx="792425" cy="792450"/>
            </a:xfrm>
          </p:grpSpPr>
          <p:sp>
            <p:nvSpPr>
              <p:cNvPr id="769" name="Google Shape;769;p28"/>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28"/>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1" name="Google Shape;771;p28"/>
            <p:cNvGrpSpPr/>
            <p:nvPr/>
          </p:nvGrpSpPr>
          <p:grpSpPr>
            <a:xfrm rot="5400000">
              <a:off x="12" y="2571768"/>
              <a:ext cx="914408" cy="914408"/>
              <a:chOff x="1096400" y="3316200"/>
              <a:chExt cx="792450" cy="792450"/>
            </a:xfrm>
          </p:grpSpPr>
          <p:sp>
            <p:nvSpPr>
              <p:cNvPr id="772" name="Google Shape;772;p28"/>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28"/>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4" name="Google Shape;774;p28"/>
            <p:cNvGrpSpPr/>
            <p:nvPr/>
          </p:nvGrpSpPr>
          <p:grpSpPr>
            <a:xfrm rot="5400000">
              <a:off x="15" y="1657372"/>
              <a:ext cx="914408" cy="914408"/>
              <a:chOff x="4498500" y="2183925"/>
              <a:chExt cx="792450" cy="792450"/>
            </a:xfrm>
          </p:grpSpPr>
          <p:sp>
            <p:nvSpPr>
              <p:cNvPr id="775" name="Google Shape;775;p28"/>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28"/>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7">
  <p:cSld name="CAPTION_ONLY_1_1">
    <p:bg>
      <p:bgPr>
        <a:solidFill>
          <a:schemeClr val="dk1"/>
        </a:solidFill>
      </p:bgPr>
    </p:bg>
    <p:spTree>
      <p:nvGrpSpPr>
        <p:cNvPr id="777" name="Shape 777"/>
        <p:cNvGrpSpPr/>
        <p:nvPr/>
      </p:nvGrpSpPr>
      <p:grpSpPr>
        <a:xfrm>
          <a:off x="0" y="0"/>
          <a:ext cx="0" cy="0"/>
          <a:chOff x="0" y="0"/>
          <a:chExt cx="0" cy="0"/>
        </a:xfrm>
      </p:grpSpPr>
      <p:sp>
        <p:nvSpPr>
          <p:cNvPr id="778" name="Google Shape;778;p29"/>
          <p:cNvSpPr txBox="1"/>
          <p:nvPr>
            <p:ph type="ctrTitle"/>
          </p:nvPr>
        </p:nvSpPr>
        <p:spPr>
          <a:xfrm>
            <a:off x="5720856" y="2029050"/>
            <a:ext cx="2256000" cy="1085400"/>
          </a:xfrm>
          <a:prstGeom prst="rect">
            <a:avLst/>
          </a:prstGeom>
        </p:spPr>
        <p:txBody>
          <a:bodyPr anchorCtr="0" anchor="ctr" bIns="91425" lIns="91425" spcFirstLastPara="1" rIns="91425" wrap="square" tIns="91425">
            <a:noAutofit/>
          </a:bodyPr>
          <a:lstStyle>
            <a:lvl1pPr lvl="0" rtl="0" algn="r">
              <a:spcBef>
                <a:spcPts val="0"/>
              </a:spcBef>
              <a:spcAft>
                <a:spcPts val="0"/>
              </a:spcAft>
              <a:buClr>
                <a:schemeClr val="dk2"/>
              </a:buClr>
              <a:buSzPts val="3000"/>
              <a:buFont typeface="Playfair Display"/>
              <a:buNone/>
              <a:defRPr b="1" sz="3000">
                <a:solidFill>
                  <a:schemeClr val="dk2"/>
                </a:solidFill>
                <a:latin typeface="Playfair Display"/>
                <a:ea typeface="Playfair Display"/>
                <a:cs typeface="Playfair Display"/>
                <a:sym typeface="Playfair Display"/>
              </a:defRPr>
            </a:lvl1pPr>
            <a:lvl2pPr lvl="1" rtl="0">
              <a:spcBef>
                <a:spcPts val="0"/>
              </a:spcBef>
              <a:spcAft>
                <a:spcPts val="0"/>
              </a:spcAft>
              <a:buClr>
                <a:srgbClr val="EDBF31"/>
              </a:buClr>
              <a:buSzPts val="5700"/>
              <a:buNone/>
              <a:defRPr sz="5700">
                <a:solidFill>
                  <a:srgbClr val="EDBF31"/>
                </a:solidFill>
              </a:defRPr>
            </a:lvl2pPr>
            <a:lvl3pPr lvl="2" rtl="0">
              <a:spcBef>
                <a:spcPts val="0"/>
              </a:spcBef>
              <a:spcAft>
                <a:spcPts val="0"/>
              </a:spcAft>
              <a:buClr>
                <a:srgbClr val="EDBF31"/>
              </a:buClr>
              <a:buSzPts val="5700"/>
              <a:buNone/>
              <a:defRPr sz="5700">
                <a:solidFill>
                  <a:srgbClr val="EDBF31"/>
                </a:solidFill>
              </a:defRPr>
            </a:lvl3pPr>
            <a:lvl4pPr lvl="3" rtl="0">
              <a:spcBef>
                <a:spcPts val="0"/>
              </a:spcBef>
              <a:spcAft>
                <a:spcPts val="0"/>
              </a:spcAft>
              <a:buClr>
                <a:srgbClr val="EDBF31"/>
              </a:buClr>
              <a:buSzPts val="5700"/>
              <a:buNone/>
              <a:defRPr sz="5700">
                <a:solidFill>
                  <a:srgbClr val="EDBF31"/>
                </a:solidFill>
              </a:defRPr>
            </a:lvl4pPr>
            <a:lvl5pPr lvl="4" rtl="0">
              <a:spcBef>
                <a:spcPts val="0"/>
              </a:spcBef>
              <a:spcAft>
                <a:spcPts val="0"/>
              </a:spcAft>
              <a:buClr>
                <a:srgbClr val="EDBF31"/>
              </a:buClr>
              <a:buSzPts val="5700"/>
              <a:buNone/>
              <a:defRPr sz="5700">
                <a:solidFill>
                  <a:srgbClr val="EDBF31"/>
                </a:solidFill>
              </a:defRPr>
            </a:lvl5pPr>
            <a:lvl6pPr lvl="5" rtl="0">
              <a:spcBef>
                <a:spcPts val="0"/>
              </a:spcBef>
              <a:spcAft>
                <a:spcPts val="0"/>
              </a:spcAft>
              <a:buClr>
                <a:srgbClr val="EDBF31"/>
              </a:buClr>
              <a:buSzPts val="5700"/>
              <a:buNone/>
              <a:defRPr sz="5700">
                <a:solidFill>
                  <a:srgbClr val="EDBF31"/>
                </a:solidFill>
              </a:defRPr>
            </a:lvl6pPr>
            <a:lvl7pPr lvl="6" rtl="0">
              <a:spcBef>
                <a:spcPts val="0"/>
              </a:spcBef>
              <a:spcAft>
                <a:spcPts val="0"/>
              </a:spcAft>
              <a:buClr>
                <a:srgbClr val="EDBF31"/>
              </a:buClr>
              <a:buSzPts val="5700"/>
              <a:buNone/>
              <a:defRPr sz="5700">
                <a:solidFill>
                  <a:srgbClr val="EDBF31"/>
                </a:solidFill>
              </a:defRPr>
            </a:lvl7pPr>
            <a:lvl8pPr lvl="7" rtl="0">
              <a:spcBef>
                <a:spcPts val="0"/>
              </a:spcBef>
              <a:spcAft>
                <a:spcPts val="0"/>
              </a:spcAft>
              <a:buClr>
                <a:srgbClr val="EDBF31"/>
              </a:buClr>
              <a:buSzPts val="5700"/>
              <a:buNone/>
              <a:defRPr sz="5700">
                <a:solidFill>
                  <a:srgbClr val="EDBF31"/>
                </a:solidFill>
              </a:defRPr>
            </a:lvl8pPr>
            <a:lvl9pPr lvl="8" rtl="0">
              <a:spcBef>
                <a:spcPts val="0"/>
              </a:spcBef>
              <a:spcAft>
                <a:spcPts val="0"/>
              </a:spcAft>
              <a:buClr>
                <a:srgbClr val="EDBF31"/>
              </a:buClr>
              <a:buSzPts val="5700"/>
              <a:buNone/>
              <a:defRPr sz="5700">
                <a:solidFill>
                  <a:srgbClr val="EDBF31"/>
                </a:solidFill>
              </a:defRPr>
            </a:lvl9pPr>
          </a:lstStyle>
          <a:p/>
        </p:txBody>
      </p:sp>
      <p:grpSp>
        <p:nvGrpSpPr>
          <p:cNvPr id="779" name="Google Shape;779;p29"/>
          <p:cNvGrpSpPr/>
          <p:nvPr/>
        </p:nvGrpSpPr>
        <p:grpSpPr>
          <a:xfrm flipH="1">
            <a:off x="8229587" y="-171446"/>
            <a:ext cx="914426" cy="5486415"/>
            <a:chOff x="12" y="-171446"/>
            <a:chExt cx="914426" cy="5486415"/>
          </a:xfrm>
        </p:grpSpPr>
        <p:grpSp>
          <p:nvGrpSpPr>
            <p:cNvPr id="780" name="Google Shape;780;p29"/>
            <p:cNvGrpSpPr/>
            <p:nvPr/>
          </p:nvGrpSpPr>
          <p:grpSpPr>
            <a:xfrm rot="5400000">
              <a:off x="15" y="-171446"/>
              <a:ext cx="914408" cy="914408"/>
              <a:chOff x="2232200" y="2127575"/>
              <a:chExt cx="792450" cy="792450"/>
            </a:xfrm>
          </p:grpSpPr>
          <p:sp>
            <p:nvSpPr>
              <p:cNvPr id="781" name="Google Shape;781;p29"/>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29"/>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3" name="Google Shape;783;p29"/>
            <p:cNvGrpSpPr/>
            <p:nvPr/>
          </p:nvGrpSpPr>
          <p:grpSpPr>
            <a:xfrm rot="5400000">
              <a:off x="15" y="742962"/>
              <a:ext cx="914408" cy="914408"/>
              <a:chOff x="3235925" y="2183925"/>
              <a:chExt cx="792450" cy="792450"/>
            </a:xfrm>
          </p:grpSpPr>
          <p:sp>
            <p:nvSpPr>
              <p:cNvPr id="784" name="Google Shape;784;p29"/>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29"/>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6" name="Google Shape;786;p29"/>
            <p:cNvGrpSpPr/>
            <p:nvPr/>
          </p:nvGrpSpPr>
          <p:grpSpPr>
            <a:xfrm rot="5400000">
              <a:off x="27" y="4400575"/>
              <a:ext cx="914379" cy="914408"/>
              <a:chOff x="4653475" y="3275700"/>
              <a:chExt cx="792425" cy="792450"/>
            </a:xfrm>
          </p:grpSpPr>
          <p:sp>
            <p:nvSpPr>
              <p:cNvPr id="787" name="Google Shape;787;p29"/>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29"/>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9" name="Google Shape;789;p29"/>
            <p:cNvGrpSpPr/>
            <p:nvPr/>
          </p:nvGrpSpPr>
          <p:grpSpPr>
            <a:xfrm rot="-5400000">
              <a:off x="44" y="3486137"/>
              <a:ext cx="914379" cy="914408"/>
              <a:chOff x="5644875" y="2127575"/>
              <a:chExt cx="792425" cy="792450"/>
            </a:xfrm>
          </p:grpSpPr>
          <p:sp>
            <p:nvSpPr>
              <p:cNvPr id="790" name="Google Shape;790;p29"/>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29"/>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2" name="Google Shape;792;p29"/>
            <p:cNvGrpSpPr/>
            <p:nvPr/>
          </p:nvGrpSpPr>
          <p:grpSpPr>
            <a:xfrm rot="5400000">
              <a:off x="12" y="2571768"/>
              <a:ext cx="914408" cy="914408"/>
              <a:chOff x="1096400" y="3316200"/>
              <a:chExt cx="792450" cy="792450"/>
            </a:xfrm>
          </p:grpSpPr>
          <p:sp>
            <p:nvSpPr>
              <p:cNvPr id="793" name="Google Shape;793;p29"/>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29"/>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5" name="Google Shape;795;p29"/>
            <p:cNvGrpSpPr/>
            <p:nvPr/>
          </p:nvGrpSpPr>
          <p:grpSpPr>
            <a:xfrm rot="5400000">
              <a:off x="15" y="1657372"/>
              <a:ext cx="914408" cy="914408"/>
              <a:chOff x="4498500" y="2183925"/>
              <a:chExt cx="792450" cy="792450"/>
            </a:xfrm>
          </p:grpSpPr>
          <p:sp>
            <p:nvSpPr>
              <p:cNvPr id="796" name="Google Shape;796;p29"/>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29"/>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798" name="Shape 798"/>
        <p:cNvGrpSpPr/>
        <p:nvPr/>
      </p:nvGrpSpPr>
      <p:grpSpPr>
        <a:xfrm>
          <a:off x="0" y="0"/>
          <a:ext cx="0" cy="0"/>
          <a:chOff x="0" y="0"/>
          <a:chExt cx="0" cy="0"/>
        </a:xfrm>
      </p:grpSpPr>
      <p:sp>
        <p:nvSpPr>
          <p:cNvPr id="799" name="Google Shape;799;p30"/>
          <p:cNvSpPr txBox="1"/>
          <p:nvPr>
            <p:ph hasCustomPrompt="1" type="title"/>
          </p:nvPr>
        </p:nvSpPr>
        <p:spPr>
          <a:xfrm>
            <a:off x="1213650" y="1809125"/>
            <a:ext cx="6716700" cy="1232700"/>
          </a:xfrm>
          <a:prstGeom prst="rect">
            <a:avLst/>
          </a:prstGeom>
          <a:noFill/>
        </p:spPr>
        <p:txBody>
          <a:bodyPr anchorCtr="0" anchor="ctr" bIns="91425" lIns="91425" spcFirstLastPara="1" rIns="91425" wrap="square" tIns="91425">
            <a:noAutofit/>
          </a:bodyPr>
          <a:lstStyle>
            <a:lvl1pPr lvl="0" rtl="0" algn="ctr">
              <a:lnSpc>
                <a:spcPct val="115000"/>
              </a:lnSpc>
              <a:spcBef>
                <a:spcPts val="0"/>
              </a:spcBef>
              <a:spcAft>
                <a:spcPts val="0"/>
              </a:spcAft>
              <a:buClr>
                <a:schemeClr val="dk2"/>
              </a:buClr>
              <a:buSzPts val="7700"/>
              <a:buFont typeface="Playfair Display"/>
              <a:buNone/>
              <a:defRPr b="1" sz="7700">
                <a:solidFill>
                  <a:schemeClr val="dk2"/>
                </a:solidFill>
                <a:latin typeface="Playfair Display"/>
                <a:ea typeface="Playfair Display"/>
                <a:cs typeface="Playfair Display"/>
                <a:sym typeface="Playfair Display"/>
              </a:defRPr>
            </a:lvl1pPr>
            <a:lvl2pPr lvl="1"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2pPr>
            <a:lvl3pPr lvl="2"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3pPr>
            <a:lvl4pPr lvl="3"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4pPr>
            <a:lvl5pPr lvl="4"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5pPr>
            <a:lvl6pPr lvl="5"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6pPr>
            <a:lvl7pPr lvl="6"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7pPr>
            <a:lvl8pPr lvl="7"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8pPr>
            <a:lvl9pPr lvl="8" rtl="0" algn="ctr">
              <a:spcBef>
                <a:spcPts val="0"/>
              </a:spcBef>
              <a:spcAft>
                <a:spcPts val="0"/>
              </a:spcAft>
              <a:buClr>
                <a:schemeClr val="dk2"/>
              </a:buClr>
              <a:buSzPts val="5700"/>
              <a:buFont typeface="Red Hat Text"/>
              <a:buNone/>
              <a:defRPr b="1" sz="5700">
                <a:solidFill>
                  <a:schemeClr val="dk2"/>
                </a:solidFill>
                <a:latin typeface="Red Hat Text"/>
                <a:ea typeface="Red Hat Text"/>
                <a:cs typeface="Red Hat Text"/>
                <a:sym typeface="Red Hat Text"/>
              </a:defRPr>
            </a:lvl9pPr>
          </a:lstStyle>
          <a:p>
            <a:r>
              <a:t>xx%</a:t>
            </a:r>
          </a:p>
        </p:txBody>
      </p:sp>
      <p:sp>
        <p:nvSpPr>
          <p:cNvPr id="800" name="Google Shape;800;p30"/>
          <p:cNvSpPr txBox="1"/>
          <p:nvPr>
            <p:ph idx="1" type="subTitle"/>
          </p:nvPr>
        </p:nvSpPr>
        <p:spPr>
          <a:xfrm>
            <a:off x="2249100" y="2904200"/>
            <a:ext cx="4645800" cy="456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2200"/>
              <a:buFont typeface="Spartan"/>
              <a:buNone/>
              <a:defRPr b="1" sz="2000">
                <a:solidFill>
                  <a:schemeClr val="lt1"/>
                </a:solidFill>
                <a:latin typeface="Spartan"/>
                <a:ea typeface="Spartan"/>
                <a:cs typeface="Spartan"/>
                <a:sym typeface="Spartan"/>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grpSp>
        <p:nvGrpSpPr>
          <p:cNvPr id="801" name="Google Shape;801;p30"/>
          <p:cNvGrpSpPr/>
          <p:nvPr/>
        </p:nvGrpSpPr>
        <p:grpSpPr>
          <a:xfrm>
            <a:off x="914406" y="22"/>
            <a:ext cx="914408" cy="914408"/>
            <a:chOff x="252850" y="967700"/>
            <a:chExt cx="792450" cy="792450"/>
          </a:xfrm>
        </p:grpSpPr>
        <p:sp>
          <p:nvSpPr>
            <p:cNvPr id="802" name="Google Shape;802;p30"/>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30"/>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4" name="Google Shape;804;p30"/>
          <p:cNvGrpSpPr/>
          <p:nvPr/>
        </p:nvGrpSpPr>
        <p:grpSpPr>
          <a:xfrm flipH="1" rot="10800000">
            <a:off x="1828818" y="25"/>
            <a:ext cx="914408" cy="914408"/>
            <a:chOff x="2232200" y="2127575"/>
            <a:chExt cx="792450" cy="792450"/>
          </a:xfrm>
        </p:grpSpPr>
        <p:sp>
          <p:nvSpPr>
            <p:cNvPr id="805" name="Google Shape;805;p30"/>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30"/>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7" name="Google Shape;807;p30"/>
          <p:cNvGrpSpPr/>
          <p:nvPr/>
        </p:nvGrpSpPr>
        <p:grpSpPr>
          <a:xfrm>
            <a:off x="2743227" y="26"/>
            <a:ext cx="914408" cy="914408"/>
            <a:chOff x="3235925" y="2183925"/>
            <a:chExt cx="792450" cy="792450"/>
          </a:xfrm>
        </p:grpSpPr>
        <p:sp>
          <p:nvSpPr>
            <p:cNvPr id="808" name="Google Shape;808;p30"/>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30"/>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0" name="Google Shape;810;p30"/>
          <p:cNvGrpSpPr/>
          <p:nvPr/>
        </p:nvGrpSpPr>
        <p:grpSpPr>
          <a:xfrm>
            <a:off x="6400854" y="29"/>
            <a:ext cx="914379" cy="914408"/>
            <a:chOff x="4653475" y="3275700"/>
            <a:chExt cx="792425" cy="792450"/>
          </a:xfrm>
        </p:grpSpPr>
        <p:sp>
          <p:nvSpPr>
            <p:cNvPr id="811" name="Google Shape;811;p30"/>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0"/>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3" name="Google Shape;813;p30"/>
          <p:cNvGrpSpPr/>
          <p:nvPr/>
        </p:nvGrpSpPr>
        <p:grpSpPr>
          <a:xfrm rot="10800000">
            <a:off x="5486416" y="11"/>
            <a:ext cx="914379" cy="914408"/>
            <a:chOff x="5644875" y="2127575"/>
            <a:chExt cx="792425" cy="792450"/>
          </a:xfrm>
        </p:grpSpPr>
        <p:sp>
          <p:nvSpPr>
            <p:cNvPr id="814" name="Google Shape;814;p30"/>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0"/>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6" name="Google Shape;816;p30"/>
          <p:cNvGrpSpPr/>
          <p:nvPr/>
        </p:nvGrpSpPr>
        <p:grpSpPr>
          <a:xfrm rot="10800000">
            <a:off x="7315224" y="29"/>
            <a:ext cx="914379" cy="914408"/>
            <a:chOff x="2299125" y="3342625"/>
            <a:chExt cx="792425" cy="792450"/>
          </a:xfrm>
        </p:grpSpPr>
        <p:sp>
          <p:nvSpPr>
            <p:cNvPr id="817" name="Google Shape;817;p30"/>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0"/>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9" name="Google Shape;819;p30"/>
          <p:cNvGrpSpPr/>
          <p:nvPr/>
        </p:nvGrpSpPr>
        <p:grpSpPr>
          <a:xfrm>
            <a:off x="4572032" y="29"/>
            <a:ext cx="914408" cy="914408"/>
            <a:chOff x="1096400" y="3316200"/>
            <a:chExt cx="792450" cy="792450"/>
          </a:xfrm>
        </p:grpSpPr>
        <p:sp>
          <p:nvSpPr>
            <p:cNvPr id="820" name="Google Shape;820;p30"/>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30"/>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2" name="Google Shape;822;p30"/>
          <p:cNvGrpSpPr/>
          <p:nvPr/>
        </p:nvGrpSpPr>
        <p:grpSpPr>
          <a:xfrm>
            <a:off x="3657636" y="26"/>
            <a:ext cx="914408" cy="914408"/>
            <a:chOff x="4498500" y="2183925"/>
            <a:chExt cx="792450" cy="792450"/>
          </a:xfrm>
        </p:grpSpPr>
        <p:sp>
          <p:nvSpPr>
            <p:cNvPr id="823" name="Google Shape;823;p30"/>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0"/>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5" name="Google Shape;825;p30"/>
          <p:cNvGrpSpPr/>
          <p:nvPr/>
        </p:nvGrpSpPr>
        <p:grpSpPr>
          <a:xfrm>
            <a:off x="8229640" y="43"/>
            <a:ext cx="914379" cy="914379"/>
            <a:chOff x="5706500" y="3293325"/>
            <a:chExt cx="792425" cy="792425"/>
          </a:xfrm>
        </p:grpSpPr>
        <p:sp>
          <p:nvSpPr>
            <p:cNvPr id="826" name="Google Shape;826;p30"/>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30"/>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8" name="Google Shape;828;p30"/>
          <p:cNvGrpSpPr/>
          <p:nvPr/>
        </p:nvGrpSpPr>
        <p:grpSpPr>
          <a:xfrm>
            <a:off x="10" y="43"/>
            <a:ext cx="914408" cy="914379"/>
            <a:chOff x="3531750" y="3273950"/>
            <a:chExt cx="792450" cy="792425"/>
          </a:xfrm>
        </p:grpSpPr>
        <p:sp>
          <p:nvSpPr>
            <p:cNvPr id="829" name="Google Shape;829;p30"/>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30"/>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mall numbers">
  <p:cSld name="BIG_NUMBER_1">
    <p:bg>
      <p:bgPr>
        <a:solidFill>
          <a:schemeClr val="lt2"/>
        </a:solidFill>
      </p:bgPr>
    </p:bg>
    <p:spTree>
      <p:nvGrpSpPr>
        <p:cNvPr id="831" name="Shape 831"/>
        <p:cNvGrpSpPr/>
        <p:nvPr/>
      </p:nvGrpSpPr>
      <p:grpSpPr>
        <a:xfrm>
          <a:off x="0" y="0"/>
          <a:ext cx="0" cy="0"/>
          <a:chOff x="0" y="0"/>
          <a:chExt cx="0" cy="0"/>
        </a:xfrm>
      </p:grpSpPr>
      <p:sp>
        <p:nvSpPr>
          <p:cNvPr id="832" name="Google Shape;832;p31"/>
          <p:cNvSpPr txBox="1"/>
          <p:nvPr>
            <p:ph hasCustomPrompt="1" type="title"/>
          </p:nvPr>
        </p:nvSpPr>
        <p:spPr>
          <a:xfrm>
            <a:off x="2365200" y="1297525"/>
            <a:ext cx="4413600" cy="812700"/>
          </a:xfrm>
          <a:prstGeom prst="rect">
            <a:avLst/>
          </a:prstGeom>
          <a:noFill/>
        </p:spPr>
        <p:txBody>
          <a:bodyPr anchorCtr="0" anchor="ctr" bIns="91425" lIns="91425" spcFirstLastPara="1" rIns="91425" wrap="square" tIns="91425">
            <a:noAutofit/>
          </a:bodyPr>
          <a:lstStyle>
            <a:lvl1pPr lvl="0" rtl="0" algn="ctr">
              <a:lnSpc>
                <a:spcPct val="115000"/>
              </a:lnSpc>
              <a:spcBef>
                <a:spcPts val="0"/>
              </a:spcBef>
              <a:spcAft>
                <a:spcPts val="0"/>
              </a:spcAft>
              <a:buSzPts val="5700"/>
              <a:buFont typeface="Playfair Display"/>
              <a:buNone/>
              <a:defRPr b="1" sz="5700">
                <a:latin typeface="Playfair Display"/>
                <a:ea typeface="Playfair Display"/>
                <a:cs typeface="Playfair Display"/>
                <a:sym typeface="Playfair Display"/>
              </a:defRPr>
            </a:lvl1pPr>
            <a:lvl2pPr lvl="1"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2pPr>
            <a:lvl3pPr lvl="2"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3pPr>
            <a:lvl4pPr lvl="3"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4pPr>
            <a:lvl5pPr lvl="4"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5pPr>
            <a:lvl6pPr lvl="5"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6pPr>
            <a:lvl7pPr lvl="6"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7pPr>
            <a:lvl8pPr lvl="7"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8pPr>
            <a:lvl9pPr lvl="8" rtl="0" algn="ctr">
              <a:spcBef>
                <a:spcPts val="0"/>
              </a:spcBef>
              <a:spcAft>
                <a:spcPts val="0"/>
              </a:spcAft>
              <a:buClr>
                <a:srgbClr val="5C0B68"/>
              </a:buClr>
              <a:buSzPts val="5700"/>
              <a:buFont typeface="Red Hat Text"/>
              <a:buNone/>
              <a:defRPr b="1" sz="5700">
                <a:solidFill>
                  <a:srgbClr val="5C0B68"/>
                </a:solidFill>
                <a:latin typeface="Red Hat Text"/>
                <a:ea typeface="Red Hat Text"/>
                <a:cs typeface="Red Hat Text"/>
                <a:sym typeface="Red Hat Text"/>
              </a:defRPr>
            </a:lvl9pPr>
          </a:lstStyle>
          <a:p>
            <a:r>
              <a:t>xx%</a:t>
            </a:r>
          </a:p>
        </p:txBody>
      </p:sp>
      <p:sp>
        <p:nvSpPr>
          <p:cNvPr id="833" name="Google Shape;833;p31"/>
          <p:cNvSpPr txBox="1"/>
          <p:nvPr>
            <p:ph hasCustomPrompt="1" idx="2" type="title"/>
          </p:nvPr>
        </p:nvSpPr>
        <p:spPr>
          <a:xfrm>
            <a:off x="1629093" y="2903835"/>
            <a:ext cx="1120800" cy="5217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1pPr>
            <a:lvl2pPr lvl="1"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2pPr>
            <a:lvl3pPr lvl="2"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3pPr>
            <a:lvl4pPr lvl="3"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4pPr>
            <a:lvl5pPr lvl="4"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5pPr>
            <a:lvl6pPr lvl="5"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6pPr>
            <a:lvl7pPr lvl="6"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7pPr>
            <a:lvl8pPr lvl="7"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8pPr>
            <a:lvl9pPr lvl="8"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9pPr>
          </a:lstStyle>
          <a:p>
            <a:r>
              <a:t>xx%</a:t>
            </a:r>
          </a:p>
        </p:txBody>
      </p:sp>
      <p:sp>
        <p:nvSpPr>
          <p:cNvPr id="834" name="Google Shape;834;p31"/>
          <p:cNvSpPr txBox="1"/>
          <p:nvPr>
            <p:ph idx="1" type="subTitle"/>
          </p:nvPr>
        </p:nvSpPr>
        <p:spPr>
          <a:xfrm>
            <a:off x="2917350" y="1972577"/>
            <a:ext cx="3309300" cy="456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2200"/>
              <a:buFont typeface="Spartan"/>
              <a:buNone/>
              <a:defRPr b="1" sz="2000">
                <a:solidFill>
                  <a:schemeClr val="dk1"/>
                </a:solidFill>
                <a:latin typeface="Spartan"/>
                <a:ea typeface="Spartan"/>
                <a:cs typeface="Spartan"/>
                <a:sym typeface="Spartan"/>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835" name="Google Shape;835;p31"/>
          <p:cNvSpPr txBox="1"/>
          <p:nvPr>
            <p:ph idx="3" type="subTitle"/>
          </p:nvPr>
        </p:nvSpPr>
        <p:spPr>
          <a:xfrm>
            <a:off x="1185700" y="3353675"/>
            <a:ext cx="2007600" cy="1174200"/>
          </a:xfrm>
          <a:prstGeom prst="rect">
            <a:avLst/>
          </a:prstGeom>
          <a:solidFill>
            <a:schemeClr val="lt1"/>
          </a:solidFill>
        </p:spPr>
        <p:txBody>
          <a:bodyPr anchorCtr="0" anchor="t" bIns="274300" lIns="274300" spcFirstLastPara="1" rIns="274300" wrap="square" tIns="274300">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2pPr>
            <a:lvl3pPr lvl="2"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3pPr>
            <a:lvl4pPr lvl="3"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4pPr>
            <a:lvl5pPr lvl="4"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5pPr>
            <a:lvl6pPr lvl="5"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6pPr>
            <a:lvl7pPr lvl="6"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7pPr>
            <a:lvl8pPr lvl="7"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8pPr>
            <a:lvl9pPr lvl="8"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9pPr>
          </a:lstStyle>
          <a:p/>
        </p:txBody>
      </p:sp>
      <p:sp>
        <p:nvSpPr>
          <p:cNvPr id="836" name="Google Shape;836;p31"/>
          <p:cNvSpPr txBox="1"/>
          <p:nvPr>
            <p:ph hasCustomPrompt="1" idx="4" type="title"/>
          </p:nvPr>
        </p:nvSpPr>
        <p:spPr>
          <a:xfrm>
            <a:off x="4011605" y="2903835"/>
            <a:ext cx="1120800" cy="5217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1pPr>
            <a:lvl2pPr lvl="1"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2pPr>
            <a:lvl3pPr lvl="2"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3pPr>
            <a:lvl4pPr lvl="3"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4pPr>
            <a:lvl5pPr lvl="4"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5pPr>
            <a:lvl6pPr lvl="5"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6pPr>
            <a:lvl7pPr lvl="6"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7pPr>
            <a:lvl8pPr lvl="7"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8pPr>
            <a:lvl9pPr lvl="8"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9pPr>
          </a:lstStyle>
          <a:p>
            <a:r>
              <a:t>xx%</a:t>
            </a:r>
          </a:p>
        </p:txBody>
      </p:sp>
      <p:sp>
        <p:nvSpPr>
          <p:cNvPr id="837" name="Google Shape;837;p31"/>
          <p:cNvSpPr txBox="1"/>
          <p:nvPr>
            <p:ph idx="5" type="subTitle"/>
          </p:nvPr>
        </p:nvSpPr>
        <p:spPr>
          <a:xfrm>
            <a:off x="3568213" y="3353675"/>
            <a:ext cx="2007600" cy="1174200"/>
          </a:xfrm>
          <a:prstGeom prst="rect">
            <a:avLst/>
          </a:prstGeom>
          <a:solidFill>
            <a:schemeClr val="lt1"/>
          </a:solidFill>
        </p:spPr>
        <p:txBody>
          <a:bodyPr anchorCtr="0" anchor="t" bIns="274300" lIns="274300" spcFirstLastPara="1" rIns="274300" wrap="square" tIns="274300">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2pPr>
            <a:lvl3pPr lvl="2"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3pPr>
            <a:lvl4pPr lvl="3"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4pPr>
            <a:lvl5pPr lvl="4"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5pPr>
            <a:lvl6pPr lvl="5"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6pPr>
            <a:lvl7pPr lvl="6"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7pPr>
            <a:lvl8pPr lvl="7"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8pPr>
            <a:lvl9pPr lvl="8"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9pPr>
          </a:lstStyle>
          <a:p/>
        </p:txBody>
      </p:sp>
      <p:sp>
        <p:nvSpPr>
          <p:cNvPr id="838" name="Google Shape;838;p31"/>
          <p:cNvSpPr txBox="1"/>
          <p:nvPr>
            <p:ph hasCustomPrompt="1" idx="6" type="title"/>
          </p:nvPr>
        </p:nvSpPr>
        <p:spPr>
          <a:xfrm>
            <a:off x="6394118" y="2903835"/>
            <a:ext cx="1120800" cy="5217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1pPr>
            <a:lvl2pPr lvl="1"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2pPr>
            <a:lvl3pPr lvl="2"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3pPr>
            <a:lvl4pPr lvl="3"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4pPr>
            <a:lvl5pPr lvl="4"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5pPr>
            <a:lvl6pPr lvl="5"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6pPr>
            <a:lvl7pPr lvl="6"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7pPr>
            <a:lvl8pPr lvl="7"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8pPr>
            <a:lvl9pPr lvl="8" rtl="0" algn="ctr">
              <a:spcBef>
                <a:spcPts val="0"/>
              </a:spcBef>
              <a:spcAft>
                <a:spcPts val="0"/>
              </a:spcAft>
              <a:buClr>
                <a:schemeClr val="lt1"/>
              </a:buClr>
              <a:buSzPts val="2000"/>
              <a:buFont typeface="Spartan"/>
              <a:buNone/>
              <a:defRPr b="1" sz="2000">
                <a:solidFill>
                  <a:schemeClr val="lt1"/>
                </a:solidFill>
                <a:latin typeface="Spartan"/>
                <a:ea typeface="Spartan"/>
                <a:cs typeface="Spartan"/>
                <a:sym typeface="Spartan"/>
              </a:defRPr>
            </a:lvl9pPr>
          </a:lstStyle>
          <a:p>
            <a:r>
              <a:t>xx%</a:t>
            </a:r>
          </a:p>
        </p:txBody>
      </p:sp>
      <p:sp>
        <p:nvSpPr>
          <p:cNvPr id="839" name="Google Shape;839;p31"/>
          <p:cNvSpPr txBox="1"/>
          <p:nvPr>
            <p:ph idx="7" type="subTitle"/>
          </p:nvPr>
        </p:nvSpPr>
        <p:spPr>
          <a:xfrm>
            <a:off x="5950725" y="3353675"/>
            <a:ext cx="2007600" cy="1174200"/>
          </a:xfrm>
          <a:prstGeom prst="rect">
            <a:avLst/>
          </a:prstGeom>
          <a:solidFill>
            <a:schemeClr val="lt1"/>
          </a:solidFill>
        </p:spPr>
        <p:txBody>
          <a:bodyPr anchorCtr="0" anchor="t" bIns="274300" lIns="274300" spcFirstLastPara="1" rIns="274300" wrap="square" tIns="274300">
            <a:noAutofit/>
          </a:bodyPr>
          <a:lstStyle>
            <a:lvl1pPr lvl="0" rtl="0" algn="ctr">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1pPr>
            <a:lvl2pPr lvl="1"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2pPr>
            <a:lvl3pPr lvl="2"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3pPr>
            <a:lvl4pPr lvl="3"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4pPr>
            <a:lvl5pPr lvl="4"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5pPr>
            <a:lvl6pPr lvl="5"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6pPr>
            <a:lvl7pPr lvl="6"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7pPr>
            <a:lvl8pPr lvl="7"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8pPr>
            <a:lvl9pPr lvl="8" rtl="0">
              <a:lnSpc>
                <a:spcPct val="100000"/>
              </a:lnSpc>
              <a:spcBef>
                <a:spcPts val="0"/>
              </a:spcBef>
              <a:spcAft>
                <a:spcPts val="0"/>
              </a:spcAft>
              <a:buClr>
                <a:schemeClr val="dk1"/>
              </a:buClr>
              <a:buSzPts val="1600"/>
              <a:buFont typeface="Spartan"/>
              <a:buNone/>
              <a:defRPr sz="1600">
                <a:solidFill>
                  <a:schemeClr val="dk1"/>
                </a:solidFill>
                <a:latin typeface="Spartan"/>
                <a:ea typeface="Spartan"/>
                <a:cs typeface="Spartan"/>
                <a:sym typeface="Spartan"/>
              </a:defRPr>
            </a:lvl9pPr>
          </a:lstStyle>
          <a:p/>
        </p:txBody>
      </p:sp>
      <p:grpSp>
        <p:nvGrpSpPr>
          <p:cNvPr id="840" name="Google Shape;840;p31"/>
          <p:cNvGrpSpPr/>
          <p:nvPr/>
        </p:nvGrpSpPr>
        <p:grpSpPr>
          <a:xfrm>
            <a:off x="914406" y="22"/>
            <a:ext cx="914408" cy="914408"/>
            <a:chOff x="252850" y="967700"/>
            <a:chExt cx="792450" cy="792450"/>
          </a:xfrm>
        </p:grpSpPr>
        <p:sp>
          <p:nvSpPr>
            <p:cNvPr id="841" name="Google Shape;841;p31"/>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31"/>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3" name="Google Shape;843;p31"/>
          <p:cNvGrpSpPr/>
          <p:nvPr/>
        </p:nvGrpSpPr>
        <p:grpSpPr>
          <a:xfrm flipH="1" rot="10800000">
            <a:off x="1828818" y="25"/>
            <a:ext cx="914408" cy="914408"/>
            <a:chOff x="2232200" y="2127575"/>
            <a:chExt cx="792450" cy="792450"/>
          </a:xfrm>
        </p:grpSpPr>
        <p:sp>
          <p:nvSpPr>
            <p:cNvPr id="844" name="Google Shape;844;p31"/>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31"/>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6" name="Google Shape;846;p31"/>
          <p:cNvGrpSpPr/>
          <p:nvPr/>
        </p:nvGrpSpPr>
        <p:grpSpPr>
          <a:xfrm>
            <a:off x="2743227" y="26"/>
            <a:ext cx="914408" cy="914408"/>
            <a:chOff x="3235925" y="2183925"/>
            <a:chExt cx="792450" cy="792450"/>
          </a:xfrm>
        </p:grpSpPr>
        <p:sp>
          <p:nvSpPr>
            <p:cNvPr id="847" name="Google Shape;847;p31"/>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1"/>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9" name="Google Shape;849;p31"/>
          <p:cNvGrpSpPr/>
          <p:nvPr/>
        </p:nvGrpSpPr>
        <p:grpSpPr>
          <a:xfrm>
            <a:off x="6400854" y="29"/>
            <a:ext cx="914379" cy="914408"/>
            <a:chOff x="4653475" y="3275700"/>
            <a:chExt cx="792425" cy="792450"/>
          </a:xfrm>
        </p:grpSpPr>
        <p:sp>
          <p:nvSpPr>
            <p:cNvPr id="850" name="Google Shape;850;p31"/>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31"/>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2" name="Google Shape;852;p31"/>
          <p:cNvGrpSpPr/>
          <p:nvPr/>
        </p:nvGrpSpPr>
        <p:grpSpPr>
          <a:xfrm rot="10800000">
            <a:off x="5486416" y="11"/>
            <a:ext cx="914379" cy="914408"/>
            <a:chOff x="5644875" y="2127575"/>
            <a:chExt cx="792425" cy="792450"/>
          </a:xfrm>
        </p:grpSpPr>
        <p:sp>
          <p:nvSpPr>
            <p:cNvPr id="853" name="Google Shape;853;p31"/>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1"/>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5" name="Google Shape;855;p31"/>
          <p:cNvGrpSpPr/>
          <p:nvPr/>
        </p:nvGrpSpPr>
        <p:grpSpPr>
          <a:xfrm rot="10800000">
            <a:off x="7315224" y="29"/>
            <a:ext cx="914379" cy="914408"/>
            <a:chOff x="2299125" y="3342625"/>
            <a:chExt cx="792425" cy="792450"/>
          </a:xfrm>
        </p:grpSpPr>
        <p:sp>
          <p:nvSpPr>
            <p:cNvPr id="856" name="Google Shape;856;p31"/>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1"/>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8" name="Google Shape;858;p31"/>
          <p:cNvGrpSpPr/>
          <p:nvPr/>
        </p:nvGrpSpPr>
        <p:grpSpPr>
          <a:xfrm>
            <a:off x="4572032" y="29"/>
            <a:ext cx="914408" cy="914408"/>
            <a:chOff x="1096400" y="3316200"/>
            <a:chExt cx="792450" cy="792450"/>
          </a:xfrm>
        </p:grpSpPr>
        <p:sp>
          <p:nvSpPr>
            <p:cNvPr id="859" name="Google Shape;859;p31"/>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31"/>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1" name="Google Shape;861;p31"/>
          <p:cNvGrpSpPr/>
          <p:nvPr/>
        </p:nvGrpSpPr>
        <p:grpSpPr>
          <a:xfrm>
            <a:off x="3657636" y="26"/>
            <a:ext cx="914408" cy="914408"/>
            <a:chOff x="4498500" y="2183925"/>
            <a:chExt cx="792450" cy="792450"/>
          </a:xfrm>
        </p:grpSpPr>
        <p:sp>
          <p:nvSpPr>
            <p:cNvPr id="862" name="Google Shape;862;p31"/>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31"/>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4" name="Google Shape;864;p31"/>
          <p:cNvGrpSpPr/>
          <p:nvPr/>
        </p:nvGrpSpPr>
        <p:grpSpPr>
          <a:xfrm>
            <a:off x="8229640" y="43"/>
            <a:ext cx="914379" cy="914379"/>
            <a:chOff x="5706500" y="3293325"/>
            <a:chExt cx="792425" cy="792425"/>
          </a:xfrm>
        </p:grpSpPr>
        <p:sp>
          <p:nvSpPr>
            <p:cNvPr id="865" name="Google Shape;865;p31"/>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1"/>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7" name="Google Shape;867;p31"/>
          <p:cNvGrpSpPr/>
          <p:nvPr/>
        </p:nvGrpSpPr>
        <p:grpSpPr>
          <a:xfrm>
            <a:off x="10" y="43"/>
            <a:ext cx="914408" cy="914379"/>
            <a:chOff x="3531750" y="3273950"/>
            <a:chExt cx="792450" cy="792425"/>
          </a:xfrm>
        </p:grpSpPr>
        <p:sp>
          <p:nvSpPr>
            <p:cNvPr id="868" name="Google Shape;868;p31"/>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31"/>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870" name="Shape 870"/>
        <p:cNvGrpSpPr/>
        <p:nvPr/>
      </p:nvGrpSpPr>
      <p:grpSpPr>
        <a:xfrm>
          <a:off x="0" y="0"/>
          <a:ext cx="0" cy="0"/>
          <a:chOff x="0" y="0"/>
          <a:chExt cx="0" cy="0"/>
        </a:xfrm>
      </p:grpSpPr>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TITLE_ONLY_1_1">
    <p:bg>
      <p:bgPr>
        <a:solidFill>
          <a:schemeClr val="dk1"/>
        </a:solidFill>
      </p:bgPr>
    </p:bg>
    <p:spTree>
      <p:nvGrpSpPr>
        <p:cNvPr id="871" name="Shape 871"/>
        <p:cNvGrpSpPr/>
        <p:nvPr/>
      </p:nvGrpSpPr>
      <p:grpSpPr>
        <a:xfrm>
          <a:off x="0" y="0"/>
          <a:ext cx="0" cy="0"/>
          <a:chOff x="0" y="0"/>
          <a:chExt cx="0" cy="0"/>
        </a:xfrm>
      </p:grpSpPr>
      <p:grpSp>
        <p:nvGrpSpPr>
          <p:cNvPr id="872" name="Google Shape;872;p33"/>
          <p:cNvGrpSpPr/>
          <p:nvPr/>
        </p:nvGrpSpPr>
        <p:grpSpPr>
          <a:xfrm flipH="1">
            <a:off x="10" y="11"/>
            <a:ext cx="9144009" cy="914426"/>
            <a:chOff x="-2" y="11"/>
            <a:chExt cx="9144009" cy="914426"/>
          </a:xfrm>
        </p:grpSpPr>
        <p:grpSp>
          <p:nvGrpSpPr>
            <p:cNvPr id="873" name="Google Shape;873;p33"/>
            <p:cNvGrpSpPr/>
            <p:nvPr/>
          </p:nvGrpSpPr>
          <p:grpSpPr>
            <a:xfrm rot="10800000">
              <a:off x="7315202" y="18"/>
              <a:ext cx="914408" cy="914408"/>
              <a:chOff x="252850" y="967700"/>
              <a:chExt cx="792450" cy="792450"/>
            </a:xfrm>
          </p:grpSpPr>
          <p:sp>
            <p:nvSpPr>
              <p:cNvPr id="874" name="Google Shape;874;p33"/>
              <p:cNvSpPr/>
              <p:nvPr/>
            </p:nvSpPr>
            <p:spPr>
              <a:xfrm>
                <a:off x="252850" y="967700"/>
                <a:ext cx="792450" cy="792450"/>
              </a:xfrm>
              <a:custGeom>
                <a:rect b="b" l="l" r="r" t="t"/>
                <a:pathLst>
                  <a:path extrusionOk="0" h="31698" w="31698">
                    <a:moveTo>
                      <a:pt x="1" y="1"/>
                    </a:moveTo>
                    <a:lnTo>
                      <a:pt x="1" y="31698"/>
                    </a:lnTo>
                    <a:lnTo>
                      <a:pt x="31697" y="31698"/>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3"/>
              <p:cNvSpPr/>
              <p:nvPr/>
            </p:nvSpPr>
            <p:spPr>
              <a:xfrm>
                <a:off x="444800" y="1157900"/>
                <a:ext cx="410325" cy="410300"/>
              </a:xfrm>
              <a:custGeom>
                <a:rect b="b" l="l" r="r" t="t"/>
                <a:pathLst>
                  <a:path extrusionOk="0" h="16412" w="16413">
                    <a:moveTo>
                      <a:pt x="8171" y="0"/>
                    </a:moveTo>
                    <a:cubicBezTo>
                      <a:pt x="3734" y="0"/>
                      <a:pt x="1" y="3663"/>
                      <a:pt x="1" y="8241"/>
                    </a:cubicBezTo>
                    <a:cubicBezTo>
                      <a:pt x="1" y="12679"/>
                      <a:pt x="3593" y="16412"/>
                      <a:pt x="8171" y="16412"/>
                    </a:cubicBezTo>
                    <a:cubicBezTo>
                      <a:pt x="12679" y="16412"/>
                      <a:pt x="16412" y="12679"/>
                      <a:pt x="16412" y="8241"/>
                    </a:cubicBezTo>
                    <a:cubicBezTo>
                      <a:pt x="16412" y="3733"/>
                      <a:pt x="12750" y="0"/>
                      <a:pt x="8171" y="0"/>
                    </a:cubicBezTo>
                    <a:close/>
                  </a:path>
                </a:pathLst>
              </a:custGeom>
              <a:solidFill>
                <a:srgbClr val="F7C320"/>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6" name="Google Shape;876;p33"/>
            <p:cNvGrpSpPr/>
            <p:nvPr/>
          </p:nvGrpSpPr>
          <p:grpSpPr>
            <a:xfrm rot="10800000">
              <a:off x="6400790" y="14"/>
              <a:ext cx="914408" cy="914408"/>
              <a:chOff x="2232200" y="2127575"/>
              <a:chExt cx="792450" cy="792450"/>
            </a:xfrm>
          </p:grpSpPr>
          <p:sp>
            <p:nvSpPr>
              <p:cNvPr id="877" name="Google Shape;877;p33"/>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3"/>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9" name="Google Shape;879;p33"/>
            <p:cNvGrpSpPr/>
            <p:nvPr/>
          </p:nvGrpSpPr>
          <p:grpSpPr>
            <a:xfrm rot="10800000">
              <a:off x="5486382" y="14"/>
              <a:ext cx="914408" cy="914408"/>
              <a:chOff x="3235925" y="2183925"/>
              <a:chExt cx="792450" cy="792450"/>
            </a:xfrm>
          </p:grpSpPr>
          <p:sp>
            <p:nvSpPr>
              <p:cNvPr id="880" name="Google Shape;880;p33"/>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3"/>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2" name="Google Shape;882;p33"/>
            <p:cNvGrpSpPr/>
            <p:nvPr/>
          </p:nvGrpSpPr>
          <p:grpSpPr>
            <a:xfrm rot="10800000">
              <a:off x="1828783" y="11"/>
              <a:ext cx="914379" cy="914408"/>
              <a:chOff x="4653475" y="3275700"/>
              <a:chExt cx="792425" cy="792450"/>
            </a:xfrm>
          </p:grpSpPr>
          <p:sp>
            <p:nvSpPr>
              <p:cNvPr id="883" name="Google Shape;883;p33"/>
              <p:cNvSpPr/>
              <p:nvPr/>
            </p:nvSpPr>
            <p:spPr>
              <a:xfrm>
                <a:off x="4653475" y="3275700"/>
                <a:ext cx="792425" cy="792450"/>
              </a:xfrm>
              <a:custGeom>
                <a:rect b="b" l="l" r="r" t="t"/>
                <a:pathLst>
                  <a:path extrusionOk="0" h="31698" w="31697">
                    <a:moveTo>
                      <a:pt x="31697" y="1"/>
                    </a:moveTo>
                    <a:cubicBezTo>
                      <a:pt x="31697" y="17540"/>
                      <a:pt x="17539" y="31697"/>
                      <a:pt x="0" y="31697"/>
                    </a:cubicBezTo>
                    <a:lnTo>
                      <a:pt x="31697" y="31697"/>
                    </a:lnTo>
                    <a:lnTo>
                      <a:pt x="31697" y="1"/>
                    </a:ln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33"/>
              <p:cNvSpPr/>
              <p:nvPr/>
            </p:nvSpPr>
            <p:spPr>
              <a:xfrm>
                <a:off x="4653475" y="3275700"/>
                <a:ext cx="792425" cy="792450"/>
              </a:xfrm>
              <a:custGeom>
                <a:rect b="b" l="l" r="r" t="t"/>
                <a:pathLst>
                  <a:path extrusionOk="0" h="31698" w="31697">
                    <a:moveTo>
                      <a:pt x="0" y="1"/>
                    </a:moveTo>
                    <a:lnTo>
                      <a:pt x="0" y="31697"/>
                    </a:lnTo>
                    <a:cubicBezTo>
                      <a:pt x="17469" y="31697"/>
                      <a:pt x="31697" y="17540"/>
                      <a:pt x="31697" y="1"/>
                    </a:cubicBez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5" name="Google Shape;885;p33"/>
            <p:cNvGrpSpPr/>
            <p:nvPr/>
          </p:nvGrpSpPr>
          <p:grpSpPr>
            <a:xfrm>
              <a:off x="2743221" y="29"/>
              <a:ext cx="914379" cy="914408"/>
              <a:chOff x="5644875" y="2127575"/>
              <a:chExt cx="792425" cy="792450"/>
            </a:xfrm>
          </p:grpSpPr>
          <p:sp>
            <p:nvSpPr>
              <p:cNvPr id="886" name="Google Shape;886;p33"/>
              <p:cNvSpPr/>
              <p:nvPr/>
            </p:nvSpPr>
            <p:spPr>
              <a:xfrm>
                <a:off x="5644875" y="2127575"/>
                <a:ext cx="792425" cy="792450"/>
              </a:xfrm>
              <a:custGeom>
                <a:rect b="b" l="l" r="r" t="t"/>
                <a:pathLst>
                  <a:path extrusionOk="0" h="31698" w="31697">
                    <a:moveTo>
                      <a:pt x="0" y="1"/>
                    </a:moveTo>
                    <a:cubicBezTo>
                      <a:pt x="17539" y="1"/>
                      <a:pt x="31697" y="14159"/>
                      <a:pt x="31697" y="31698"/>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33"/>
              <p:cNvSpPr/>
              <p:nvPr/>
            </p:nvSpPr>
            <p:spPr>
              <a:xfrm>
                <a:off x="5644875" y="2127575"/>
                <a:ext cx="792425" cy="792450"/>
              </a:xfrm>
              <a:custGeom>
                <a:rect b="b" l="l" r="r" t="t"/>
                <a:pathLst>
                  <a:path extrusionOk="0" h="31698" w="31697">
                    <a:moveTo>
                      <a:pt x="0" y="1"/>
                    </a:moveTo>
                    <a:lnTo>
                      <a:pt x="0" y="31698"/>
                    </a:lnTo>
                    <a:lnTo>
                      <a:pt x="31697" y="31698"/>
                    </a:lnTo>
                    <a:cubicBezTo>
                      <a:pt x="31697" y="14159"/>
                      <a:pt x="17539" y="1"/>
                      <a:pt x="0" y="1"/>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8" name="Google Shape;888;p33"/>
            <p:cNvGrpSpPr/>
            <p:nvPr/>
          </p:nvGrpSpPr>
          <p:grpSpPr>
            <a:xfrm rot="10800000">
              <a:off x="914413" y="11"/>
              <a:ext cx="914379" cy="914408"/>
              <a:chOff x="2299125" y="3342625"/>
              <a:chExt cx="792425" cy="792450"/>
            </a:xfrm>
          </p:grpSpPr>
          <p:sp>
            <p:nvSpPr>
              <p:cNvPr id="889" name="Google Shape;889;p33"/>
              <p:cNvSpPr/>
              <p:nvPr/>
            </p:nvSpPr>
            <p:spPr>
              <a:xfrm>
                <a:off x="2341375" y="3342625"/>
                <a:ext cx="750175" cy="792450"/>
              </a:xfrm>
              <a:custGeom>
                <a:rect b="b" l="l" r="r" t="t"/>
                <a:pathLst>
                  <a:path extrusionOk="0" h="31698" w="30007">
                    <a:moveTo>
                      <a:pt x="30007" y="0"/>
                    </a:moveTo>
                    <a:cubicBezTo>
                      <a:pt x="30007" y="16976"/>
                      <a:pt x="16694" y="30781"/>
                      <a:pt x="1" y="31697"/>
                    </a:cubicBezTo>
                    <a:lnTo>
                      <a:pt x="30007" y="31697"/>
                    </a:lnTo>
                    <a:lnTo>
                      <a:pt x="30007"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33"/>
              <p:cNvSpPr/>
              <p:nvPr/>
            </p:nvSpPr>
            <p:spPr>
              <a:xfrm>
                <a:off x="2299125" y="3342625"/>
                <a:ext cx="792425" cy="792450"/>
              </a:xfrm>
              <a:custGeom>
                <a:rect b="b" l="l" r="r" t="t"/>
                <a:pathLst>
                  <a:path extrusionOk="0" h="31698" w="31697">
                    <a:moveTo>
                      <a:pt x="0" y="0"/>
                    </a:moveTo>
                    <a:lnTo>
                      <a:pt x="0" y="31697"/>
                    </a:lnTo>
                    <a:lnTo>
                      <a:pt x="1691" y="31697"/>
                    </a:lnTo>
                    <a:cubicBezTo>
                      <a:pt x="18384" y="30781"/>
                      <a:pt x="31697" y="16976"/>
                      <a:pt x="31697" y="0"/>
                    </a:cubicBez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1" name="Google Shape;891;p33"/>
            <p:cNvGrpSpPr/>
            <p:nvPr/>
          </p:nvGrpSpPr>
          <p:grpSpPr>
            <a:xfrm rot="10800000">
              <a:off x="3657576" y="11"/>
              <a:ext cx="914408" cy="914408"/>
              <a:chOff x="1096400" y="3316200"/>
              <a:chExt cx="792450" cy="792450"/>
            </a:xfrm>
          </p:grpSpPr>
          <p:sp>
            <p:nvSpPr>
              <p:cNvPr id="892" name="Google Shape;892;p33"/>
              <p:cNvSpPr/>
              <p:nvPr/>
            </p:nvSpPr>
            <p:spPr>
              <a:xfrm>
                <a:off x="1096400" y="3316200"/>
                <a:ext cx="792450" cy="750175"/>
              </a:xfrm>
              <a:custGeom>
                <a:rect b="b" l="l" r="r" t="t"/>
                <a:pathLst>
                  <a:path extrusionOk="0" h="30007" w="31698">
                    <a:moveTo>
                      <a:pt x="1" y="1"/>
                    </a:moveTo>
                    <a:cubicBezTo>
                      <a:pt x="16906" y="1"/>
                      <a:pt x="30852" y="13243"/>
                      <a:pt x="31697" y="30007"/>
                    </a:cubicBezTo>
                    <a:lnTo>
                      <a:pt x="31697" y="1"/>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33"/>
              <p:cNvSpPr/>
              <p:nvPr/>
            </p:nvSpPr>
            <p:spPr>
              <a:xfrm>
                <a:off x="1096400" y="3316200"/>
                <a:ext cx="792450" cy="792450"/>
              </a:xfrm>
              <a:custGeom>
                <a:rect b="b" l="l" r="r" t="t"/>
                <a:pathLst>
                  <a:path extrusionOk="0" h="31698" w="31698">
                    <a:moveTo>
                      <a:pt x="1" y="1"/>
                    </a:moveTo>
                    <a:lnTo>
                      <a:pt x="1" y="31697"/>
                    </a:lnTo>
                    <a:lnTo>
                      <a:pt x="31697" y="31697"/>
                    </a:lnTo>
                    <a:lnTo>
                      <a:pt x="31697" y="30007"/>
                    </a:lnTo>
                    <a:cubicBezTo>
                      <a:pt x="30852" y="13243"/>
                      <a:pt x="17047"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4" name="Google Shape;894;p33"/>
            <p:cNvGrpSpPr/>
            <p:nvPr/>
          </p:nvGrpSpPr>
          <p:grpSpPr>
            <a:xfrm rot="10800000">
              <a:off x="4571972" y="14"/>
              <a:ext cx="914408" cy="914408"/>
              <a:chOff x="4498500" y="2183925"/>
              <a:chExt cx="792450" cy="792450"/>
            </a:xfrm>
          </p:grpSpPr>
          <p:sp>
            <p:nvSpPr>
              <p:cNvPr id="895" name="Google Shape;895;p33"/>
              <p:cNvSpPr/>
              <p:nvPr/>
            </p:nvSpPr>
            <p:spPr>
              <a:xfrm>
                <a:off x="4498500" y="2183925"/>
                <a:ext cx="792450" cy="750200"/>
              </a:xfrm>
              <a:custGeom>
                <a:rect b="b" l="l" r="r" t="t"/>
                <a:pathLst>
                  <a:path extrusionOk="0" h="30008" w="31698">
                    <a:moveTo>
                      <a:pt x="1" y="1"/>
                    </a:moveTo>
                    <a:lnTo>
                      <a:pt x="1" y="30007"/>
                    </a:lnTo>
                    <a:cubicBezTo>
                      <a:pt x="776" y="13313"/>
                      <a:pt x="14652" y="1"/>
                      <a:pt x="31697" y="1"/>
                    </a:cubicBez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33"/>
              <p:cNvSpPr/>
              <p:nvPr/>
            </p:nvSpPr>
            <p:spPr>
              <a:xfrm>
                <a:off x="4498500" y="2183925"/>
                <a:ext cx="792450" cy="792450"/>
              </a:xfrm>
              <a:custGeom>
                <a:rect b="b" l="l" r="r" t="t"/>
                <a:pathLst>
                  <a:path extrusionOk="0" h="31698" w="31698">
                    <a:moveTo>
                      <a:pt x="31697" y="1"/>
                    </a:moveTo>
                    <a:cubicBezTo>
                      <a:pt x="14652" y="1"/>
                      <a:pt x="846" y="13313"/>
                      <a:pt x="1" y="30007"/>
                    </a:cubicBezTo>
                    <a:lnTo>
                      <a:pt x="1" y="31697"/>
                    </a:lnTo>
                    <a:lnTo>
                      <a:pt x="31697" y="31697"/>
                    </a:ln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7" name="Google Shape;897;p33"/>
            <p:cNvGrpSpPr/>
            <p:nvPr/>
          </p:nvGrpSpPr>
          <p:grpSpPr>
            <a:xfrm rot="10800000">
              <a:off x="-2" y="25"/>
              <a:ext cx="914379" cy="914379"/>
              <a:chOff x="5706500" y="3293325"/>
              <a:chExt cx="792425" cy="792425"/>
            </a:xfrm>
          </p:grpSpPr>
          <p:sp>
            <p:nvSpPr>
              <p:cNvPr id="898" name="Google Shape;898;p33"/>
              <p:cNvSpPr/>
              <p:nvPr/>
            </p:nvSpPr>
            <p:spPr>
              <a:xfrm>
                <a:off x="5706500" y="3293325"/>
                <a:ext cx="792425" cy="750175"/>
              </a:xfrm>
              <a:custGeom>
                <a:rect b="b" l="l" r="r" t="t"/>
                <a:pathLst>
                  <a:path extrusionOk="0" h="30007" w="31697">
                    <a:moveTo>
                      <a:pt x="0" y="0"/>
                    </a:moveTo>
                    <a:cubicBezTo>
                      <a:pt x="16976" y="0"/>
                      <a:pt x="30922" y="13313"/>
                      <a:pt x="31697" y="30006"/>
                    </a:cubicBezTo>
                    <a:lnTo>
                      <a:pt x="31697"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33"/>
              <p:cNvSpPr/>
              <p:nvPr/>
            </p:nvSpPr>
            <p:spPr>
              <a:xfrm>
                <a:off x="5706500" y="3293325"/>
                <a:ext cx="792425" cy="792425"/>
              </a:xfrm>
              <a:custGeom>
                <a:rect b="b" l="l" r="r" t="t"/>
                <a:pathLst>
                  <a:path extrusionOk="0" h="31697" w="31697">
                    <a:moveTo>
                      <a:pt x="0" y="0"/>
                    </a:moveTo>
                    <a:lnTo>
                      <a:pt x="0" y="31697"/>
                    </a:lnTo>
                    <a:lnTo>
                      <a:pt x="31697" y="31697"/>
                    </a:lnTo>
                    <a:lnTo>
                      <a:pt x="31697" y="30006"/>
                    </a:lnTo>
                    <a:cubicBezTo>
                      <a:pt x="30781" y="13313"/>
                      <a:pt x="16976" y="0"/>
                      <a:pt x="0" y="0"/>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0" name="Google Shape;900;p33"/>
            <p:cNvGrpSpPr/>
            <p:nvPr/>
          </p:nvGrpSpPr>
          <p:grpSpPr>
            <a:xfrm rot="10800000">
              <a:off x="8229598" y="25"/>
              <a:ext cx="914408" cy="914379"/>
              <a:chOff x="3531750" y="3273950"/>
              <a:chExt cx="792450" cy="792425"/>
            </a:xfrm>
          </p:grpSpPr>
          <p:sp>
            <p:nvSpPr>
              <p:cNvPr id="901" name="Google Shape;901;p33"/>
              <p:cNvSpPr/>
              <p:nvPr/>
            </p:nvSpPr>
            <p:spPr>
              <a:xfrm>
                <a:off x="3531750" y="3273950"/>
                <a:ext cx="792450" cy="792425"/>
              </a:xfrm>
              <a:custGeom>
                <a:rect b="b" l="l" r="r" t="t"/>
                <a:pathLst>
                  <a:path extrusionOk="0" h="31697" w="31698">
                    <a:moveTo>
                      <a:pt x="31698" y="0"/>
                    </a:moveTo>
                    <a:lnTo>
                      <a:pt x="1" y="31697"/>
                    </a:lnTo>
                    <a:lnTo>
                      <a:pt x="31698" y="31697"/>
                    </a:lnTo>
                    <a:lnTo>
                      <a:pt x="31698" y="0"/>
                    </a:lnTo>
                    <a:close/>
                  </a:path>
                </a:pathLst>
              </a:custGeom>
              <a:solidFill>
                <a:srgbClr val="626262"/>
              </a:solidFill>
              <a:ln cap="flat" cmpd="sng" w="9525">
                <a:solidFill>
                  <a:srgbClr val="62626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33"/>
              <p:cNvSpPr/>
              <p:nvPr/>
            </p:nvSpPr>
            <p:spPr>
              <a:xfrm>
                <a:off x="3531750" y="3273950"/>
                <a:ext cx="792450" cy="792425"/>
              </a:xfrm>
              <a:custGeom>
                <a:rect b="b" l="l" r="r" t="t"/>
                <a:pathLst>
                  <a:path extrusionOk="0" h="31697" w="31698">
                    <a:moveTo>
                      <a:pt x="1" y="0"/>
                    </a:moveTo>
                    <a:lnTo>
                      <a:pt x="1" y="31697"/>
                    </a:lnTo>
                    <a:lnTo>
                      <a:pt x="31698" y="0"/>
                    </a:lnTo>
                    <a:close/>
                  </a:path>
                </a:pathLst>
              </a:custGeom>
              <a:solidFill>
                <a:srgbClr val="F07C31"/>
              </a:solidFill>
              <a:ln cap="flat" cmpd="sng" w="9525">
                <a:solidFill>
                  <a:srgbClr val="F07C3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903" name="Google Shape;903;p33"/>
          <p:cNvSpPr txBox="1"/>
          <p:nvPr/>
        </p:nvSpPr>
        <p:spPr>
          <a:xfrm>
            <a:off x="1729500" y="3718825"/>
            <a:ext cx="5685000" cy="5502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None/>
            </a:pPr>
            <a:r>
              <a:rPr lang="en" sz="1200">
                <a:solidFill>
                  <a:schemeClr val="lt1"/>
                </a:solidFill>
                <a:latin typeface="Spartan"/>
                <a:ea typeface="Spartan"/>
                <a:cs typeface="Spartan"/>
                <a:sym typeface="Spartan"/>
              </a:rPr>
              <a:t>CREDITS: This presentation template was created by </a:t>
            </a:r>
            <a:r>
              <a:rPr b="1" lang="en" sz="1200">
                <a:solidFill>
                  <a:schemeClr val="dk2"/>
                </a:solidFill>
                <a:uFill>
                  <a:noFill/>
                </a:uFill>
                <a:latin typeface="Spartan"/>
                <a:ea typeface="Spartan"/>
                <a:cs typeface="Spartan"/>
                <a:sym typeface="Spartan"/>
                <a:hlinkClick r:id="rId2">
                  <a:extLst>
                    <a:ext uri="{A12FA001-AC4F-418D-AE19-62706E023703}">
                      <ahyp:hlinkClr val="tx"/>
                    </a:ext>
                  </a:extLst>
                </a:hlinkClick>
              </a:rPr>
              <a:t>Slidesgo</a:t>
            </a:r>
            <a:r>
              <a:rPr lang="en" sz="1200">
                <a:solidFill>
                  <a:schemeClr val="lt1"/>
                </a:solidFill>
                <a:latin typeface="Spartan"/>
                <a:ea typeface="Spartan"/>
                <a:cs typeface="Spartan"/>
                <a:sym typeface="Spartan"/>
              </a:rPr>
              <a:t>, including icons by </a:t>
            </a:r>
            <a:r>
              <a:rPr b="1" lang="en" sz="1200">
                <a:solidFill>
                  <a:schemeClr val="dk2"/>
                </a:solidFill>
                <a:uFill>
                  <a:noFill/>
                </a:uFill>
                <a:latin typeface="Spartan"/>
                <a:ea typeface="Spartan"/>
                <a:cs typeface="Spartan"/>
                <a:sym typeface="Spartan"/>
                <a:hlinkClick r:id="rId3">
                  <a:extLst>
                    <a:ext uri="{A12FA001-AC4F-418D-AE19-62706E023703}">
                      <ahyp:hlinkClr val="tx"/>
                    </a:ext>
                  </a:extLst>
                </a:hlinkClick>
              </a:rPr>
              <a:t>Flaticon</a:t>
            </a:r>
            <a:r>
              <a:rPr lang="en" sz="1200">
                <a:solidFill>
                  <a:schemeClr val="dk2"/>
                </a:solidFill>
                <a:latin typeface="Spartan"/>
                <a:ea typeface="Spartan"/>
                <a:cs typeface="Spartan"/>
                <a:sym typeface="Spartan"/>
              </a:rPr>
              <a:t> </a:t>
            </a:r>
            <a:r>
              <a:rPr lang="en" sz="1200">
                <a:solidFill>
                  <a:schemeClr val="lt1"/>
                </a:solidFill>
                <a:latin typeface="Spartan"/>
                <a:ea typeface="Spartan"/>
                <a:cs typeface="Spartan"/>
                <a:sym typeface="Spartan"/>
              </a:rPr>
              <a:t>and infographics &amp; images by </a:t>
            </a:r>
            <a:r>
              <a:rPr b="1" lang="en" sz="1200">
                <a:solidFill>
                  <a:schemeClr val="dk2"/>
                </a:solidFill>
                <a:uFill>
                  <a:noFill/>
                </a:uFill>
                <a:latin typeface="Spartan"/>
                <a:ea typeface="Spartan"/>
                <a:cs typeface="Spartan"/>
                <a:sym typeface="Spartan"/>
                <a:hlinkClick r:id="rId4">
                  <a:extLst>
                    <a:ext uri="{A12FA001-AC4F-418D-AE19-62706E023703}">
                      <ahyp:hlinkClr val="tx"/>
                    </a:ext>
                  </a:extLst>
                </a:hlinkClick>
              </a:rPr>
              <a:t>Freepik</a:t>
            </a:r>
            <a:r>
              <a:rPr b="1" lang="en" sz="1200">
                <a:solidFill>
                  <a:schemeClr val="lt1"/>
                </a:solidFill>
                <a:latin typeface="Spartan"/>
                <a:ea typeface="Spartan"/>
                <a:cs typeface="Spartan"/>
                <a:sym typeface="Spartan"/>
              </a:rPr>
              <a:t>.</a:t>
            </a:r>
            <a:endParaRPr b="1" sz="1200">
              <a:solidFill>
                <a:schemeClr val="lt1"/>
              </a:solidFill>
              <a:latin typeface="Spartan"/>
              <a:ea typeface="Spartan"/>
              <a:cs typeface="Spartan"/>
              <a:sym typeface="Spartan"/>
            </a:endParaRPr>
          </a:p>
        </p:txBody>
      </p:sp>
      <p:sp>
        <p:nvSpPr>
          <p:cNvPr id="904" name="Google Shape;904;p33"/>
          <p:cNvSpPr txBox="1"/>
          <p:nvPr>
            <p:ph type="ctrTitle"/>
          </p:nvPr>
        </p:nvSpPr>
        <p:spPr>
          <a:xfrm>
            <a:off x="2597413" y="1463670"/>
            <a:ext cx="3949200" cy="6312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3000"/>
              <a:buFont typeface="Playfair Display"/>
              <a:buNone/>
              <a:defRPr b="1" sz="3500">
                <a:solidFill>
                  <a:schemeClr val="dk2"/>
                </a:solidFill>
                <a:latin typeface="Playfair Display"/>
                <a:ea typeface="Playfair Display"/>
                <a:cs typeface="Playfair Display"/>
                <a:sym typeface="Playfair Display"/>
              </a:defRPr>
            </a:lvl1pPr>
            <a:lvl2pPr lvl="1" rtl="0" algn="ctr">
              <a:spcBef>
                <a:spcPts val="0"/>
              </a:spcBef>
              <a:spcAft>
                <a:spcPts val="0"/>
              </a:spcAft>
              <a:buClr>
                <a:schemeClr val="dk2"/>
              </a:buClr>
              <a:buSzPts val="5700"/>
              <a:buNone/>
              <a:defRPr sz="5700">
                <a:solidFill>
                  <a:schemeClr val="dk2"/>
                </a:solidFill>
              </a:defRPr>
            </a:lvl2pPr>
            <a:lvl3pPr lvl="2" rtl="0" algn="ctr">
              <a:spcBef>
                <a:spcPts val="0"/>
              </a:spcBef>
              <a:spcAft>
                <a:spcPts val="0"/>
              </a:spcAft>
              <a:buClr>
                <a:schemeClr val="dk2"/>
              </a:buClr>
              <a:buSzPts val="5700"/>
              <a:buNone/>
              <a:defRPr sz="5700">
                <a:solidFill>
                  <a:schemeClr val="dk2"/>
                </a:solidFill>
              </a:defRPr>
            </a:lvl3pPr>
            <a:lvl4pPr lvl="3" rtl="0" algn="ctr">
              <a:spcBef>
                <a:spcPts val="0"/>
              </a:spcBef>
              <a:spcAft>
                <a:spcPts val="0"/>
              </a:spcAft>
              <a:buClr>
                <a:schemeClr val="dk2"/>
              </a:buClr>
              <a:buSzPts val="5700"/>
              <a:buNone/>
              <a:defRPr sz="5700">
                <a:solidFill>
                  <a:schemeClr val="dk2"/>
                </a:solidFill>
              </a:defRPr>
            </a:lvl4pPr>
            <a:lvl5pPr lvl="4" rtl="0" algn="ctr">
              <a:spcBef>
                <a:spcPts val="0"/>
              </a:spcBef>
              <a:spcAft>
                <a:spcPts val="0"/>
              </a:spcAft>
              <a:buClr>
                <a:schemeClr val="dk2"/>
              </a:buClr>
              <a:buSzPts val="5700"/>
              <a:buNone/>
              <a:defRPr sz="5700">
                <a:solidFill>
                  <a:schemeClr val="dk2"/>
                </a:solidFill>
              </a:defRPr>
            </a:lvl5pPr>
            <a:lvl6pPr lvl="5" rtl="0" algn="ctr">
              <a:spcBef>
                <a:spcPts val="0"/>
              </a:spcBef>
              <a:spcAft>
                <a:spcPts val="0"/>
              </a:spcAft>
              <a:buClr>
                <a:schemeClr val="dk2"/>
              </a:buClr>
              <a:buSzPts val="5700"/>
              <a:buNone/>
              <a:defRPr sz="5700">
                <a:solidFill>
                  <a:schemeClr val="dk2"/>
                </a:solidFill>
              </a:defRPr>
            </a:lvl6pPr>
            <a:lvl7pPr lvl="6" rtl="0" algn="ctr">
              <a:spcBef>
                <a:spcPts val="0"/>
              </a:spcBef>
              <a:spcAft>
                <a:spcPts val="0"/>
              </a:spcAft>
              <a:buClr>
                <a:schemeClr val="dk2"/>
              </a:buClr>
              <a:buSzPts val="5700"/>
              <a:buNone/>
              <a:defRPr sz="5700">
                <a:solidFill>
                  <a:schemeClr val="dk2"/>
                </a:solidFill>
              </a:defRPr>
            </a:lvl7pPr>
            <a:lvl8pPr lvl="7" rtl="0" algn="ctr">
              <a:spcBef>
                <a:spcPts val="0"/>
              </a:spcBef>
              <a:spcAft>
                <a:spcPts val="0"/>
              </a:spcAft>
              <a:buClr>
                <a:schemeClr val="dk2"/>
              </a:buClr>
              <a:buSzPts val="5700"/>
              <a:buNone/>
              <a:defRPr sz="5700">
                <a:solidFill>
                  <a:schemeClr val="dk2"/>
                </a:solidFill>
              </a:defRPr>
            </a:lvl8pPr>
            <a:lvl9pPr lvl="8" rtl="0" algn="ctr">
              <a:spcBef>
                <a:spcPts val="0"/>
              </a:spcBef>
              <a:spcAft>
                <a:spcPts val="0"/>
              </a:spcAft>
              <a:buClr>
                <a:schemeClr val="dk2"/>
              </a:buClr>
              <a:buSzPts val="5700"/>
              <a:buNone/>
              <a:defRPr sz="5700">
                <a:solidFill>
                  <a:schemeClr val="dk2"/>
                </a:solidFill>
              </a:defRPr>
            </a:lvl9pPr>
          </a:lstStyle>
          <a:p/>
        </p:txBody>
      </p:sp>
      <p:sp>
        <p:nvSpPr>
          <p:cNvPr id="905" name="Google Shape;905;p33"/>
          <p:cNvSpPr txBox="1"/>
          <p:nvPr>
            <p:ph idx="1" type="subTitle"/>
          </p:nvPr>
        </p:nvSpPr>
        <p:spPr>
          <a:xfrm>
            <a:off x="2194500" y="1946940"/>
            <a:ext cx="4755000" cy="128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600"/>
              <a:buFont typeface="Spartan"/>
              <a:buNone/>
              <a:defRPr sz="1600">
                <a:solidFill>
                  <a:schemeClr val="lt1"/>
                </a:solidFill>
                <a:latin typeface="Spartan"/>
                <a:ea typeface="Spartan"/>
                <a:cs typeface="Spartan"/>
                <a:sym typeface="Spartan"/>
              </a:defRPr>
            </a:lvl1pPr>
            <a:lvl2pPr lvl="1" rtl="0">
              <a:lnSpc>
                <a:spcPct val="100000"/>
              </a:lnSpc>
              <a:spcBef>
                <a:spcPts val="0"/>
              </a:spcBef>
              <a:spcAft>
                <a:spcPts val="0"/>
              </a:spcAft>
              <a:buClr>
                <a:schemeClr val="lt1"/>
              </a:buClr>
              <a:buSzPts val="2800"/>
              <a:buNone/>
              <a:defRPr sz="2800">
                <a:solidFill>
                  <a:schemeClr val="lt1"/>
                </a:solidFill>
              </a:defRPr>
            </a:lvl2pPr>
            <a:lvl3pPr lvl="2" rtl="0">
              <a:lnSpc>
                <a:spcPct val="100000"/>
              </a:lnSpc>
              <a:spcBef>
                <a:spcPts val="0"/>
              </a:spcBef>
              <a:spcAft>
                <a:spcPts val="0"/>
              </a:spcAft>
              <a:buClr>
                <a:schemeClr val="lt1"/>
              </a:buClr>
              <a:buSzPts val="2800"/>
              <a:buNone/>
              <a:defRPr sz="2800">
                <a:solidFill>
                  <a:schemeClr val="lt1"/>
                </a:solidFill>
              </a:defRPr>
            </a:lvl3pPr>
            <a:lvl4pPr lvl="3" rtl="0">
              <a:lnSpc>
                <a:spcPct val="100000"/>
              </a:lnSpc>
              <a:spcBef>
                <a:spcPts val="0"/>
              </a:spcBef>
              <a:spcAft>
                <a:spcPts val="0"/>
              </a:spcAft>
              <a:buClr>
                <a:schemeClr val="lt1"/>
              </a:buClr>
              <a:buSzPts val="2800"/>
              <a:buNone/>
              <a:defRPr sz="2800">
                <a:solidFill>
                  <a:schemeClr val="lt1"/>
                </a:solidFill>
              </a:defRPr>
            </a:lvl4pPr>
            <a:lvl5pPr lvl="4" rtl="0">
              <a:lnSpc>
                <a:spcPct val="100000"/>
              </a:lnSpc>
              <a:spcBef>
                <a:spcPts val="0"/>
              </a:spcBef>
              <a:spcAft>
                <a:spcPts val="0"/>
              </a:spcAft>
              <a:buClr>
                <a:schemeClr val="lt1"/>
              </a:buClr>
              <a:buSzPts val="2800"/>
              <a:buNone/>
              <a:defRPr sz="2800">
                <a:solidFill>
                  <a:schemeClr val="lt1"/>
                </a:solidFill>
              </a:defRPr>
            </a:lvl5pPr>
            <a:lvl6pPr lvl="5" rtl="0">
              <a:lnSpc>
                <a:spcPct val="100000"/>
              </a:lnSpc>
              <a:spcBef>
                <a:spcPts val="0"/>
              </a:spcBef>
              <a:spcAft>
                <a:spcPts val="0"/>
              </a:spcAft>
              <a:buClr>
                <a:schemeClr val="lt1"/>
              </a:buClr>
              <a:buSzPts val="2800"/>
              <a:buNone/>
              <a:defRPr sz="2800">
                <a:solidFill>
                  <a:schemeClr val="lt1"/>
                </a:solidFill>
              </a:defRPr>
            </a:lvl6pPr>
            <a:lvl7pPr lvl="6" rtl="0">
              <a:lnSpc>
                <a:spcPct val="100000"/>
              </a:lnSpc>
              <a:spcBef>
                <a:spcPts val="0"/>
              </a:spcBef>
              <a:spcAft>
                <a:spcPts val="0"/>
              </a:spcAft>
              <a:buClr>
                <a:schemeClr val="lt1"/>
              </a:buClr>
              <a:buSzPts val="2800"/>
              <a:buNone/>
              <a:defRPr sz="2800">
                <a:solidFill>
                  <a:schemeClr val="lt1"/>
                </a:solidFill>
              </a:defRPr>
            </a:lvl7pPr>
            <a:lvl8pPr lvl="7" rtl="0">
              <a:lnSpc>
                <a:spcPct val="100000"/>
              </a:lnSpc>
              <a:spcBef>
                <a:spcPts val="0"/>
              </a:spcBef>
              <a:spcAft>
                <a:spcPts val="0"/>
              </a:spcAft>
              <a:buClr>
                <a:schemeClr val="lt1"/>
              </a:buClr>
              <a:buSzPts val="2800"/>
              <a:buNone/>
              <a:defRPr sz="2800">
                <a:solidFill>
                  <a:schemeClr val="lt1"/>
                </a:solidFill>
              </a:defRPr>
            </a:lvl8pPr>
            <a:lvl9pPr lvl="8" rtl="0">
              <a:lnSpc>
                <a:spcPct val="100000"/>
              </a:lnSpc>
              <a:spcBef>
                <a:spcPts val="0"/>
              </a:spcBef>
              <a:spcAft>
                <a:spcPts val="0"/>
              </a:spcAft>
              <a:buClr>
                <a:schemeClr val="lt1"/>
              </a:buClr>
              <a:buSzPts val="2800"/>
              <a:buNone/>
              <a:defRPr sz="2800">
                <a:solidFill>
                  <a:schemeClr val="lt1"/>
                </a:solidFill>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909" name="Shape 90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theme" Target="../theme/theme1.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2"/>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000"/>
              <a:buFont typeface="Playfair Display"/>
              <a:buNone/>
              <a:defRPr b="1" sz="30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1"/>
              </a:buClr>
              <a:buSzPts val="1800"/>
              <a:buFont typeface="Spartan"/>
              <a:buChar char="●"/>
              <a:defRPr sz="1800">
                <a:solidFill>
                  <a:schemeClr val="dk1"/>
                </a:solidFill>
                <a:latin typeface="Spartan"/>
                <a:ea typeface="Spartan"/>
                <a:cs typeface="Spartan"/>
                <a:sym typeface="Spartan"/>
              </a:defRPr>
            </a:lvl1pPr>
            <a:lvl2pPr indent="-317500" lvl="1" marL="914400">
              <a:lnSpc>
                <a:spcPct val="115000"/>
              </a:lnSpc>
              <a:spcBef>
                <a:spcPts val="1600"/>
              </a:spcBef>
              <a:spcAft>
                <a:spcPts val="0"/>
              </a:spcAft>
              <a:buClr>
                <a:schemeClr val="dk1"/>
              </a:buClr>
              <a:buSzPts val="1400"/>
              <a:buFont typeface="Spartan"/>
              <a:buChar char="○"/>
              <a:defRPr>
                <a:solidFill>
                  <a:schemeClr val="dk1"/>
                </a:solidFill>
                <a:latin typeface="Spartan"/>
                <a:ea typeface="Spartan"/>
                <a:cs typeface="Spartan"/>
                <a:sym typeface="Spartan"/>
              </a:defRPr>
            </a:lvl2pPr>
            <a:lvl3pPr indent="-317500" lvl="2" marL="1371600">
              <a:lnSpc>
                <a:spcPct val="115000"/>
              </a:lnSpc>
              <a:spcBef>
                <a:spcPts val="1600"/>
              </a:spcBef>
              <a:spcAft>
                <a:spcPts val="0"/>
              </a:spcAft>
              <a:buClr>
                <a:schemeClr val="dk1"/>
              </a:buClr>
              <a:buSzPts val="1400"/>
              <a:buFont typeface="Spartan"/>
              <a:buChar char="■"/>
              <a:defRPr>
                <a:solidFill>
                  <a:schemeClr val="dk1"/>
                </a:solidFill>
                <a:latin typeface="Spartan"/>
                <a:ea typeface="Spartan"/>
                <a:cs typeface="Spartan"/>
                <a:sym typeface="Spartan"/>
              </a:defRPr>
            </a:lvl3pPr>
            <a:lvl4pPr indent="-317500" lvl="3" marL="1828800">
              <a:lnSpc>
                <a:spcPct val="115000"/>
              </a:lnSpc>
              <a:spcBef>
                <a:spcPts val="1600"/>
              </a:spcBef>
              <a:spcAft>
                <a:spcPts val="0"/>
              </a:spcAft>
              <a:buClr>
                <a:schemeClr val="dk1"/>
              </a:buClr>
              <a:buSzPts val="1400"/>
              <a:buFont typeface="Spartan"/>
              <a:buChar char="●"/>
              <a:defRPr>
                <a:solidFill>
                  <a:schemeClr val="dk1"/>
                </a:solidFill>
                <a:latin typeface="Spartan"/>
                <a:ea typeface="Spartan"/>
                <a:cs typeface="Spartan"/>
                <a:sym typeface="Spartan"/>
              </a:defRPr>
            </a:lvl4pPr>
            <a:lvl5pPr indent="-317500" lvl="4" marL="2286000">
              <a:lnSpc>
                <a:spcPct val="115000"/>
              </a:lnSpc>
              <a:spcBef>
                <a:spcPts val="1600"/>
              </a:spcBef>
              <a:spcAft>
                <a:spcPts val="0"/>
              </a:spcAft>
              <a:buClr>
                <a:schemeClr val="dk1"/>
              </a:buClr>
              <a:buSzPts val="1400"/>
              <a:buFont typeface="Spartan"/>
              <a:buChar char="○"/>
              <a:defRPr>
                <a:solidFill>
                  <a:schemeClr val="dk1"/>
                </a:solidFill>
                <a:latin typeface="Spartan"/>
                <a:ea typeface="Spartan"/>
                <a:cs typeface="Spartan"/>
                <a:sym typeface="Spartan"/>
              </a:defRPr>
            </a:lvl5pPr>
            <a:lvl6pPr indent="-317500" lvl="5" marL="2743200">
              <a:lnSpc>
                <a:spcPct val="115000"/>
              </a:lnSpc>
              <a:spcBef>
                <a:spcPts val="1600"/>
              </a:spcBef>
              <a:spcAft>
                <a:spcPts val="0"/>
              </a:spcAft>
              <a:buClr>
                <a:schemeClr val="dk1"/>
              </a:buClr>
              <a:buSzPts val="1400"/>
              <a:buFont typeface="Spartan"/>
              <a:buChar char="■"/>
              <a:defRPr>
                <a:solidFill>
                  <a:schemeClr val="dk1"/>
                </a:solidFill>
                <a:latin typeface="Spartan"/>
                <a:ea typeface="Spartan"/>
                <a:cs typeface="Spartan"/>
                <a:sym typeface="Spartan"/>
              </a:defRPr>
            </a:lvl6pPr>
            <a:lvl7pPr indent="-317500" lvl="6" marL="3200400">
              <a:lnSpc>
                <a:spcPct val="115000"/>
              </a:lnSpc>
              <a:spcBef>
                <a:spcPts val="1600"/>
              </a:spcBef>
              <a:spcAft>
                <a:spcPts val="0"/>
              </a:spcAft>
              <a:buClr>
                <a:schemeClr val="dk1"/>
              </a:buClr>
              <a:buSzPts val="1400"/>
              <a:buFont typeface="Spartan"/>
              <a:buChar char="●"/>
              <a:defRPr>
                <a:solidFill>
                  <a:schemeClr val="dk1"/>
                </a:solidFill>
                <a:latin typeface="Spartan"/>
                <a:ea typeface="Spartan"/>
                <a:cs typeface="Spartan"/>
                <a:sym typeface="Spartan"/>
              </a:defRPr>
            </a:lvl7pPr>
            <a:lvl8pPr indent="-317500" lvl="7" marL="3657600">
              <a:lnSpc>
                <a:spcPct val="115000"/>
              </a:lnSpc>
              <a:spcBef>
                <a:spcPts val="1600"/>
              </a:spcBef>
              <a:spcAft>
                <a:spcPts val="0"/>
              </a:spcAft>
              <a:buClr>
                <a:schemeClr val="dk1"/>
              </a:buClr>
              <a:buSzPts val="1400"/>
              <a:buFont typeface="Spartan"/>
              <a:buChar char="○"/>
              <a:defRPr>
                <a:solidFill>
                  <a:schemeClr val="dk1"/>
                </a:solidFill>
                <a:latin typeface="Spartan"/>
                <a:ea typeface="Spartan"/>
                <a:cs typeface="Spartan"/>
                <a:sym typeface="Spartan"/>
              </a:defRPr>
            </a:lvl8pPr>
            <a:lvl9pPr indent="-317500" lvl="8" marL="4114800">
              <a:lnSpc>
                <a:spcPct val="115000"/>
              </a:lnSpc>
              <a:spcBef>
                <a:spcPts val="1600"/>
              </a:spcBef>
              <a:spcAft>
                <a:spcPts val="1600"/>
              </a:spcAft>
              <a:buClr>
                <a:schemeClr val="dk1"/>
              </a:buClr>
              <a:buSzPts val="1400"/>
              <a:buFont typeface="Spartan"/>
              <a:buChar char="■"/>
              <a:defRPr>
                <a:solidFill>
                  <a:schemeClr val="dk1"/>
                </a:solidFill>
                <a:latin typeface="Spartan"/>
                <a:ea typeface="Spartan"/>
                <a:cs typeface="Spartan"/>
                <a:sym typeface="Spartan"/>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906" name="Shape 906"/>
        <p:cNvGrpSpPr/>
        <p:nvPr/>
      </p:nvGrpSpPr>
      <p:grpSpPr>
        <a:xfrm>
          <a:off x="0" y="0"/>
          <a:ext cx="0" cy="0"/>
          <a:chOff x="0" y="0"/>
          <a:chExt cx="0" cy="0"/>
        </a:xfrm>
      </p:grpSpPr>
      <p:sp>
        <p:nvSpPr>
          <p:cNvPr id="907" name="Google Shape;907;p34"/>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p:txBody>
      </p:sp>
      <p:sp>
        <p:nvSpPr>
          <p:cNvPr id="908" name="Google Shape;908;p34"/>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80"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8.xml"/><Relationship Id="rId3" Type="http://schemas.openxmlformats.org/officeDocument/2006/relationships/image" Target="../media/image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7.xml"/><Relationship Id="rId3" Type="http://schemas.openxmlformats.org/officeDocument/2006/relationships/image" Target="../media/image4.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8.xml"/><Relationship Id="rId3" Type="http://schemas.openxmlformats.org/officeDocument/2006/relationships/image" Target="../media/image4.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2.xml"/><Relationship Id="rId3" Type="http://schemas.openxmlformats.org/officeDocument/2006/relationships/image" Target="../media/image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 Id="rId3" Type="http://schemas.openxmlformats.org/officeDocument/2006/relationships/image" Target="../media/image2.jpg"/><Relationship Id="rId4" Type="http://schemas.openxmlformats.org/officeDocument/2006/relationships/image" Target="../media/image9.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58.xml"/><Relationship Id="rId3" Type="http://schemas.openxmlformats.org/officeDocument/2006/relationships/image" Target="../media/image3.jp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0.xml"/><Relationship Id="rId3" Type="http://schemas.openxmlformats.org/officeDocument/2006/relationships/image" Target="../media/image4.jp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75.xml"/><Relationship Id="rId3" Type="http://schemas.openxmlformats.org/officeDocument/2006/relationships/image" Target="../media/image8.gif"/><Relationship Id="rId4" Type="http://schemas.openxmlformats.org/officeDocument/2006/relationships/hyperlink" Target="https://stories.freepik.com/pana?utm_source=slidesgo_template&amp;utm_medium=referral-link&amp;utm_campaign=slidesgo_final_slides&amp;utm_term=pana&amp;utm_content=stories" TargetMode="External"/><Relationship Id="rId9" Type="http://schemas.openxmlformats.org/officeDocument/2006/relationships/image" Target="../media/image10.gif"/><Relationship Id="rId5" Type="http://schemas.openxmlformats.org/officeDocument/2006/relationships/hyperlink" Target="https://stories.freepik.com/amico?utm_source=slidesgo_template&amp;utm_medium=referral-link&amp;utm_campaign=slidesgo_final_slides&amp;utm_term=amico&amp;utm_content=stories" TargetMode="External"/><Relationship Id="rId6" Type="http://schemas.openxmlformats.org/officeDocument/2006/relationships/hyperlink" Target="https://stories.freepik.com/bro?utm_source=slidesgo_template&amp;utm_medium=referral-link&amp;utm_campaign=slidesgo_final_slides&amp;utm_term=bro&amp;utm_content=stories" TargetMode="External"/><Relationship Id="rId7" Type="http://schemas.openxmlformats.org/officeDocument/2006/relationships/hyperlink" Target="https://stories.freepik.com/rafiki?utm_source=slidesgo_template&amp;utm_medium=referral-link&amp;utm_campaign=slidesgo_final_slides&amp;utm_term=rafiki&amp;utm_content=stories" TargetMode="External"/><Relationship Id="rId8" Type="http://schemas.openxmlformats.org/officeDocument/2006/relationships/image" Target="../media/image5.gif"/><Relationship Id="rId11" Type="http://schemas.openxmlformats.org/officeDocument/2006/relationships/image" Target="../media/image7.gif"/><Relationship Id="rId10" Type="http://schemas.openxmlformats.org/officeDocument/2006/relationships/image" Target="../media/image6.gif"/><Relationship Id="rId12" Type="http://schemas.openxmlformats.org/officeDocument/2006/relationships/hyperlink" Target="https://stories.freepik.com/cuate?utm_source=slidesgo_template&amp;utm_medium=referral-link&amp;utm_campaign=slidesgo_final_slides&amp;utm_term=cuate&amp;utm_content=storie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3" name="Shape 913"/>
        <p:cNvGrpSpPr/>
        <p:nvPr/>
      </p:nvGrpSpPr>
      <p:grpSpPr>
        <a:xfrm>
          <a:off x="0" y="0"/>
          <a:ext cx="0" cy="0"/>
          <a:chOff x="0" y="0"/>
          <a:chExt cx="0" cy="0"/>
        </a:xfrm>
      </p:grpSpPr>
      <p:sp>
        <p:nvSpPr>
          <p:cNvPr id="914" name="Google Shape;914;p36"/>
          <p:cNvSpPr txBox="1"/>
          <p:nvPr>
            <p:ph idx="1" type="subTitle"/>
          </p:nvPr>
        </p:nvSpPr>
        <p:spPr>
          <a:xfrm>
            <a:off x="292025" y="150725"/>
            <a:ext cx="8205000" cy="398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600">
                <a:solidFill>
                  <a:srgbClr val="0A1D37"/>
                </a:solidFill>
                <a:latin typeface="Lato"/>
                <a:ea typeface="Lato"/>
                <a:cs typeface="Lato"/>
                <a:sym typeface="Lato"/>
              </a:rPr>
              <a:t>STRATEGIC MARKETING MANAGEMENT</a:t>
            </a:r>
            <a:endParaRPr b="1" sz="2600">
              <a:solidFill>
                <a:srgbClr val="0A1D37"/>
              </a:solidFill>
              <a:latin typeface="Lato"/>
              <a:ea typeface="Lato"/>
              <a:cs typeface="Lato"/>
              <a:sym typeface="Lato"/>
            </a:endParaRPr>
          </a:p>
          <a:p>
            <a:pPr indent="0" lvl="0" marL="0" rtl="0" algn="ctr">
              <a:spcBef>
                <a:spcPts val="0"/>
              </a:spcBef>
              <a:spcAft>
                <a:spcPts val="0"/>
              </a:spcAft>
              <a:buNone/>
            </a:pPr>
            <a:r>
              <a:t/>
            </a:r>
            <a:endParaRPr b="1" sz="2100">
              <a:solidFill>
                <a:srgbClr val="0A1D37"/>
              </a:solidFill>
              <a:latin typeface="Lato"/>
              <a:ea typeface="Lato"/>
              <a:cs typeface="Lato"/>
              <a:sym typeface="Lato"/>
            </a:endParaRPr>
          </a:p>
          <a:p>
            <a:pPr indent="0" lvl="0" marL="0" rtl="0" algn="ctr">
              <a:spcBef>
                <a:spcPts val="0"/>
              </a:spcBef>
              <a:spcAft>
                <a:spcPts val="0"/>
              </a:spcAft>
              <a:buNone/>
            </a:pPr>
            <a:r>
              <a:t/>
            </a:r>
            <a:endParaRPr b="1" sz="2100">
              <a:solidFill>
                <a:srgbClr val="0A1D37"/>
              </a:solidFill>
              <a:latin typeface="Lato"/>
              <a:ea typeface="Lato"/>
              <a:cs typeface="Lato"/>
              <a:sym typeface="Lato"/>
            </a:endParaRPr>
          </a:p>
          <a:p>
            <a:pPr indent="0" lvl="0" marL="0" rtl="0" algn="ctr">
              <a:spcBef>
                <a:spcPts val="0"/>
              </a:spcBef>
              <a:spcAft>
                <a:spcPts val="0"/>
              </a:spcAft>
              <a:buNone/>
            </a:pPr>
            <a:r>
              <a:rPr b="1" lang="en" sz="2900">
                <a:solidFill>
                  <a:srgbClr val="0A1D37"/>
                </a:solidFill>
                <a:latin typeface="Lato"/>
                <a:ea typeface="Lato"/>
                <a:cs typeface="Lato"/>
                <a:sym typeface="Lato"/>
              </a:rPr>
              <a:t>Integrated Marketing Communications</a:t>
            </a:r>
            <a:endParaRPr b="1" sz="2800">
              <a:solidFill>
                <a:srgbClr val="000000"/>
              </a:solidFill>
              <a:latin typeface="Arial"/>
              <a:ea typeface="Arial"/>
              <a:cs typeface="Arial"/>
              <a:sym typeface="Arial"/>
            </a:endParaRPr>
          </a:p>
          <a:p>
            <a:pPr indent="0" lvl="0" marL="0" rtl="0" algn="ctr">
              <a:spcBef>
                <a:spcPts val="0"/>
              </a:spcBef>
              <a:spcAft>
                <a:spcPts val="0"/>
              </a:spcAft>
              <a:buNone/>
            </a:pPr>
            <a:r>
              <a:rPr b="1" lang="en" sz="2100">
                <a:solidFill>
                  <a:srgbClr val="0A1D37"/>
                </a:solidFill>
                <a:latin typeface="Lato"/>
                <a:ea typeface="Lato"/>
                <a:cs typeface="Lato"/>
                <a:sym typeface="Lato"/>
              </a:rPr>
              <a:t>Week 9</a:t>
            </a:r>
            <a:endParaRPr b="1" sz="2100">
              <a:solidFill>
                <a:srgbClr val="0A1D37"/>
              </a:solidFill>
              <a:latin typeface="Lato"/>
              <a:ea typeface="Lato"/>
              <a:cs typeface="Lato"/>
              <a:sym typeface="Lato"/>
            </a:endParaRPr>
          </a:p>
          <a:p>
            <a:pPr indent="0" lvl="0" marL="0" rtl="0" algn="l">
              <a:spcBef>
                <a:spcPts val="0"/>
              </a:spcBef>
              <a:spcAft>
                <a:spcPts val="0"/>
              </a:spcAft>
              <a:buNone/>
            </a:pPr>
            <a:r>
              <a:t/>
            </a:r>
            <a:endParaRPr b="1" sz="2100">
              <a:solidFill>
                <a:srgbClr val="0A1D37"/>
              </a:solidFill>
              <a:latin typeface="Lato"/>
              <a:ea typeface="Lato"/>
              <a:cs typeface="Lato"/>
              <a:sym typeface="Lato"/>
            </a:endParaRPr>
          </a:p>
          <a:p>
            <a:pPr indent="0" lvl="0" marL="0" rtl="0" algn="ctr">
              <a:spcBef>
                <a:spcPts val="0"/>
              </a:spcBef>
              <a:spcAft>
                <a:spcPts val="0"/>
              </a:spcAft>
              <a:buNone/>
            </a:pPr>
            <a:r>
              <a:rPr b="1" lang="en" sz="2100">
                <a:solidFill>
                  <a:srgbClr val="0A1D37"/>
                </a:solidFill>
                <a:latin typeface="Lato"/>
                <a:ea typeface="Lato"/>
                <a:cs typeface="Lato"/>
                <a:sym typeface="Lato"/>
              </a:rPr>
              <a:t>Lecturer:</a:t>
            </a:r>
            <a:endParaRPr b="1" sz="2100">
              <a:solidFill>
                <a:srgbClr val="0A1D37"/>
              </a:solidFill>
              <a:latin typeface="Lato"/>
              <a:ea typeface="Lato"/>
              <a:cs typeface="Lato"/>
              <a:sym typeface="Lato"/>
            </a:endParaRPr>
          </a:p>
          <a:p>
            <a:pPr indent="0" lvl="0" marL="0" rtl="0" algn="ctr">
              <a:spcBef>
                <a:spcPts val="0"/>
              </a:spcBef>
              <a:spcAft>
                <a:spcPts val="0"/>
              </a:spcAft>
              <a:buNone/>
            </a:pPr>
            <a:r>
              <a:t/>
            </a:r>
            <a:endParaRPr b="1" sz="2100">
              <a:solidFill>
                <a:srgbClr val="0A1D37"/>
              </a:solidFill>
              <a:latin typeface="Lato"/>
              <a:ea typeface="Lato"/>
              <a:cs typeface="Lato"/>
              <a:sym typeface="Lato"/>
            </a:endParaRPr>
          </a:p>
          <a:p>
            <a:pPr indent="0" lvl="0" marL="0" rtl="0" algn="ctr">
              <a:spcBef>
                <a:spcPts val="0"/>
              </a:spcBef>
              <a:spcAft>
                <a:spcPts val="0"/>
              </a:spcAft>
              <a:buNone/>
            </a:pPr>
            <a:r>
              <a:rPr b="1" lang="en" sz="2600">
                <a:solidFill>
                  <a:srgbClr val="0A1D37"/>
                </a:solidFill>
                <a:latin typeface="Lato"/>
                <a:ea typeface="Lato"/>
                <a:cs typeface="Lato"/>
                <a:sym typeface="Lato"/>
              </a:rPr>
              <a:t>Fidela Reyes Balajadia</a:t>
            </a:r>
            <a:endParaRPr b="1" sz="2600">
              <a:solidFill>
                <a:srgbClr val="0A1D37"/>
              </a:solidFill>
              <a:latin typeface="Lato"/>
              <a:ea typeface="Lato"/>
              <a:cs typeface="Lato"/>
              <a:sym typeface="Lato"/>
            </a:endParaRPr>
          </a:p>
          <a:p>
            <a:pPr indent="0" lvl="0" marL="0" rtl="0" algn="ctr">
              <a:spcBef>
                <a:spcPts val="0"/>
              </a:spcBef>
              <a:spcAft>
                <a:spcPts val="0"/>
              </a:spcAft>
              <a:buNone/>
            </a:pPr>
            <a:r>
              <a:rPr b="1" lang="en" sz="2100">
                <a:solidFill>
                  <a:srgbClr val="0A1D37"/>
                </a:solidFill>
                <a:latin typeface="Lato"/>
                <a:ea typeface="Lato"/>
                <a:cs typeface="Lato"/>
                <a:sym typeface="Lato"/>
              </a:rPr>
              <a:t>Associate Professor 2</a:t>
            </a:r>
            <a:endParaRPr b="1" sz="2100">
              <a:solidFill>
                <a:srgbClr val="0A1D37"/>
              </a:solidFill>
              <a:latin typeface="Lato"/>
              <a:ea typeface="Lato"/>
              <a:cs typeface="Lato"/>
              <a:sym typeface="Lato"/>
            </a:endParaRPr>
          </a:p>
          <a:p>
            <a:pPr indent="0" lvl="0" marL="0" rtl="0" algn="ctr">
              <a:spcBef>
                <a:spcPts val="0"/>
              </a:spcBef>
              <a:spcAft>
                <a:spcPts val="0"/>
              </a:spcAft>
              <a:buNone/>
            </a:pPr>
            <a:r>
              <a:rPr b="1" lang="en" sz="2100">
                <a:solidFill>
                  <a:srgbClr val="0A1D37"/>
                </a:solidFill>
                <a:latin typeface="Lato"/>
                <a:ea typeface="Lato"/>
                <a:cs typeface="Lato"/>
                <a:sym typeface="Lato"/>
              </a:rPr>
              <a:t>University of the Assumption, Philippines</a:t>
            </a:r>
            <a:endParaRPr b="1" sz="1700">
              <a:solidFill>
                <a:srgbClr val="49413E"/>
              </a:solidFill>
              <a:latin typeface="Bitter Thin"/>
              <a:ea typeface="Bitter Thin"/>
              <a:cs typeface="Bitter Thin"/>
              <a:sym typeface="Bitter Thin"/>
            </a:endParaRPr>
          </a:p>
          <a:p>
            <a:pPr indent="0" lvl="0" marL="0" rtl="0" algn="ctr">
              <a:spcBef>
                <a:spcPts val="0"/>
              </a:spcBef>
              <a:spcAft>
                <a:spcPts val="0"/>
              </a:spcAft>
              <a:buNone/>
            </a:pPr>
            <a:r>
              <a:t/>
            </a:r>
            <a:endParaRPr>
              <a:solidFill>
                <a:srgbClr val="342B1E"/>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8" name="Shape 918"/>
        <p:cNvGrpSpPr/>
        <p:nvPr/>
      </p:nvGrpSpPr>
      <p:grpSpPr>
        <a:xfrm>
          <a:off x="0" y="0"/>
          <a:ext cx="0" cy="0"/>
          <a:chOff x="0" y="0"/>
          <a:chExt cx="0" cy="0"/>
        </a:xfrm>
      </p:grpSpPr>
      <p:sp>
        <p:nvSpPr>
          <p:cNvPr id="919" name="Google Shape;919;p37"/>
          <p:cNvSpPr txBox="1"/>
          <p:nvPr>
            <p:ph type="ctrTitle"/>
          </p:nvPr>
        </p:nvSpPr>
        <p:spPr>
          <a:xfrm>
            <a:off x="301450" y="910525"/>
            <a:ext cx="8478300" cy="40683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2400">
                <a:solidFill>
                  <a:srgbClr val="000000"/>
                </a:solidFill>
                <a:latin typeface="Arial"/>
                <a:ea typeface="Arial"/>
                <a:cs typeface="Arial"/>
                <a:sym typeface="Arial"/>
              </a:rPr>
              <a:t>Lecture Learning Objectives:</a:t>
            </a:r>
            <a:endParaRPr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0" lang="en" sz="1900">
                <a:solidFill>
                  <a:srgbClr val="000000"/>
                </a:solidFill>
                <a:latin typeface="Arial"/>
                <a:ea typeface="Arial"/>
                <a:cs typeface="Arial"/>
                <a:sym typeface="Arial"/>
              </a:rPr>
              <a:t>At the end of the lecture, you will be able to:</a:t>
            </a:r>
            <a:endParaRPr b="0" sz="19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b="0" lang="en" sz="1900">
                <a:solidFill>
                  <a:srgbClr val="000000"/>
                </a:solidFill>
                <a:latin typeface="Arial"/>
                <a:ea typeface="Arial"/>
                <a:cs typeface="Arial"/>
                <a:sym typeface="Arial"/>
              </a:rPr>
              <a:t>1.</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Discuss the essentials and types of marketing communications. </a:t>
            </a:r>
            <a:endParaRPr b="0" sz="19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0" lang="en" sz="1900">
                <a:solidFill>
                  <a:srgbClr val="000000"/>
                </a:solidFill>
                <a:latin typeface="Arial"/>
                <a:ea typeface="Arial"/>
                <a:cs typeface="Arial"/>
                <a:sym typeface="Arial"/>
              </a:rPr>
              <a:t>2.    Use the concepts of Integrated Marketing Communications in crafting an</a:t>
            </a:r>
            <a:endParaRPr b="0" sz="1900">
              <a:solidFill>
                <a:srgbClr val="000000"/>
              </a:solidFill>
              <a:latin typeface="Arial"/>
              <a:ea typeface="Arial"/>
              <a:cs typeface="Arial"/>
              <a:sym typeface="Arial"/>
            </a:endParaRPr>
          </a:p>
          <a:p>
            <a:pPr indent="0" lvl="0" marL="0" rtl="0" algn="just">
              <a:lnSpc>
                <a:spcPct val="150000"/>
              </a:lnSpc>
              <a:spcBef>
                <a:spcPts val="0"/>
              </a:spcBef>
              <a:spcAft>
                <a:spcPts val="0"/>
              </a:spcAft>
              <a:buNone/>
            </a:pPr>
            <a:r>
              <a:rPr b="0" lang="en" sz="1900">
                <a:solidFill>
                  <a:srgbClr val="000000"/>
                </a:solidFill>
                <a:latin typeface="Arial"/>
                <a:ea typeface="Arial"/>
                <a:cs typeface="Arial"/>
                <a:sym typeface="Arial"/>
              </a:rPr>
              <a:t>       effective promotion mix specifically advertising campaigns; and </a:t>
            </a:r>
            <a:endParaRPr b="0" sz="19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0" lang="en" sz="1900">
                <a:solidFill>
                  <a:srgbClr val="000000"/>
                </a:solidFill>
                <a:latin typeface="Arial"/>
                <a:ea typeface="Arial"/>
                <a:cs typeface="Arial"/>
                <a:sym typeface="Arial"/>
              </a:rPr>
              <a:t>3.</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Understand the importance of properly coordinating sales promotion</a:t>
            </a:r>
            <a:endParaRPr b="0" sz="19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0" lang="en" sz="1900">
                <a:solidFill>
                  <a:srgbClr val="000000"/>
                </a:solidFill>
                <a:latin typeface="Arial"/>
                <a:ea typeface="Arial"/>
                <a:cs typeface="Arial"/>
                <a:sym typeface="Arial"/>
              </a:rPr>
              <a:t>       strategies with other IMC tools for better results </a:t>
            </a:r>
            <a:endParaRPr b="0" sz="19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0" lang="en" sz="1900">
                <a:solidFill>
                  <a:srgbClr val="000000"/>
                </a:solidFill>
                <a:latin typeface="Arial"/>
                <a:ea typeface="Arial"/>
                <a:cs typeface="Arial"/>
                <a:sym typeface="Arial"/>
              </a:rPr>
              <a:t>4.</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Write an Integrated Marketing Communication Plan</a:t>
            </a:r>
            <a:endParaRPr b="0" sz="19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3" name="Shape 923"/>
        <p:cNvGrpSpPr/>
        <p:nvPr/>
      </p:nvGrpSpPr>
      <p:grpSpPr>
        <a:xfrm>
          <a:off x="0" y="0"/>
          <a:ext cx="0" cy="0"/>
          <a:chOff x="0" y="0"/>
          <a:chExt cx="0" cy="0"/>
        </a:xfrm>
      </p:grpSpPr>
      <p:sp>
        <p:nvSpPr>
          <p:cNvPr id="924" name="Google Shape;924;p38"/>
          <p:cNvSpPr txBox="1"/>
          <p:nvPr>
            <p:ph type="ctrTitle"/>
          </p:nvPr>
        </p:nvSpPr>
        <p:spPr>
          <a:xfrm>
            <a:off x="339125" y="1130450"/>
            <a:ext cx="8417400" cy="38484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2400">
                <a:solidFill>
                  <a:srgbClr val="000000"/>
                </a:solidFill>
                <a:latin typeface="Arial"/>
                <a:ea typeface="Arial"/>
                <a:cs typeface="Arial"/>
                <a:sym typeface="Arial"/>
              </a:rPr>
              <a:t>Lecture Learning Objectives:</a:t>
            </a:r>
            <a:endParaRPr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0" lang="en" sz="1900">
                <a:solidFill>
                  <a:srgbClr val="000000"/>
                </a:solidFill>
                <a:latin typeface="Arial"/>
                <a:ea typeface="Arial"/>
                <a:cs typeface="Arial"/>
                <a:sym typeface="Arial"/>
              </a:rPr>
              <a:t>At the end of the lecture, you will be able to:</a:t>
            </a:r>
            <a:endParaRPr b="0" sz="19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0" lang="en" sz="1900">
                <a:solidFill>
                  <a:srgbClr val="000000"/>
                </a:solidFill>
                <a:latin typeface="Arial"/>
                <a:ea typeface="Arial"/>
                <a:cs typeface="Arial"/>
                <a:sym typeface="Arial"/>
              </a:rPr>
              <a:t>5</a:t>
            </a:r>
            <a:r>
              <a:rPr b="0" lang="en" sz="1900">
                <a:solidFill>
                  <a:srgbClr val="000000"/>
                </a:solidFill>
                <a:latin typeface="Arial"/>
                <a:ea typeface="Arial"/>
                <a:cs typeface="Arial"/>
                <a:sym typeface="Arial"/>
              </a:rPr>
              <a:t>.</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Explain the components of a successful Integrated Marketing</a:t>
            </a:r>
            <a:endParaRPr b="0" sz="19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0" lang="en" sz="1900">
                <a:solidFill>
                  <a:srgbClr val="000000"/>
                </a:solidFill>
                <a:latin typeface="Arial"/>
                <a:ea typeface="Arial"/>
                <a:cs typeface="Arial"/>
                <a:sym typeface="Arial"/>
              </a:rPr>
              <a:t>       Communication</a:t>
            </a:r>
            <a:endParaRPr b="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1900">
                <a:solidFill>
                  <a:srgbClr val="000000"/>
                </a:solidFill>
                <a:latin typeface="Arial"/>
                <a:ea typeface="Arial"/>
                <a:cs typeface="Arial"/>
                <a:sym typeface="Arial"/>
              </a:rPr>
              <a:t>6.</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Discuss advertising planning and strategy</a:t>
            </a:r>
            <a:endParaRPr b="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1900">
                <a:solidFill>
                  <a:srgbClr val="000000"/>
                </a:solidFill>
                <a:latin typeface="Arial"/>
                <a:ea typeface="Arial"/>
                <a:cs typeface="Arial"/>
                <a:sym typeface="Arial"/>
              </a:rPr>
              <a:t>7.</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Determine how sales promotion is coordinating with other IMC tools</a:t>
            </a:r>
            <a:endParaRPr b="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1900">
                <a:solidFill>
                  <a:srgbClr val="000000"/>
                </a:solidFill>
                <a:latin typeface="Arial"/>
                <a:ea typeface="Arial"/>
                <a:cs typeface="Arial"/>
                <a:sym typeface="Arial"/>
              </a:rPr>
              <a:t>8.</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Present the limitations of sales promotion</a:t>
            </a:r>
            <a:endParaRPr b="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1900">
                <a:solidFill>
                  <a:srgbClr val="000000"/>
                </a:solidFill>
                <a:latin typeface="Arial"/>
                <a:ea typeface="Arial"/>
                <a:cs typeface="Arial"/>
                <a:sym typeface="Arial"/>
              </a:rPr>
              <a:t>9.</a:t>
            </a:r>
            <a:r>
              <a:rPr b="0" lang="en" sz="1900">
                <a:solidFill>
                  <a:srgbClr val="000000"/>
                </a:solidFill>
                <a:latin typeface="Times New Roman"/>
                <a:ea typeface="Times New Roman"/>
                <a:cs typeface="Times New Roman"/>
                <a:sym typeface="Times New Roman"/>
              </a:rPr>
              <a:t>    </a:t>
            </a:r>
            <a:r>
              <a:rPr b="0" lang="en" sz="1900">
                <a:solidFill>
                  <a:srgbClr val="000000"/>
                </a:solidFill>
                <a:latin typeface="Arial"/>
                <a:ea typeface="Arial"/>
                <a:cs typeface="Arial"/>
                <a:sym typeface="Arial"/>
              </a:rPr>
              <a:t>Explain the role of public relations in marketing</a:t>
            </a:r>
            <a:endParaRPr b="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0" sz="1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8" name="Shape 928"/>
        <p:cNvGrpSpPr/>
        <p:nvPr/>
      </p:nvGrpSpPr>
      <p:grpSpPr>
        <a:xfrm>
          <a:off x="0" y="0"/>
          <a:ext cx="0" cy="0"/>
          <a:chOff x="0" y="0"/>
          <a:chExt cx="0" cy="0"/>
        </a:xfrm>
      </p:grpSpPr>
      <p:sp>
        <p:nvSpPr>
          <p:cNvPr id="929" name="Google Shape;929;p39"/>
          <p:cNvSpPr txBox="1"/>
          <p:nvPr>
            <p:ph idx="1" type="subTitle"/>
          </p:nvPr>
        </p:nvSpPr>
        <p:spPr>
          <a:xfrm>
            <a:off x="1240975" y="86450"/>
            <a:ext cx="6198600" cy="45123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1900">
                <a:solidFill>
                  <a:srgbClr val="FFFFFF"/>
                </a:solidFill>
                <a:latin typeface="Arial"/>
                <a:ea typeface="Arial"/>
                <a:cs typeface="Arial"/>
                <a:sym typeface="Arial"/>
              </a:rPr>
              <a:t>This lecture provides rational discussions pertaining to the essentials and types of marketing communications and promotion mix including the concept of integrated marketing communications. It also justifies the use of another modern marketing concept termed as </a:t>
            </a:r>
            <a:r>
              <a:rPr b="1" lang="en" sz="1900" u="sng">
                <a:solidFill>
                  <a:srgbClr val="FFFFFF"/>
                </a:solidFill>
                <a:latin typeface="Arial"/>
                <a:ea typeface="Arial"/>
                <a:cs typeface="Arial"/>
                <a:sym typeface="Arial"/>
              </a:rPr>
              <a:t>Integrated Marketing Communications</a:t>
            </a:r>
            <a:r>
              <a:rPr b="1" lang="en" sz="1900">
                <a:solidFill>
                  <a:srgbClr val="FFFFFF"/>
                </a:solidFill>
                <a:latin typeface="Arial"/>
                <a:ea typeface="Arial"/>
                <a:cs typeface="Arial"/>
                <a:sym typeface="Arial"/>
              </a:rPr>
              <a:t> </a:t>
            </a:r>
            <a:r>
              <a:rPr lang="en" sz="1900">
                <a:solidFill>
                  <a:srgbClr val="FFFFFF"/>
                </a:solidFill>
                <a:latin typeface="Arial"/>
                <a:ea typeface="Arial"/>
                <a:cs typeface="Arial"/>
                <a:sym typeface="Arial"/>
              </a:rPr>
              <a:t>with the common goal of developing marketing communications programs that coordinate and integrate </a:t>
            </a:r>
            <a:r>
              <a:rPr b="1" lang="en" sz="1900" u="sng">
                <a:solidFill>
                  <a:srgbClr val="FFFFFF"/>
                </a:solidFill>
                <a:latin typeface="Arial"/>
                <a:ea typeface="Arial"/>
                <a:cs typeface="Arial"/>
                <a:sym typeface="Arial"/>
              </a:rPr>
              <a:t>all elements of promotion</a:t>
            </a:r>
            <a:r>
              <a:rPr lang="en" sz="1900">
                <a:solidFill>
                  <a:srgbClr val="FFFFFF"/>
                </a:solidFill>
                <a:latin typeface="Arial"/>
                <a:ea typeface="Arial"/>
                <a:cs typeface="Arial"/>
                <a:sym typeface="Arial"/>
              </a:rPr>
              <a:t> such as </a:t>
            </a:r>
            <a:r>
              <a:rPr b="1" lang="en" sz="1900" u="sng">
                <a:solidFill>
                  <a:srgbClr val="FFFFFF"/>
                </a:solidFill>
                <a:latin typeface="Arial"/>
                <a:ea typeface="Arial"/>
                <a:cs typeface="Arial"/>
                <a:sym typeface="Arial"/>
              </a:rPr>
              <a:t>advertising</a:t>
            </a:r>
            <a:r>
              <a:rPr lang="en" sz="1900">
                <a:solidFill>
                  <a:srgbClr val="FFFFFF"/>
                </a:solidFill>
                <a:latin typeface="Arial"/>
                <a:ea typeface="Arial"/>
                <a:cs typeface="Arial"/>
                <a:sym typeface="Arial"/>
              </a:rPr>
              <a:t>, </a:t>
            </a:r>
            <a:r>
              <a:rPr b="1" lang="en" sz="1900" u="sng">
                <a:solidFill>
                  <a:srgbClr val="FFFFFF"/>
                </a:solidFill>
                <a:latin typeface="Arial"/>
                <a:ea typeface="Arial"/>
                <a:cs typeface="Arial"/>
                <a:sym typeface="Arial"/>
              </a:rPr>
              <a:t>sales promotion</a:t>
            </a:r>
            <a:r>
              <a:rPr lang="en" sz="1900">
                <a:solidFill>
                  <a:srgbClr val="FFFFFF"/>
                </a:solidFill>
                <a:latin typeface="Arial"/>
                <a:ea typeface="Arial"/>
                <a:cs typeface="Arial"/>
                <a:sym typeface="Arial"/>
              </a:rPr>
              <a:t>, </a:t>
            </a:r>
            <a:r>
              <a:rPr b="1" lang="en" sz="1900" u="sng">
                <a:solidFill>
                  <a:srgbClr val="FFFFFF"/>
                </a:solidFill>
                <a:latin typeface="Arial"/>
                <a:ea typeface="Arial"/>
                <a:cs typeface="Arial"/>
                <a:sym typeface="Arial"/>
              </a:rPr>
              <a:t>personal selling</a:t>
            </a:r>
            <a:r>
              <a:rPr lang="en" sz="1900">
                <a:solidFill>
                  <a:srgbClr val="FFFFFF"/>
                </a:solidFill>
                <a:latin typeface="Arial"/>
                <a:ea typeface="Arial"/>
                <a:cs typeface="Arial"/>
                <a:sym typeface="Arial"/>
              </a:rPr>
              <a:t> and </a:t>
            </a:r>
            <a:r>
              <a:rPr b="1" lang="en" sz="1900" u="sng">
                <a:solidFill>
                  <a:srgbClr val="FFFFFF"/>
                </a:solidFill>
                <a:latin typeface="Arial"/>
                <a:ea typeface="Arial"/>
                <a:cs typeface="Arial"/>
                <a:sym typeface="Arial"/>
              </a:rPr>
              <a:t>publicity</a:t>
            </a:r>
            <a:r>
              <a:rPr lang="en" sz="1900">
                <a:solidFill>
                  <a:srgbClr val="FFFFFF"/>
                </a:solidFill>
                <a:latin typeface="Arial"/>
                <a:ea typeface="Arial"/>
                <a:cs typeface="Arial"/>
                <a:sym typeface="Arial"/>
              </a:rPr>
              <a:t> in order to present a consistent message to potential customers. Further, this lecture also presents discussion of each of the elements of promotion.</a:t>
            </a:r>
            <a:endParaRPr sz="1900">
              <a:solidFill>
                <a:srgbClr val="FFFFFF"/>
              </a:solidFill>
              <a:latin typeface="Arial"/>
              <a:ea typeface="Arial"/>
              <a:cs typeface="Arial"/>
              <a:sym typeface="Arial"/>
            </a:endParaRPr>
          </a:p>
          <a:p>
            <a:pPr indent="0" lvl="0" marL="0" rtl="0" algn="l">
              <a:lnSpc>
                <a:spcPct val="90000"/>
              </a:lnSpc>
              <a:spcBef>
                <a:spcPts val="1200"/>
              </a:spcBef>
              <a:spcAft>
                <a:spcPts val="0"/>
              </a:spcAft>
              <a:buNone/>
            </a:pPr>
            <a:r>
              <a:t/>
            </a:r>
            <a:endParaRPr sz="11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3" name="Shape 933"/>
        <p:cNvGrpSpPr/>
        <p:nvPr/>
      </p:nvGrpSpPr>
      <p:grpSpPr>
        <a:xfrm>
          <a:off x="0" y="0"/>
          <a:ext cx="0" cy="0"/>
          <a:chOff x="0" y="0"/>
          <a:chExt cx="0" cy="0"/>
        </a:xfrm>
      </p:grpSpPr>
      <p:sp>
        <p:nvSpPr>
          <p:cNvPr id="934" name="Google Shape;934;p40"/>
          <p:cNvSpPr txBox="1"/>
          <p:nvPr>
            <p:ph idx="1" type="subTitle"/>
          </p:nvPr>
        </p:nvSpPr>
        <p:spPr>
          <a:xfrm>
            <a:off x="213100" y="1046100"/>
            <a:ext cx="7636800" cy="3777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Essentials and Types of Marketing Communications</a:t>
            </a:r>
            <a:endParaRPr b="1" sz="2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Marketing </a:t>
            </a:r>
            <a:r>
              <a:rPr lang="en" sz="2100">
                <a:solidFill>
                  <a:srgbClr val="000000"/>
                </a:solidFill>
                <a:latin typeface="Arial"/>
                <a:ea typeface="Arial"/>
                <a:cs typeface="Arial"/>
                <a:sym typeface="Arial"/>
              </a:rPr>
              <a:t>in the first place has a predominant role in getting potential sales because it is one function in the organization that is responsible in turning customers into potential buyers and making potential buyers into reliable ones or repeat customers as other term applies. On the other hand, </a:t>
            </a:r>
            <a:r>
              <a:rPr b="1" lang="en" sz="2100">
                <a:solidFill>
                  <a:srgbClr val="000000"/>
                </a:solidFill>
                <a:latin typeface="Arial"/>
                <a:ea typeface="Arial"/>
                <a:cs typeface="Arial"/>
                <a:sym typeface="Arial"/>
              </a:rPr>
              <a:t>sales</a:t>
            </a:r>
            <a:r>
              <a:rPr lang="en" sz="2100">
                <a:solidFill>
                  <a:srgbClr val="000000"/>
                </a:solidFill>
                <a:latin typeface="Arial"/>
                <a:ea typeface="Arial"/>
                <a:cs typeface="Arial"/>
                <a:sym typeface="Arial"/>
              </a:rPr>
              <a:t> refer to all activities that lead to the generation of revenues brought by the selling of products or services. </a:t>
            </a:r>
            <a:endParaRPr b="1" sz="2100">
              <a:solidFill>
                <a:srgbClr val="000000"/>
              </a:solidFill>
              <a:latin typeface="Arial"/>
              <a:ea typeface="Arial"/>
              <a:cs typeface="Arial"/>
              <a:sym typeface="Arial"/>
            </a:endParaRPr>
          </a:p>
          <a:p>
            <a:pPr indent="0" lvl="0" marL="0" rtl="0" algn="l">
              <a:spcBef>
                <a:spcPts val="1200"/>
              </a:spcBef>
              <a:spcAft>
                <a:spcPts val="0"/>
              </a:spcAft>
              <a:buNone/>
            </a:pPr>
            <a:r>
              <a:t/>
            </a:r>
            <a:endParaRPr sz="2100">
              <a:solidFill>
                <a:schemeClr val="dk1"/>
              </a:solidFill>
            </a:endParaRPr>
          </a:p>
        </p:txBody>
      </p:sp>
      <p:grpSp>
        <p:nvGrpSpPr>
          <p:cNvPr id="935" name="Google Shape;935;p40"/>
          <p:cNvGrpSpPr/>
          <p:nvPr/>
        </p:nvGrpSpPr>
        <p:grpSpPr>
          <a:xfrm>
            <a:off x="7849892" y="2199263"/>
            <a:ext cx="1294102" cy="1838129"/>
            <a:chOff x="1505850" y="238125"/>
            <a:chExt cx="4572800" cy="5056750"/>
          </a:xfrm>
        </p:grpSpPr>
        <p:sp>
          <p:nvSpPr>
            <p:cNvPr id="936" name="Google Shape;936;p40"/>
            <p:cNvSpPr/>
            <p:nvPr/>
          </p:nvSpPr>
          <p:spPr>
            <a:xfrm>
              <a:off x="1505850" y="238125"/>
              <a:ext cx="3840250" cy="4324200"/>
            </a:xfrm>
            <a:custGeom>
              <a:rect b="b" l="l" r="r" t="t"/>
              <a:pathLst>
                <a:path extrusionOk="0" h="172968" w="153610">
                  <a:moveTo>
                    <a:pt x="0" y="0"/>
                  </a:moveTo>
                  <a:lnTo>
                    <a:pt x="0" y="172968"/>
                  </a:lnTo>
                  <a:lnTo>
                    <a:pt x="107261" y="172968"/>
                  </a:lnTo>
                  <a:cubicBezTo>
                    <a:pt x="106195" y="169416"/>
                    <a:pt x="105662" y="165687"/>
                    <a:pt x="105662" y="161957"/>
                  </a:cubicBezTo>
                  <a:cubicBezTo>
                    <a:pt x="105662" y="158050"/>
                    <a:pt x="106195" y="154321"/>
                    <a:pt x="107261" y="150769"/>
                  </a:cubicBezTo>
                  <a:lnTo>
                    <a:pt x="22198" y="150769"/>
                  </a:lnTo>
                  <a:lnTo>
                    <a:pt x="22198" y="22198"/>
                  </a:lnTo>
                  <a:lnTo>
                    <a:pt x="131412" y="22198"/>
                  </a:lnTo>
                  <a:lnTo>
                    <a:pt x="131412" y="126618"/>
                  </a:lnTo>
                  <a:cubicBezTo>
                    <a:pt x="135052" y="125552"/>
                    <a:pt x="138782" y="125020"/>
                    <a:pt x="142511" y="125020"/>
                  </a:cubicBezTo>
                  <a:cubicBezTo>
                    <a:pt x="146240" y="125020"/>
                    <a:pt x="149970" y="125552"/>
                    <a:pt x="153610" y="126618"/>
                  </a:cubicBezTo>
                  <a:lnTo>
                    <a:pt x="15361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sp>
          <p:nvSpPr>
            <p:cNvPr id="937" name="Google Shape;937;p40"/>
            <p:cNvSpPr/>
            <p:nvPr/>
          </p:nvSpPr>
          <p:spPr>
            <a:xfrm>
              <a:off x="3716750" y="3272925"/>
              <a:ext cx="2361900" cy="2021950"/>
            </a:xfrm>
            <a:custGeom>
              <a:rect b="b" l="l" r="r" t="t"/>
              <a:pathLst>
                <a:path extrusionOk="0" h="80878" w="94476">
                  <a:moveTo>
                    <a:pt x="54164" y="7179"/>
                  </a:moveTo>
                  <a:cubicBezTo>
                    <a:pt x="72455" y="7179"/>
                    <a:pt x="87372" y="22096"/>
                    <a:pt x="87372" y="40388"/>
                  </a:cubicBezTo>
                  <a:cubicBezTo>
                    <a:pt x="87372" y="60472"/>
                    <a:pt x="70919" y="73797"/>
                    <a:pt x="53790" y="73797"/>
                  </a:cubicBezTo>
                  <a:cubicBezTo>
                    <a:pt x="45626" y="73797"/>
                    <a:pt x="37309" y="70770"/>
                    <a:pt x="30545" y="64006"/>
                  </a:cubicBezTo>
                  <a:cubicBezTo>
                    <a:pt x="9590" y="42874"/>
                    <a:pt x="24330" y="7179"/>
                    <a:pt x="54164" y="7179"/>
                  </a:cubicBezTo>
                  <a:close/>
                  <a:moveTo>
                    <a:pt x="53822" y="0"/>
                  </a:moveTo>
                  <a:cubicBezTo>
                    <a:pt x="43901" y="0"/>
                    <a:pt x="33789" y="3701"/>
                    <a:pt x="25573" y="11974"/>
                  </a:cubicBezTo>
                  <a:cubicBezTo>
                    <a:pt x="1" y="37369"/>
                    <a:pt x="18114" y="80877"/>
                    <a:pt x="54164" y="80877"/>
                  </a:cubicBezTo>
                  <a:cubicBezTo>
                    <a:pt x="76362" y="80877"/>
                    <a:pt x="94475" y="62763"/>
                    <a:pt x="94475" y="40565"/>
                  </a:cubicBezTo>
                  <a:cubicBezTo>
                    <a:pt x="94475" y="16179"/>
                    <a:pt x="74566" y="0"/>
                    <a:pt x="5382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1" name="Shape 941"/>
        <p:cNvGrpSpPr/>
        <p:nvPr/>
      </p:nvGrpSpPr>
      <p:grpSpPr>
        <a:xfrm>
          <a:off x="0" y="0"/>
          <a:ext cx="0" cy="0"/>
          <a:chOff x="0" y="0"/>
          <a:chExt cx="0" cy="0"/>
        </a:xfrm>
      </p:grpSpPr>
      <p:sp>
        <p:nvSpPr>
          <p:cNvPr id="942" name="Google Shape;942;p41"/>
          <p:cNvSpPr txBox="1"/>
          <p:nvPr>
            <p:ph idx="1" type="subTitle"/>
          </p:nvPr>
        </p:nvSpPr>
        <p:spPr>
          <a:xfrm>
            <a:off x="452175" y="1046100"/>
            <a:ext cx="7258200" cy="3777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i="1" lang="en" sz="2400">
                <a:solidFill>
                  <a:srgbClr val="000000"/>
                </a:solidFill>
                <a:latin typeface="Arial"/>
                <a:ea typeface="Arial"/>
                <a:cs typeface="Arial"/>
                <a:sym typeface="Arial"/>
              </a:rPr>
              <a:t>Marketing communications</a:t>
            </a:r>
            <a:r>
              <a:rPr lang="en" sz="2400">
                <a:solidFill>
                  <a:srgbClr val="000000"/>
                </a:solidFill>
                <a:latin typeface="Arial"/>
                <a:ea typeface="Arial"/>
                <a:cs typeface="Arial"/>
                <a:sym typeface="Arial"/>
              </a:rPr>
              <a:t> is a business strategy that aims to create right messages for the intended and potential customers using the right promotional medium within an ideal time frame in order to satisfy the following </a:t>
            </a:r>
            <a:r>
              <a:rPr b="1" lang="en" sz="2400">
                <a:solidFill>
                  <a:srgbClr val="000000"/>
                </a:solidFill>
                <a:latin typeface="Arial"/>
                <a:ea typeface="Arial"/>
                <a:cs typeface="Arial"/>
                <a:sym typeface="Arial"/>
              </a:rPr>
              <a:t>intentions of the organizations</a:t>
            </a:r>
            <a:r>
              <a:rPr lang="en" sz="2400">
                <a:solidFill>
                  <a:srgbClr val="000000"/>
                </a:solidFill>
                <a:latin typeface="Arial"/>
                <a:ea typeface="Arial"/>
                <a:cs typeface="Arial"/>
                <a:sym typeface="Arial"/>
              </a:rPr>
              <a:t>: </a:t>
            </a:r>
            <a:endParaRPr sz="2400">
              <a:solidFill>
                <a:srgbClr val="000000"/>
              </a:solidFill>
              <a:latin typeface="Arial"/>
              <a:ea typeface="Arial"/>
              <a:cs typeface="Arial"/>
              <a:sym typeface="Arial"/>
            </a:endParaRPr>
          </a:p>
          <a:p>
            <a:pPr indent="0" lvl="0" marL="0" rtl="0" algn="l">
              <a:spcBef>
                <a:spcPts val="1200"/>
              </a:spcBef>
              <a:spcAft>
                <a:spcPts val="0"/>
              </a:spcAft>
              <a:buNone/>
            </a:pPr>
            <a:r>
              <a:t/>
            </a:r>
            <a:endParaRPr>
              <a:solidFill>
                <a:schemeClr val="dk1"/>
              </a:solidFill>
            </a:endParaRPr>
          </a:p>
        </p:txBody>
      </p:sp>
      <p:grpSp>
        <p:nvGrpSpPr>
          <p:cNvPr id="943" name="Google Shape;943;p41"/>
          <p:cNvGrpSpPr/>
          <p:nvPr/>
        </p:nvGrpSpPr>
        <p:grpSpPr>
          <a:xfrm>
            <a:off x="7849892" y="2199263"/>
            <a:ext cx="1294102" cy="1838129"/>
            <a:chOff x="1505850" y="238125"/>
            <a:chExt cx="4572800" cy="5056750"/>
          </a:xfrm>
        </p:grpSpPr>
        <p:sp>
          <p:nvSpPr>
            <p:cNvPr id="944" name="Google Shape;944;p41"/>
            <p:cNvSpPr/>
            <p:nvPr/>
          </p:nvSpPr>
          <p:spPr>
            <a:xfrm>
              <a:off x="1505850" y="238125"/>
              <a:ext cx="3840250" cy="4324200"/>
            </a:xfrm>
            <a:custGeom>
              <a:rect b="b" l="l" r="r" t="t"/>
              <a:pathLst>
                <a:path extrusionOk="0" h="172968" w="153610">
                  <a:moveTo>
                    <a:pt x="0" y="0"/>
                  </a:moveTo>
                  <a:lnTo>
                    <a:pt x="0" y="172968"/>
                  </a:lnTo>
                  <a:lnTo>
                    <a:pt x="107261" y="172968"/>
                  </a:lnTo>
                  <a:cubicBezTo>
                    <a:pt x="106195" y="169416"/>
                    <a:pt x="105662" y="165687"/>
                    <a:pt x="105662" y="161957"/>
                  </a:cubicBezTo>
                  <a:cubicBezTo>
                    <a:pt x="105662" y="158050"/>
                    <a:pt x="106195" y="154321"/>
                    <a:pt x="107261" y="150769"/>
                  </a:cubicBezTo>
                  <a:lnTo>
                    <a:pt x="22198" y="150769"/>
                  </a:lnTo>
                  <a:lnTo>
                    <a:pt x="22198" y="22198"/>
                  </a:lnTo>
                  <a:lnTo>
                    <a:pt x="131412" y="22198"/>
                  </a:lnTo>
                  <a:lnTo>
                    <a:pt x="131412" y="126618"/>
                  </a:lnTo>
                  <a:cubicBezTo>
                    <a:pt x="135052" y="125552"/>
                    <a:pt x="138782" y="125020"/>
                    <a:pt x="142511" y="125020"/>
                  </a:cubicBezTo>
                  <a:cubicBezTo>
                    <a:pt x="146240" y="125020"/>
                    <a:pt x="149970" y="125552"/>
                    <a:pt x="153610" y="126618"/>
                  </a:cubicBezTo>
                  <a:lnTo>
                    <a:pt x="15361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sp>
          <p:nvSpPr>
            <p:cNvPr id="945" name="Google Shape;945;p41"/>
            <p:cNvSpPr/>
            <p:nvPr/>
          </p:nvSpPr>
          <p:spPr>
            <a:xfrm>
              <a:off x="3716750" y="3272925"/>
              <a:ext cx="2361900" cy="2021950"/>
            </a:xfrm>
            <a:custGeom>
              <a:rect b="b" l="l" r="r" t="t"/>
              <a:pathLst>
                <a:path extrusionOk="0" h="80878" w="94476">
                  <a:moveTo>
                    <a:pt x="54164" y="7179"/>
                  </a:moveTo>
                  <a:cubicBezTo>
                    <a:pt x="72455" y="7179"/>
                    <a:pt x="87372" y="22096"/>
                    <a:pt x="87372" y="40388"/>
                  </a:cubicBezTo>
                  <a:cubicBezTo>
                    <a:pt x="87372" y="60472"/>
                    <a:pt x="70919" y="73797"/>
                    <a:pt x="53790" y="73797"/>
                  </a:cubicBezTo>
                  <a:cubicBezTo>
                    <a:pt x="45626" y="73797"/>
                    <a:pt x="37309" y="70770"/>
                    <a:pt x="30545" y="64006"/>
                  </a:cubicBezTo>
                  <a:cubicBezTo>
                    <a:pt x="9590" y="42874"/>
                    <a:pt x="24330" y="7179"/>
                    <a:pt x="54164" y="7179"/>
                  </a:cubicBezTo>
                  <a:close/>
                  <a:moveTo>
                    <a:pt x="53822" y="0"/>
                  </a:moveTo>
                  <a:cubicBezTo>
                    <a:pt x="43901" y="0"/>
                    <a:pt x="33789" y="3701"/>
                    <a:pt x="25573" y="11974"/>
                  </a:cubicBezTo>
                  <a:cubicBezTo>
                    <a:pt x="1" y="37369"/>
                    <a:pt x="18114" y="80877"/>
                    <a:pt x="54164" y="80877"/>
                  </a:cubicBezTo>
                  <a:cubicBezTo>
                    <a:pt x="76362" y="80877"/>
                    <a:pt x="94475" y="62763"/>
                    <a:pt x="94475" y="40565"/>
                  </a:cubicBezTo>
                  <a:cubicBezTo>
                    <a:pt x="94475" y="16179"/>
                    <a:pt x="74566" y="0"/>
                    <a:pt x="5382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9" name="Shape 949"/>
        <p:cNvGrpSpPr/>
        <p:nvPr/>
      </p:nvGrpSpPr>
      <p:grpSpPr>
        <a:xfrm>
          <a:off x="0" y="0"/>
          <a:ext cx="0" cy="0"/>
          <a:chOff x="0" y="0"/>
          <a:chExt cx="0" cy="0"/>
        </a:xfrm>
      </p:grpSpPr>
      <p:sp>
        <p:nvSpPr>
          <p:cNvPr id="950" name="Google Shape;950;p42"/>
          <p:cNvSpPr txBox="1"/>
          <p:nvPr>
            <p:ph type="ctrTitle"/>
          </p:nvPr>
        </p:nvSpPr>
        <p:spPr>
          <a:xfrm>
            <a:off x="720000" y="540000"/>
            <a:ext cx="6758100" cy="60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FFFFFF"/>
                </a:solidFill>
                <a:latin typeface="Arial"/>
                <a:ea typeface="Arial"/>
                <a:cs typeface="Arial"/>
                <a:sym typeface="Arial"/>
              </a:rPr>
              <a:t>Intentions of the Organizations</a:t>
            </a:r>
            <a:r>
              <a:rPr b="0" lang="en" sz="2400">
                <a:solidFill>
                  <a:srgbClr val="FFFFFF"/>
                </a:solidFill>
                <a:latin typeface="Arial"/>
                <a:ea typeface="Arial"/>
                <a:cs typeface="Arial"/>
                <a:sym typeface="Arial"/>
              </a:rPr>
              <a:t>: </a:t>
            </a:r>
            <a:endParaRPr sz="2400">
              <a:solidFill>
                <a:srgbClr val="FFFFFF"/>
              </a:solidFill>
            </a:endParaRPr>
          </a:p>
        </p:txBody>
      </p:sp>
      <p:sp>
        <p:nvSpPr>
          <p:cNvPr id="951" name="Google Shape;951;p42"/>
          <p:cNvSpPr txBox="1"/>
          <p:nvPr>
            <p:ph idx="1" type="subTitle"/>
          </p:nvPr>
        </p:nvSpPr>
        <p:spPr>
          <a:xfrm>
            <a:off x="482272" y="2913575"/>
            <a:ext cx="2145900" cy="97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i="1" lang="en" sz="1800">
                <a:solidFill>
                  <a:srgbClr val="FFFFFF"/>
                </a:solidFill>
                <a:latin typeface="Arial"/>
                <a:ea typeface="Arial"/>
                <a:cs typeface="Arial"/>
                <a:sym typeface="Arial"/>
              </a:rPr>
              <a:t>To spread awareness among the intended buyers</a:t>
            </a:r>
            <a:endParaRPr sz="1800">
              <a:solidFill>
                <a:srgbClr val="FFFFFF"/>
              </a:solidFill>
            </a:endParaRPr>
          </a:p>
        </p:txBody>
      </p:sp>
      <p:sp>
        <p:nvSpPr>
          <p:cNvPr id="952" name="Google Shape;952;p42"/>
          <p:cNvSpPr txBox="1"/>
          <p:nvPr>
            <p:ph idx="2" type="subTitle"/>
          </p:nvPr>
        </p:nvSpPr>
        <p:spPr>
          <a:xfrm>
            <a:off x="947612" y="2538350"/>
            <a:ext cx="1680600" cy="498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953" name="Google Shape;953;p42"/>
          <p:cNvSpPr txBox="1"/>
          <p:nvPr>
            <p:ph idx="3" type="subTitle"/>
          </p:nvPr>
        </p:nvSpPr>
        <p:spPr>
          <a:xfrm>
            <a:off x="2790925" y="2913575"/>
            <a:ext cx="2301900" cy="97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i="1" lang="en" sz="1800">
                <a:solidFill>
                  <a:srgbClr val="FFFFFF"/>
                </a:solidFill>
                <a:latin typeface="Arial"/>
                <a:ea typeface="Arial"/>
                <a:cs typeface="Arial"/>
                <a:sym typeface="Arial"/>
              </a:rPr>
              <a:t>To improve the rate of customer retained and strengthen the company's upselling activities</a:t>
            </a:r>
            <a:endParaRPr sz="1800">
              <a:solidFill>
                <a:srgbClr val="FFFFFF"/>
              </a:solidFill>
            </a:endParaRPr>
          </a:p>
        </p:txBody>
      </p:sp>
      <p:sp>
        <p:nvSpPr>
          <p:cNvPr id="954" name="Google Shape;954;p42"/>
          <p:cNvSpPr txBox="1"/>
          <p:nvPr>
            <p:ph idx="4" type="subTitle"/>
          </p:nvPr>
        </p:nvSpPr>
        <p:spPr>
          <a:xfrm>
            <a:off x="3256211" y="2538350"/>
            <a:ext cx="1680600" cy="498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955" name="Google Shape;955;p42"/>
          <p:cNvSpPr txBox="1"/>
          <p:nvPr>
            <p:ph idx="5" type="subTitle"/>
          </p:nvPr>
        </p:nvSpPr>
        <p:spPr>
          <a:xfrm>
            <a:off x="5564795" y="2913575"/>
            <a:ext cx="2301900" cy="97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i="1" lang="en" sz="1800">
                <a:solidFill>
                  <a:srgbClr val="FFFFFF"/>
                </a:solidFill>
                <a:latin typeface="Arial"/>
                <a:ea typeface="Arial"/>
                <a:cs typeface="Arial"/>
                <a:sym typeface="Arial"/>
              </a:rPr>
              <a:t>To build customer trust and loyalty</a:t>
            </a:r>
            <a:endParaRPr sz="1800">
              <a:solidFill>
                <a:srgbClr val="FFFFFF"/>
              </a:solidFill>
            </a:endParaRPr>
          </a:p>
        </p:txBody>
      </p:sp>
      <p:sp>
        <p:nvSpPr>
          <p:cNvPr id="956" name="Google Shape;956;p42"/>
          <p:cNvSpPr txBox="1"/>
          <p:nvPr>
            <p:ph idx="6" type="subTitle"/>
          </p:nvPr>
        </p:nvSpPr>
        <p:spPr>
          <a:xfrm>
            <a:off x="5564812" y="2538350"/>
            <a:ext cx="1680600" cy="498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grpSp>
        <p:nvGrpSpPr>
          <p:cNvPr id="957" name="Google Shape;957;p42"/>
          <p:cNvGrpSpPr/>
          <p:nvPr/>
        </p:nvGrpSpPr>
        <p:grpSpPr>
          <a:xfrm>
            <a:off x="3749100" y="1805293"/>
            <a:ext cx="694800" cy="694800"/>
            <a:chOff x="3749112" y="1805306"/>
            <a:chExt cx="694800" cy="694800"/>
          </a:xfrm>
        </p:grpSpPr>
        <p:sp>
          <p:nvSpPr>
            <p:cNvPr id="958" name="Google Shape;958;p42"/>
            <p:cNvSpPr/>
            <p:nvPr/>
          </p:nvSpPr>
          <p:spPr>
            <a:xfrm>
              <a:off x="3749112" y="1805306"/>
              <a:ext cx="694800" cy="694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2"/>
            <p:cNvSpPr/>
            <p:nvPr/>
          </p:nvSpPr>
          <p:spPr>
            <a:xfrm>
              <a:off x="3911971" y="1968156"/>
              <a:ext cx="369083" cy="369112"/>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0" name="Google Shape;960;p42"/>
          <p:cNvGrpSpPr/>
          <p:nvPr/>
        </p:nvGrpSpPr>
        <p:grpSpPr>
          <a:xfrm>
            <a:off x="1440489" y="1805293"/>
            <a:ext cx="694800" cy="694800"/>
            <a:chOff x="1440489" y="1805306"/>
            <a:chExt cx="694800" cy="694800"/>
          </a:xfrm>
        </p:grpSpPr>
        <p:sp>
          <p:nvSpPr>
            <p:cNvPr id="961" name="Google Shape;961;p42"/>
            <p:cNvSpPr/>
            <p:nvPr/>
          </p:nvSpPr>
          <p:spPr>
            <a:xfrm>
              <a:off x="1440489" y="1805306"/>
              <a:ext cx="694800" cy="694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62" name="Google Shape;962;p42"/>
            <p:cNvGrpSpPr/>
            <p:nvPr/>
          </p:nvGrpSpPr>
          <p:grpSpPr>
            <a:xfrm>
              <a:off x="1602567" y="1968684"/>
              <a:ext cx="370645" cy="368042"/>
              <a:chOff x="-63250675" y="3744075"/>
              <a:chExt cx="320350" cy="318100"/>
            </a:xfrm>
          </p:grpSpPr>
          <p:sp>
            <p:nvSpPr>
              <p:cNvPr id="963" name="Google Shape;963;p42"/>
              <p:cNvSpPr/>
              <p:nvPr/>
            </p:nvSpPr>
            <p:spPr>
              <a:xfrm>
                <a:off x="-63126250" y="3744075"/>
                <a:ext cx="195925" cy="192875"/>
              </a:xfrm>
              <a:custGeom>
                <a:rect b="b" l="l" r="r" t="t"/>
                <a:pathLst>
                  <a:path extrusionOk="0" h="7715" w="7837">
                    <a:moveTo>
                      <a:pt x="6020" y="0"/>
                    </a:moveTo>
                    <a:cubicBezTo>
                      <a:pt x="5921" y="0"/>
                      <a:pt x="5820" y="37"/>
                      <a:pt x="5735" y="122"/>
                    </a:cubicBezTo>
                    <a:lnTo>
                      <a:pt x="4097" y="1760"/>
                    </a:lnTo>
                    <a:cubicBezTo>
                      <a:pt x="4034" y="1854"/>
                      <a:pt x="3971" y="1917"/>
                      <a:pt x="3971" y="2012"/>
                    </a:cubicBezTo>
                    <a:lnTo>
                      <a:pt x="3782" y="3304"/>
                    </a:lnTo>
                    <a:lnTo>
                      <a:pt x="1734" y="5351"/>
                    </a:lnTo>
                    <a:cubicBezTo>
                      <a:pt x="1576" y="5288"/>
                      <a:pt x="1387" y="5225"/>
                      <a:pt x="1230" y="5225"/>
                    </a:cubicBezTo>
                    <a:cubicBezTo>
                      <a:pt x="537" y="5225"/>
                      <a:pt x="1" y="5793"/>
                      <a:pt x="1" y="6486"/>
                    </a:cubicBezTo>
                    <a:cubicBezTo>
                      <a:pt x="1" y="7210"/>
                      <a:pt x="537" y="7714"/>
                      <a:pt x="1230" y="7714"/>
                    </a:cubicBezTo>
                    <a:cubicBezTo>
                      <a:pt x="1891" y="7714"/>
                      <a:pt x="2458" y="7179"/>
                      <a:pt x="2458" y="6486"/>
                    </a:cubicBezTo>
                    <a:cubicBezTo>
                      <a:pt x="2458" y="6297"/>
                      <a:pt x="2395" y="6139"/>
                      <a:pt x="2332" y="5982"/>
                    </a:cubicBezTo>
                    <a:lnTo>
                      <a:pt x="4380" y="3934"/>
                    </a:lnTo>
                    <a:lnTo>
                      <a:pt x="5672" y="3745"/>
                    </a:lnTo>
                    <a:cubicBezTo>
                      <a:pt x="5735" y="3745"/>
                      <a:pt x="5829" y="3713"/>
                      <a:pt x="5924" y="3619"/>
                    </a:cubicBezTo>
                    <a:lnTo>
                      <a:pt x="7562" y="1980"/>
                    </a:lnTo>
                    <a:cubicBezTo>
                      <a:pt x="7837" y="1706"/>
                      <a:pt x="7609" y="1254"/>
                      <a:pt x="7251" y="1254"/>
                    </a:cubicBezTo>
                    <a:cubicBezTo>
                      <a:pt x="7240" y="1254"/>
                      <a:pt x="7228" y="1255"/>
                      <a:pt x="7216" y="1256"/>
                    </a:cubicBezTo>
                    <a:lnTo>
                      <a:pt x="6302" y="1382"/>
                    </a:lnTo>
                    <a:lnTo>
                      <a:pt x="6428" y="468"/>
                    </a:lnTo>
                    <a:cubicBezTo>
                      <a:pt x="6472" y="203"/>
                      <a:pt x="6253" y="0"/>
                      <a:pt x="60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2"/>
              <p:cNvSpPr/>
              <p:nvPr/>
            </p:nvSpPr>
            <p:spPr>
              <a:xfrm>
                <a:off x="-63190025" y="3814050"/>
                <a:ext cx="186675" cy="185900"/>
              </a:xfrm>
              <a:custGeom>
                <a:rect b="b" l="l" r="r" t="t"/>
                <a:pathLst>
                  <a:path extrusionOk="0" h="7436" w="7467">
                    <a:moveTo>
                      <a:pt x="3718" y="1"/>
                    </a:moveTo>
                    <a:cubicBezTo>
                      <a:pt x="1670" y="1"/>
                      <a:pt x="0" y="1670"/>
                      <a:pt x="0" y="3750"/>
                    </a:cubicBezTo>
                    <a:cubicBezTo>
                      <a:pt x="0" y="5797"/>
                      <a:pt x="1638" y="7436"/>
                      <a:pt x="3718" y="7436"/>
                    </a:cubicBezTo>
                    <a:cubicBezTo>
                      <a:pt x="5765" y="7436"/>
                      <a:pt x="7467" y="5797"/>
                      <a:pt x="7467" y="3750"/>
                    </a:cubicBezTo>
                    <a:cubicBezTo>
                      <a:pt x="7467" y="3151"/>
                      <a:pt x="7341" y="2647"/>
                      <a:pt x="7120" y="2143"/>
                    </a:cubicBezTo>
                    <a:lnTo>
                      <a:pt x="5828" y="3435"/>
                    </a:lnTo>
                    <a:cubicBezTo>
                      <a:pt x="5828" y="3498"/>
                      <a:pt x="5860" y="3624"/>
                      <a:pt x="5860" y="3718"/>
                    </a:cubicBezTo>
                    <a:cubicBezTo>
                      <a:pt x="5860" y="4852"/>
                      <a:pt x="4915" y="5797"/>
                      <a:pt x="3781" y="5797"/>
                    </a:cubicBezTo>
                    <a:cubicBezTo>
                      <a:pt x="2615" y="5797"/>
                      <a:pt x="1670" y="4852"/>
                      <a:pt x="1670" y="3718"/>
                    </a:cubicBezTo>
                    <a:cubicBezTo>
                      <a:pt x="1733" y="2552"/>
                      <a:pt x="2615" y="1607"/>
                      <a:pt x="3781" y="1607"/>
                    </a:cubicBezTo>
                    <a:cubicBezTo>
                      <a:pt x="3875" y="1607"/>
                      <a:pt x="3970" y="1607"/>
                      <a:pt x="4033" y="1670"/>
                    </a:cubicBezTo>
                    <a:lnTo>
                      <a:pt x="5356" y="347"/>
                    </a:lnTo>
                    <a:cubicBezTo>
                      <a:pt x="4883" y="127"/>
                      <a:pt x="4316" y="1"/>
                      <a:pt x="371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2"/>
              <p:cNvSpPr/>
              <p:nvPr/>
            </p:nvSpPr>
            <p:spPr>
              <a:xfrm>
                <a:off x="-63250675" y="3751050"/>
                <a:ext cx="311125" cy="311125"/>
              </a:xfrm>
              <a:custGeom>
                <a:rect b="b" l="l" r="r" t="t"/>
                <a:pathLst>
                  <a:path extrusionOk="0" h="12445" w="12445">
                    <a:moveTo>
                      <a:pt x="6270" y="0"/>
                    </a:moveTo>
                    <a:cubicBezTo>
                      <a:pt x="2773" y="0"/>
                      <a:pt x="0" y="2804"/>
                      <a:pt x="0" y="6238"/>
                    </a:cubicBezTo>
                    <a:cubicBezTo>
                      <a:pt x="0" y="9641"/>
                      <a:pt x="2804" y="12445"/>
                      <a:pt x="6238" y="12445"/>
                    </a:cubicBezTo>
                    <a:cubicBezTo>
                      <a:pt x="9672" y="12445"/>
                      <a:pt x="12445" y="9641"/>
                      <a:pt x="12445" y="6238"/>
                    </a:cubicBezTo>
                    <a:cubicBezTo>
                      <a:pt x="12445" y="5325"/>
                      <a:pt x="12256" y="4411"/>
                      <a:pt x="11878" y="3592"/>
                    </a:cubicBezTo>
                    <a:lnTo>
                      <a:pt x="11563" y="3907"/>
                    </a:lnTo>
                    <a:cubicBezTo>
                      <a:pt x="11342" y="4096"/>
                      <a:pt x="11121" y="4222"/>
                      <a:pt x="10838" y="4253"/>
                    </a:cubicBezTo>
                    <a:lnTo>
                      <a:pt x="10397" y="4348"/>
                    </a:lnTo>
                    <a:cubicBezTo>
                      <a:pt x="10680" y="4915"/>
                      <a:pt x="10806" y="5545"/>
                      <a:pt x="10806" y="6238"/>
                    </a:cubicBezTo>
                    <a:cubicBezTo>
                      <a:pt x="10806" y="8759"/>
                      <a:pt x="8759" y="10743"/>
                      <a:pt x="6270" y="10743"/>
                    </a:cubicBezTo>
                    <a:cubicBezTo>
                      <a:pt x="3781" y="10743"/>
                      <a:pt x="1733" y="8696"/>
                      <a:pt x="1733" y="6238"/>
                    </a:cubicBezTo>
                    <a:cubicBezTo>
                      <a:pt x="1733" y="3718"/>
                      <a:pt x="3781" y="1670"/>
                      <a:pt x="6270" y="1670"/>
                    </a:cubicBezTo>
                    <a:cubicBezTo>
                      <a:pt x="6931" y="1670"/>
                      <a:pt x="7561" y="1796"/>
                      <a:pt x="8160" y="2048"/>
                    </a:cubicBezTo>
                    <a:lnTo>
                      <a:pt x="8254" y="1607"/>
                    </a:lnTo>
                    <a:cubicBezTo>
                      <a:pt x="8286" y="1355"/>
                      <a:pt x="8412" y="1103"/>
                      <a:pt x="8601" y="914"/>
                    </a:cubicBezTo>
                    <a:lnTo>
                      <a:pt x="8916" y="599"/>
                    </a:lnTo>
                    <a:cubicBezTo>
                      <a:pt x="8097" y="189"/>
                      <a:pt x="7215"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66" name="Google Shape;966;p42"/>
          <p:cNvGrpSpPr/>
          <p:nvPr/>
        </p:nvGrpSpPr>
        <p:grpSpPr>
          <a:xfrm>
            <a:off x="6057710" y="1805293"/>
            <a:ext cx="694800" cy="694800"/>
            <a:chOff x="6057710" y="1805293"/>
            <a:chExt cx="694800" cy="694800"/>
          </a:xfrm>
        </p:grpSpPr>
        <p:sp>
          <p:nvSpPr>
            <p:cNvPr id="967" name="Google Shape;967;p42"/>
            <p:cNvSpPr/>
            <p:nvPr/>
          </p:nvSpPr>
          <p:spPr>
            <a:xfrm>
              <a:off x="6057710" y="1805293"/>
              <a:ext cx="694800" cy="694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68" name="Google Shape;968;p42"/>
            <p:cNvGrpSpPr/>
            <p:nvPr/>
          </p:nvGrpSpPr>
          <p:grpSpPr>
            <a:xfrm>
              <a:off x="6230543" y="1978112"/>
              <a:ext cx="349133" cy="349163"/>
              <a:chOff x="3497300" y="3955025"/>
              <a:chExt cx="295375" cy="295400"/>
            </a:xfrm>
          </p:grpSpPr>
          <p:sp>
            <p:nvSpPr>
              <p:cNvPr id="969" name="Google Shape;969;p42"/>
              <p:cNvSpPr/>
              <p:nvPr/>
            </p:nvSpPr>
            <p:spPr>
              <a:xfrm>
                <a:off x="3660350" y="4035375"/>
                <a:ext cx="132325" cy="155175"/>
              </a:xfrm>
              <a:custGeom>
                <a:rect b="b" l="l" r="r" t="t"/>
                <a:pathLst>
                  <a:path extrusionOk="0" h="6207" w="5293">
                    <a:moveTo>
                      <a:pt x="4663" y="0"/>
                    </a:moveTo>
                    <a:lnTo>
                      <a:pt x="0" y="2773"/>
                    </a:lnTo>
                    <a:lnTo>
                      <a:pt x="4127" y="6207"/>
                    </a:lnTo>
                    <a:cubicBezTo>
                      <a:pt x="4852" y="5199"/>
                      <a:pt x="5293" y="4033"/>
                      <a:pt x="5293" y="2678"/>
                    </a:cubicBezTo>
                    <a:cubicBezTo>
                      <a:pt x="5293" y="1733"/>
                      <a:pt x="5041" y="851"/>
                      <a:pt x="466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2"/>
              <p:cNvSpPr/>
              <p:nvPr/>
            </p:nvSpPr>
            <p:spPr>
              <a:xfrm>
                <a:off x="3653250" y="3955025"/>
                <a:ext cx="114225" cy="133150"/>
              </a:xfrm>
              <a:custGeom>
                <a:rect b="b" l="l" r="r" t="t"/>
                <a:pathLst>
                  <a:path extrusionOk="0" h="5326" w="4569">
                    <a:moveTo>
                      <a:pt x="1" y="1"/>
                    </a:moveTo>
                    <a:lnTo>
                      <a:pt x="1" y="5325"/>
                    </a:lnTo>
                    <a:lnTo>
                      <a:pt x="4569" y="2679"/>
                    </a:lnTo>
                    <a:cubicBezTo>
                      <a:pt x="3561" y="1167"/>
                      <a:pt x="1891" y="127"/>
                      <a:pt x="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2"/>
              <p:cNvSpPr/>
              <p:nvPr/>
            </p:nvSpPr>
            <p:spPr>
              <a:xfrm>
                <a:off x="3497300" y="3955025"/>
                <a:ext cx="256000" cy="295400"/>
              </a:xfrm>
              <a:custGeom>
                <a:rect b="b" l="l" r="r" t="t"/>
                <a:pathLst>
                  <a:path extrusionOk="0" h="11816" w="10240">
                    <a:moveTo>
                      <a:pt x="5577" y="1"/>
                    </a:moveTo>
                    <a:cubicBezTo>
                      <a:pt x="2521" y="190"/>
                      <a:pt x="1" y="2805"/>
                      <a:pt x="1" y="5892"/>
                    </a:cubicBezTo>
                    <a:cubicBezTo>
                      <a:pt x="1" y="9137"/>
                      <a:pt x="2678" y="11815"/>
                      <a:pt x="5923" y="11815"/>
                    </a:cubicBezTo>
                    <a:cubicBezTo>
                      <a:pt x="7625" y="11815"/>
                      <a:pt x="9168" y="11059"/>
                      <a:pt x="10240" y="9925"/>
                    </a:cubicBezTo>
                    <a:lnTo>
                      <a:pt x="5703" y="6176"/>
                    </a:lnTo>
                    <a:cubicBezTo>
                      <a:pt x="5608" y="6144"/>
                      <a:pt x="5577" y="5987"/>
                      <a:pt x="5577" y="5892"/>
                    </a:cubicBezTo>
                    <a:lnTo>
                      <a:pt x="557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5" name="Shape 975"/>
        <p:cNvGrpSpPr/>
        <p:nvPr/>
      </p:nvGrpSpPr>
      <p:grpSpPr>
        <a:xfrm>
          <a:off x="0" y="0"/>
          <a:ext cx="0" cy="0"/>
          <a:chOff x="0" y="0"/>
          <a:chExt cx="0" cy="0"/>
        </a:xfrm>
      </p:grpSpPr>
      <p:sp>
        <p:nvSpPr>
          <p:cNvPr id="976" name="Google Shape;976;p43"/>
          <p:cNvSpPr txBox="1"/>
          <p:nvPr>
            <p:ph idx="1" type="subTitle"/>
          </p:nvPr>
        </p:nvSpPr>
        <p:spPr>
          <a:xfrm>
            <a:off x="791300" y="612325"/>
            <a:ext cx="7461000" cy="3477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solidFill>
                  <a:srgbClr val="000000"/>
                </a:solidFill>
                <a:latin typeface="Arial"/>
                <a:ea typeface="Arial"/>
                <a:cs typeface="Arial"/>
                <a:sym typeface="Arial"/>
              </a:rPr>
              <a:t>The promotion mix model is a combination of both </a:t>
            </a:r>
            <a:r>
              <a:rPr lang="en" sz="2200" u="sng">
                <a:solidFill>
                  <a:srgbClr val="000000"/>
                </a:solidFill>
                <a:latin typeface="Arial"/>
                <a:ea typeface="Arial"/>
                <a:cs typeface="Arial"/>
                <a:sym typeface="Arial"/>
              </a:rPr>
              <a:t>non-personal</a:t>
            </a:r>
            <a:r>
              <a:rPr lang="en" sz="2200">
                <a:solidFill>
                  <a:srgbClr val="000000"/>
                </a:solidFill>
                <a:latin typeface="Arial"/>
                <a:ea typeface="Arial"/>
                <a:cs typeface="Arial"/>
                <a:sym typeface="Arial"/>
              </a:rPr>
              <a:t> and </a:t>
            </a:r>
            <a:r>
              <a:rPr lang="en" sz="2200" u="sng">
                <a:solidFill>
                  <a:srgbClr val="000000"/>
                </a:solidFill>
                <a:latin typeface="Arial"/>
                <a:ea typeface="Arial"/>
                <a:cs typeface="Arial"/>
                <a:sym typeface="Arial"/>
              </a:rPr>
              <a:t>personal types</a:t>
            </a:r>
            <a:r>
              <a:rPr lang="en" sz="2200">
                <a:solidFill>
                  <a:srgbClr val="000000"/>
                </a:solidFill>
                <a:latin typeface="Arial"/>
                <a:ea typeface="Arial"/>
                <a:cs typeface="Arial"/>
                <a:sym typeface="Arial"/>
              </a:rPr>
              <a:t> of marketing communications so as to reach potential buyers, reach desired sales volume during a specified period. The </a:t>
            </a:r>
            <a:r>
              <a:rPr b="1" lang="en" sz="2200">
                <a:solidFill>
                  <a:srgbClr val="000000"/>
                </a:solidFill>
                <a:latin typeface="Arial"/>
                <a:ea typeface="Arial"/>
                <a:cs typeface="Arial"/>
                <a:sym typeface="Arial"/>
              </a:rPr>
              <a:t>non-personal elements</a:t>
            </a:r>
            <a:r>
              <a:rPr lang="en" sz="2200">
                <a:solidFill>
                  <a:srgbClr val="000000"/>
                </a:solidFill>
                <a:latin typeface="Arial"/>
                <a:ea typeface="Arial"/>
                <a:cs typeface="Arial"/>
                <a:sym typeface="Arial"/>
              </a:rPr>
              <a:t> under this model include </a:t>
            </a:r>
            <a:r>
              <a:rPr b="1" lang="en" sz="2200">
                <a:solidFill>
                  <a:srgbClr val="000000"/>
                </a:solidFill>
                <a:latin typeface="Arial"/>
                <a:ea typeface="Arial"/>
                <a:cs typeface="Arial"/>
                <a:sym typeface="Arial"/>
              </a:rPr>
              <a:t>advertising</a:t>
            </a: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sales promotion</a:t>
            </a: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public relations</a:t>
            </a:r>
            <a:r>
              <a:rPr lang="en" sz="2200">
                <a:solidFill>
                  <a:srgbClr val="000000"/>
                </a:solidFill>
                <a:latin typeface="Arial"/>
                <a:ea typeface="Arial"/>
                <a:cs typeface="Arial"/>
                <a:sym typeface="Arial"/>
              </a:rPr>
              <a:t> and </a:t>
            </a:r>
            <a:r>
              <a:rPr b="1" lang="en" sz="2200">
                <a:solidFill>
                  <a:srgbClr val="000000"/>
                </a:solidFill>
                <a:latin typeface="Arial"/>
                <a:ea typeface="Arial"/>
                <a:cs typeface="Arial"/>
                <a:sym typeface="Arial"/>
              </a:rPr>
              <a:t>direct marketing</a:t>
            </a:r>
            <a:r>
              <a:rPr lang="en" sz="2200">
                <a:solidFill>
                  <a:srgbClr val="000000"/>
                </a:solidFill>
                <a:latin typeface="Arial"/>
                <a:ea typeface="Arial"/>
                <a:cs typeface="Arial"/>
                <a:sym typeface="Arial"/>
              </a:rPr>
              <a:t>, while the sole element under the personal form of communication is </a:t>
            </a:r>
            <a:r>
              <a:rPr b="1" lang="en" sz="2200">
                <a:solidFill>
                  <a:srgbClr val="000000"/>
                </a:solidFill>
                <a:latin typeface="Arial"/>
                <a:ea typeface="Arial"/>
                <a:cs typeface="Arial"/>
                <a:sym typeface="Arial"/>
              </a:rPr>
              <a:t>personal selling.</a:t>
            </a:r>
            <a:r>
              <a:rPr lang="en" sz="2200">
                <a:solidFill>
                  <a:srgbClr val="000000"/>
                </a:solidFill>
                <a:latin typeface="Arial"/>
                <a:ea typeface="Arial"/>
                <a:cs typeface="Arial"/>
                <a:sym typeface="Arial"/>
              </a:rPr>
              <a:t> </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980" name="Shape 980"/>
        <p:cNvGrpSpPr/>
        <p:nvPr/>
      </p:nvGrpSpPr>
      <p:grpSpPr>
        <a:xfrm>
          <a:off x="0" y="0"/>
          <a:ext cx="0" cy="0"/>
          <a:chOff x="0" y="0"/>
          <a:chExt cx="0" cy="0"/>
        </a:xfrm>
      </p:grpSpPr>
      <p:grpSp>
        <p:nvGrpSpPr>
          <p:cNvPr id="981" name="Google Shape;981;p44"/>
          <p:cNvGrpSpPr/>
          <p:nvPr/>
        </p:nvGrpSpPr>
        <p:grpSpPr>
          <a:xfrm>
            <a:off x="5156078" y="3085736"/>
            <a:ext cx="474294" cy="551291"/>
            <a:chOff x="4727025" y="1332775"/>
            <a:chExt cx="59900" cy="69625"/>
          </a:xfrm>
        </p:grpSpPr>
        <p:sp>
          <p:nvSpPr>
            <p:cNvPr id="982" name="Google Shape;982;p44"/>
            <p:cNvSpPr/>
            <p:nvPr/>
          </p:nvSpPr>
          <p:spPr>
            <a:xfrm>
              <a:off x="4727025" y="1332775"/>
              <a:ext cx="36450" cy="33200"/>
            </a:xfrm>
            <a:custGeom>
              <a:rect b="b" l="l" r="r" t="t"/>
              <a:pathLst>
                <a:path extrusionOk="0" h="1328" w="1458">
                  <a:moveTo>
                    <a:pt x="1047" y="1"/>
                  </a:moveTo>
                  <a:lnTo>
                    <a:pt x="1047" y="188"/>
                  </a:lnTo>
                  <a:cubicBezTo>
                    <a:pt x="484" y="289"/>
                    <a:pt x="51" y="758"/>
                    <a:pt x="1" y="1328"/>
                  </a:cubicBezTo>
                  <a:lnTo>
                    <a:pt x="477" y="1328"/>
                  </a:lnTo>
                  <a:cubicBezTo>
                    <a:pt x="527" y="1018"/>
                    <a:pt x="751" y="765"/>
                    <a:pt x="1047" y="679"/>
                  </a:cubicBezTo>
                  <a:lnTo>
                    <a:pt x="1047" y="845"/>
                  </a:lnTo>
                  <a:lnTo>
                    <a:pt x="1458" y="433"/>
                  </a:lnTo>
                  <a:lnTo>
                    <a:pt x="104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44"/>
            <p:cNvSpPr/>
            <p:nvPr/>
          </p:nvSpPr>
          <p:spPr>
            <a:xfrm>
              <a:off x="4750475" y="1369025"/>
              <a:ext cx="36450" cy="33375"/>
            </a:xfrm>
            <a:custGeom>
              <a:rect b="b" l="l" r="r" t="t"/>
              <a:pathLst>
                <a:path extrusionOk="0" h="1335" w="1458">
                  <a:moveTo>
                    <a:pt x="974" y="0"/>
                  </a:moveTo>
                  <a:cubicBezTo>
                    <a:pt x="931" y="311"/>
                    <a:pt x="707" y="570"/>
                    <a:pt x="404" y="657"/>
                  </a:cubicBezTo>
                  <a:lnTo>
                    <a:pt x="404" y="491"/>
                  </a:lnTo>
                  <a:lnTo>
                    <a:pt x="0" y="902"/>
                  </a:lnTo>
                  <a:lnTo>
                    <a:pt x="404" y="1335"/>
                  </a:lnTo>
                  <a:lnTo>
                    <a:pt x="404" y="1140"/>
                  </a:lnTo>
                  <a:cubicBezTo>
                    <a:pt x="967" y="1039"/>
                    <a:pt x="1400" y="577"/>
                    <a:pt x="1457"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4" name="Google Shape;984;p44"/>
          <p:cNvGrpSpPr/>
          <p:nvPr/>
        </p:nvGrpSpPr>
        <p:grpSpPr>
          <a:xfrm>
            <a:off x="5769734" y="2314340"/>
            <a:ext cx="555653" cy="557031"/>
            <a:chOff x="4820425" y="1329900"/>
            <a:chExt cx="70175" cy="70350"/>
          </a:xfrm>
        </p:grpSpPr>
        <p:sp>
          <p:nvSpPr>
            <p:cNvPr id="985" name="Google Shape;985;p44"/>
            <p:cNvSpPr/>
            <p:nvPr/>
          </p:nvSpPr>
          <p:spPr>
            <a:xfrm>
              <a:off x="4862975" y="1335475"/>
              <a:ext cx="27625" cy="34650"/>
            </a:xfrm>
            <a:custGeom>
              <a:rect b="b" l="l" r="r" t="t"/>
              <a:pathLst>
                <a:path extrusionOk="0" h="1386" w="1105">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44"/>
            <p:cNvSpPr/>
            <p:nvPr/>
          </p:nvSpPr>
          <p:spPr>
            <a:xfrm>
              <a:off x="4820425" y="1360000"/>
              <a:ext cx="27625" cy="34650"/>
            </a:xfrm>
            <a:custGeom>
              <a:rect b="b" l="l" r="r" t="t"/>
              <a:pathLst>
                <a:path extrusionOk="0" h="1386" w="1105">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44"/>
            <p:cNvSpPr/>
            <p:nvPr/>
          </p:nvSpPr>
          <p:spPr>
            <a:xfrm>
              <a:off x="4850375" y="1372800"/>
              <a:ext cx="34625" cy="27450"/>
            </a:xfrm>
            <a:custGeom>
              <a:rect b="b" l="l" r="r" t="t"/>
              <a:pathLst>
                <a:path extrusionOk="0" h="1098" w="1385">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44"/>
            <p:cNvSpPr/>
            <p:nvPr/>
          </p:nvSpPr>
          <p:spPr>
            <a:xfrm>
              <a:off x="4825850" y="1329900"/>
              <a:ext cx="34625" cy="27975"/>
            </a:xfrm>
            <a:custGeom>
              <a:rect b="b" l="l" r="r" t="t"/>
              <a:pathLst>
                <a:path extrusionOk="0" h="1119" w="1385">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9" name="Google Shape;989;p44"/>
          <p:cNvGrpSpPr/>
          <p:nvPr/>
        </p:nvGrpSpPr>
        <p:grpSpPr>
          <a:xfrm>
            <a:off x="6396103" y="2318845"/>
            <a:ext cx="582574" cy="533871"/>
            <a:chOff x="4903200" y="1331525"/>
            <a:chExt cx="73575" cy="67425"/>
          </a:xfrm>
        </p:grpSpPr>
        <p:sp>
          <p:nvSpPr>
            <p:cNvPr id="990" name="Google Shape;990;p44"/>
            <p:cNvSpPr/>
            <p:nvPr/>
          </p:nvSpPr>
          <p:spPr>
            <a:xfrm>
              <a:off x="4903200" y="1331525"/>
              <a:ext cx="73575" cy="67425"/>
            </a:xfrm>
            <a:custGeom>
              <a:rect b="b" l="l" r="r" t="t"/>
              <a:pathLst>
                <a:path extrusionOk="0" h="2697" w="2943">
                  <a:moveTo>
                    <a:pt x="1652" y="0"/>
                  </a:moveTo>
                  <a:lnTo>
                    <a:pt x="1652" y="173"/>
                  </a:lnTo>
                  <a:cubicBezTo>
                    <a:pt x="534" y="195"/>
                    <a:pt x="0" y="1551"/>
                    <a:pt x="794" y="2330"/>
                  </a:cubicBezTo>
                  <a:cubicBezTo>
                    <a:pt x="1051" y="2583"/>
                    <a:pt x="1366" y="2696"/>
                    <a:pt x="1674" y="2696"/>
                  </a:cubicBezTo>
                  <a:cubicBezTo>
                    <a:pt x="2323" y="2696"/>
                    <a:pt x="2943" y="2194"/>
                    <a:pt x="2943" y="1435"/>
                  </a:cubicBezTo>
                  <a:lnTo>
                    <a:pt x="2503" y="1435"/>
                  </a:lnTo>
                  <a:cubicBezTo>
                    <a:pt x="2503" y="1928"/>
                    <a:pt x="2093" y="2259"/>
                    <a:pt x="1668" y="2259"/>
                  </a:cubicBezTo>
                  <a:cubicBezTo>
                    <a:pt x="1470" y="2259"/>
                    <a:pt x="1269" y="2187"/>
                    <a:pt x="1104" y="2027"/>
                  </a:cubicBezTo>
                  <a:cubicBezTo>
                    <a:pt x="577" y="1515"/>
                    <a:pt x="923" y="628"/>
                    <a:pt x="1652" y="613"/>
                  </a:cubicBezTo>
                  <a:lnTo>
                    <a:pt x="1652" y="765"/>
                  </a:lnTo>
                  <a:lnTo>
                    <a:pt x="2020" y="390"/>
                  </a:lnTo>
                  <a:lnTo>
                    <a:pt x="1652" y="0"/>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44"/>
            <p:cNvSpPr/>
            <p:nvPr/>
          </p:nvSpPr>
          <p:spPr>
            <a:xfrm>
              <a:off x="4930250" y="1353150"/>
              <a:ext cx="29775" cy="32475"/>
            </a:xfrm>
            <a:custGeom>
              <a:rect b="b" l="l" r="r" t="t"/>
              <a:pathLst>
                <a:path extrusionOk="0" h="1299" w="1191">
                  <a:moveTo>
                    <a:pt x="592" y="1"/>
                  </a:moveTo>
                  <a:cubicBezTo>
                    <a:pt x="274" y="1"/>
                    <a:pt x="15" y="246"/>
                    <a:pt x="0" y="570"/>
                  </a:cubicBezTo>
                  <a:lnTo>
                    <a:pt x="447" y="570"/>
                  </a:lnTo>
                  <a:cubicBezTo>
                    <a:pt x="447" y="479"/>
                    <a:pt x="519" y="416"/>
                    <a:pt x="597" y="416"/>
                  </a:cubicBezTo>
                  <a:cubicBezTo>
                    <a:pt x="624" y="416"/>
                    <a:pt x="652" y="424"/>
                    <a:pt x="678" y="441"/>
                  </a:cubicBezTo>
                  <a:cubicBezTo>
                    <a:pt x="779" y="506"/>
                    <a:pt x="765" y="657"/>
                    <a:pt x="656" y="707"/>
                  </a:cubicBezTo>
                  <a:lnTo>
                    <a:pt x="656" y="534"/>
                  </a:lnTo>
                  <a:lnTo>
                    <a:pt x="289" y="902"/>
                  </a:lnTo>
                  <a:lnTo>
                    <a:pt x="656" y="1299"/>
                  </a:lnTo>
                  <a:lnTo>
                    <a:pt x="656" y="1155"/>
                  </a:lnTo>
                  <a:cubicBezTo>
                    <a:pt x="959" y="1126"/>
                    <a:pt x="1190" y="873"/>
                    <a:pt x="1190" y="570"/>
                  </a:cubicBezTo>
                  <a:cubicBezTo>
                    <a:pt x="1176" y="246"/>
                    <a:pt x="916" y="1"/>
                    <a:pt x="59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2" name="Google Shape;992;p44"/>
          <p:cNvGrpSpPr/>
          <p:nvPr/>
        </p:nvGrpSpPr>
        <p:grpSpPr>
          <a:xfrm>
            <a:off x="5755581" y="3078709"/>
            <a:ext cx="583960" cy="565345"/>
            <a:chOff x="4815575" y="1416800"/>
            <a:chExt cx="73750" cy="71400"/>
          </a:xfrm>
        </p:grpSpPr>
        <p:sp>
          <p:nvSpPr>
            <p:cNvPr id="993" name="Google Shape;993;p44"/>
            <p:cNvSpPr/>
            <p:nvPr/>
          </p:nvSpPr>
          <p:spPr>
            <a:xfrm>
              <a:off x="4815575" y="1416800"/>
              <a:ext cx="43100" cy="52150"/>
            </a:xfrm>
            <a:custGeom>
              <a:rect b="b" l="l" r="r" t="t"/>
              <a:pathLst>
                <a:path extrusionOk="0" h="2086" w="1724">
                  <a:moveTo>
                    <a:pt x="1327" y="1"/>
                  </a:moveTo>
                  <a:lnTo>
                    <a:pt x="1327" y="181"/>
                  </a:lnTo>
                  <a:cubicBezTo>
                    <a:pt x="469" y="361"/>
                    <a:pt x="0" y="1299"/>
                    <a:pt x="375" y="2085"/>
                  </a:cubicBezTo>
                  <a:lnTo>
                    <a:pt x="772" y="1818"/>
                  </a:lnTo>
                  <a:cubicBezTo>
                    <a:pt x="729" y="1717"/>
                    <a:pt x="707" y="1609"/>
                    <a:pt x="707" y="1501"/>
                  </a:cubicBezTo>
                  <a:cubicBezTo>
                    <a:pt x="714" y="1111"/>
                    <a:pt x="959" y="772"/>
                    <a:pt x="1327" y="657"/>
                  </a:cubicBezTo>
                  <a:lnTo>
                    <a:pt x="1327" y="823"/>
                  </a:lnTo>
                  <a:lnTo>
                    <a:pt x="1724" y="426"/>
                  </a:lnTo>
                  <a:lnTo>
                    <a:pt x="132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44"/>
            <p:cNvSpPr/>
            <p:nvPr/>
          </p:nvSpPr>
          <p:spPr>
            <a:xfrm>
              <a:off x="4861725" y="1421125"/>
              <a:ext cx="27600" cy="51250"/>
            </a:xfrm>
            <a:custGeom>
              <a:rect b="b" l="l" r="r" t="t"/>
              <a:pathLst>
                <a:path extrusionOk="0" h="2050" w="1104">
                  <a:moveTo>
                    <a:pt x="0" y="1"/>
                  </a:moveTo>
                  <a:lnTo>
                    <a:pt x="0" y="477"/>
                  </a:lnTo>
                  <a:cubicBezTo>
                    <a:pt x="375" y="592"/>
                    <a:pt x="635" y="938"/>
                    <a:pt x="635" y="1328"/>
                  </a:cubicBezTo>
                  <a:cubicBezTo>
                    <a:pt x="635" y="1429"/>
                    <a:pt x="621" y="1530"/>
                    <a:pt x="585" y="1624"/>
                  </a:cubicBezTo>
                  <a:lnTo>
                    <a:pt x="404" y="1494"/>
                  </a:lnTo>
                  <a:lnTo>
                    <a:pt x="513" y="2049"/>
                  </a:lnTo>
                  <a:lnTo>
                    <a:pt x="1089" y="1963"/>
                  </a:lnTo>
                  <a:lnTo>
                    <a:pt x="981" y="1883"/>
                  </a:lnTo>
                  <a:cubicBezTo>
                    <a:pt x="1061" y="1710"/>
                    <a:pt x="1104" y="1523"/>
                    <a:pt x="1104" y="1328"/>
                  </a:cubicBezTo>
                  <a:cubicBezTo>
                    <a:pt x="1104" y="679"/>
                    <a:pt x="635" y="123"/>
                    <a:pt x="0"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44"/>
            <p:cNvSpPr/>
            <p:nvPr/>
          </p:nvSpPr>
          <p:spPr>
            <a:xfrm>
              <a:off x="4829450" y="1467825"/>
              <a:ext cx="49250" cy="20375"/>
            </a:xfrm>
            <a:custGeom>
              <a:rect b="b" l="l" r="r" t="t"/>
              <a:pathLst>
                <a:path extrusionOk="0" h="815" w="1970">
                  <a:moveTo>
                    <a:pt x="109" y="1"/>
                  </a:moveTo>
                  <a:lnTo>
                    <a:pt x="0" y="556"/>
                  </a:lnTo>
                  <a:lnTo>
                    <a:pt x="137" y="462"/>
                  </a:lnTo>
                  <a:cubicBezTo>
                    <a:pt x="394" y="698"/>
                    <a:pt x="720" y="815"/>
                    <a:pt x="1045" y="815"/>
                  </a:cubicBezTo>
                  <a:cubicBezTo>
                    <a:pt x="1378" y="815"/>
                    <a:pt x="1710" y="692"/>
                    <a:pt x="1969" y="448"/>
                  </a:cubicBezTo>
                  <a:lnTo>
                    <a:pt x="1969" y="441"/>
                  </a:lnTo>
                  <a:lnTo>
                    <a:pt x="1573" y="174"/>
                  </a:lnTo>
                  <a:cubicBezTo>
                    <a:pt x="1418" y="292"/>
                    <a:pt x="1232" y="352"/>
                    <a:pt x="1046" y="352"/>
                  </a:cubicBezTo>
                  <a:cubicBezTo>
                    <a:pt x="868" y="352"/>
                    <a:pt x="689" y="297"/>
                    <a:pt x="534" y="188"/>
                  </a:cubicBezTo>
                  <a:lnTo>
                    <a:pt x="678" y="95"/>
                  </a:lnTo>
                  <a:lnTo>
                    <a:pt x="109" y="1"/>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6" name="Google Shape;996;p44"/>
          <p:cNvGrpSpPr/>
          <p:nvPr/>
        </p:nvGrpSpPr>
        <p:grpSpPr>
          <a:xfrm>
            <a:off x="6390362" y="3108896"/>
            <a:ext cx="589898" cy="504970"/>
            <a:chOff x="4902475" y="1418875"/>
            <a:chExt cx="74500" cy="63775"/>
          </a:xfrm>
        </p:grpSpPr>
        <p:sp>
          <p:nvSpPr>
            <p:cNvPr id="997" name="Google Shape;997;p44"/>
            <p:cNvSpPr/>
            <p:nvPr/>
          </p:nvSpPr>
          <p:spPr>
            <a:xfrm>
              <a:off x="4902475" y="1418875"/>
              <a:ext cx="74500" cy="63775"/>
            </a:xfrm>
            <a:custGeom>
              <a:rect b="b" l="l" r="r" t="t"/>
              <a:pathLst>
                <a:path extrusionOk="0" h="2551" w="2980">
                  <a:moveTo>
                    <a:pt x="1703" y="444"/>
                  </a:moveTo>
                  <a:cubicBezTo>
                    <a:pt x="2164" y="444"/>
                    <a:pt x="2539" y="819"/>
                    <a:pt x="2539" y="1281"/>
                  </a:cubicBezTo>
                  <a:cubicBezTo>
                    <a:pt x="2539" y="1784"/>
                    <a:pt x="2126" y="2118"/>
                    <a:pt x="1695" y="2118"/>
                  </a:cubicBezTo>
                  <a:cubicBezTo>
                    <a:pt x="1490" y="2118"/>
                    <a:pt x="1281" y="2042"/>
                    <a:pt x="1111" y="1872"/>
                  </a:cubicBezTo>
                  <a:cubicBezTo>
                    <a:pt x="585" y="1346"/>
                    <a:pt x="960" y="444"/>
                    <a:pt x="1703" y="444"/>
                  </a:cubicBezTo>
                  <a:close/>
                  <a:moveTo>
                    <a:pt x="1697" y="0"/>
                  </a:moveTo>
                  <a:cubicBezTo>
                    <a:pt x="1383" y="0"/>
                    <a:pt x="1063" y="118"/>
                    <a:pt x="801" y="379"/>
                  </a:cubicBezTo>
                  <a:cubicBezTo>
                    <a:pt x="0" y="1180"/>
                    <a:pt x="570" y="2550"/>
                    <a:pt x="1703" y="2550"/>
                  </a:cubicBezTo>
                  <a:cubicBezTo>
                    <a:pt x="2409" y="2550"/>
                    <a:pt x="2979" y="1980"/>
                    <a:pt x="2979" y="1281"/>
                  </a:cubicBezTo>
                  <a:cubicBezTo>
                    <a:pt x="2979" y="510"/>
                    <a:pt x="2353" y="0"/>
                    <a:pt x="1697" y="0"/>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44"/>
            <p:cNvSpPr/>
            <p:nvPr/>
          </p:nvSpPr>
          <p:spPr>
            <a:xfrm>
              <a:off x="4916350" y="1418975"/>
              <a:ext cx="59725" cy="63675"/>
            </a:xfrm>
            <a:custGeom>
              <a:rect b="b" l="l" r="r" t="t"/>
              <a:pathLst>
                <a:path extrusionOk="0" h="2547" w="2389">
                  <a:moveTo>
                    <a:pt x="1148" y="0"/>
                  </a:moveTo>
                  <a:cubicBezTo>
                    <a:pt x="765" y="0"/>
                    <a:pt x="397" y="173"/>
                    <a:pt x="159" y="476"/>
                  </a:cubicBezTo>
                  <a:lnTo>
                    <a:pt x="1" y="354"/>
                  </a:lnTo>
                  <a:lnTo>
                    <a:pt x="116" y="967"/>
                  </a:lnTo>
                  <a:lnTo>
                    <a:pt x="700" y="909"/>
                  </a:lnTo>
                  <a:lnTo>
                    <a:pt x="498" y="750"/>
                  </a:lnTo>
                  <a:cubicBezTo>
                    <a:pt x="669" y="541"/>
                    <a:pt x="910" y="441"/>
                    <a:pt x="1149" y="441"/>
                  </a:cubicBezTo>
                  <a:cubicBezTo>
                    <a:pt x="1454" y="441"/>
                    <a:pt x="1755" y="605"/>
                    <a:pt x="1905" y="916"/>
                  </a:cubicBezTo>
                  <a:cubicBezTo>
                    <a:pt x="2165" y="1472"/>
                    <a:pt x="1768" y="2106"/>
                    <a:pt x="1148" y="2106"/>
                  </a:cubicBezTo>
                  <a:lnTo>
                    <a:pt x="1148" y="2546"/>
                  </a:lnTo>
                  <a:cubicBezTo>
                    <a:pt x="1840" y="2532"/>
                    <a:pt x="2388" y="1962"/>
                    <a:pt x="2388" y="1277"/>
                  </a:cubicBezTo>
                  <a:cubicBezTo>
                    <a:pt x="2388" y="584"/>
                    <a:pt x="1840" y="22"/>
                    <a:pt x="1148" y="0"/>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9" name="Google Shape;999;p44"/>
          <p:cNvGrpSpPr/>
          <p:nvPr/>
        </p:nvGrpSpPr>
        <p:grpSpPr>
          <a:xfrm>
            <a:off x="5765577" y="3826000"/>
            <a:ext cx="563967" cy="567127"/>
            <a:chOff x="4818100" y="1507675"/>
            <a:chExt cx="71225" cy="71625"/>
          </a:xfrm>
        </p:grpSpPr>
        <p:sp>
          <p:nvSpPr>
            <p:cNvPr id="1000" name="Google Shape;1000;p44"/>
            <p:cNvSpPr/>
            <p:nvPr/>
          </p:nvSpPr>
          <p:spPr>
            <a:xfrm>
              <a:off x="4818100" y="1507675"/>
              <a:ext cx="46000" cy="56300"/>
            </a:xfrm>
            <a:custGeom>
              <a:rect b="b" l="l" r="r" t="t"/>
              <a:pathLst>
                <a:path extrusionOk="0" h="2252" w="184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44"/>
            <p:cNvSpPr/>
            <p:nvPr/>
          </p:nvSpPr>
          <p:spPr>
            <a:xfrm>
              <a:off x="4869825" y="1519575"/>
              <a:ext cx="19500" cy="23825"/>
            </a:xfrm>
            <a:custGeom>
              <a:rect b="b" l="l" r="r" t="t"/>
              <a:pathLst>
                <a:path extrusionOk="0" h="953" w="780">
                  <a:moveTo>
                    <a:pt x="304" y="1"/>
                  </a:moveTo>
                  <a:lnTo>
                    <a:pt x="1" y="354"/>
                  </a:lnTo>
                  <a:cubicBezTo>
                    <a:pt x="181" y="506"/>
                    <a:pt x="289" y="722"/>
                    <a:pt x="311" y="953"/>
                  </a:cubicBezTo>
                  <a:lnTo>
                    <a:pt x="780" y="953"/>
                  </a:lnTo>
                  <a:cubicBezTo>
                    <a:pt x="751" y="585"/>
                    <a:pt x="585" y="239"/>
                    <a:pt x="304" y="1"/>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44"/>
            <p:cNvSpPr/>
            <p:nvPr/>
          </p:nvSpPr>
          <p:spPr>
            <a:xfrm>
              <a:off x="4857575" y="1547700"/>
              <a:ext cx="31575" cy="31600"/>
            </a:xfrm>
            <a:custGeom>
              <a:rect b="b" l="l" r="r" t="t"/>
              <a:pathLst>
                <a:path extrusionOk="0" h="1264" w="1263">
                  <a:moveTo>
                    <a:pt x="801" y="1"/>
                  </a:moveTo>
                  <a:cubicBezTo>
                    <a:pt x="758" y="419"/>
                    <a:pt x="426" y="751"/>
                    <a:pt x="1" y="794"/>
                  </a:cubicBezTo>
                  <a:lnTo>
                    <a:pt x="1" y="1263"/>
                  </a:lnTo>
                  <a:cubicBezTo>
                    <a:pt x="679" y="1213"/>
                    <a:pt x="1219" y="679"/>
                    <a:pt x="1263"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44"/>
            <p:cNvSpPr/>
            <p:nvPr/>
          </p:nvSpPr>
          <p:spPr>
            <a:xfrm>
              <a:off x="4829800" y="1560150"/>
              <a:ext cx="23650" cy="18950"/>
            </a:xfrm>
            <a:custGeom>
              <a:rect b="b" l="l" r="r" t="t"/>
              <a:pathLst>
                <a:path extrusionOk="0" h="758" w="946">
                  <a:moveTo>
                    <a:pt x="376" y="1"/>
                  </a:moveTo>
                  <a:lnTo>
                    <a:pt x="1" y="282"/>
                  </a:lnTo>
                  <a:cubicBezTo>
                    <a:pt x="239" y="563"/>
                    <a:pt x="578" y="736"/>
                    <a:pt x="946" y="758"/>
                  </a:cubicBezTo>
                  <a:lnTo>
                    <a:pt x="946" y="289"/>
                  </a:lnTo>
                  <a:cubicBezTo>
                    <a:pt x="722" y="267"/>
                    <a:pt x="520" y="166"/>
                    <a:pt x="376"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4" name="Google Shape;1004;p44"/>
          <p:cNvGrpSpPr/>
          <p:nvPr/>
        </p:nvGrpSpPr>
        <p:grpSpPr>
          <a:xfrm>
            <a:off x="5079075" y="3829461"/>
            <a:ext cx="628301" cy="588505"/>
            <a:chOff x="4721450" y="1509475"/>
            <a:chExt cx="79350" cy="74325"/>
          </a:xfrm>
        </p:grpSpPr>
        <p:sp>
          <p:nvSpPr>
            <p:cNvPr id="1005" name="Google Shape;1005;p44"/>
            <p:cNvSpPr/>
            <p:nvPr/>
          </p:nvSpPr>
          <p:spPr>
            <a:xfrm>
              <a:off x="4729025" y="1509475"/>
              <a:ext cx="27050" cy="26725"/>
            </a:xfrm>
            <a:custGeom>
              <a:rect b="b" l="l" r="r" t="t"/>
              <a:pathLst>
                <a:path extrusionOk="0" h="1069" w="1082">
                  <a:moveTo>
                    <a:pt x="440" y="1"/>
                  </a:moveTo>
                  <a:lnTo>
                    <a:pt x="570" y="224"/>
                  </a:lnTo>
                  <a:cubicBezTo>
                    <a:pt x="296" y="405"/>
                    <a:pt x="94" y="672"/>
                    <a:pt x="0" y="989"/>
                  </a:cubicBezTo>
                  <a:lnTo>
                    <a:pt x="188" y="809"/>
                  </a:lnTo>
                  <a:lnTo>
                    <a:pt x="462" y="1068"/>
                  </a:lnTo>
                  <a:cubicBezTo>
                    <a:pt x="527" y="888"/>
                    <a:pt x="649" y="737"/>
                    <a:pt x="808" y="628"/>
                  </a:cubicBezTo>
                  <a:lnTo>
                    <a:pt x="923" y="823"/>
                  </a:lnTo>
                  <a:lnTo>
                    <a:pt x="1082" y="188"/>
                  </a:lnTo>
                  <a:lnTo>
                    <a:pt x="440" y="1"/>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44"/>
            <p:cNvSpPr/>
            <p:nvPr/>
          </p:nvSpPr>
          <p:spPr>
            <a:xfrm>
              <a:off x="4721450" y="1533275"/>
              <a:ext cx="32300" cy="42600"/>
            </a:xfrm>
            <a:custGeom>
              <a:rect b="b" l="l" r="r" t="t"/>
              <a:pathLst>
                <a:path extrusionOk="0" h="1704" w="1292">
                  <a:moveTo>
                    <a:pt x="491" y="1"/>
                  </a:moveTo>
                  <a:lnTo>
                    <a:pt x="0" y="455"/>
                  </a:lnTo>
                  <a:lnTo>
                    <a:pt x="238" y="455"/>
                  </a:lnTo>
                  <a:cubicBezTo>
                    <a:pt x="253" y="1025"/>
                    <a:pt x="635" y="1530"/>
                    <a:pt x="1183" y="1703"/>
                  </a:cubicBezTo>
                  <a:lnTo>
                    <a:pt x="1024" y="1530"/>
                  </a:lnTo>
                  <a:lnTo>
                    <a:pt x="1291" y="1256"/>
                  </a:lnTo>
                  <a:cubicBezTo>
                    <a:pt x="952" y="1133"/>
                    <a:pt x="721" y="816"/>
                    <a:pt x="707" y="455"/>
                  </a:cubicBezTo>
                  <a:lnTo>
                    <a:pt x="945" y="455"/>
                  </a:lnTo>
                  <a:lnTo>
                    <a:pt x="491" y="1"/>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44"/>
            <p:cNvSpPr/>
            <p:nvPr/>
          </p:nvSpPr>
          <p:spPr>
            <a:xfrm>
              <a:off x="4750650" y="1551675"/>
              <a:ext cx="42950" cy="32125"/>
            </a:xfrm>
            <a:custGeom>
              <a:rect b="b" l="l" r="r" t="t"/>
              <a:pathLst>
                <a:path extrusionOk="0" h="1285" w="1718">
                  <a:moveTo>
                    <a:pt x="1256" y="1"/>
                  </a:moveTo>
                  <a:cubicBezTo>
                    <a:pt x="1126" y="332"/>
                    <a:pt x="808" y="556"/>
                    <a:pt x="448" y="570"/>
                  </a:cubicBezTo>
                  <a:lnTo>
                    <a:pt x="448" y="340"/>
                  </a:lnTo>
                  <a:lnTo>
                    <a:pt x="1" y="794"/>
                  </a:lnTo>
                  <a:lnTo>
                    <a:pt x="448" y="1284"/>
                  </a:lnTo>
                  <a:lnTo>
                    <a:pt x="448" y="1032"/>
                  </a:lnTo>
                  <a:cubicBezTo>
                    <a:pt x="1039" y="1025"/>
                    <a:pt x="1551" y="635"/>
                    <a:pt x="1717" y="73"/>
                  </a:cubicBezTo>
                  <a:lnTo>
                    <a:pt x="1717" y="73"/>
                  </a:lnTo>
                  <a:lnTo>
                    <a:pt x="1515" y="260"/>
                  </a:lnTo>
                  <a:lnTo>
                    <a:pt x="125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44"/>
            <p:cNvSpPr/>
            <p:nvPr/>
          </p:nvSpPr>
          <p:spPr>
            <a:xfrm>
              <a:off x="4761300" y="1510025"/>
              <a:ext cx="39500" cy="44375"/>
            </a:xfrm>
            <a:custGeom>
              <a:rect b="b" l="l" r="r" t="t"/>
              <a:pathLst>
                <a:path extrusionOk="0" h="1775" w="1580">
                  <a:moveTo>
                    <a:pt x="13" y="0"/>
                  </a:moveTo>
                  <a:cubicBezTo>
                    <a:pt x="9" y="0"/>
                    <a:pt x="5" y="0"/>
                    <a:pt x="0" y="0"/>
                  </a:cubicBezTo>
                  <a:lnTo>
                    <a:pt x="0" y="462"/>
                  </a:lnTo>
                  <a:cubicBezTo>
                    <a:pt x="476" y="462"/>
                    <a:pt x="873" y="844"/>
                    <a:pt x="880" y="1328"/>
                  </a:cubicBezTo>
                  <a:lnTo>
                    <a:pt x="635" y="1328"/>
                  </a:lnTo>
                  <a:lnTo>
                    <a:pt x="1089" y="1775"/>
                  </a:lnTo>
                  <a:lnTo>
                    <a:pt x="1580" y="1328"/>
                  </a:lnTo>
                  <a:lnTo>
                    <a:pt x="1349" y="1328"/>
                  </a:lnTo>
                  <a:cubicBezTo>
                    <a:pt x="1335" y="589"/>
                    <a:pt x="743" y="0"/>
                    <a:pt x="13" y="0"/>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9" name="Google Shape;1009;p44"/>
          <p:cNvGrpSpPr/>
          <p:nvPr/>
        </p:nvGrpSpPr>
        <p:grpSpPr>
          <a:xfrm>
            <a:off x="6424608" y="3814027"/>
            <a:ext cx="557038" cy="562772"/>
            <a:chOff x="4906800" y="1507500"/>
            <a:chExt cx="70350" cy="71075"/>
          </a:xfrm>
        </p:grpSpPr>
        <p:sp>
          <p:nvSpPr>
            <p:cNvPr id="1010" name="Google Shape;1010;p44"/>
            <p:cNvSpPr/>
            <p:nvPr/>
          </p:nvSpPr>
          <p:spPr>
            <a:xfrm>
              <a:off x="4916000" y="1507500"/>
              <a:ext cx="30850" cy="24000"/>
            </a:xfrm>
            <a:custGeom>
              <a:rect b="b" l="l" r="r" t="t"/>
              <a:pathLst>
                <a:path extrusionOk="0" h="960" w="1234">
                  <a:moveTo>
                    <a:pt x="837" y="1"/>
                  </a:moveTo>
                  <a:lnTo>
                    <a:pt x="837" y="202"/>
                  </a:lnTo>
                  <a:cubicBezTo>
                    <a:pt x="484" y="282"/>
                    <a:pt x="181" y="498"/>
                    <a:pt x="0" y="808"/>
                  </a:cubicBezTo>
                  <a:lnTo>
                    <a:pt x="455" y="960"/>
                  </a:lnTo>
                  <a:cubicBezTo>
                    <a:pt x="556" y="837"/>
                    <a:pt x="686" y="736"/>
                    <a:pt x="837" y="686"/>
                  </a:cubicBezTo>
                  <a:lnTo>
                    <a:pt x="837" y="823"/>
                  </a:lnTo>
                  <a:lnTo>
                    <a:pt x="1234" y="426"/>
                  </a:lnTo>
                  <a:lnTo>
                    <a:pt x="837" y="1"/>
                  </a:lnTo>
                  <a:close/>
                </a:path>
              </a:pathLst>
            </a:custGeom>
            <a:noFill/>
            <a:ln cap="flat" cmpd="sng" w="9525">
              <a:solidFill>
                <a:srgbClr val="BAC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44"/>
            <p:cNvSpPr/>
            <p:nvPr/>
          </p:nvSpPr>
          <p:spPr>
            <a:xfrm>
              <a:off x="4906800" y="1533825"/>
              <a:ext cx="19675" cy="32475"/>
            </a:xfrm>
            <a:custGeom>
              <a:rect b="b" l="l" r="r" t="t"/>
              <a:pathLst>
                <a:path extrusionOk="0" h="1299" w="787">
                  <a:moveTo>
                    <a:pt x="527" y="1"/>
                  </a:moveTo>
                  <a:lnTo>
                    <a:pt x="1" y="246"/>
                  </a:lnTo>
                  <a:lnTo>
                    <a:pt x="181" y="303"/>
                  </a:lnTo>
                  <a:cubicBezTo>
                    <a:pt x="181" y="347"/>
                    <a:pt x="174" y="390"/>
                    <a:pt x="174" y="433"/>
                  </a:cubicBezTo>
                  <a:cubicBezTo>
                    <a:pt x="174" y="751"/>
                    <a:pt x="289" y="1061"/>
                    <a:pt x="498" y="1299"/>
                  </a:cubicBezTo>
                  <a:lnTo>
                    <a:pt x="787" y="909"/>
                  </a:lnTo>
                  <a:cubicBezTo>
                    <a:pt x="693" y="772"/>
                    <a:pt x="650" y="614"/>
                    <a:pt x="642" y="455"/>
                  </a:cubicBezTo>
                  <a:lnTo>
                    <a:pt x="642" y="455"/>
                  </a:lnTo>
                  <a:lnTo>
                    <a:pt x="787" y="498"/>
                  </a:lnTo>
                  <a:lnTo>
                    <a:pt x="52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44"/>
            <p:cNvSpPr/>
            <p:nvPr/>
          </p:nvSpPr>
          <p:spPr>
            <a:xfrm>
              <a:off x="4926625" y="1561950"/>
              <a:ext cx="30675" cy="16625"/>
            </a:xfrm>
            <a:custGeom>
              <a:rect b="b" l="l" r="r" t="t"/>
              <a:pathLst>
                <a:path extrusionOk="0" h="665" w="1227">
                  <a:moveTo>
                    <a:pt x="556" y="1"/>
                  </a:moveTo>
                  <a:lnTo>
                    <a:pt x="1" y="87"/>
                  </a:lnTo>
                  <a:lnTo>
                    <a:pt x="66" y="664"/>
                  </a:lnTo>
                  <a:lnTo>
                    <a:pt x="181" y="513"/>
                  </a:lnTo>
                  <a:cubicBezTo>
                    <a:pt x="347" y="585"/>
                    <a:pt x="526" y="621"/>
                    <a:pt x="704" y="621"/>
                  </a:cubicBezTo>
                  <a:cubicBezTo>
                    <a:pt x="883" y="621"/>
                    <a:pt x="1061" y="585"/>
                    <a:pt x="1227" y="513"/>
                  </a:cubicBezTo>
                  <a:lnTo>
                    <a:pt x="946" y="123"/>
                  </a:lnTo>
                  <a:cubicBezTo>
                    <a:pt x="866" y="149"/>
                    <a:pt x="785" y="161"/>
                    <a:pt x="704" y="161"/>
                  </a:cubicBezTo>
                  <a:cubicBezTo>
                    <a:pt x="623" y="161"/>
                    <a:pt x="542" y="149"/>
                    <a:pt x="462" y="123"/>
                  </a:cubicBezTo>
                  <a:lnTo>
                    <a:pt x="55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44"/>
            <p:cNvSpPr/>
            <p:nvPr/>
          </p:nvSpPr>
          <p:spPr>
            <a:xfrm>
              <a:off x="4957475" y="1541400"/>
              <a:ext cx="19675" cy="27800"/>
            </a:xfrm>
            <a:custGeom>
              <a:rect b="b" l="l" r="r" t="t"/>
              <a:pathLst>
                <a:path extrusionOk="0" h="1112" w="787">
                  <a:moveTo>
                    <a:pt x="779" y="0"/>
                  </a:moveTo>
                  <a:lnTo>
                    <a:pt x="318" y="145"/>
                  </a:lnTo>
                  <a:cubicBezTo>
                    <a:pt x="318" y="303"/>
                    <a:pt x="274" y="455"/>
                    <a:pt x="188" y="592"/>
                  </a:cubicBezTo>
                  <a:lnTo>
                    <a:pt x="80" y="448"/>
                  </a:lnTo>
                  <a:lnTo>
                    <a:pt x="0" y="1003"/>
                  </a:lnTo>
                  <a:lnTo>
                    <a:pt x="570" y="1111"/>
                  </a:lnTo>
                  <a:lnTo>
                    <a:pt x="469" y="981"/>
                  </a:lnTo>
                  <a:cubicBezTo>
                    <a:pt x="671" y="743"/>
                    <a:pt x="786" y="440"/>
                    <a:pt x="786" y="130"/>
                  </a:cubicBezTo>
                  <a:cubicBezTo>
                    <a:pt x="786" y="87"/>
                    <a:pt x="786" y="44"/>
                    <a:pt x="779" y="0"/>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44"/>
            <p:cNvSpPr/>
            <p:nvPr/>
          </p:nvSpPr>
          <p:spPr>
            <a:xfrm>
              <a:off x="4951325" y="1512550"/>
              <a:ext cx="24925" cy="26350"/>
            </a:xfrm>
            <a:custGeom>
              <a:rect b="b" l="l" r="r" t="t"/>
              <a:pathLst>
                <a:path extrusionOk="0" h="1054" w="997">
                  <a:moveTo>
                    <a:pt x="1" y="0"/>
                  </a:moveTo>
                  <a:lnTo>
                    <a:pt x="1" y="476"/>
                  </a:lnTo>
                  <a:cubicBezTo>
                    <a:pt x="145" y="534"/>
                    <a:pt x="282" y="628"/>
                    <a:pt x="376" y="751"/>
                  </a:cubicBezTo>
                  <a:lnTo>
                    <a:pt x="210" y="801"/>
                  </a:lnTo>
                  <a:lnTo>
                    <a:pt x="715" y="1053"/>
                  </a:lnTo>
                  <a:lnTo>
                    <a:pt x="996" y="549"/>
                  </a:lnTo>
                  <a:lnTo>
                    <a:pt x="996" y="549"/>
                  </a:lnTo>
                  <a:lnTo>
                    <a:pt x="838" y="599"/>
                  </a:lnTo>
                  <a:cubicBezTo>
                    <a:pt x="650" y="296"/>
                    <a:pt x="347" y="73"/>
                    <a:pt x="1" y="0"/>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5" name="Google Shape;1015;p44"/>
          <p:cNvGrpSpPr/>
          <p:nvPr/>
        </p:nvGrpSpPr>
        <p:grpSpPr>
          <a:xfrm>
            <a:off x="4462216" y="2340963"/>
            <a:ext cx="517934" cy="517934"/>
            <a:chOff x="3736598" y="2170606"/>
            <a:chExt cx="404889" cy="404889"/>
          </a:xfrm>
        </p:grpSpPr>
        <p:sp>
          <p:nvSpPr>
            <p:cNvPr id="1016" name="Google Shape;1016;p44"/>
            <p:cNvSpPr/>
            <p:nvPr/>
          </p:nvSpPr>
          <p:spPr>
            <a:xfrm>
              <a:off x="3950281" y="2170846"/>
              <a:ext cx="191206" cy="231947"/>
            </a:xfrm>
            <a:custGeom>
              <a:rect b="b" l="l" r="r" t="t"/>
              <a:pathLst>
                <a:path extrusionOk="0" h="10652" w="8781">
                  <a:moveTo>
                    <a:pt x="23" y="1"/>
                  </a:moveTo>
                  <a:lnTo>
                    <a:pt x="1435" y="2583"/>
                  </a:lnTo>
                  <a:lnTo>
                    <a:pt x="0" y="5246"/>
                  </a:lnTo>
                  <a:cubicBezTo>
                    <a:pt x="1997" y="5498"/>
                    <a:pt x="3512" y="7186"/>
                    <a:pt x="3547" y="9217"/>
                  </a:cubicBezTo>
                  <a:lnTo>
                    <a:pt x="6187" y="10652"/>
                  </a:lnTo>
                  <a:lnTo>
                    <a:pt x="8780" y="9217"/>
                  </a:lnTo>
                  <a:cubicBezTo>
                    <a:pt x="8746" y="4305"/>
                    <a:pt x="4913" y="276"/>
                    <a:pt x="23"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4"/>
            <p:cNvSpPr/>
            <p:nvPr/>
          </p:nvSpPr>
          <p:spPr>
            <a:xfrm>
              <a:off x="3737099" y="2170606"/>
              <a:ext cx="231947" cy="191446"/>
            </a:xfrm>
            <a:custGeom>
              <a:rect b="b" l="l" r="r" t="t"/>
              <a:pathLst>
                <a:path extrusionOk="0" h="8792" w="10652">
                  <a:moveTo>
                    <a:pt x="9216" y="0"/>
                  </a:moveTo>
                  <a:cubicBezTo>
                    <a:pt x="4304" y="35"/>
                    <a:pt x="276" y="3868"/>
                    <a:pt x="0" y="8769"/>
                  </a:cubicBezTo>
                  <a:lnTo>
                    <a:pt x="2583" y="7346"/>
                  </a:lnTo>
                  <a:lnTo>
                    <a:pt x="5245" y="8792"/>
                  </a:lnTo>
                  <a:cubicBezTo>
                    <a:pt x="5498" y="6783"/>
                    <a:pt x="7185" y="5268"/>
                    <a:pt x="9216" y="5234"/>
                  </a:cubicBezTo>
                  <a:lnTo>
                    <a:pt x="10651" y="2594"/>
                  </a:lnTo>
                  <a:lnTo>
                    <a:pt x="9216"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44"/>
            <p:cNvSpPr/>
            <p:nvPr/>
          </p:nvSpPr>
          <p:spPr>
            <a:xfrm>
              <a:off x="3909539" y="2384027"/>
              <a:ext cx="231686" cy="191468"/>
            </a:xfrm>
            <a:custGeom>
              <a:rect b="b" l="l" r="r" t="t"/>
              <a:pathLst>
                <a:path extrusionOk="0" h="8793" w="10640">
                  <a:moveTo>
                    <a:pt x="5395" y="1"/>
                  </a:moveTo>
                  <a:cubicBezTo>
                    <a:pt x="5142" y="1998"/>
                    <a:pt x="3455" y="3513"/>
                    <a:pt x="1435" y="3559"/>
                  </a:cubicBezTo>
                  <a:lnTo>
                    <a:pt x="0" y="6187"/>
                  </a:lnTo>
                  <a:lnTo>
                    <a:pt x="1424" y="8792"/>
                  </a:lnTo>
                  <a:cubicBezTo>
                    <a:pt x="6324" y="8758"/>
                    <a:pt x="10364" y="4913"/>
                    <a:pt x="10640" y="24"/>
                  </a:cubicBezTo>
                  <a:lnTo>
                    <a:pt x="10640" y="24"/>
                  </a:lnTo>
                  <a:lnTo>
                    <a:pt x="8058" y="1436"/>
                  </a:lnTo>
                  <a:lnTo>
                    <a:pt x="5395" y="1"/>
                  </a:lnTo>
                  <a:close/>
                </a:path>
              </a:pathLst>
            </a:custGeom>
            <a:noFill/>
            <a:ln cap="flat" cmpd="sng" w="9525">
              <a:solidFill>
                <a:srgbClr val="BAC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44"/>
            <p:cNvSpPr/>
            <p:nvPr/>
          </p:nvSpPr>
          <p:spPr>
            <a:xfrm>
              <a:off x="3736598" y="2343307"/>
              <a:ext cx="191707" cy="231686"/>
            </a:xfrm>
            <a:custGeom>
              <a:rect b="b" l="l" r="r" t="t"/>
              <a:pathLst>
                <a:path extrusionOk="0" h="10640" w="8804">
                  <a:moveTo>
                    <a:pt x="2606" y="0"/>
                  </a:moveTo>
                  <a:lnTo>
                    <a:pt x="0" y="1435"/>
                  </a:lnTo>
                  <a:cubicBezTo>
                    <a:pt x="46" y="6335"/>
                    <a:pt x="3880" y="10364"/>
                    <a:pt x="8769" y="10639"/>
                  </a:cubicBezTo>
                  <a:lnTo>
                    <a:pt x="7357" y="8057"/>
                  </a:lnTo>
                  <a:lnTo>
                    <a:pt x="8803" y="5394"/>
                  </a:lnTo>
                  <a:cubicBezTo>
                    <a:pt x="6795" y="5142"/>
                    <a:pt x="5280" y="3455"/>
                    <a:pt x="5245" y="1435"/>
                  </a:cubicBezTo>
                  <a:lnTo>
                    <a:pt x="2606" y="0"/>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0" name="Google Shape;1020;p44"/>
          <p:cNvGrpSpPr/>
          <p:nvPr/>
        </p:nvGrpSpPr>
        <p:grpSpPr>
          <a:xfrm>
            <a:off x="3729277" y="2341061"/>
            <a:ext cx="586986" cy="517740"/>
            <a:chOff x="3161917" y="2170682"/>
            <a:chExt cx="458870" cy="404737"/>
          </a:xfrm>
        </p:grpSpPr>
        <p:sp>
          <p:nvSpPr>
            <p:cNvPr id="1021" name="Google Shape;1021;p44"/>
            <p:cNvSpPr/>
            <p:nvPr/>
          </p:nvSpPr>
          <p:spPr>
            <a:xfrm>
              <a:off x="3161917" y="2170682"/>
              <a:ext cx="277174" cy="291676"/>
            </a:xfrm>
            <a:custGeom>
              <a:rect b="b" l="l" r="r" t="t"/>
              <a:pathLst>
                <a:path extrusionOk="0" h="13395" w="12729">
                  <a:moveTo>
                    <a:pt x="11294" y="0"/>
                  </a:moveTo>
                  <a:cubicBezTo>
                    <a:pt x="4442" y="46"/>
                    <a:pt x="0" y="7242"/>
                    <a:pt x="3019" y="13394"/>
                  </a:cubicBezTo>
                  <a:lnTo>
                    <a:pt x="4522" y="10915"/>
                  </a:lnTo>
                  <a:lnTo>
                    <a:pt x="7598" y="10835"/>
                  </a:lnTo>
                  <a:cubicBezTo>
                    <a:pt x="6531" y="8195"/>
                    <a:pt x="8436" y="5291"/>
                    <a:pt x="11294" y="5234"/>
                  </a:cubicBezTo>
                  <a:lnTo>
                    <a:pt x="12729" y="2606"/>
                  </a:lnTo>
                  <a:lnTo>
                    <a:pt x="11294"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44"/>
            <p:cNvSpPr/>
            <p:nvPr/>
          </p:nvSpPr>
          <p:spPr>
            <a:xfrm>
              <a:off x="3420326" y="2170922"/>
              <a:ext cx="200461" cy="302934"/>
            </a:xfrm>
            <a:custGeom>
              <a:rect b="b" l="l" r="r" t="t"/>
              <a:pathLst>
                <a:path extrusionOk="0" h="13912" w="9206">
                  <a:moveTo>
                    <a:pt x="24" y="1"/>
                  </a:moveTo>
                  <a:lnTo>
                    <a:pt x="1447" y="2583"/>
                  </a:lnTo>
                  <a:lnTo>
                    <a:pt x="1" y="5246"/>
                  </a:lnTo>
                  <a:cubicBezTo>
                    <a:pt x="2893" y="5602"/>
                    <a:pt x="4488" y="8815"/>
                    <a:pt x="3008" y="11329"/>
                  </a:cubicBezTo>
                  <a:lnTo>
                    <a:pt x="4557" y="13854"/>
                  </a:lnTo>
                  <a:lnTo>
                    <a:pt x="7564" y="13911"/>
                  </a:lnTo>
                  <a:cubicBezTo>
                    <a:pt x="9171" y="11122"/>
                    <a:pt x="9206" y="7691"/>
                    <a:pt x="7679" y="4856"/>
                  </a:cubicBezTo>
                  <a:cubicBezTo>
                    <a:pt x="6141" y="2021"/>
                    <a:pt x="3237" y="184"/>
                    <a:pt x="24"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44"/>
            <p:cNvSpPr/>
            <p:nvPr/>
          </p:nvSpPr>
          <p:spPr>
            <a:xfrm>
              <a:off x="3233645" y="2417594"/>
              <a:ext cx="344393" cy="157825"/>
            </a:xfrm>
            <a:custGeom>
              <a:rect b="b" l="l" r="r" t="t"/>
              <a:pathLst>
                <a:path extrusionOk="0" h="7248" w="15816">
                  <a:moveTo>
                    <a:pt x="4557" y="1"/>
                  </a:moveTo>
                  <a:lnTo>
                    <a:pt x="1515" y="81"/>
                  </a:lnTo>
                  <a:lnTo>
                    <a:pt x="0" y="2583"/>
                  </a:lnTo>
                  <a:cubicBezTo>
                    <a:pt x="1607" y="5372"/>
                    <a:pt x="4545" y="7140"/>
                    <a:pt x="7770" y="7243"/>
                  </a:cubicBezTo>
                  <a:cubicBezTo>
                    <a:pt x="7870" y="7246"/>
                    <a:pt x="7970" y="7248"/>
                    <a:pt x="8070" y="7248"/>
                  </a:cubicBezTo>
                  <a:cubicBezTo>
                    <a:pt x="11183" y="7248"/>
                    <a:pt x="14092" y="5691"/>
                    <a:pt x="15816" y="3088"/>
                  </a:cubicBezTo>
                  <a:lnTo>
                    <a:pt x="12832" y="3019"/>
                  </a:lnTo>
                  <a:lnTo>
                    <a:pt x="11260" y="471"/>
                  </a:lnTo>
                  <a:cubicBezTo>
                    <a:pt x="10437" y="1506"/>
                    <a:pt x="9252" y="2011"/>
                    <a:pt x="8072" y="2011"/>
                  </a:cubicBezTo>
                  <a:cubicBezTo>
                    <a:pt x="6699" y="2011"/>
                    <a:pt x="5334" y="1328"/>
                    <a:pt x="4557"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4" name="Google Shape;1024;p44"/>
          <p:cNvGrpSpPr/>
          <p:nvPr/>
        </p:nvGrpSpPr>
        <p:grpSpPr>
          <a:xfrm>
            <a:off x="3752299" y="3102400"/>
            <a:ext cx="540943" cy="517963"/>
            <a:chOff x="3179914" y="2889488"/>
            <a:chExt cx="422876" cy="404911"/>
          </a:xfrm>
        </p:grpSpPr>
        <p:sp>
          <p:nvSpPr>
            <p:cNvPr id="1025" name="Google Shape;1025;p44"/>
            <p:cNvSpPr/>
            <p:nvPr/>
          </p:nvSpPr>
          <p:spPr>
            <a:xfrm>
              <a:off x="3402328" y="2889749"/>
              <a:ext cx="163726" cy="157477"/>
            </a:xfrm>
            <a:custGeom>
              <a:rect b="b" l="l" r="r" t="t"/>
              <a:pathLst>
                <a:path extrusionOk="0" h="7232" w="7519">
                  <a:moveTo>
                    <a:pt x="24" y="0"/>
                  </a:moveTo>
                  <a:lnTo>
                    <a:pt x="1447" y="2583"/>
                  </a:lnTo>
                  <a:lnTo>
                    <a:pt x="1" y="5257"/>
                  </a:lnTo>
                  <a:cubicBezTo>
                    <a:pt x="1252" y="5418"/>
                    <a:pt x="2365" y="6141"/>
                    <a:pt x="2996" y="7231"/>
                  </a:cubicBezTo>
                  <a:lnTo>
                    <a:pt x="5958" y="7151"/>
                  </a:lnTo>
                  <a:lnTo>
                    <a:pt x="7518" y="4580"/>
                  </a:lnTo>
                  <a:cubicBezTo>
                    <a:pt x="5946" y="1894"/>
                    <a:pt x="3134" y="184"/>
                    <a:pt x="24"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44"/>
            <p:cNvSpPr/>
            <p:nvPr/>
          </p:nvSpPr>
          <p:spPr>
            <a:xfrm>
              <a:off x="3467807" y="3000956"/>
              <a:ext cx="134983" cy="191707"/>
            </a:xfrm>
            <a:custGeom>
              <a:rect b="b" l="l" r="r" t="t"/>
              <a:pathLst>
                <a:path extrusionOk="0" h="8804" w="6199">
                  <a:moveTo>
                    <a:pt x="4798" y="1"/>
                  </a:moveTo>
                  <a:lnTo>
                    <a:pt x="3249" y="2549"/>
                  </a:lnTo>
                  <a:lnTo>
                    <a:pt x="242" y="2629"/>
                  </a:lnTo>
                  <a:cubicBezTo>
                    <a:pt x="724" y="3800"/>
                    <a:pt x="644" y="5131"/>
                    <a:pt x="1" y="6221"/>
                  </a:cubicBezTo>
                  <a:lnTo>
                    <a:pt x="1550" y="8746"/>
                  </a:lnTo>
                  <a:lnTo>
                    <a:pt x="4557" y="8804"/>
                  </a:lnTo>
                  <a:cubicBezTo>
                    <a:pt x="6107" y="6095"/>
                    <a:pt x="6199" y="2790"/>
                    <a:pt x="4798" y="1"/>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44"/>
            <p:cNvSpPr/>
            <p:nvPr/>
          </p:nvSpPr>
          <p:spPr>
            <a:xfrm>
              <a:off x="3222637" y="2889488"/>
              <a:ext cx="198457" cy="149224"/>
            </a:xfrm>
            <a:custGeom>
              <a:rect b="b" l="l" r="r" t="t"/>
              <a:pathLst>
                <a:path extrusionOk="0" h="6853" w="9114">
                  <a:moveTo>
                    <a:pt x="7690" y="1"/>
                  </a:moveTo>
                  <a:cubicBezTo>
                    <a:pt x="4592" y="24"/>
                    <a:pt x="1711" y="1585"/>
                    <a:pt x="1" y="4156"/>
                  </a:cubicBezTo>
                  <a:lnTo>
                    <a:pt x="2904" y="4225"/>
                  </a:lnTo>
                  <a:lnTo>
                    <a:pt x="4511" y="6853"/>
                  </a:lnTo>
                  <a:cubicBezTo>
                    <a:pt x="5257" y="5854"/>
                    <a:pt x="6428" y="5258"/>
                    <a:pt x="7679" y="5235"/>
                  </a:cubicBezTo>
                  <a:lnTo>
                    <a:pt x="9114" y="2606"/>
                  </a:lnTo>
                  <a:lnTo>
                    <a:pt x="7690" y="1"/>
                  </a:ln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44"/>
            <p:cNvSpPr/>
            <p:nvPr/>
          </p:nvSpPr>
          <p:spPr>
            <a:xfrm>
              <a:off x="3179914" y="2991462"/>
              <a:ext cx="133960" cy="190205"/>
            </a:xfrm>
            <a:custGeom>
              <a:rect b="b" l="l" r="r" t="t"/>
              <a:pathLst>
                <a:path extrusionOk="0" h="8735" w="6152">
                  <a:moveTo>
                    <a:pt x="1641" y="1"/>
                  </a:moveTo>
                  <a:cubicBezTo>
                    <a:pt x="103" y="2686"/>
                    <a:pt x="0" y="5957"/>
                    <a:pt x="1366" y="8735"/>
                  </a:cubicBezTo>
                  <a:lnTo>
                    <a:pt x="2869" y="6244"/>
                  </a:lnTo>
                  <a:lnTo>
                    <a:pt x="5957" y="6164"/>
                  </a:lnTo>
                  <a:cubicBezTo>
                    <a:pt x="5486" y="5016"/>
                    <a:pt x="5555" y="3731"/>
                    <a:pt x="6152" y="2640"/>
                  </a:cubicBezTo>
                  <a:lnTo>
                    <a:pt x="4568" y="58"/>
                  </a:lnTo>
                  <a:lnTo>
                    <a:pt x="1641" y="1"/>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44"/>
            <p:cNvSpPr/>
            <p:nvPr/>
          </p:nvSpPr>
          <p:spPr>
            <a:xfrm>
              <a:off x="3215887" y="3136661"/>
              <a:ext cx="162725" cy="157477"/>
            </a:xfrm>
            <a:custGeom>
              <a:rect b="b" l="l" r="r" t="t"/>
              <a:pathLst>
                <a:path extrusionOk="0" h="7232" w="7473">
                  <a:moveTo>
                    <a:pt x="4546" y="1"/>
                  </a:moveTo>
                  <a:lnTo>
                    <a:pt x="1516" y="81"/>
                  </a:lnTo>
                  <a:lnTo>
                    <a:pt x="1" y="2583"/>
                  </a:lnTo>
                  <a:cubicBezTo>
                    <a:pt x="1550" y="5280"/>
                    <a:pt x="4339" y="7025"/>
                    <a:pt x="7438" y="7232"/>
                  </a:cubicBezTo>
                  <a:lnTo>
                    <a:pt x="6026" y="4649"/>
                  </a:lnTo>
                  <a:lnTo>
                    <a:pt x="7472" y="1964"/>
                  </a:lnTo>
                  <a:cubicBezTo>
                    <a:pt x="6256" y="1791"/>
                    <a:pt x="5177" y="1068"/>
                    <a:pt x="4546"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44"/>
            <p:cNvSpPr/>
            <p:nvPr/>
          </p:nvSpPr>
          <p:spPr>
            <a:xfrm>
              <a:off x="3359605" y="3146677"/>
              <a:ext cx="200439" cy="147722"/>
            </a:xfrm>
            <a:custGeom>
              <a:rect b="b" l="l" r="r" t="t"/>
              <a:pathLst>
                <a:path extrusionOk="0" h="6784" w="9205">
                  <a:moveTo>
                    <a:pt x="4649" y="0"/>
                  </a:moveTo>
                  <a:cubicBezTo>
                    <a:pt x="3880" y="976"/>
                    <a:pt x="2697" y="1549"/>
                    <a:pt x="1446" y="1549"/>
                  </a:cubicBezTo>
                  <a:lnTo>
                    <a:pt x="1435" y="1549"/>
                  </a:lnTo>
                  <a:lnTo>
                    <a:pt x="0" y="4189"/>
                  </a:lnTo>
                  <a:lnTo>
                    <a:pt x="1435" y="6783"/>
                  </a:lnTo>
                  <a:lnTo>
                    <a:pt x="1446" y="6783"/>
                  </a:lnTo>
                  <a:cubicBezTo>
                    <a:pt x="1458" y="6783"/>
                    <a:pt x="1469" y="6783"/>
                    <a:pt x="1481" y="6783"/>
                  </a:cubicBezTo>
                  <a:cubicBezTo>
                    <a:pt x="4589" y="6783"/>
                    <a:pt x="7490" y="5224"/>
                    <a:pt x="9205" y="2628"/>
                  </a:cubicBezTo>
                  <a:lnTo>
                    <a:pt x="6221" y="2559"/>
                  </a:lnTo>
                  <a:lnTo>
                    <a:pt x="4649"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1" name="Google Shape;1031;p44"/>
          <p:cNvGrpSpPr/>
          <p:nvPr/>
        </p:nvGrpSpPr>
        <p:grpSpPr>
          <a:xfrm>
            <a:off x="4453093" y="3102358"/>
            <a:ext cx="536180" cy="518047"/>
            <a:chOff x="3729467" y="2889422"/>
            <a:chExt cx="419153" cy="404977"/>
          </a:xfrm>
        </p:grpSpPr>
        <p:sp>
          <p:nvSpPr>
            <p:cNvPr id="1032" name="Google Shape;1032;p44"/>
            <p:cNvSpPr/>
            <p:nvPr/>
          </p:nvSpPr>
          <p:spPr>
            <a:xfrm>
              <a:off x="4014137" y="2974913"/>
              <a:ext cx="134482" cy="178707"/>
            </a:xfrm>
            <a:custGeom>
              <a:rect b="b" l="l" r="r" t="t"/>
              <a:pathLst>
                <a:path extrusionOk="0" h="8207" w="6176">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44"/>
            <p:cNvSpPr/>
            <p:nvPr/>
          </p:nvSpPr>
          <p:spPr>
            <a:xfrm>
              <a:off x="3741225" y="3095375"/>
              <a:ext cx="148963" cy="173460"/>
            </a:xfrm>
            <a:custGeom>
              <a:rect b="b" l="l" r="r" t="t"/>
              <a:pathLst>
                <a:path extrusionOk="0" h="7966" w="6841">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44"/>
            <p:cNvSpPr/>
            <p:nvPr/>
          </p:nvSpPr>
          <p:spPr>
            <a:xfrm>
              <a:off x="3949660" y="2889684"/>
              <a:ext cx="146219" cy="145980"/>
            </a:xfrm>
            <a:custGeom>
              <a:rect b="b" l="l" r="r" t="t"/>
              <a:pathLst>
                <a:path extrusionOk="0" h="6704" w="6715">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44"/>
            <p:cNvSpPr/>
            <p:nvPr/>
          </p:nvSpPr>
          <p:spPr>
            <a:xfrm>
              <a:off x="3847947" y="3172089"/>
              <a:ext cx="167210" cy="122310"/>
            </a:xfrm>
            <a:custGeom>
              <a:rect b="b" l="l" r="r" t="t"/>
              <a:pathLst>
                <a:path extrusionOk="0" h="5617" w="7679">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44"/>
            <p:cNvSpPr/>
            <p:nvPr/>
          </p:nvSpPr>
          <p:spPr>
            <a:xfrm>
              <a:off x="3974658" y="3122616"/>
              <a:ext cx="158457" cy="151206"/>
            </a:xfrm>
            <a:custGeom>
              <a:rect b="b" l="l" r="r" t="t"/>
              <a:pathLst>
                <a:path extrusionOk="0" h="6944" w="7277">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44"/>
            <p:cNvSpPr/>
            <p:nvPr/>
          </p:nvSpPr>
          <p:spPr>
            <a:xfrm>
              <a:off x="3729467" y="2966660"/>
              <a:ext cx="138990" cy="158718"/>
            </a:xfrm>
            <a:custGeom>
              <a:rect b="b" l="l" r="r" t="t"/>
              <a:pathLst>
                <a:path extrusionOk="0" h="7289" w="6383">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44"/>
            <p:cNvSpPr/>
            <p:nvPr/>
          </p:nvSpPr>
          <p:spPr>
            <a:xfrm>
              <a:off x="3787716" y="2889422"/>
              <a:ext cx="180449" cy="139229"/>
            </a:xfrm>
            <a:custGeom>
              <a:rect b="b" l="l" r="r" t="t"/>
              <a:pathLst>
                <a:path extrusionOk="0" h="6394" w="8287">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9" name="Google Shape;1039;p44"/>
          <p:cNvGrpSpPr/>
          <p:nvPr/>
        </p:nvGrpSpPr>
        <p:grpSpPr>
          <a:xfrm>
            <a:off x="1990126" y="3445787"/>
            <a:ext cx="965351" cy="134611"/>
            <a:chOff x="4411970" y="2962952"/>
            <a:chExt cx="706544" cy="104212"/>
          </a:xfrm>
        </p:grpSpPr>
        <p:sp>
          <p:nvSpPr>
            <p:cNvPr id="1040" name="Google Shape;1040;p44"/>
            <p:cNvSpPr/>
            <p:nvPr/>
          </p:nvSpPr>
          <p:spPr>
            <a:xfrm>
              <a:off x="4583864" y="2962952"/>
              <a:ext cx="534651" cy="104077"/>
            </a:xfrm>
            <a:custGeom>
              <a:rect b="b" l="l" r="r" t="t"/>
              <a:pathLst>
                <a:path extrusionOk="0" h="2305" w="11841">
                  <a:moveTo>
                    <a:pt x="1155" y="0"/>
                  </a:moveTo>
                  <a:lnTo>
                    <a:pt x="0" y="2304"/>
                  </a:lnTo>
                  <a:lnTo>
                    <a:pt x="11410" y="2304"/>
                  </a:lnTo>
                  <a:lnTo>
                    <a:pt x="11840" y="1153"/>
                  </a:lnTo>
                  <a:lnTo>
                    <a:pt x="11410"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44"/>
            <p:cNvSpPr/>
            <p:nvPr/>
          </p:nvSpPr>
          <p:spPr>
            <a:xfrm>
              <a:off x="4411970" y="2963088"/>
              <a:ext cx="124124" cy="104077"/>
            </a:xfrm>
            <a:custGeom>
              <a:rect b="b" l="l" r="r" t="t"/>
              <a:pathLst>
                <a:path extrusionOk="0" h="2305" w="2749">
                  <a:moveTo>
                    <a:pt x="2749" y="0"/>
                  </a:moveTo>
                  <a:lnTo>
                    <a:pt x="177" y="2"/>
                  </a:lnTo>
                  <a:cubicBezTo>
                    <a:pt x="79" y="2"/>
                    <a:pt x="1" y="79"/>
                    <a:pt x="1" y="176"/>
                  </a:cubicBezTo>
                  <a:lnTo>
                    <a:pt x="1" y="2130"/>
                  </a:lnTo>
                  <a:cubicBezTo>
                    <a:pt x="1" y="2226"/>
                    <a:pt x="79" y="2305"/>
                    <a:pt x="177" y="2305"/>
                  </a:cubicBezTo>
                  <a:lnTo>
                    <a:pt x="1522" y="2305"/>
                  </a:lnTo>
                  <a:lnTo>
                    <a:pt x="2749"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44"/>
            <p:cNvSpPr/>
            <p:nvPr/>
          </p:nvSpPr>
          <p:spPr>
            <a:xfrm>
              <a:off x="4496946" y="2963133"/>
              <a:ext cx="79920" cy="104031"/>
            </a:xfrm>
            <a:custGeom>
              <a:rect b="b" l="l" r="r" t="t"/>
              <a:pathLst>
                <a:path extrusionOk="0" h="2304" w="1770">
                  <a:moveTo>
                    <a:pt x="1227" y="1"/>
                  </a:moveTo>
                  <a:lnTo>
                    <a:pt x="0" y="2304"/>
                  </a:lnTo>
                  <a:lnTo>
                    <a:pt x="542" y="2304"/>
                  </a:lnTo>
                  <a:lnTo>
                    <a:pt x="1770"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44"/>
            <p:cNvSpPr/>
            <p:nvPr/>
          </p:nvSpPr>
          <p:spPr>
            <a:xfrm>
              <a:off x="4537628" y="2963133"/>
              <a:ext cx="79965" cy="104031"/>
            </a:xfrm>
            <a:custGeom>
              <a:rect b="b" l="l" r="r" t="t"/>
              <a:pathLst>
                <a:path extrusionOk="0" h="2304" w="1771">
                  <a:moveTo>
                    <a:pt x="1229" y="1"/>
                  </a:moveTo>
                  <a:lnTo>
                    <a:pt x="1" y="2304"/>
                  </a:lnTo>
                  <a:lnTo>
                    <a:pt x="544" y="2304"/>
                  </a:lnTo>
                  <a:lnTo>
                    <a:pt x="1770"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4" name="Google Shape;1044;p44"/>
          <p:cNvGrpSpPr/>
          <p:nvPr/>
        </p:nvGrpSpPr>
        <p:grpSpPr>
          <a:xfrm>
            <a:off x="1990126" y="3041077"/>
            <a:ext cx="960158" cy="289172"/>
            <a:chOff x="4411970" y="2726085"/>
            <a:chExt cx="643107" cy="193659"/>
          </a:xfrm>
        </p:grpSpPr>
        <p:sp>
          <p:nvSpPr>
            <p:cNvPr id="1045" name="Google Shape;1045;p44"/>
            <p:cNvSpPr/>
            <p:nvPr/>
          </p:nvSpPr>
          <p:spPr>
            <a:xfrm>
              <a:off x="4411970" y="2726085"/>
              <a:ext cx="118796" cy="193659"/>
            </a:xfrm>
            <a:custGeom>
              <a:rect b="b" l="l" r="r" t="t"/>
              <a:pathLst>
                <a:path extrusionOk="0" h="4289" w="2631">
                  <a:moveTo>
                    <a:pt x="450" y="0"/>
                  </a:moveTo>
                  <a:cubicBezTo>
                    <a:pt x="357" y="0"/>
                    <a:pt x="264" y="35"/>
                    <a:pt x="193" y="106"/>
                  </a:cubicBezTo>
                  <a:lnTo>
                    <a:pt x="1" y="298"/>
                  </a:lnTo>
                  <a:lnTo>
                    <a:pt x="1591" y="1886"/>
                  </a:lnTo>
                  <a:cubicBezTo>
                    <a:pt x="1732" y="2029"/>
                    <a:pt x="1732" y="2258"/>
                    <a:pt x="1591" y="2401"/>
                  </a:cubicBezTo>
                  <a:lnTo>
                    <a:pt x="1" y="3991"/>
                  </a:lnTo>
                  <a:lnTo>
                    <a:pt x="193" y="4183"/>
                  </a:lnTo>
                  <a:cubicBezTo>
                    <a:pt x="264" y="4253"/>
                    <a:pt x="357" y="4288"/>
                    <a:pt x="450" y="4288"/>
                  </a:cubicBezTo>
                  <a:cubicBezTo>
                    <a:pt x="543" y="4288"/>
                    <a:pt x="636" y="4253"/>
                    <a:pt x="707" y="4183"/>
                  </a:cubicBezTo>
                  <a:lnTo>
                    <a:pt x="2488" y="2401"/>
                  </a:lnTo>
                  <a:cubicBezTo>
                    <a:pt x="2630" y="2260"/>
                    <a:pt x="2630" y="2029"/>
                    <a:pt x="2488" y="1888"/>
                  </a:cubicBezTo>
                  <a:lnTo>
                    <a:pt x="707" y="106"/>
                  </a:lnTo>
                  <a:cubicBezTo>
                    <a:pt x="636" y="35"/>
                    <a:pt x="543" y="0"/>
                    <a:pt x="450"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44"/>
            <p:cNvSpPr/>
            <p:nvPr/>
          </p:nvSpPr>
          <p:spPr>
            <a:xfrm>
              <a:off x="4426058" y="2791601"/>
              <a:ext cx="36167" cy="62627"/>
            </a:xfrm>
            <a:custGeom>
              <a:rect b="b" l="l" r="r" t="t"/>
              <a:pathLst>
                <a:path extrusionOk="0" h="1387" w="801">
                  <a:moveTo>
                    <a:pt x="176" y="0"/>
                  </a:moveTo>
                  <a:cubicBezTo>
                    <a:pt x="87" y="0"/>
                    <a:pt x="1" y="69"/>
                    <a:pt x="1" y="173"/>
                  </a:cubicBezTo>
                  <a:lnTo>
                    <a:pt x="1" y="1214"/>
                  </a:lnTo>
                  <a:cubicBezTo>
                    <a:pt x="1" y="1318"/>
                    <a:pt x="87" y="1386"/>
                    <a:pt x="176" y="1386"/>
                  </a:cubicBezTo>
                  <a:cubicBezTo>
                    <a:pt x="218" y="1386"/>
                    <a:pt x="262" y="1371"/>
                    <a:pt x="297" y="1335"/>
                  </a:cubicBezTo>
                  <a:lnTo>
                    <a:pt x="627" y="1006"/>
                  </a:lnTo>
                  <a:cubicBezTo>
                    <a:pt x="800" y="834"/>
                    <a:pt x="800" y="554"/>
                    <a:pt x="627" y="381"/>
                  </a:cubicBezTo>
                  <a:lnTo>
                    <a:pt x="297" y="51"/>
                  </a:lnTo>
                  <a:cubicBezTo>
                    <a:pt x="262" y="16"/>
                    <a:pt x="218" y="0"/>
                    <a:pt x="176"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44"/>
            <p:cNvSpPr/>
            <p:nvPr/>
          </p:nvSpPr>
          <p:spPr>
            <a:xfrm>
              <a:off x="4456806" y="2743875"/>
              <a:ext cx="598271" cy="157989"/>
            </a:xfrm>
            <a:custGeom>
              <a:rect b="b" l="l" r="r" t="t"/>
              <a:pathLst>
                <a:path extrusionOk="0" h="3499" w="13250">
                  <a:moveTo>
                    <a:pt x="1" y="0"/>
                  </a:moveTo>
                  <a:lnTo>
                    <a:pt x="1495" y="1494"/>
                  </a:lnTo>
                  <a:cubicBezTo>
                    <a:pt x="1635" y="1635"/>
                    <a:pt x="1635" y="1866"/>
                    <a:pt x="1495" y="2007"/>
                  </a:cubicBezTo>
                  <a:lnTo>
                    <a:pt x="2" y="3499"/>
                  </a:lnTo>
                  <a:lnTo>
                    <a:pt x="11527" y="3499"/>
                  </a:lnTo>
                  <a:lnTo>
                    <a:pt x="13250" y="1750"/>
                  </a:lnTo>
                  <a:lnTo>
                    <a:pt x="11527" y="0"/>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8" name="Google Shape;1048;p44"/>
          <p:cNvGrpSpPr/>
          <p:nvPr/>
        </p:nvGrpSpPr>
        <p:grpSpPr>
          <a:xfrm>
            <a:off x="998624" y="3295400"/>
            <a:ext cx="811503" cy="252584"/>
            <a:chOff x="4411970" y="4340222"/>
            <a:chExt cx="779467" cy="242683"/>
          </a:xfrm>
        </p:grpSpPr>
        <p:sp>
          <p:nvSpPr>
            <p:cNvPr id="1049" name="Google Shape;1049;p44"/>
            <p:cNvSpPr/>
            <p:nvPr/>
          </p:nvSpPr>
          <p:spPr>
            <a:xfrm>
              <a:off x="4411970" y="4340222"/>
              <a:ext cx="121370" cy="121370"/>
            </a:xfrm>
            <a:custGeom>
              <a:rect b="b" l="l" r="r" t="t"/>
              <a:pathLst>
                <a:path extrusionOk="0" h="2688" w="2688">
                  <a:moveTo>
                    <a:pt x="2688" y="1"/>
                  </a:moveTo>
                  <a:cubicBezTo>
                    <a:pt x="1205" y="1"/>
                    <a:pt x="1" y="1203"/>
                    <a:pt x="1" y="2688"/>
                  </a:cubicBezTo>
                  <a:lnTo>
                    <a:pt x="379" y="2688"/>
                  </a:lnTo>
                  <a:cubicBezTo>
                    <a:pt x="379" y="1411"/>
                    <a:pt x="1413" y="379"/>
                    <a:pt x="2688" y="379"/>
                  </a:cubicBezTo>
                  <a:lnTo>
                    <a:pt x="2688" y="1"/>
                  </a:lnTo>
                  <a:close/>
                </a:path>
              </a:pathLst>
            </a:custGeom>
            <a:noFill/>
            <a:ln cap="flat" cmpd="sng" w="9525">
              <a:solidFill>
                <a:srgbClr val="7994A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44"/>
            <p:cNvSpPr/>
            <p:nvPr/>
          </p:nvSpPr>
          <p:spPr>
            <a:xfrm>
              <a:off x="4457032" y="4385284"/>
              <a:ext cx="152661" cy="152615"/>
            </a:xfrm>
            <a:custGeom>
              <a:rect b="b" l="l" r="r" t="t"/>
              <a:pathLst>
                <a:path extrusionOk="0" h="3380" w="3381">
                  <a:moveTo>
                    <a:pt x="1690" y="0"/>
                  </a:moveTo>
                  <a:cubicBezTo>
                    <a:pt x="756" y="0"/>
                    <a:pt x="0" y="756"/>
                    <a:pt x="0" y="1690"/>
                  </a:cubicBezTo>
                  <a:cubicBezTo>
                    <a:pt x="0" y="2623"/>
                    <a:pt x="756" y="3379"/>
                    <a:pt x="1690" y="3379"/>
                  </a:cubicBezTo>
                  <a:cubicBezTo>
                    <a:pt x="2623" y="3379"/>
                    <a:pt x="3381" y="2623"/>
                    <a:pt x="3381" y="1690"/>
                  </a:cubicBezTo>
                  <a:cubicBezTo>
                    <a:pt x="3381" y="756"/>
                    <a:pt x="2623" y="0"/>
                    <a:pt x="1690" y="0"/>
                  </a:cubicBez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44"/>
            <p:cNvSpPr/>
            <p:nvPr/>
          </p:nvSpPr>
          <p:spPr>
            <a:xfrm>
              <a:off x="4533392" y="4383749"/>
              <a:ext cx="658046" cy="199155"/>
            </a:xfrm>
            <a:custGeom>
              <a:rect b="b" l="l" r="r" t="t"/>
              <a:pathLst>
                <a:path extrusionOk="0" h="4997" w="16511">
                  <a:moveTo>
                    <a:pt x="4619" y="1"/>
                  </a:moveTo>
                  <a:cubicBezTo>
                    <a:pt x="3342" y="1"/>
                    <a:pt x="2309" y="1035"/>
                    <a:pt x="2309" y="2310"/>
                  </a:cubicBezTo>
                  <a:cubicBezTo>
                    <a:pt x="2309" y="3586"/>
                    <a:pt x="1275" y="4619"/>
                    <a:pt x="0" y="4619"/>
                  </a:cubicBezTo>
                  <a:lnTo>
                    <a:pt x="0" y="4997"/>
                  </a:lnTo>
                  <a:cubicBezTo>
                    <a:pt x="482" y="4997"/>
                    <a:pt x="958" y="4867"/>
                    <a:pt x="1373" y="4619"/>
                  </a:cubicBezTo>
                  <a:lnTo>
                    <a:pt x="14185" y="4619"/>
                  </a:lnTo>
                  <a:cubicBezTo>
                    <a:pt x="15472" y="4619"/>
                    <a:pt x="16510" y="3567"/>
                    <a:pt x="16494" y="2279"/>
                  </a:cubicBezTo>
                  <a:cubicBezTo>
                    <a:pt x="16478" y="1006"/>
                    <a:pt x="15399" y="1"/>
                    <a:pt x="14126" y="1"/>
                  </a:cubicBezTo>
                  <a:close/>
                </a:path>
              </a:pathLst>
            </a:custGeom>
            <a:noFill/>
            <a:ln cap="flat" cmpd="sng" w="9525">
              <a:solidFill>
                <a:srgbClr val="7994A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2" name="Google Shape;1052;p44"/>
          <p:cNvGrpSpPr/>
          <p:nvPr/>
        </p:nvGrpSpPr>
        <p:grpSpPr>
          <a:xfrm>
            <a:off x="1990126" y="2709308"/>
            <a:ext cx="965160" cy="216230"/>
            <a:chOff x="4411970" y="2468674"/>
            <a:chExt cx="747317" cy="167425"/>
          </a:xfrm>
        </p:grpSpPr>
        <p:sp>
          <p:nvSpPr>
            <p:cNvPr id="1053" name="Google Shape;1053;p44"/>
            <p:cNvSpPr/>
            <p:nvPr/>
          </p:nvSpPr>
          <p:spPr>
            <a:xfrm>
              <a:off x="4411970" y="2468674"/>
              <a:ext cx="216235" cy="167425"/>
            </a:xfrm>
            <a:custGeom>
              <a:rect b="b" l="l" r="r" t="t"/>
              <a:pathLst>
                <a:path extrusionOk="0" h="3708" w="4789">
                  <a:moveTo>
                    <a:pt x="1" y="0"/>
                  </a:moveTo>
                  <a:lnTo>
                    <a:pt x="1" y="3707"/>
                  </a:lnTo>
                  <a:lnTo>
                    <a:pt x="3381" y="3707"/>
                  </a:lnTo>
                  <a:lnTo>
                    <a:pt x="4789" y="1853"/>
                  </a:lnTo>
                  <a:lnTo>
                    <a:pt x="3381" y="0"/>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44"/>
            <p:cNvSpPr/>
            <p:nvPr/>
          </p:nvSpPr>
          <p:spPr>
            <a:xfrm>
              <a:off x="4564629" y="2468674"/>
              <a:ext cx="594658" cy="167425"/>
            </a:xfrm>
            <a:custGeom>
              <a:rect b="b" l="l" r="r" t="t"/>
              <a:pathLst>
                <a:path extrusionOk="0" h="3708" w="13170">
                  <a:moveTo>
                    <a:pt x="0" y="0"/>
                  </a:moveTo>
                  <a:lnTo>
                    <a:pt x="1408" y="1853"/>
                  </a:lnTo>
                  <a:lnTo>
                    <a:pt x="0" y="3707"/>
                  </a:lnTo>
                  <a:lnTo>
                    <a:pt x="13169" y="3707"/>
                  </a:lnTo>
                  <a:lnTo>
                    <a:pt x="13169"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55" name="Google Shape;1055;p44"/>
          <p:cNvSpPr/>
          <p:nvPr/>
        </p:nvSpPr>
        <p:spPr>
          <a:xfrm>
            <a:off x="996874" y="3014089"/>
            <a:ext cx="810618" cy="192983"/>
          </a:xfrm>
          <a:custGeom>
            <a:rect b="b" l="l" r="r" t="t"/>
            <a:pathLst>
              <a:path extrusionOk="0" h="4270" w="17936">
                <a:moveTo>
                  <a:pt x="2303" y="1110"/>
                </a:moveTo>
                <a:cubicBezTo>
                  <a:pt x="2883" y="1110"/>
                  <a:pt x="3355" y="1569"/>
                  <a:pt x="3355" y="2135"/>
                </a:cubicBezTo>
                <a:cubicBezTo>
                  <a:pt x="3353" y="2716"/>
                  <a:pt x="2883" y="3187"/>
                  <a:pt x="2303" y="3187"/>
                </a:cubicBezTo>
                <a:cubicBezTo>
                  <a:pt x="1722" y="3187"/>
                  <a:pt x="1251" y="2716"/>
                  <a:pt x="1251" y="2135"/>
                </a:cubicBezTo>
                <a:cubicBezTo>
                  <a:pt x="1251" y="1569"/>
                  <a:pt x="1722" y="1110"/>
                  <a:pt x="2303" y="1110"/>
                </a:cubicBezTo>
                <a:close/>
                <a:moveTo>
                  <a:pt x="2304" y="0"/>
                </a:moveTo>
                <a:cubicBezTo>
                  <a:pt x="1748" y="0"/>
                  <a:pt x="1201" y="218"/>
                  <a:pt x="793" y="626"/>
                </a:cubicBezTo>
                <a:cubicBezTo>
                  <a:pt x="183" y="1236"/>
                  <a:pt x="0" y="2154"/>
                  <a:pt x="330" y="2951"/>
                </a:cubicBezTo>
                <a:cubicBezTo>
                  <a:pt x="662" y="3749"/>
                  <a:pt x="1438" y="4269"/>
                  <a:pt x="2303" y="4269"/>
                </a:cubicBezTo>
                <a:cubicBezTo>
                  <a:pt x="3481" y="4269"/>
                  <a:pt x="4436" y="3313"/>
                  <a:pt x="4436" y="2135"/>
                </a:cubicBezTo>
                <a:lnTo>
                  <a:pt x="4436" y="3254"/>
                </a:lnTo>
                <a:cubicBezTo>
                  <a:pt x="4436" y="3814"/>
                  <a:pt x="4891" y="4269"/>
                  <a:pt x="5451" y="4269"/>
                </a:cubicBezTo>
                <a:lnTo>
                  <a:pt x="17600" y="4269"/>
                </a:lnTo>
                <a:cubicBezTo>
                  <a:pt x="17785" y="4269"/>
                  <a:pt x="17935" y="4119"/>
                  <a:pt x="17935" y="3936"/>
                </a:cubicBezTo>
                <a:lnTo>
                  <a:pt x="17935" y="333"/>
                </a:lnTo>
                <a:cubicBezTo>
                  <a:pt x="17934" y="149"/>
                  <a:pt x="17785" y="0"/>
                  <a:pt x="17602" y="0"/>
                </a:cubicBezTo>
                <a:lnTo>
                  <a:pt x="5451" y="0"/>
                </a:lnTo>
                <a:cubicBezTo>
                  <a:pt x="4891" y="0"/>
                  <a:pt x="4437" y="453"/>
                  <a:pt x="4437" y="1014"/>
                </a:cubicBezTo>
                <a:lnTo>
                  <a:pt x="4437" y="2133"/>
                </a:lnTo>
                <a:cubicBezTo>
                  <a:pt x="4436" y="1270"/>
                  <a:pt x="3915" y="492"/>
                  <a:pt x="3118" y="162"/>
                </a:cubicBezTo>
                <a:cubicBezTo>
                  <a:pt x="2855" y="53"/>
                  <a:pt x="2578" y="0"/>
                  <a:pt x="2304" y="0"/>
                </a:cubicBezTo>
                <a:close/>
              </a:path>
            </a:pathLst>
          </a:custGeom>
          <a:noFill/>
          <a:ln cap="flat" cmpd="sng" w="9525">
            <a:solidFill>
              <a:srgbClr val="445D7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56" name="Google Shape;1056;p44"/>
          <p:cNvGrpSpPr/>
          <p:nvPr/>
        </p:nvGrpSpPr>
        <p:grpSpPr>
          <a:xfrm>
            <a:off x="997692" y="2334687"/>
            <a:ext cx="1959041" cy="208784"/>
            <a:chOff x="6336019" y="3733725"/>
            <a:chExt cx="2566206" cy="351310"/>
          </a:xfrm>
        </p:grpSpPr>
        <p:sp>
          <p:nvSpPr>
            <p:cNvPr id="1057" name="Google Shape;1057;p44"/>
            <p:cNvSpPr/>
            <p:nvPr/>
          </p:nvSpPr>
          <p:spPr>
            <a:xfrm>
              <a:off x="6336019" y="3733735"/>
              <a:ext cx="1881300" cy="351300"/>
            </a:xfrm>
            <a:prstGeom prst="homePlate">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44"/>
            <p:cNvSpPr/>
            <p:nvPr/>
          </p:nvSpPr>
          <p:spPr>
            <a:xfrm>
              <a:off x="80985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44"/>
            <p:cNvSpPr/>
            <p:nvPr/>
          </p:nvSpPr>
          <p:spPr>
            <a:xfrm>
              <a:off x="83271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44"/>
            <p:cNvSpPr/>
            <p:nvPr/>
          </p:nvSpPr>
          <p:spPr>
            <a:xfrm>
              <a:off x="85557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1" name="Google Shape;1061;p44"/>
          <p:cNvGrpSpPr/>
          <p:nvPr/>
        </p:nvGrpSpPr>
        <p:grpSpPr>
          <a:xfrm>
            <a:off x="1990126" y="3950602"/>
            <a:ext cx="946551" cy="153200"/>
            <a:chOff x="4404545" y="3301592"/>
            <a:chExt cx="782403" cy="129272"/>
          </a:xfrm>
        </p:grpSpPr>
        <p:sp>
          <p:nvSpPr>
            <p:cNvPr id="1062" name="Google Shape;1062;p44"/>
            <p:cNvSpPr/>
            <p:nvPr/>
          </p:nvSpPr>
          <p:spPr>
            <a:xfrm>
              <a:off x="4404545" y="3301592"/>
              <a:ext cx="782403" cy="129272"/>
            </a:xfrm>
            <a:custGeom>
              <a:rect b="b" l="l" r="r" t="t"/>
              <a:pathLst>
                <a:path extrusionOk="0" h="2863" w="17328">
                  <a:moveTo>
                    <a:pt x="1432" y="1"/>
                  </a:moveTo>
                  <a:cubicBezTo>
                    <a:pt x="641" y="1"/>
                    <a:pt x="1" y="641"/>
                    <a:pt x="2" y="1431"/>
                  </a:cubicBezTo>
                  <a:cubicBezTo>
                    <a:pt x="1" y="2222"/>
                    <a:pt x="641" y="2861"/>
                    <a:pt x="1432" y="2862"/>
                  </a:cubicBezTo>
                  <a:lnTo>
                    <a:pt x="15897" y="2862"/>
                  </a:lnTo>
                  <a:cubicBezTo>
                    <a:pt x="16687" y="2861"/>
                    <a:pt x="17327" y="2222"/>
                    <a:pt x="17327" y="1431"/>
                  </a:cubicBezTo>
                  <a:cubicBezTo>
                    <a:pt x="17327" y="641"/>
                    <a:pt x="16687" y="1"/>
                    <a:pt x="15897"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44"/>
            <p:cNvSpPr/>
            <p:nvPr/>
          </p:nvSpPr>
          <p:spPr>
            <a:xfrm>
              <a:off x="4420869" y="3318308"/>
              <a:ext cx="92621" cy="95856"/>
            </a:xfrm>
            <a:custGeom>
              <a:rect b="b" l="l" r="r" t="t"/>
              <a:pathLst>
                <a:path extrusionOk="0" h="2563" w="2664">
                  <a:moveTo>
                    <a:pt x="1382" y="1"/>
                  </a:moveTo>
                  <a:cubicBezTo>
                    <a:pt x="864" y="1"/>
                    <a:pt x="398" y="313"/>
                    <a:pt x="199" y="792"/>
                  </a:cubicBezTo>
                  <a:cubicBezTo>
                    <a:pt x="0" y="1270"/>
                    <a:pt x="109" y="1821"/>
                    <a:pt x="476" y="2188"/>
                  </a:cubicBezTo>
                  <a:cubicBezTo>
                    <a:pt x="721" y="2433"/>
                    <a:pt x="1048" y="2563"/>
                    <a:pt x="1381" y="2563"/>
                  </a:cubicBezTo>
                  <a:cubicBezTo>
                    <a:pt x="1547" y="2563"/>
                    <a:pt x="1713" y="2531"/>
                    <a:pt x="1872" y="2465"/>
                  </a:cubicBezTo>
                  <a:cubicBezTo>
                    <a:pt x="2351" y="2268"/>
                    <a:pt x="2663" y="1800"/>
                    <a:pt x="2663" y="1282"/>
                  </a:cubicBezTo>
                  <a:cubicBezTo>
                    <a:pt x="2663" y="574"/>
                    <a:pt x="2090" y="1"/>
                    <a:pt x="138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4" name="Google Shape;1064;p44"/>
          <p:cNvGrpSpPr/>
          <p:nvPr/>
        </p:nvGrpSpPr>
        <p:grpSpPr>
          <a:xfrm>
            <a:off x="1990126" y="3695937"/>
            <a:ext cx="962257" cy="139127"/>
            <a:chOff x="4411970" y="3131459"/>
            <a:chExt cx="710520" cy="117397"/>
          </a:xfrm>
        </p:grpSpPr>
        <p:sp>
          <p:nvSpPr>
            <p:cNvPr id="1065" name="Google Shape;1065;p44"/>
            <p:cNvSpPr/>
            <p:nvPr/>
          </p:nvSpPr>
          <p:spPr>
            <a:xfrm>
              <a:off x="4411970" y="3131459"/>
              <a:ext cx="710520" cy="117397"/>
            </a:xfrm>
            <a:custGeom>
              <a:rect b="b" l="l" r="r" t="t"/>
              <a:pathLst>
                <a:path extrusionOk="0" h="2600" w="15736">
                  <a:moveTo>
                    <a:pt x="201" y="1"/>
                  </a:moveTo>
                  <a:cubicBezTo>
                    <a:pt x="90" y="1"/>
                    <a:pt x="1" y="90"/>
                    <a:pt x="1" y="201"/>
                  </a:cubicBezTo>
                  <a:lnTo>
                    <a:pt x="1" y="2400"/>
                  </a:lnTo>
                  <a:cubicBezTo>
                    <a:pt x="1" y="2510"/>
                    <a:pt x="90" y="2600"/>
                    <a:pt x="201" y="2600"/>
                  </a:cubicBezTo>
                  <a:lnTo>
                    <a:pt x="15537" y="2600"/>
                  </a:lnTo>
                  <a:cubicBezTo>
                    <a:pt x="15646" y="2600"/>
                    <a:pt x="15735" y="2510"/>
                    <a:pt x="15735" y="2400"/>
                  </a:cubicBezTo>
                  <a:lnTo>
                    <a:pt x="15735" y="201"/>
                  </a:lnTo>
                  <a:cubicBezTo>
                    <a:pt x="15735" y="90"/>
                    <a:pt x="15646" y="1"/>
                    <a:pt x="15537" y="1"/>
                  </a:cubicBez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44"/>
            <p:cNvSpPr/>
            <p:nvPr/>
          </p:nvSpPr>
          <p:spPr>
            <a:xfrm>
              <a:off x="4411970" y="3131459"/>
              <a:ext cx="168012" cy="117397"/>
            </a:xfrm>
            <a:custGeom>
              <a:rect b="b" l="l" r="r" t="t"/>
              <a:pathLst>
                <a:path extrusionOk="0" h="2600" w="3721">
                  <a:moveTo>
                    <a:pt x="201" y="1"/>
                  </a:moveTo>
                  <a:cubicBezTo>
                    <a:pt x="90" y="1"/>
                    <a:pt x="1" y="90"/>
                    <a:pt x="1" y="201"/>
                  </a:cubicBezTo>
                  <a:lnTo>
                    <a:pt x="1" y="2400"/>
                  </a:lnTo>
                  <a:cubicBezTo>
                    <a:pt x="1" y="2510"/>
                    <a:pt x="90" y="2600"/>
                    <a:pt x="201" y="2600"/>
                  </a:cubicBezTo>
                  <a:lnTo>
                    <a:pt x="3721" y="2600"/>
                  </a:lnTo>
                  <a:lnTo>
                    <a:pt x="2925" y="1693"/>
                  </a:lnTo>
                  <a:lnTo>
                    <a:pt x="2925" y="1"/>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descr="Timeline background shape" id="1067" name="Google Shape;1067;p44"/>
          <p:cNvSpPr/>
          <p:nvPr/>
        </p:nvSpPr>
        <p:spPr>
          <a:xfrm>
            <a:off x="1990126" y="4219341"/>
            <a:ext cx="960300" cy="153000"/>
          </a:xfrm>
          <a:prstGeom prst="homePlate">
            <a:avLst>
              <a:gd fmla="val 50000"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68" name="Google Shape;1068;p44"/>
          <p:cNvGrpSpPr/>
          <p:nvPr/>
        </p:nvGrpSpPr>
        <p:grpSpPr>
          <a:xfrm>
            <a:off x="990271" y="3621603"/>
            <a:ext cx="823838" cy="458988"/>
            <a:chOff x="4411970" y="1801825"/>
            <a:chExt cx="734586" cy="409262"/>
          </a:xfrm>
        </p:grpSpPr>
        <p:sp>
          <p:nvSpPr>
            <p:cNvPr id="1069" name="Google Shape;1069;p44"/>
            <p:cNvSpPr/>
            <p:nvPr/>
          </p:nvSpPr>
          <p:spPr>
            <a:xfrm>
              <a:off x="4411970" y="1801825"/>
              <a:ext cx="734586" cy="409262"/>
            </a:xfrm>
            <a:custGeom>
              <a:rect b="b" l="l" r="r" t="t"/>
              <a:pathLst>
                <a:path extrusionOk="0" h="9064" w="16269">
                  <a:moveTo>
                    <a:pt x="428" y="0"/>
                  </a:moveTo>
                  <a:cubicBezTo>
                    <a:pt x="193" y="0"/>
                    <a:pt x="2" y="191"/>
                    <a:pt x="2" y="428"/>
                  </a:cubicBezTo>
                  <a:lnTo>
                    <a:pt x="2" y="6900"/>
                  </a:lnTo>
                  <a:cubicBezTo>
                    <a:pt x="1" y="7136"/>
                    <a:pt x="193" y="7328"/>
                    <a:pt x="428" y="7328"/>
                  </a:cubicBezTo>
                  <a:lnTo>
                    <a:pt x="12834" y="7328"/>
                  </a:lnTo>
                  <a:lnTo>
                    <a:pt x="13836" y="9064"/>
                  </a:lnTo>
                  <a:lnTo>
                    <a:pt x="14839" y="7328"/>
                  </a:lnTo>
                  <a:lnTo>
                    <a:pt x="15839" y="7328"/>
                  </a:lnTo>
                  <a:cubicBezTo>
                    <a:pt x="16076" y="7328"/>
                    <a:pt x="16269" y="7137"/>
                    <a:pt x="16269" y="6900"/>
                  </a:cubicBezTo>
                  <a:lnTo>
                    <a:pt x="16269" y="428"/>
                  </a:lnTo>
                  <a:cubicBezTo>
                    <a:pt x="16267" y="191"/>
                    <a:pt x="16076" y="0"/>
                    <a:pt x="15839" y="0"/>
                  </a:cubicBezTo>
                  <a:close/>
                </a:path>
              </a:pathLst>
            </a:custGeom>
            <a:noFill/>
            <a:ln cap="flat" cmpd="sng" w="9525">
              <a:solidFill>
                <a:srgbClr val="B3C3C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44"/>
            <p:cNvSpPr/>
            <p:nvPr/>
          </p:nvSpPr>
          <p:spPr>
            <a:xfrm>
              <a:off x="4411970" y="1801825"/>
              <a:ext cx="184087" cy="330923"/>
            </a:xfrm>
            <a:custGeom>
              <a:rect b="b" l="l" r="r" t="t"/>
              <a:pathLst>
                <a:path extrusionOk="0" h="7329" w="4077">
                  <a:moveTo>
                    <a:pt x="428" y="0"/>
                  </a:moveTo>
                  <a:cubicBezTo>
                    <a:pt x="193" y="0"/>
                    <a:pt x="2" y="191"/>
                    <a:pt x="2" y="428"/>
                  </a:cubicBezTo>
                  <a:lnTo>
                    <a:pt x="2" y="6900"/>
                  </a:lnTo>
                  <a:cubicBezTo>
                    <a:pt x="1" y="7136"/>
                    <a:pt x="193" y="7328"/>
                    <a:pt x="428" y="7328"/>
                  </a:cubicBezTo>
                  <a:lnTo>
                    <a:pt x="4076" y="7328"/>
                  </a:lnTo>
                  <a:lnTo>
                    <a:pt x="4076"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1" name="Google Shape;1071;p44"/>
          <p:cNvGrpSpPr/>
          <p:nvPr/>
        </p:nvGrpSpPr>
        <p:grpSpPr>
          <a:xfrm>
            <a:off x="3095243" y="2339173"/>
            <a:ext cx="521514" cy="521514"/>
            <a:chOff x="5681300" y="2527788"/>
            <a:chExt cx="805800" cy="805800"/>
          </a:xfrm>
        </p:grpSpPr>
        <p:sp>
          <p:nvSpPr>
            <p:cNvPr id="1072" name="Google Shape;1072;p44"/>
            <p:cNvSpPr/>
            <p:nvPr/>
          </p:nvSpPr>
          <p:spPr>
            <a:xfrm>
              <a:off x="5681300" y="2527788"/>
              <a:ext cx="805800" cy="805800"/>
            </a:xfrm>
            <a:prstGeom prst="ellipse">
              <a:avLst/>
            </a:pr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44"/>
            <p:cNvSpPr/>
            <p:nvPr/>
          </p:nvSpPr>
          <p:spPr>
            <a:xfrm>
              <a:off x="5681300" y="2527788"/>
              <a:ext cx="805800" cy="805800"/>
            </a:xfrm>
            <a:prstGeom prst="pie">
              <a:avLst>
                <a:gd fmla="val 0" name="adj1"/>
                <a:gd fmla="val 16200000" name="adj2"/>
              </a:avLst>
            </a:pr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4" name="Google Shape;1074;p44"/>
          <p:cNvGrpSpPr/>
          <p:nvPr/>
        </p:nvGrpSpPr>
        <p:grpSpPr>
          <a:xfrm>
            <a:off x="3089483" y="3094865"/>
            <a:ext cx="533033" cy="533033"/>
            <a:chOff x="4049800" y="640400"/>
            <a:chExt cx="858900" cy="858900"/>
          </a:xfrm>
        </p:grpSpPr>
        <p:sp>
          <p:nvSpPr>
            <p:cNvPr id="1075" name="Google Shape;1075;p44"/>
            <p:cNvSpPr/>
            <p:nvPr/>
          </p:nvSpPr>
          <p:spPr>
            <a:xfrm>
              <a:off x="4049800" y="640400"/>
              <a:ext cx="858900" cy="858900"/>
            </a:xfrm>
            <a:prstGeom prst="donut">
              <a:avLst>
                <a:gd fmla="val 25000"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44"/>
            <p:cNvSpPr/>
            <p:nvPr/>
          </p:nvSpPr>
          <p:spPr>
            <a:xfrm>
              <a:off x="4049800" y="640400"/>
              <a:ext cx="858900" cy="858900"/>
            </a:xfrm>
            <a:prstGeom prst="blockArc">
              <a:avLst>
                <a:gd fmla="val 7914150" name="adj1"/>
                <a:gd fmla="val 0" name="adj2"/>
                <a:gd fmla="val 25000" name="adj3"/>
              </a:avLst>
            </a:prstGeom>
            <a:solidFill>
              <a:srgbClr val="667E92"/>
            </a:solid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7" name="Google Shape;1077;p44"/>
          <p:cNvGrpSpPr/>
          <p:nvPr/>
        </p:nvGrpSpPr>
        <p:grpSpPr>
          <a:xfrm>
            <a:off x="3014966" y="3772543"/>
            <a:ext cx="682068" cy="682068"/>
            <a:chOff x="5080188" y="927900"/>
            <a:chExt cx="961200" cy="961200"/>
          </a:xfrm>
        </p:grpSpPr>
        <p:sp>
          <p:nvSpPr>
            <p:cNvPr id="1078" name="Google Shape;1078;p44"/>
            <p:cNvSpPr/>
            <p:nvPr/>
          </p:nvSpPr>
          <p:spPr>
            <a:xfrm>
              <a:off x="5201900" y="1050116"/>
              <a:ext cx="716700" cy="716700"/>
            </a:xfrm>
            <a:prstGeom prst="donut">
              <a:avLst>
                <a:gd fmla="val 4716"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44"/>
            <p:cNvSpPr/>
            <p:nvPr/>
          </p:nvSpPr>
          <p:spPr>
            <a:xfrm>
              <a:off x="5269594" y="1117818"/>
              <a:ext cx="581100" cy="581100"/>
            </a:xfrm>
            <a:prstGeom prst="donut">
              <a:avLst>
                <a:gd fmla="val 5814"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44"/>
            <p:cNvSpPr/>
            <p:nvPr/>
          </p:nvSpPr>
          <p:spPr>
            <a:xfrm>
              <a:off x="5339279" y="1187526"/>
              <a:ext cx="441900" cy="441600"/>
            </a:xfrm>
            <a:prstGeom prst="donut">
              <a:avLst>
                <a:gd fmla="val 7648"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44"/>
            <p:cNvSpPr/>
            <p:nvPr/>
          </p:nvSpPr>
          <p:spPr>
            <a:xfrm>
              <a:off x="5414892" y="1263155"/>
              <a:ext cx="290700" cy="290700"/>
            </a:xfrm>
            <a:prstGeom prst="donut">
              <a:avLst>
                <a:gd fmla="val 10182"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44"/>
            <p:cNvSpPr/>
            <p:nvPr/>
          </p:nvSpPr>
          <p:spPr>
            <a:xfrm rot="-3809958">
              <a:off x="5202435" y="1050148"/>
              <a:ext cx="716705" cy="716705"/>
            </a:xfrm>
            <a:prstGeom prst="blockArc">
              <a:avLst>
                <a:gd fmla="val 5266439" name="adj1"/>
                <a:gd fmla="val 19995741" name="adj2"/>
                <a:gd fmla="val 4692"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44"/>
            <p:cNvSpPr/>
            <p:nvPr/>
          </p:nvSpPr>
          <p:spPr>
            <a:xfrm rot="-3906059">
              <a:off x="5269616" y="1117617"/>
              <a:ext cx="581445" cy="581445"/>
            </a:xfrm>
            <a:prstGeom prst="blockArc">
              <a:avLst>
                <a:gd fmla="val 3085776" name="adj1"/>
                <a:gd fmla="val 20100839" name="adj2"/>
                <a:gd fmla="val 5564"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44"/>
            <p:cNvSpPr/>
            <p:nvPr/>
          </p:nvSpPr>
          <p:spPr>
            <a:xfrm rot="-4222340">
              <a:off x="5339825" y="1187386"/>
              <a:ext cx="442087" cy="442087"/>
            </a:xfrm>
            <a:prstGeom prst="blockArc">
              <a:avLst>
                <a:gd fmla="val 8884448" name="adj1"/>
                <a:gd fmla="val 20414899" name="adj2"/>
                <a:gd fmla="val 7688"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44"/>
            <p:cNvSpPr/>
            <p:nvPr/>
          </p:nvSpPr>
          <p:spPr>
            <a:xfrm rot="-4538880">
              <a:off x="5414922" y="1262925"/>
              <a:ext cx="290465" cy="290465"/>
            </a:xfrm>
            <a:prstGeom prst="blockArc">
              <a:avLst>
                <a:gd fmla="val 6490304" name="adj1"/>
                <a:gd fmla="val 20700625" name="adj2"/>
                <a:gd fmla="val 10156"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6" name="Google Shape;1086;p44"/>
          <p:cNvGrpSpPr/>
          <p:nvPr/>
        </p:nvGrpSpPr>
        <p:grpSpPr>
          <a:xfrm>
            <a:off x="4478465" y="3869234"/>
            <a:ext cx="505650" cy="504006"/>
            <a:chOff x="6039282" y="1042577"/>
            <a:chExt cx="734315" cy="731929"/>
          </a:xfrm>
        </p:grpSpPr>
        <p:sp>
          <p:nvSpPr>
            <p:cNvPr id="1087" name="Google Shape;1087;p44"/>
            <p:cNvSpPr/>
            <p:nvPr/>
          </p:nvSpPr>
          <p:spPr>
            <a:xfrm>
              <a:off x="6045348" y="1300071"/>
              <a:ext cx="131951" cy="65352"/>
            </a:xfrm>
            <a:custGeom>
              <a:rect b="b" l="l" r="r" t="t"/>
              <a:pathLst>
                <a:path extrusionOk="0" h="701" w="1414">
                  <a:moveTo>
                    <a:pt x="108" y="0"/>
                  </a:moveTo>
                  <a:lnTo>
                    <a:pt x="51" y="224"/>
                  </a:lnTo>
                  <a:cubicBezTo>
                    <a:pt x="29" y="303"/>
                    <a:pt x="7" y="375"/>
                    <a:pt x="0" y="455"/>
                  </a:cubicBezTo>
                  <a:lnTo>
                    <a:pt x="1342" y="700"/>
                  </a:lnTo>
                  <a:cubicBezTo>
                    <a:pt x="1349" y="650"/>
                    <a:pt x="1363" y="599"/>
                    <a:pt x="1378" y="549"/>
                  </a:cubicBezTo>
                  <a:lnTo>
                    <a:pt x="1414" y="397"/>
                  </a:lnTo>
                  <a:lnTo>
                    <a:pt x="108"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44"/>
            <p:cNvSpPr/>
            <p:nvPr/>
          </p:nvSpPr>
          <p:spPr>
            <a:xfrm>
              <a:off x="6080342" y="1201250"/>
              <a:ext cx="127938" cy="96863"/>
            </a:xfrm>
            <a:custGeom>
              <a:rect b="b" l="l" r="r" t="t"/>
              <a:pathLst>
                <a:path extrusionOk="0" h="1039" w="1371">
                  <a:moveTo>
                    <a:pt x="245" y="0"/>
                  </a:moveTo>
                  <a:cubicBezTo>
                    <a:pt x="159" y="137"/>
                    <a:pt x="72" y="267"/>
                    <a:pt x="0" y="404"/>
                  </a:cubicBezTo>
                  <a:lnTo>
                    <a:pt x="1219" y="1039"/>
                  </a:lnTo>
                  <a:cubicBezTo>
                    <a:pt x="1262" y="945"/>
                    <a:pt x="1320" y="866"/>
                    <a:pt x="1371" y="772"/>
                  </a:cubicBezTo>
                  <a:lnTo>
                    <a:pt x="245"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44"/>
            <p:cNvSpPr/>
            <p:nvPr/>
          </p:nvSpPr>
          <p:spPr>
            <a:xfrm>
              <a:off x="6144918" y="1121167"/>
              <a:ext cx="112541" cy="119145"/>
            </a:xfrm>
            <a:custGeom>
              <a:rect b="b" l="l" r="r" t="t"/>
              <a:pathLst>
                <a:path extrusionOk="0" h="1278" w="1206">
                  <a:moveTo>
                    <a:pt x="347" y="1"/>
                  </a:moveTo>
                  <a:cubicBezTo>
                    <a:pt x="224" y="95"/>
                    <a:pt x="116" y="210"/>
                    <a:pt x="1" y="318"/>
                  </a:cubicBezTo>
                  <a:lnTo>
                    <a:pt x="974" y="1278"/>
                  </a:lnTo>
                  <a:cubicBezTo>
                    <a:pt x="1046" y="1205"/>
                    <a:pt x="1126" y="1133"/>
                    <a:pt x="1205" y="1068"/>
                  </a:cubicBezTo>
                  <a:lnTo>
                    <a:pt x="347"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44"/>
            <p:cNvSpPr/>
            <p:nvPr/>
          </p:nvSpPr>
          <p:spPr>
            <a:xfrm>
              <a:off x="6232449" y="1066723"/>
              <a:ext cx="86879" cy="130518"/>
            </a:xfrm>
            <a:custGeom>
              <a:rect b="b" l="l" r="r" t="t"/>
              <a:pathLst>
                <a:path extrusionOk="0" h="1400" w="931">
                  <a:moveTo>
                    <a:pt x="426" y="1"/>
                  </a:moveTo>
                  <a:cubicBezTo>
                    <a:pt x="354" y="22"/>
                    <a:pt x="282" y="58"/>
                    <a:pt x="209" y="94"/>
                  </a:cubicBezTo>
                  <a:lnTo>
                    <a:pt x="0" y="195"/>
                  </a:lnTo>
                  <a:lnTo>
                    <a:pt x="649" y="1400"/>
                  </a:lnTo>
                  <a:lnTo>
                    <a:pt x="786" y="1335"/>
                  </a:lnTo>
                  <a:cubicBezTo>
                    <a:pt x="830" y="1306"/>
                    <a:pt x="880" y="1285"/>
                    <a:pt x="931" y="1270"/>
                  </a:cubicBezTo>
                  <a:lnTo>
                    <a:pt x="426"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44"/>
            <p:cNvSpPr/>
            <p:nvPr/>
          </p:nvSpPr>
          <p:spPr>
            <a:xfrm>
              <a:off x="6335379" y="1042577"/>
              <a:ext cx="53284" cy="130518"/>
            </a:xfrm>
            <a:custGeom>
              <a:rect b="b" l="l" r="r" t="t"/>
              <a:pathLst>
                <a:path extrusionOk="0" h="1400" w="571">
                  <a:moveTo>
                    <a:pt x="470" y="0"/>
                  </a:moveTo>
                  <a:cubicBezTo>
                    <a:pt x="390" y="0"/>
                    <a:pt x="311" y="7"/>
                    <a:pt x="239" y="22"/>
                  </a:cubicBezTo>
                  <a:lnTo>
                    <a:pt x="1" y="58"/>
                  </a:lnTo>
                  <a:lnTo>
                    <a:pt x="268" y="1399"/>
                  </a:lnTo>
                  <a:lnTo>
                    <a:pt x="419" y="1378"/>
                  </a:lnTo>
                  <a:cubicBezTo>
                    <a:pt x="470" y="1370"/>
                    <a:pt x="520" y="1363"/>
                    <a:pt x="571" y="1363"/>
                  </a:cubicBezTo>
                  <a:lnTo>
                    <a:pt x="470"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44"/>
            <p:cNvSpPr/>
            <p:nvPr/>
          </p:nvSpPr>
          <p:spPr>
            <a:xfrm>
              <a:off x="6431682" y="1043229"/>
              <a:ext cx="56550" cy="131824"/>
            </a:xfrm>
            <a:custGeom>
              <a:rect b="b" l="l" r="r" t="t"/>
              <a:pathLst>
                <a:path extrusionOk="0" h="1414" w="606">
                  <a:moveTo>
                    <a:pt x="144" y="0"/>
                  </a:moveTo>
                  <a:lnTo>
                    <a:pt x="0" y="1356"/>
                  </a:lnTo>
                  <a:cubicBezTo>
                    <a:pt x="101" y="1378"/>
                    <a:pt x="202" y="1385"/>
                    <a:pt x="303" y="1414"/>
                  </a:cubicBezTo>
                  <a:lnTo>
                    <a:pt x="606" y="80"/>
                  </a:lnTo>
                  <a:cubicBezTo>
                    <a:pt x="454" y="36"/>
                    <a:pt x="296" y="22"/>
                    <a:pt x="144"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44"/>
            <p:cNvSpPr/>
            <p:nvPr/>
          </p:nvSpPr>
          <p:spPr>
            <a:xfrm>
              <a:off x="6500924" y="1070731"/>
              <a:ext cx="89678" cy="130612"/>
            </a:xfrm>
            <a:custGeom>
              <a:rect b="b" l="l" r="r" t="t"/>
              <a:pathLst>
                <a:path extrusionOk="0" h="1401" w="961">
                  <a:moveTo>
                    <a:pt x="542" y="1"/>
                  </a:moveTo>
                  <a:lnTo>
                    <a:pt x="1" y="1256"/>
                  </a:lnTo>
                  <a:lnTo>
                    <a:pt x="138" y="1321"/>
                  </a:lnTo>
                  <a:cubicBezTo>
                    <a:pt x="181" y="1343"/>
                    <a:pt x="232" y="1371"/>
                    <a:pt x="275" y="1400"/>
                  </a:cubicBezTo>
                  <a:lnTo>
                    <a:pt x="960" y="210"/>
                  </a:lnTo>
                  <a:cubicBezTo>
                    <a:pt x="895" y="174"/>
                    <a:pt x="823" y="131"/>
                    <a:pt x="751" y="102"/>
                  </a:cubicBezTo>
                  <a:lnTo>
                    <a:pt x="542"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44"/>
            <p:cNvSpPr/>
            <p:nvPr/>
          </p:nvSpPr>
          <p:spPr>
            <a:xfrm>
              <a:off x="6561580" y="1127973"/>
              <a:ext cx="114501" cy="117746"/>
            </a:xfrm>
            <a:custGeom>
              <a:rect b="b" l="l" r="r" t="t"/>
              <a:pathLst>
                <a:path extrusionOk="0" h="1263" w="1227">
                  <a:moveTo>
                    <a:pt x="887" y="0"/>
                  </a:moveTo>
                  <a:lnTo>
                    <a:pt x="0" y="1046"/>
                  </a:lnTo>
                  <a:cubicBezTo>
                    <a:pt x="79" y="1111"/>
                    <a:pt x="152" y="1183"/>
                    <a:pt x="224" y="1262"/>
                  </a:cubicBezTo>
                  <a:lnTo>
                    <a:pt x="1226" y="332"/>
                  </a:lnTo>
                  <a:cubicBezTo>
                    <a:pt x="1118" y="209"/>
                    <a:pt x="1003" y="101"/>
                    <a:pt x="887"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44"/>
            <p:cNvSpPr/>
            <p:nvPr/>
          </p:nvSpPr>
          <p:spPr>
            <a:xfrm>
              <a:off x="6636887" y="1310792"/>
              <a:ext cx="132697" cy="61996"/>
            </a:xfrm>
            <a:custGeom>
              <a:rect b="b" l="l" r="r" t="t"/>
              <a:pathLst>
                <a:path extrusionOk="0" h="665" w="1422">
                  <a:moveTo>
                    <a:pt x="1321" y="1"/>
                  </a:moveTo>
                  <a:lnTo>
                    <a:pt x="1" y="361"/>
                  </a:lnTo>
                  <a:lnTo>
                    <a:pt x="44" y="506"/>
                  </a:lnTo>
                  <a:cubicBezTo>
                    <a:pt x="51" y="556"/>
                    <a:pt x="59" y="614"/>
                    <a:pt x="66" y="664"/>
                  </a:cubicBezTo>
                  <a:lnTo>
                    <a:pt x="1422" y="462"/>
                  </a:lnTo>
                  <a:cubicBezTo>
                    <a:pt x="1407" y="383"/>
                    <a:pt x="1400" y="304"/>
                    <a:pt x="1378" y="232"/>
                  </a:cubicBezTo>
                  <a:lnTo>
                    <a:pt x="1321"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4"/>
            <p:cNvSpPr/>
            <p:nvPr/>
          </p:nvSpPr>
          <p:spPr>
            <a:xfrm>
              <a:off x="6642953" y="1415020"/>
              <a:ext cx="130645" cy="47826"/>
            </a:xfrm>
            <a:custGeom>
              <a:rect b="b" l="l" r="r" t="t"/>
              <a:pathLst>
                <a:path extrusionOk="0" h="513" w="1400">
                  <a:moveTo>
                    <a:pt x="30" y="1"/>
                  </a:moveTo>
                  <a:cubicBezTo>
                    <a:pt x="30" y="109"/>
                    <a:pt x="15" y="210"/>
                    <a:pt x="1" y="311"/>
                  </a:cubicBezTo>
                  <a:lnTo>
                    <a:pt x="1357" y="513"/>
                  </a:lnTo>
                  <a:cubicBezTo>
                    <a:pt x="1378" y="354"/>
                    <a:pt x="1393" y="203"/>
                    <a:pt x="1400" y="44"/>
                  </a:cubicBezTo>
                  <a:lnTo>
                    <a:pt x="30"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44"/>
            <p:cNvSpPr/>
            <p:nvPr/>
          </p:nvSpPr>
          <p:spPr>
            <a:xfrm>
              <a:off x="6622143" y="1485687"/>
              <a:ext cx="131951" cy="81388"/>
            </a:xfrm>
            <a:custGeom>
              <a:rect b="b" l="l" r="r" t="t"/>
              <a:pathLst>
                <a:path extrusionOk="0" h="873" w="1414">
                  <a:moveTo>
                    <a:pt x="123" y="0"/>
                  </a:moveTo>
                  <a:lnTo>
                    <a:pt x="65" y="144"/>
                  </a:lnTo>
                  <a:cubicBezTo>
                    <a:pt x="51" y="195"/>
                    <a:pt x="22" y="238"/>
                    <a:pt x="0" y="281"/>
                  </a:cubicBezTo>
                  <a:lnTo>
                    <a:pt x="1234" y="873"/>
                  </a:lnTo>
                  <a:cubicBezTo>
                    <a:pt x="1270" y="801"/>
                    <a:pt x="1306" y="736"/>
                    <a:pt x="1335" y="664"/>
                  </a:cubicBezTo>
                  <a:lnTo>
                    <a:pt x="1414" y="440"/>
                  </a:lnTo>
                  <a:lnTo>
                    <a:pt x="123"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44"/>
            <p:cNvSpPr/>
            <p:nvPr/>
          </p:nvSpPr>
          <p:spPr>
            <a:xfrm>
              <a:off x="6582390" y="1548895"/>
              <a:ext cx="121219" cy="108983"/>
            </a:xfrm>
            <a:custGeom>
              <a:rect b="b" l="l" r="r" t="t"/>
              <a:pathLst>
                <a:path extrusionOk="0" h="1169" w="1299">
                  <a:moveTo>
                    <a:pt x="195" y="0"/>
                  </a:moveTo>
                  <a:lnTo>
                    <a:pt x="102" y="123"/>
                  </a:lnTo>
                  <a:lnTo>
                    <a:pt x="1" y="238"/>
                  </a:lnTo>
                  <a:lnTo>
                    <a:pt x="1003" y="1168"/>
                  </a:lnTo>
                  <a:lnTo>
                    <a:pt x="1155" y="988"/>
                  </a:lnTo>
                  <a:lnTo>
                    <a:pt x="1299" y="801"/>
                  </a:lnTo>
                  <a:lnTo>
                    <a:pt x="195"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44"/>
            <p:cNvSpPr/>
            <p:nvPr/>
          </p:nvSpPr>
          <p:spPr>
            <a:xfrm>
              <a:off x="6526586" y="1599238"/>
              <a:ext cx="100316" cy="126510"/>
            </a:xfrm>
            <a:custGeom>
              <a:rect b="b" l="l" r="r" t="t"/>
              <a:pathLst>
                <a:path extrusionOk="0" h="1357" w="1075">
                  <a:moveTo>
                    <a:pt x="252" y="1"/>
                  </a:moveTo>
                  <a:cubicBezTo>
                    <a:pt x="209" y="37"/>
                    <a:pt x="173" y="66"/>
                    <a:pt x="130" y="95"/>
                  </a:cubicBezTo>
                  <a:lnTo>
                    <a:pt x="0" y="174"/>
                  </a:lnTo>
                  <a:lnTo>
                    <a:pt x="685" y="1357"/>
                  </a:lnTo>
                  <a:lnTo>
                    <a:pt x="880" y="1234"/>
                  </a:lnTo>
                  <a:cubicBezTo>
                    <a:pt x="952" y="1191"/>
                    <a:pt x="1010" y="1141"/>
                    <a:pt x="1075" y="1097"/>
                  </a:cubicBezTo>
                  <a:lnTo>
                    <a:pt x="252"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44"/>
            <p:cNvSpPr/>
            <p:nvPr/>
          </p:nvSpPr>
          <p:spPr>
            <a:xfrm>
              <a:off x="6459957" y="1632893"/>
              <a:ext cx="70735" cy="132570"/>
            </a:xfrm>
            <a:custGeom>
              <a:rect b="b" l="l" r="r" t="t"/>
              <a:pathLst>
                <a:path extrusionOk="0" h="1422" w="758">
                  <a:moveTo>
                    <a:pt x="296" y="1"/>
                  </a:moveTo>
                  <a:cubicBezTo>
                    <a:pt x="195" y="37"/>
                    <a:pt x="101" y="73"/>
                    <a:pt x="0" y="94"/>
                  </a:cubicBezTo>
                  <a:lnTo>
                    <a:pt x="303" y="1421"/>
                  </a:lnTo>
                  <a:cubicBezTo>
                    <a:pt x="454" y="1393"/>
                    <a:pt x="606" y="1342"/>
                    <a:pt x="757" y="1292"/>
                  </a:cubicBezTo>
                  <a:lnTo>
                    <a:pt x="296"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44"/>
            <p:cNvSpPr/>
            <p:nvPr/>
          </p:nvSpPr>
          <p:spPr>
            <a:xfrm>
              <a:off x="6379145" y="1646318"/>
              <a:ext cx="43859" cy="128188"/>
            </a:xfrm>
            <a:custGeom>
              <a:rect b="b" l="l" r="r" t="t"/>
              <a:pathLst>
                <a:path extrusionOk="0" h="1375" w="470">
                  <a:moveTo>
                    <a:pt x="102" y="1"/>
                  </a:moveTo>
                  <a:lnTo>
                    <a:pt x="1" y="1364"/>
                  </a:lnTo>
                  <a:cubicBezTo>
                    <a:pt x="113" y="1369"/>
                    <a:pt x="221" y="1374"/>
                    <a:pt x="331" y="1374"/>
                  </a:cubicBezTo>
                  <a:cubicBezTo>
                    <a:pt x="377" y="1374"/>
                    <a:pt x="423" y="1373"/>
                    <a:pt x="469" y="1371"/>
                  </a:cubicBezTo>
                  <a:lnTo>
                    <a:pt x="412" y="1"/>
                  </a:lnTo>
                  <a:cubicBezTo>
                    <a:pt x="361" y="4"/>
                    <a:pt x="309" y="6"/>
                    <a:pt x="257" y="6"/>
                  </a:cubicBezTo>
                  <a:cubicBezTo>
                    <a:pt x="204" y="6"/>
                    <a:pt x="152" y="4"/>
                    <a:pt x="102"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44"/>
            <p:cNvSpPr/>
            <p:nvPr/>
          </p:nvSpPr>
          <p:spPr>
            <a:xfrm>
              <a:off x="6272109" y="1630842"/>
              <a:ext cx="74187" cy="131917"/>
            </a:xfrm>
            <a:custGeom>
              <a:rect b="b" l="l" r="r" t="t"/>
              <a:pathLst>
                <a:path extrusionOk="0" h="1415" w="795">
                  <a:moveTo>
                    <a:pt x="506" y="1"/>
                  </a:moveTo>
                  <a:lnTo>
                    <a:pt x="1" y="1270"/>
                  </a:lnTo>
                  <a:cubicBezTo>
                    <a:pt x="145" y="1328"/>
                    <a:pt x="296" y="1379"/>
                    <a:pt x="448" y="1415"/>
                  </a:cubicBezTo>
                  <a:lnTo>
                    <a:pt x="794" y="95"/>
                  </a:lnTo>
                  <a:cubicBezTo>
                    <a:pt x="693" y="66"/>
                    <a:pt x="599" y="37"/>
                    <a:pt x="5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44"/>
            <p:cNvSpPr/>
            <p:nvPr/>
          </p:nvSpPr>
          <p:spPr>
            <a:xfrm>
              <a:off x="6177205" y="1595229"/>
              <a:ext cx="103769" cy="125205"/>
            </a:xfrm>
            <a:custGeom>
              <a:rect b="b" l="l" r="r" t="t"/>
              <a:pathLst>
                <a:path extrusionOk="0" h="1343" w="1112">
                  <a:moveTo>
                    <a:pt x="859" y="1"/>
                  </a:moveTo>
                  <a:lnTo>
                    <a:pt x="1" y="1068"/>
                  </a:lnTo>
                  <a:cubicBezTo>
                    <a:pt x="123" y="1169"/>
                    <a:pt x="253" y="1256"/>
                    <a:pt x="390" y="1342"/>
                  </a:cubicBezTo>
                  <a:lnTo>
                    <a:pt x="1112" y="174"/>
                  </a:lnTo>
                  <a:cubicBezTo>
                    <a:pt x="1018" y="123"/>
                    <a:pt x="938" y="66"/>
                    <a:pt x="859"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44"/>
            <p:cNvSpPr/>
            <p:nvPr/>
          </p:nvSpPr>
          <p:spPr>
            <a:xfrm>
              <a:off x="6103205" y="1542835"/>
              <a:ext cx="123272" cy="106932"/>
            </a:xfrm>
            <a:custGeom>
              <a:rect b="b" l="l" r="r" t="t"/>
              <a:pathLst>
                <a:path extrusionOk="0" h="1147" w="1321">
                  <a:moveTo>
                    <a:pt x="1126" y="0"/>
                  </a:moveTo>
                  <a:lnTo>
                    <a:pt x="0" y="772"/>
                  </a:lnTo>
                  <a:lnTo>
                    <a:pt x="137" y="959"/>
                  </a:lnTo>
                  <a:lnTo>
                    <a:pt x="210" y="1053"/>
                  </a:lnTo>
                  <a:lnTo>
                    <a:pt x="289" y="1147"/>
                  </a:lnTo>
                  <a:lnTo>
                    <a:pt x="1320" y="245"/>
                  </a:lnTo>
                  <a:lnTo>
                    <a:pt x="1263" y="188"/>
                  </a:lnTo>
                  <a:lnTo>
                    <a:pt x="1219" y="123"/>
                  </a:lnTo>
                  <a:lnTo>
                    <a:pt x="1126"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44"/>
            <p:cNvSpPr/>
            <p:nvPr/>
          </p:nvSpPr>
          <p:spPr>
            <a:xfrm>
              <a:off x="6055426" y="1478881"/>
              <a:ext cx="131951" cy="78777"/>
            </a:xfrm>
            <a:custGeom>
              <a:rect b="b" l="l" r="r" t="t"/>
              <a:pathLst>
                <a:path extrusionOk="0" h="845" w="1414">
                  <a:moveTo>
                    <a:pt x="1306" y="1"/>
                  </a:moveTo>
                  <a:lnTo>
                    <a:pt x="0" y="405"/>
                  </a:lnTo>
                  <a:cubicBezTo>
                    <a:pt x="51" y="549"/>
                    <a:pt x="101" y="701"/>
                    <a:pt x="166" y="845"/>
                  </a:cubicBezTo>
                  <a:lnTo>
                    <a:pt x="1414" y="282"/>
                  </a:lnTo>
                  <a:cubicBezTo>
                    <a:pt x="1371" y="196"/>
                    <a:pt x="1342" y="95"/>
                    <a:pt x="13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44"/>
            <p:cNvSpPr/>
            <p:nvPr/>
          </p:nvSpPr>
          <p:spPr>
            <a:xfrm>
              <a:off x="6039282" y="1408308"/>
              <a:ext cx="129338" cy="43817"/>
            </a:xfrm>
            <a:custGeom>
              <a:rect b="b" l="l" r="r" t="t"/>
              <a:pathLst>
                <a:path extrusionOk="0" h="470" w="1386">
                  <a:moveTo>
                    <a:pt x="0" y="1"/>
                  </a:moveTo>
                  <a:cubicBezTo>
                    <a:pt x="7" y="152"/>
                    <a:pt x="7" y="311"/>
                    <a:pt x="29" y="469"/>
                  </a:cubicBezTo>
                  <a:lnTo>
                    <a:pt x="1385" y="304"/>
                  </a:lnTo>
                  <a:cubicBezTo>
                    <a:pt x="1371" y="203"/>
                    <a:pt x="1378" y="102"/>
                    <a:pt x="1363"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44"/>
            <p:cNvSpPr/>
            <p:nvPr/>
          </p:nvSpPr>
          <p:spPr>
            <a:xfrm>
              <a:off x="6608612" y="1210666"/>
              <a:ext cx="128685" cy="93507"/>
            </a:xfrm>
            <a:custGeom>
              <a:rect b="b" l="l" r="r" t="t"/>
              <a:pathLst>
                <a:path extrusionOk="0" h="1003" w="1379">
                  <a:moveTo>
                    <a:pt x="1155" y="0"/>
                  </a:moveTo>
                  <a:lnTo>
                    <a:pt x="1" y="736"/>
                  </a:lnTo>
                  <a:lnTo>
                    <a:pt x="80" y="866"/>
                  </a:lnTo>
                  <a:cubicBezTo>
                    <a:pt x="102" y="909"/>
                    <a:pt x="131" y="959"/>
                    <a:pt x="145" y="1003"/>
                  </a:cubicBezTo>
                  <a:lnTo>
                    <a:pt x="1379" y="411"/>
                  </a:lnTo>
                  <a:cubicBezTo>
                    <a:pt x="1342" y="339"/>
                    <a:pt x="1314" y="267"/>
                    <a:pt x="1278" y="202"/>
                  </a:cubicBezTo>
                  <a:lnTo>
                    <a:pt x="1155"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8" name="Google Shape;1108;p44"/>
          <p:cNvGrpSpPr/>
          <p:nvPr/>
        </p:nvGrpSpPr>
        <p:grpSpPr>
          <a:xfrm>
            <a:off x="5091067" y="2298862"/>
            <a:ext cx="567744" cy="602136"/>
            <a:chOff x="1825800" y="1651625"/>
            <a:chExt cx="539989" cy="571775"/>
          </a:xfrm>
        </p:grpSpPr>
        <p:sp>
          <p:nvSpPr>
            <p:cNvPr id="1109" name="Google Shape;1109;p44"/>
            <p:cNvSpPr/>
            <p:nvPr/>
          </p:nvSpPr>
          <p:spPr>
            <a:xfrm>
              <a:off x="2093189" y="1651625"/>
              <a:ext cx="272600" cy="287950"/>
            </a:xfrm>
            <a:custGeom>
              <a:rect b="b" l="l" r="r" t="t"/>
              <a:pathLst>
                <a:path extrusionOk="0" h="11518" w="10904">
                  <a:moveTo>
                    <a:pt x="2" y="1"/>
                  </a:moveTo>
                  <a:lnTo>
                    <a:pt x="0" y="11518"/>
                  </a:lnTo>
                  <a:lnTo>
                    <a:pt x="10904" y="11518"/>
                  </a:lnTo>
                  <a:cubicBezTo>
                    <a:pt x="10391" y="5596"/>
                    <a:pt x="5836" y="826"/>
                    <a:pt x="2" y="1"/>
                  </a:cubicBez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4"/>
            <p:cNvSpPr/>
            <p:nvPr/>
          </p:nvSpPr>
          <p:spPr>
            <a:xfrm>
              <a:off x="1825800" y="1967150"/>
              <a:ext cx="231900" cy="233575"/>
            </a:xfrm>
            <a:custGeom>
              <a:rect b="b" l="l" r="r" t="t"/>
              <a:pathLst>
                <a:path extrusionOk="0" h="9343" w="9276">
                  <a:moveTo>
                    <a:pt x="0" y="1"/>
                  </a:moveTo>
                  <a:cubicBezTo>
                    <a:pt x="465" y="4930"/>
                    <a:pt x="4350" y="8842"/>
                    <a:pt x="9275" y="9343"/>
                  </a:cubicBezTo>
                  <a:lnTo>
                    <a:pt x="9275" y="1"/>
                  </a:lnTo>
                  <a:close/>
                </a:path>
              </a:pathLst>
            </a:custGeom>
            <a:noFill/>
            <a:ln cap="flat" cmpd="sng" w="9525">
              <a:solidFill>
                <a:srgbClr val="445D7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44"/>
            <p:cNvSpPr/>
            <p:nvPr/>
          </p:nvSpPr>
          <p:spPr>
            <a:xfrm>
              <a:off x="2093189" y="1967150"/>
              <a:ext cx="244350" cy="256250"/>
            </a:xfrm>
            <a:custGeom>
              <a:rect b="b" l="l" r="r" t="t"/>
              <a:pathLst>
                <a:path extrusionOk="0" h="10250" w="9774">
                  <a:moveTo>
                    <a:pt x="0" y="1"/>
                  </a:moveTo>
                  <a:lnTo>
                    <a:pt x="0" y="10249"/>
                  </a:lnTo>
                  <a:cubicBezTo>
                    <a:pt x="5200" y="9514"/>
                    <a:pt x="9280" y="5280"/>
                    <a:pt x="9773" y="1"/>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44"/>
            <p:cNvSpPr/>
            <p:nvPr/>
          </p:nvSpPr>
          <p:spPr>
            <a:xfrm>
              <a:off x="1851375" y="1730300"/>
              <a:ext cx="206325" cy="209275"/>
            </a:xfrm>
            <a:custGeom>
              <a:rect b="b" l="l" r="r" t="t"/>
              <a:pathLst>
                <a:path extrusionOk="0" h="8371" w="8253">
                  <a:moveTo>
                    <a:pt x="8252" y="1"/>
                  </a:moveTo>
                  <a:cubicBezTo>
                    <a:pt x="3865" y="441"/>
                    <a:pt x="383" y="3959"/>
                    <a:pt x="1" y="8371"/>
                  </a:cubicBezTo>
                  <a:lnTo>
                    <a:pt x="8252" y="8371"/>
                  </a:lnTo>
                  <a:lnTo>
                    <a:pt x="8252" y="1"/>
                  </a:lnTo>
                  <a:close/>
                </a:path>
              </a:pathLst>
            </a:custGeom>
            <a:noFill/>
            <a:ln cap="flat" cmpd="sng" w="9525">
              <a:solidFill>
                <a:srgbClr val="869FB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3" name="Google Shape;1113;p44"/>
          <p:cNvGrpSpPr/>
          <p:nvPr/>
        </p:nvGrpSpPr>
        <p:grpSpPr>
          <a:xfrm>
            <a:off x="3765995" y="3855579"/>
            <a:ext cx="508123" cy="507955"/>
            <a:chOff x="1897577" y="2802432"/>
            <a:chExt cx="492176" cy="492014"/>
          </a:xfrm>
        </p:grpSpPr>
        <p:sp>
          <p:nvSpPr>
            <p:cNvPr id="1114" name="Google Shape;1114;p44"/>
            <p:cNvSpPr/>
            <p:nvPr/>
          </p:nvSpPr>
          <p:spPr>
            <a:xfrm>
              <a:off x="2067309" y="2802432"/>
              <a:ext cx="152163" cy="136326"/>
            </a:xfrm>
            <a:custGeom>
              <a:rect b="b" l="l" r="r" t="t"/>
              <a:pathLst>
                <a:path extrusionOk="0" h="8453" w="9435">
                  <a:moveTo>
                    <a:pt x="4727" y="1"/>
                  </a:moveTo>
                  <a:cubicBezTo>
                    <a:pt x="3131" y="1"/>
                    <a:pt x="1537" y="250"/>
                    <a:pt x="0" y="751"/>
                  </a:cubicBezTo>
                  <a:lnTo>
                    <a:pt x="2502" y="8452"/>
                  </a:lnTo>
                  <a:cubicBezTo>
                    <a:pt x="3225" y="8211"/>
                    <a:pt x="3983" y="8097"/>
                    <a:pt x="4740" y="8097"/>
                  </a:cubicBezTo>
                  <a:cubicBezTo>
                    <a:pt x="5486" y="8097"/>
                    <a:pt x="6221" y="8211"/>
                    <a:pt x="6932" y="8441"/>
                  </a:cubicBezTo>
                  <a:lnTo>
                    <a:pt x="9434" y="740"/>
                  </a:lnTo>
                  <a:cubicBezTo>
                    <a:pt x="7901" y="248"/>
                    <a:pt x="6313" y="1"/>
                    <a:pt x="4727"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44"/>
            <p:cNvSpPr/>
            <p:nvPr/>
          </p:nvSpPr>
          <p:spPr>
            <a:xfrm>
              <a:off x="2179099" y="2814350"/>
              <a:ext cx="163452" cy="166049"/>
            </a:xfrm>
            <a:custGeom>
              <a:rect b="b" l="l" r="r" t="t"/>
              <a:pathLst>
                <a:path extrusionOk="0" h="10296" w="10135">
                  <a:moveTo>
                    <a:pt x="2491" y="1"/>
                  </a:moveTo>
                  <a:lnTo>
                    <a:pt x="0" y="7702"/>
                  </a:lnTo>
                  <a:cubicBezTo>
                    <a:pt x="1435" y="8161"/>
                    <a:pt x="2686" y="9079"/>
                    <a:pt x="3581" y="10296"/>
                  </a:cubicBezTo>
                  <a:lnTo>
                    <a:pt x="10135" y="5533"/>
                  </a:lnTo>
                  <a:cubicBezTo>
                    <a:pt x="8230" y="2927"/>
                    <a:pt x="5555" y="988"/>
                    <a:pt x="2491"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44"/>
            <p:cNvSpPr/>
            <p:nvPr/>
          </p:nvSpPr>
          <p:spPr>
            <a:xfrm>
              <a:off x="2236848" y="3048492"/>
              <a:ext cx="152905" cy="144760"/>
            </a:xfrm>
            <a:custGeom>
              <a:rect b="b" l="l" r="r" t="t"/>
              <a:pathLst>
                <a:path extrusionOk="0" h="8976" w="9481">
                  <a:moveTo>
                    <a:pt x="1377" y="0"/>
                  </a:moveTo>
                  <a:cubicBezTo>
                    <a:pt x="1377" y="1515"/>
                    <a:pt x="895" y="2996"/>
                    <a:pt x="0" y="4212"/>
                  </a:cubicBezTo>
                  <a:lnTo>
                    <a:pt x="6554" y="8976"/>
                  </a:lnTo>
                  <a:cubicBezTo>
                    <a:pt x="8459" y="6370"/>
                    <a:pt x="9480" y="3225"/>
                    <a:pt x="9480"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44"/>
            <p:cNvSpPr/>
            <p:nvPr/>
          </p:nvSpPr>
          <p:spPr>
            <a:xfrm>
              <a:off x="1944586" y="2814543"/>
              <a:ext cx="163097" cy="166226"/>
            </a:xfrm>
            <a:custGeom>
              <a:rect b="b" l="l" r="r" t="t"/>
              <a:pathLst>
                <a:path extrusionOk="0" h="10307" w="10113">
                  <a:moveTo>
                    <a:pt x="7610" y="0"/>
                  </a:moveTo>
                  <a:cubicBezTo>
                    <a:pt x="4557" y="999"/>
                    <a:pt x="1883" y="2938"/>
                    <a:pt x="1" y="5544"/>
                  </a:cubicBezTo>
                  <a:lnTo>
                    <a:pt x="6554" y="10307"/>
                  </a:lnTo>
                  <a:cubicBezTo>
                    <a:pt x="7438" y="9090"/>
                    <a:pt x="8677" y="8172"/>
                    <a:pt x="10112" y="7701"/>
                  </a:cubicBezTo>
                  <a:lnTo>
                    <a:pt x="761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44"/>
            <p:cNvSpPr/>
            <p:nvPr/>
          </p:nvSpPr>
          <p:spPr>
            <a:xfrm>
              <a:off x="2236848" y="2903562"/>
              <a:ext cx="152905" cy="144954"/>
            </a:xfrm>
            <a:custGeom>
              <a:rect b="b" l="l" r="r" t="t"/>
              <a:pathLst>
                <a:path extrusionOk="0" h="8988" w="9481">
                  <a:moveTo>
                    <a:pt x="6554" y="1"/>
                  </a:moveTo>
                  <a:lnTo>
                    <a:pt x="0" y="4764"/>
                  </a:lnTo>
                  <a:cubicBezTo>
                    <a:pt x="895" y="5992"/>
                    <a:pt x="1377" y="7472"/>
                    <a:pt x="1377" y="8987"/>
                  </a:cubicBezTo>
                  <a:lnTo>
                    <a:pt x="9469" y="8987"/>
                  </a:lnTo>
                  <a:cubicBezTo>
                    <a:pt x="9480" y="5751"/>
                    <a:pt x="8459" y="2606"/>
                    <a:pt x="6554"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44"/>
            <p:cNvSpPr/>
            <p:nvPr/>
          </p:nvSpPr>
          <p:spPr>
            <a:xfrm>
              <a:off x="2179099" y="3116417"/>
              <a:ext cx="163452" cy="166242"/>
            </a:xfrm>
            <a:custGeom>
              <a:rect b="b" l="l" r="r" t="t"/>
              <a:pathLst>
                <a:path extrusionOk="0" h="10308" w="10135">
                  <a:moveTo>
                    <a:pt x="3581" y="0"/>
                  </a:moveTo>
                  <a:cubicBezTo>
                    <a:pt x="2686" y="1229"/>
                    <a:pt x="1435" y="2135"/>
                    <a:pt x="0" y="2594"/>
                  </a:cubicBezTo>
                  <a:lnTo>
                    <a:pt x="2502" y="10307"/>
                  </a:lnTo>
                  <a:cubicBezTo>
                    <a:pt x="5567" y="9309"/>
                    <a:pt x="8241" y="7369"/>
                    <a:pt x="10135" y="4764"/>
                  </a:cubicBezTo>
                  <a:lnTo>
                    <a:pt x="3581"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44"/>
            <p:cNvSpPr/>
            <p:nvPr/>
          </p:nvSpPr>
          <p:spPr>
            <a:xfrm>
              <a:off x="1897577" y="2903933"/>
              <a:ext cx="152727" cy="144583"/>
            </a:xfrm>
            <a:custGeom>
              <a:rect b="b" l="l" r="r" t="t"/>
              <a:pathLst>
                <a:path extrusionOk="0" h="8965" w="9470">
                  <a:moveTo>
                    <a:pt x="2916" y="1"/>
                  </a:moveTo>
                  <a:cubicBezTo>
                    <a:pt x="1022" y="2606"/>
                    <a:pt x="0" y="5739"/>
                    <a:pt x="12" y="8964"/>
                  </a:cubicBezTo>
                  <a:lnTo>
                    <a:pt x="8103" y="8964"/>
                  </a:lnTo>
                  <a:cubicBezTo>
                    <a:pt x="8103" y="7449"/>
                    <a:pt x="8574" y="5980"/>
                    <a:pt x="9469" y="4764"/>
                  </a:cubicBezTo>
                  <a:lnTo>
                    <a:pt x="2916"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44"/>
            <p:cNvSpPr/>
            <p:nvPr/>
          </p:nvSpPr>
          <p:spPr>
            <a:xfrm>
              <a:off x="2067309" y="3158056"/>
              <a:ext cx="152163" cy="136390"/>
            </a:xfrm>
            <a:custGeom>
              <a:rect b="b" l="l" r="r" t="t"/>
              <a:pathLst>
                <a:path extrusionOk="0" h="8457" w="9435">
                  <a:moveTo>
                    <a:pt x="2502" y="1"/>
                  </a:moveTo>
                  <a:lnTo>
                    <a:pt x="0" y="7702"/>
                  </a:lnTo>
                  <a:cubicBezTo>
                    <a:pt x="1541" y="8204"/>
                    <a:pt x="3140" y="8457"/>
                    <a:pt x="4740" y="8457"/>
                  </a:cubicBezTo>
                  <a:cubicBezTo>
                    <a:pt x="6322" y="8457"/>
                    <a:pt x="7905" y="8210"/>
                    <a:pt x="9434" y="7714"/>
                  </a:cubicBezTo>
                  <a:lnTo>
                    <a:pt x="6932" y="12"/>
                  </a:lnTo>
                  <a:cubicBezTo>
                    <a:pt x="6221" y="242"/>
                    <a:pt x="5475" y="357"/>
                    <a:pt x="4740" y="357"/>
                  </a:cubicBezTo>
                  <a:cubicBezTo>
                    <a:pt x="3983" y="357"/>
                    <a:pt x="3225" y="242"/>
                    <a:pt x="250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44"/>
            <p:cNvSpPr/>
            <p:nvPr/>
          </p:nvSpPr>
          <p:spPr>
            <a:xfrm>
              <a:off x="1944586" y="3116046"/>
              <a:ext cx="163097" cy="166242"/>
            </a:xfrm>
            <a:custGeom>
              <a:rect b="b" l="l" r="r" t="t"/>
              <a:pathLst>
                <a:path extrusionOk="0" h="10308" w="10113">
                  <a:moveTo>
                    <a:pt x="6554" y="1"/>
                  </a:moveTo>
                  <a:lnTo>
                    <a:pt x="1" y="4764"/>
                  </a:lnTo>
                  <a:cubicBezTo>
                    <a:pt x="1883" y="7369"/>
                    <a:pt x="4557" y="9309"/>
                    <a:pt x="7610" y="10307"/>
                  </a:cubicBezTo>
                  <a:lnTo>
                    <a:pt x="10112" y="2606"/>
                  </a:lnTo>
                  <a:cubicBezTo>
                    <a:pt x="8677" y="2135"/>
                    <a:pt x="7438" y="1229"/>
                    <a:pt x="6554"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44"/>
            <p:cNvSpPr/>
            <p:nvPr/>
          </p:nvSpPr>
          <p:spPr>
            <a:xfrm>
              <a:off x="1897577" y="3048492"/>
              <a:ext cx="152727" cy="144390"/>
            </a:xfrm>
            <a:custGeom>
              <a:rect b="b" l="l" r="r" t="t"/>
              <a:pathLst>
                <a:path extrusionOk="0" h="8953" w="9470">
                  <a:moveTo>
                    <a:pt x="12" y="0"/>
                  </a:moveTo>
                  <a:cubicBezTo>
                    <a:pt x="0" y="3214"/>
                    <a:pt x="1022" y="6347"/>
                    <a:pt x="2916" y="8953"/>
                  </a:cubicBezTo>
                  <a:lnTo>
                    <a:pt x="9469" y="4190"/>
                  </a:lnTo>
                  <a:cubicBezTo>
                    <a:pt x="8574" y="2973"/>
                    <a:pt x="8103" y="1504"/>
                    <a:pt x="8103"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44"/>
            <p:cNvSpPr/>
            <p:nvPr/>
          </p:nvSpPr>
          <p:spPr>
            <a:xfrm>
              <a:off x="2143379" y="3048492"/>
              <a:ext cx="16" cy="16"/>
            </a:xfrm>
            <a:custGeom>
              <a:rect b="b" l="l" r="r" t="t"/>
              <a:pathLst>
                <a:path extrusionOk="0" fill="none" h="1" w="1">
                  <a:moveTo>
                    <a:pt x="0" y="0"/>
                  </a:moveTo>
                  <a:lnTo>
                    <a:pt x="0" y="0"/>
                  </a:lnTo>
                  <a:close/>
                </a:path>
              </a:pathLst>
            </a:custGeom>
            <a:noFill/>
            <a:ln cap="rnd"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44"/>
            <p:cNvSpPr/>
            <p:nvPr/>
          </p:nvSpPr>
          <p:spPr>
            <a:xfrm>
              <a:off x="2143379" y="3048492"/>
              <a:ext cx="16" cy="16"/>
            </a:xfrm>
            <a:custGeom>
              <a:rect b="b" l="l" r="r" t="t"/>
              <a:pathLst>
                <a:path extrusionOk="0" fill="none" h="1" w="1">
                  <a:moveTo>
                    <a:pt x="0" y="0"/>
                  </a:moveTo>
                  <a:lnTo>
                    <a:pt x="0" y="0"/>
                  </a:lnTo>
                  <a:close/>
                </a:path>
              </a:pathLst>
            </a:custGeom>
            <a:no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6" name="Google Shape;1126;p44"/>
          <p:cNvGrpSpPr/>
          <p:nvPr/>
        </p:nvGrpSpPr>
        <p:grpSpPr>
          <a:xfrm>
            <a:off x="997525" y="4169123"/>
            <a:ext cx="809227" cy="200842"/>
            <a:chOff x="2013045" y="4813233"/>
            <a:chExt cx="921986" cy="228854"/>
          </a:xfrm>
        </p:grpSpPr>
        <p:sp>
          <p:nvSpPr>
            <p:cNvPr id="1127" name="Google Shape;1127;p44"/>
            <p:cNvSpPr/>
            <p:nvPr/>
          </p:nvSpPr>
          <p:spPr>
            <a:xfrm>
              <a:off x="2013045" y="4867370"/>
              <a:ext cx="921986" cy="174718"/>
            </a:xfrm>
            <a:custGeom>
              <a:rect b="b" l="l" r="r" t="t"/>
              <a:pathLst>
                <a:path extrusionOk="0" fill="none" h="26303" w="138801">
                  <a:moveTo>
                    <a:pt x="0" y="18153"/>
                  </a:moveTo>
                  <a:lnTo>
                    <a:pt x="0" y="26303"/>
                  </a:lnTo>
                  <a:lnTo>
                    <a:pt x="138800" y="26303"/>
                  </a:lnTo>
                  <a:lnTo>
                    <a:pt x="138800" y="0"/>
                  </a:lnTo>
                  <a:lnTo>
                    <a:pt x="38405" y="0"/>
                  </a:lnTo>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44"/>
            <p:cNvSpPr/>
            <p:nvPr/>
          </p:nvSpPr>
          <p:spPr>
            <a:xfrm>
              <a:off x="2013045" y="4813233"/>
              <a:ext cx="316628" cy="174718"/>
            </a:xfrm>
            <a:custGeom>
              <a:rect b="b" l="l" r="r" t="t"/>
              <a:pathLst>
                <a:path extrusionOk="0" fill="none" h="26303" w="47667">
                  <a:moveTo>
                    <a:pt x="0" y="0"/>
                  </a:moveTo>
                  <a:lnTo>
                    <a:pt x="0" y="26303"/>
                  </a:lnTo>
                  <a:lnTo>
                    <a:pt x="47666" y="26303"/>
                  </a:lnTo>
                  <a:lnTo>
                    <a:pt x="34453"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9" name="Google Shape;1129;p44"/>
          <p:cNvGrpSpPr/>
          <p:nvPr/>
        </p:nvGrpSpPr>
        <p:grpSpPr>
          <a:xfrm>
            <a:off x="1005985" y="2656004"/>
            <a:ext cx="792421" cy="269941"/>
            <a:chOff x="1046767" y="4756633"/>
            <a:chExt cx="859646" cy="292841"/>
          </a:xfrm>
        </p:grpSpPr>
        <p:sp>
          <p:nvSpPr>
            <p:cNvPr id="1130" name="Google Shape;1130;p44"/>
            <p:cNvSpPr/>
            <p:nvPr/>
          </p:nvSpPr>
          <p:spPr>
            <a:xfrm>
              <a:off x="1046767" y="4811593"/>
              <a:ext cx="859646" cy="237881"/>
            </a:xfrm>
            <a:custGeom>
              <a:rect b="b" l="l" r="r" t="t"/>
              <a:pathLst>
                <a:path extrusionOk="0" fill="none" h="35812" w="129416">
                  <a:moveTo>
                    <a:pt x="31737" y="0"/>
                  </a:moveTo>
                  <a:cubicBezTo>
                    <a:pt x="33960" y="8644"/>
                    <a:pt x="27539" y="17041"/>
                    <a:pt x="18524" y="17041"/>
                  </a:cubicBezTo>
                  <a:cubicBezTo>
                    <a:pt x="9633" y="17041"/>
                    <a:pt x="3088" y="8644"/>
                    <a:pt x="5434" y="0"/>
                  </a:cubicBezTo>
                  <a:lnTo>
                    <a:pt x="2594" y="0"/>
                  </a:lnTo>
                  <a:cubicBezTo>
                    <a:pt x="1236" y="0"/>
                    <a:pt x="1" y="1112"/>
                    <a:pt x="1" y="2594"/>
                  </a:cubicBezTo>
                  <a:lnTo>
                    <a:pt x="1" y="35811"/>
                  </a:lnTo>
                  <a:lnTo>
                    <a:pt x="126823" y="35811"/>
                  </a:lnTo>
                  <a:cubicBezTo>
                    <a:pt x="128304" y="35811"/>
                    <a:pt x="129416" y="34576"/>
                    <a:pt x="129416" y="33218"/>
                  </a:cubicBezTo>
                  <a:lnTo>
                    <a:pt x="129416"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44"/>
            <p:cNvSpPr/>
            <p:nvPr/>
          </p:nvSpPr>
          <p:spPr>
            <a:xfrm>
              <a:off x="1046767" y="4983846"/>
              <a:ext cx="65628" cy="65628"/>
            </a:xfrm>
            <a:custGeom>
              <a:rect b="b" l="l" r="r" t="t"/>
              <a:pathLst>
                <a:path extrusionOk="0" fill="none" h="9880" w="9880">
                  <a:moveTo>
                    <a:pt x="1" y="0"/>
                  </a:moveTo>
                  <a:lnTo>
                    <a:pt x="1" y="9879"/>
                  </a:lnTo>
                  <a:lnTo>
                    <a:pt x="9880" y="9879"/>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44"/>
            <p:cNvSpPr/>
            <p:nvPr/>
          </p:nvSpPr>
          <p:spPr>
            <a:xfrm>
              <a:off x="1067279" y="4756633"/>
              <a:ext cx="179640" cy="179646"/>
            </a:xfrm>
            <a:custGeom>
              <a:rect b="b" l="l" r="r" t="t"/>
              <a:pathLst>
                <a:path extrusionOk="0" fill="none" h="27045" w="27044">
                  <a:moveTo>
                    <a:pt x="15560" y="1"/>
                  </a:moveTo>
                  <a:cubicBezTo>
                    <a:pt x="5187" y="1"/>
                    <a:pt x="0" y="12473"/>
                    <a:pt x="7286" y="19759"/>
                  </a:cubicBezTo>
                  <a:cubicBezTo>
                    <a:pt x="14572" y="27044"/>
                    <a:pt x="27044" y="21858"/>
                    <a:pt x="27044" y="11609"/>
                  </a:cubicBezTo>
                  <a:cubicBezTo>
                    <a:pt x="27044" y="5187"/>
                    <a:pt x="21857" y="1"/>
                    <a:pt x="15560" y="1"/>
                  </a:cubicBezTo>
                  <a:close/>
                </a:path>
              </a:pathLst>
            </a:custGeom>
            <a:noFill/>
            <a:ln cap="flat" cmpd="sng" w="9525">
              <a:solidFill>
                <a:srgbClr val="A5B7C5"/>
              </a:solidFill>
              <a:prstDash val="solid"/>
              <a:miter lim="12348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33" name="Google Shape;1133;p44"/>
          <p:cNvSpPr/>
          <p:nvPr/>
        </p:nvSpPr>
        <p:spPr>
          <a:xfrm>
            <a:off x="7439738" y="2350672"/>
            <a:ext cx="185410" cy="94006"/>
          </a:xfrm>
          <a:custGeom>
            <a:rect b="b" l="l" r="r" t="t"/>
            <a:pathLst>
              <a:path extrusionOk="0" h="1544" w="3045">
                <a:moveTo>
                  <a:pt x="1645" y="0"/>
                </a:moveTo>
                <a:lnTo>
                  <a:pt x="2143" y="505"/>
                </a:lnTo>
                <a:lnTo>
                  <a:pt x="0" y="505"/>
                </a:lnTo>
                <a:lnTo>
                  <a:pt x="0" y="1046"/>
                </a:lnTo>
                <a:lnTo>
                  <a:pt x="2143" y="1046"/>
                </a:lnTo>
                <a:lnTo>
                  <a:pt x="1645" y="1544"/>
                </a:lnTo>
                <a:lnTo>
                  <a:pt x="2272" y="1544"/>
                </a:lnTo>
                <a:lnTo>
                  <a:pt x="3044" y="772"/>
                </a:lnTo>
                <a:lnTo>
                  <a:pt x="2272"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44"/>
          <p:cNvSpPr/>
          <p:nvPr/>
        </p:nvSpPr>
        <p:spPr>
          <a:xfrm>
            <a:off x="7139193" y="2333075"/>
            <a:ext cx="171771" cy="129198"/>
          </a:xfrm>
          <a:custGeom>
            <a:rect b="b" l="l" r="r" t="t"/>
            <a:pathLst>
              <a:path extrusionOk="0" h="2122" w="2821">
                <a:moveTo>
                  <a:pt x="1761" y="1"/>
                </a:moveTo>
                <a:lnTo>
                  <a:pt x="1400" y="361"/>
                </a:lnTo>
                <a:lnTo>
                  <a:pt x="1847" y="808"/>
                </a:lnTo>
                <a:lnTo>
                  <a:pt x="1" y="808"/>
                </a:lnTo>
                <a:lnTo>
                  <a:pt x="1" y="1321"/>
                </a:lnTo>
                <a:lnTo>
                  <a:pt x="1847" y="1321"/>
                </a:lnTo>
                <a:lnTo>
                  <a:pt x="1400" y="1768"/>
                </a:lnTo>
                <a:lnTo>
                  <a:pt x="1761" y="2121"/>
                </a:lnTo>
                <a:lnTo>
                  <a:pt x="2821" y="1061"/>
                </a:lnTo>
                <a:lnTo>
                  <a:pt x="1761"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44"/>
          <p:cNvSpPr/>
          <p:nvPr/>
        </p:nvSpPr>
        <p:spPr>
          <a:xfrm>
            <a:off x="7761482" y="2339529"/>
            <a:ext cx="167813" cy="116777"/>
          </a:xfrm>
          <a:custGeom>
            <a:rect b="b" l="l" r="r" t="t"/>
            <a:pathLst>
              <a:path extrusionOk="0" h="1918" w="2756">
                <a:moveTo>
                  <a:pt x="1757" y="0"/>
                </a:moveTo>
                <a:cubicBezTo>
                  <a:pt x="1693" y="0"/>
                  <a:pt x="1630" y="25"/>
                  <a:pt x="1580" y="75"/>
                </a:cubicBezTo>
                <a:cubicBezTo>
                  <a:pt x="1479" y="176"/>
                  <a:pt x="1479" y="335"/>
                  <a:pt x="1580" y="436"/>
                </a:cubicBezTo>
                <a:lnTo>
                  <a:pt x="1768" y="623"/>
                </a:lnTo>
                <a:cubicBezTo>
                  <a:pt x="1797" y="652"/>
                  <a:pt x="1775" y="702"/>
                  <a:pt x="1739" y="702"/>
                </a:cubicBezTo>
                <a:lnTo>
                  <a:pt x="253" y="702"/>
                </a:lnTo>
                <a:cubicBezTo>
                  <a:pt x="116" y="702"/>
                  <a:pt x="1" y="818"/>
                  <a:pt x="1" y="962"/>
                </a:cubicBezTo>
                <a:cubicBezTo>
                  <a:pt x="1" y="1099"/>
                  <a:pt x="116" y="1215"/>
                  <a:pt x="253" y="1215"/>
                </a:cubicBezTo>
                <a:lnTo>
                  <a:pt x="1739" y="1215"/>
                </a:lnTo>
                <a:cubicBezTo>
                  <a:pt x="1775" y="1215"/>
                  <a:pt x="1797" y="1265"/>
                  <a:pt x="1768" y="1294"/>
                </a:cubicBezTo>
                <a:lnTo>
                  <a:pt x="1580" y="1481"/>
                </a:lnTo>
                <a:cubicBezTo>
                  <a:pt x="1479" y="1582"/>
                  <a:pt x="1479" y="1741"/>
                  <a:pt x="1580" y="1842"/>
                </a:cubicBezTo>
                <a:cubicBezTo>
                  <a:pt x="1631" y="1892"/>
                  <a:pt x="1696" y="1918"/>
                  <a:pt x="1760" y="1918"/>
                </a:cubicBezTo>
                <a:cubicBezTo>
                  <a:pt x="1825" y="1918"/>
                  <a:pt x="1890" y="1892"/>
                  <a:pt x="1941" y="1842"/>
                </a:cubicBezTo>
                <a:lnTo>
                  <a:pt x="2676" y="1106"/>
                </a:lnTo>
                <a:cubicBezTo>
                  <a:pt x="2756" y="1027"/>
                  <a:pt x="2756" y="897"/>
                  <a:pt x="2676" y="811"/>
                </a:cubicBezTo>
                <a:lnTo>
                  <a:pt x="1941" y="82"/>
                </a:lnTo>
                <a:cubicBezTo>
                  <a:pt x="1889" y="27"/>
                  <a:pt x="1823" y="0"/>
                  <a:pt x="1757"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44"/>
          <p:cNvSpPr/>
          <p:nvPr/>
        </p:nvSpPr>
        <p:spPr>
          <a:xfrm>
            <a:off x="8056187" y="2333075"/>
            <a:ext cx="163855" cy="129198"/>
          </a:xfrm>
          <a:custGeom>
            <a:rect b="b" l="l" r="r" t="t"/>
            <a:pathLst>
              <a:path extrusionOk="0" h="2122" w="2691">
                <a:moveTo>
                  <a:pt x="1630" y="1"/>
                </a:moveTo>
                <a:lnTo>
                  <a:pt x="1630" y="722"/>
                </a:lnTo>
                <a:lnTo>
                  <a:pt x="1630" y="808"/>
                </a:lnTo>
                <a:lnTo>
                  <a:pt x="0" y="808"/>
                </a:lnTo>
                <a:lnTo>
                  <a:pt x="0" y="1321"/>
                </a:lnTo>
                <a:lnTo>
                  <a:pt x="1630" y="1321"/>
                </a:lnTo>
                <a:lnTo>
                  <a:pt x="1630" y="1407"/>
                </a:lnTo>
                <a:lnTo>
                  <a:pt x="1630" y="2121"/>
                </a:lnTo>
                <a:lnTo>
                  <a:pt x="2691" y="1061"/>
                </a:lnTo>
                <a:lnTo>
                  <a:pt x="163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37" name="Google Shape;1137;p44"/>
          <p:cNvGrpSpPr/>
          <p:nvPr/>
        </p:nvGrpSpPr>
        <p:grpSpPr>
          <a:xfrm>
            <a:off x="7141841" y="2550562"/>
            <a:ext cx="166473" cy="141497"/>
            <a:chOff x="4660325" y="1866850"/>
            <a:chExt cx="68350" cy="58100"/>
          </a:xfrm>
        </p:grpSpPr>
        <p:sp>
          <p:nvSpPr>
            <p:cNvPr id="1138" name="Google Shape;1138;p44"/>
            <p:cNvSpPr/>
            <p:nvPr/>
          </p:nvSpPr>
          <p:spPr>
            <a:xfrm>
              <a:off x="4660325" y="1866850"/>
              <a:ext cx="37700" cy="58100"/>
            </a:xfrm>
            <a:custGeom>
              <a:rect b="b" l="l" r="r" t="t"/>
              <a:pathLst>
                <a:path extrusionOk="0" h="2324" w="1508">
                  <a:moveTo>
                    <a:pt x="346" y="1"/>
                  </a:moveTo>
                  <a:lnTo>
                    <a:pt x="0" y="354"/>
                  </a:lnTo>
                  <a:lnTo>
                    <a:pt x="815" y="1162"/>
                  </a:lnTo>
                  <a:lnTo>
                    <a:pt x="0" y="1977"/>
                  </a:lnTo>
                  <a:lnTo>
                    <a:pt x="346" y="2323"/>
                  </a:lnTo>
                  <a:lnTo>
                    <a:pt x="1508" y="1162"/>
                  </a:lnTo>
                  <a:lnTo>
                    <a:pt x="34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44"/>
            <p:cNvSpPr/>
            <p:nvPr/>
          </p:nvSpPr>
          <p:spPr>
            <a:xfrm>
              <a:off x="4690975" y="1866850"/>
              <a:ext cx="37700" cy="58100"/>
            </a:xfrm>
            <a:custGeom>
              <a:rect b="b" l="l" r="r" t="t"/>
              <a:pathLst>
                <a:path extrusionOk="0" h="2324" w="1508">
                  <a:moveTo>
                    <a:pt x="346" y="1"/>
                  </a:moveTo>
                  <a:lnTo>
                    <a:pt x="0" y="354"/>
                  </a:lnTo>
                  <a:lnTo>
                    <a:pt x="808" y="1162"/>
                  </a:lnTo>
                  <a:lnTo>
                    <a:pt x="0" y="1977"/>
                  </a:lnTo>
                  <a:lnTo>
                    <a:pt x="346" y="2323"/>
                  </a:lnTo>
                  <a:lnTo>
                    <a:pt x="1508" y="1162"/>
                  </a:lnTo>
                  <a:lnTo>
                    <a:pt x="34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0" name="Google Shape;1140;p44"/>
          <p:cNvGrpSpPr/>
          <p:nvPr/>
        </p:nvGrpSpPr>
        <p:grpSpPr>
          <a:xfrm>
            <a:off x="7451186" y="2576286"/>
            <a:ext cx="162515" cy="90049"/>
            <a:chOff x="4791775" y="1877500"/>
            <a:chExt cx="66725" cy="36975"/>
          </a:xfrm>
        </p:grpSpPr>
        <p:sp>
          <p:nvSpPr>
            <p:cNvPr id="1141" name="Google Shape;1141;p44"/>
            <p:cNvSpPr/>
            <p:nvPr/>
          </p:nvSpPr>
          <p:spPr>
            <a:xfrm>
              <a:off x="4791775" y="1877500"/>
              <a:ext cx="36075" cy="36975"/>
            </a:xfrm>
            <a:custGeom>
              <a:rect b="b" l="l" r="r" t="t"/>
              <a:pathLst>
                <a:path extrusionOk="0" h="1479" w="1443">
                  <a:moveTo>
                    <a:pt x="0" y="0"/>
                  </a:moveTo>
                  <a:lnTo>
                    <a:pt x="743" y="736"/>
                  </a:lnTo>
                  <a:lnTo>
                    <a:pt x="0" y="1479"/>
                  </a:lnTo>
                  <a:lnTo>
                    <a:pt x="700" y="1479"/>
                  </a:lnTo>
                  <a:lnTo>
                    <a:pt x="1442" y="736"/>
                  </a:lnTo>
                  <a:lnTo>
                    <a:pt x="70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44"/>
            <p:cNvSpPr/>
            <p:nvPr/>
          </p:nvSpPr>
          <p:spPr>
            <a:xfrm>
              <a:off x="4822425" y="1877500"/>
              <a:ext cx="36075" cy="36975"/>
            </a:xfrm>
            <a:custGeom>
              <a:rect b="b" l="l" r="r" t="t"/>
              <a:pathLst>
                <a:path extrusionOk="0" h="1479" w="1443">
                  <a:moveTo>
                    <a:pt x="0" y="0"/>
                  </a:moveTo>
                  <a:lnTo>
                    <a:pt x="743" y="736"/>
                  </a:lnTo>
                  <a:lnTo>
                    <a:pt x="0" y="1479"/>
                  </a:lnTo>
                  <a:lnTo>
                    <a:pt x="700" y="1479"/>
                  </a:lnTo>
                  <a:lnTo>
                    <a:pt x="1443" y="736"/>
                  </a:lnTo>
                  <a:lnTo>
                    <a:pt x="70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3" name="Google Shape;1143;p44"/>
          <p:cNvGrpSpPr/>
          <p:nvPr/>
        </p:nvGrpSpPr>
        <p:grpSpPr>
          <a:xfrm>
            <a:off x="7772899" y="2576286"/>
            <a:ext cx="144979" cy="90049"/>
            <a:chOff x="4923925" y="1877500"/>
            <a:chExt cx="59525" cy="36975"/>
          </a:xfrm>
        </p:grpSpPr>
        <p:sp>
          <p:nvSpPr>
            <p:cNvPr id="1144" name="Google Shape;1144;p44"/>
            <p:cNvSpPr/>
            <p:nvPr/>
          </p:nvSpPr>
          <p:spPr>
            <a:xfrm>
              <a:off x="4923925" y="1877500"/>
              <a:ext cx="28875" cy="36975"/>
            </a:xfrm>
            <a:custGeom>
              <a:rect b="b" l="l" r="r" t="t"/>
              <a:pathLst>
                <a:path extrusionOk="0" h="1479" w="1155">
                  <a:moveTo>
                    <a:pt x="332" y="0"/>
                  </a:moveTo>
                  <a:cubicBezTo>
                    <a:pt x="116" y="0"/>
                    <a:pt x="1" y="260"/>
                    <a:pt x="159" y="419"/>
                  </a:cubicBezTo>
                  <a:lnTo>
                    <a:pt x="433" y="700"/>
                  </a:lnTo>
                  <a:cubicBezTo>
                    <a:pt x="455" y="722"/>
                    <a:pt x="455" y="758"/>
                    <a:pt x="433" y="779"/>
                  </a:cubicBezTo>
                  <a:lnTo>
                    <a:pt x="159" y="1053"/>
                  </a:lnTo>
                  <a:cubicBezTo>
                    <a:pt x="1" y="1212"/>
                    <a:pt x="116" y="1479"/>
                    <a:pt x="332" y="1479"/>
                  </a:cubicBezTo>
                  <a:cubicBezTo>
                    <a:pt x="397" y="1479"/>
                    <a:pt x="462" y="1450"/>
                    <a:pt x="506" y="1407"/>
                  </a:cubicBezTo>
                  <a:lnTo>
                    <a:pt x="1133" y="779"/>
                  </a:lnTo>
                  <a:cubicBezTo>
                    <a:pt x="1155" y="758"/>
                    <a:pt x="1155" y="722"/>
                    <a:pt x="1133" y="700"/>
                  </a:cubicBezTo>
                  <a:lnTo>
                    <a:pt x="506" y="73"/>
                  </a:lnTo>
                  <a:cubicBezTo>
                    <a:pt x="462" y="22"/>
                    <a:pt x="397" y="0"/>
                    <a:pt x="332"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44"/>
            <p:cNvSpPr/>
            <p:nvPr/>
          </p:nvSpPr>
          <p:spPr>
            <a:xfrm>
              <a:off x="4954575" y="1877500"/>
              <a:ext cx="28875" cy="36975"/>
            </a:xfrm>
            <a:custGeom>
              <a:rect b="b" l="l" r="r" t="t"/>
              <a:pathLst>
                <a:path extrusionOk="0" h="1479" w="1155">
                  <a:moveTo>
                    <a:pt x="333" y="0"/>
                  </a:moveTo>
                  <a:cubicBezTo>
                    <a:pt x="116" y="0"/>
                    <a:pt x="1" y="260"/>
                    <a:pt x="159" y="419"/>
                  </a:cubicBezTo>
                  <a:lnTo>
                    <a:pt x="434" y="700"/>
                  </a:lnTo>
                  <a:cubicBezTo>
                    <a:pt x="455" y="722"/>
                    <a:pt x="455" y="758"/>
                    <a:pt x="434" y="779"/>
                  </a:cubicBezTo>
                  <a:lnTo>
                    <a:pt x="159" y="1053"/>
                  </a:lnTo>
                  <a:cubicBezTo>
                    <a:pt x="1" y="1212"/>
                    <a:pt x="116" y="1479"/>
                    <a:pt x="333" y="1479"/>
                  </a:cubicBezTo>
                  <a:cubicBezTo>
                    <a:pt x="397" y="1479"/>
                    <a:pt x="462" y="1450"/>
                    <a:pt x="506" y="1407"/>
                  </a:cubicBezTo>
                  <a:lnTo>
                    <a:pt x="1133" y="779"/>
                  </a:lnTo>
                  <a:cubicBezTo>
                    <a:pt x="1155" y="758"/>
                    <a:pt x="1155" y="722"/>
                    <a:pt x="1133" y="700"/>
                  </a:cubicBezTo>
                  <a:lnTo>
                    <a:pt x="506" y="73"/>
                  </a:lnTo>
                  <a:cubicBezTo>
                    <a:pt x="462" y="22"/>
                    <a:pt x="397" y="0"/>
                    <a:pt x="333"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6" name="Google Shape;1146;p44"/>
          <p:cNvGrpSpPr/>
          <p:nvPr/>
        </p:nvGrpSpPr>
        <p:grpSpPr>
          <a:xfrm>
            <a:off x="8067390" y="2558477"/>
            <a:ext cx="141447" cy="125667"/>
            <a:chOff x="5058450" y="1870100"/>
            <a:chExt cx="58075" cy="51600"/>
          </a:xfrm>
        </p:grpSpPr>
        <p:sp>
          <p:nvSpPr>
            <p:cNvPr id="1147" name="Google Shape;1147;p44"/>
            <p:cNvSpPr/>
            <p:nvPr/>
          </p:nvSpPr>
          <p:spPr>
            <a:xfrm>
              <a:off x="5058450"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44"/>
            <p:cNvSpPr/>
            <p:nvPr/>
          </p:nvSpPr>
          <p:spPr>
            <a:xfrm>
              <a:off x="5090725"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9" name="Google Shape;1149;p44"/>
          <p:cNvGrpSpPr/>
          <p:nvPr/>
        </p:nvGrpSpPr>
        <p:grpSpPr>
          <a:xfrm>
            <a:off x="7481905" y="2980885"/>
            <a:ext cx="101077" cy="107645"/>
            <a:chOff x="4811425" y="2065025"/>
            <a:chExt cx="41500" cy="44200"/>
          </a:xfrm>
        </p:grpSpPr>
        <p:sp>
          <p:nvSpPr>
            <p:cNvPr id="1150" name="Google Shape;1150;p44"/>
            <p:cNvSpPr/>
            <p:nvPr/>
          </p:nvSpPr>
          <p:spPr>
            <a:xfrm>
              <a:off x="4825300" y="2065025"/>
              <a:ext cx="27625" cy="44200"/>
            </a:xfrm>
            <a:custGeom>
              <a:rect b="b" l="l" r="r" t="t"/>
              <a:pathLst>
                <a:path extrusionOk="0" h="1768" w="1105">
                  <a:moveTo>
                    <a:pt x="217" y="0"/>
                  </a:moveTo>
                  <a:lnTo>
                    <a:pt x="1" y="224"/>
                  </a:lnTo>
                  <a:lnTo>
                    <a:pt x="657" y="880"/>
                  </a:lnTo>
                  <a:lnTo>
                    <a:pt x="1" y="1544"/>
                  </a:lnTo>
                  <a:lnTo>
                    <a:pt x="217" y="1767"/>
                  </a:lnTo>
                  <a:lnTo>
                    <a:pt x="1104" y="880"/>
                  </a:lnTo>
                  <a:lnTo>
                    <a:pt x="21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44"/>
            <p:cNvSpPr/>
            <p:nvPr/>
          </p:nvSpPr>
          <p:spPr>
            <a:xfrm>
              <a:off x="4811425" y="2072950"/>
              <a:ext cx="19850" cy="28350"/>
            </a:xfrm>
            <a:custGeom>
              <a:rect b="b" l="l" r="r" t="t"/>
              <a:pathLst>
                <a:path extrusionOk="0" h="1134" w="794">
                  <a:moveTo>
                    <a:pt x="224" y="1"/>
                  </a:moveTo>
                  <a:lnTo>
                    <a:pt x="0" y="224"/>
                  </a:lnTo>
                  <a:lnTo>
                    <a:pt x="346" y="563"/>
                  </a:lnTo>
                  <a:lnTo>
                    <a:pt x="0" y="909"/>
                  </a:lnTo>
                  <a:lnTo>
                    <a:pt x="224" y="1133"/>
                  </a:lnTo>
                  <a:lnTo>
                    <a:pt x="794" y="563"/>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2" name="Google Shape;1152;p44"/>
          <p:cNvGrpSpPr/>
          <p:nvPr/>
        </p:nvGrpSpPr>
        <p:grpSpPr>
          <a:xfrm>
            <a:off x="7774342" y="2981098"/>
            <a:ext cx="120867" cy="107218"/>
            <a:chOff x="4929875" y="2065025"/>
            <a:chExt cx="49625" cy="44025"/>
          </a:xfrm>
        </p:grpSpPr>
        <p:sp>
          <p:nvSpPr>
            <p:cNvPr id="1153" name="Google Shape;1153;p44"/>
            <p:cNvSpPr/>
            <p:nvPr/>
          </p:nvSpPr>
          <p:spPr>
            <a:xfrm>
              <a:off x="4950075" y="2065025"/>
              <a:ext cx="29425" cy="44025"/>
            </a:xfrm>
            <a:custGeom>
              <a:rect b="b" l="l" r="r" t="t"/>
              <a:pathLst>
                <a:path extrusionOk="0" h="1761" w="1177">
                  <a:moveTo>
                    <a:pt x="1" y="0"/>
                  </a:moveTo>
                  <a:lnTo>
                    <a:pt x="729" y="88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44"/>
            <p:cNvSpPr/>
            <p:nvPr/>
          </p:nvSpPr>
          <p:spPr>
            <a:xfrm>
              <a:off x="4929875" y="2065025"/>
              <a:ext cx="29425" cy="44025"/>
            </a:xfrm>
            <a:custGeom>
              <a:rect b="b" l="l" r="r" t="t"/>
              <a:pathLst>
                <a:path extrusionOk="0" h="1761" w="1177">
                  <a:moveTo>
                    <a:pt x="1" y="0"/>
                  </a:moveTo>
                  <a:lnTo>
                    <a:pt x="736" y="880"/>
                  </a:lnTo>
                  <a:lnTo>
                    <a:pt x="1" y="176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5" name="Google Shape;1155;p44"/>
          <p:cNvGrpSpPr/>
          <p:nvPr/>
        </p:nvGrpSpPr>
        <p:grpSpPr>
          <a:xfrm>
            <a:off x="8103011" y="2984112"/>
            <a:ext cx="70206" cy="101191"/>
            <a:chOff x="5083925" y="2066350"/>
            <a:chExt cx="28825" cy="41550"/>
          </a:xfrm>
        </p:grpSpPr>
        <p:sp>
          <p:nvSpPr>
            <p:cNvPr id="1156" name="Google Shape;1156;p44"/>
            <p:cNvSpPr/>
            <p:nvPr/>
          </p:nvSpPr>
          <p:spPr>
            <a:xfrm>
              <a:off x="5084050" y="2066350"/>
              <a:ext cx="28700" cy="41550"/>
            </a:xfrm>
            <a:custGeom>
              <a:rect b="b" l="l" r="r" t="t"/>
              <a:pathLst>
                <a:path extrusionOk="0" h="1662" w="1148">
                  <a:moveTo>
                    <a:pt x="52" y="1"/>
                  </a:moveTo>
                  <a:cubicBezTo>
                    <a:pt x="27" y="1"/>
                    <a:pt x="0" y="24"/>
                    <a:pt x="0" y="56"/>
                  </a:cubicBezTo>
                  <a:lnTo>
                    <a:pt x="0" y="200"/>
                  </a:lnTo>
                  <a:cubicBezTo>
                    <a:pt x="0" y="243"/>
                    <a:pt x="22" y="279"/>
                    <a:pt x="51" y="308"/>
                  </a:cubicBezTo>
                  <a:lnTo>
                    <a:pt x="700" y="791"/>
                  </a:lnTo>
                  <a:cubicBezTo>
                    <a:pt x="729" y="813"/>
                    <a:pt x="729" y="849"/>
                    <a:pt x="700" y="871"/>
                  </a:cubicBezTo>
                  <a:lnTo>
                    <a:pt x="51" y="1354"/>
                  </a:lnTo>
                  <a:cubicBezTo>
                    <a:pt x="22" y="1383"/>
                    <a:pt x="0" y="1419"/>
                    <a:pt x="0" y="1462"/>
                  </a:cubicBezTo>
                  <a:lnTo>
                    <a:pt x="0" y="1613"/>
                  </a:lnTo>
                  <a:cubicBezTo>
                    <a:pt x="0" y="1639"/>
                    <a:pt x="26" y="1661"/>
                    <a:pt x="51" y="1661"/>
                  </a:cubicBezTo>
                  <a:cubicBezTo>
                    <a:pt x="61" y="1661"/>
                    <a:pt x="71" y="1658"/>
                    <a:pt x="80" y="1649"/>
                  </a:cubicBezTo>
                  <a:lnTo>
                    <a:pt x="1111" y="878"/>
                  </a:lnTo>
                  <a:cubicBezTo>
                    <a:pt x="1147" y="856"/>
                    <a:pt x="1147" y="806"/>
                    <a:pt x="1111" y="784"/>
                  </a:cubicBezTo>
                  <a:lnTo>
                    <a:pt x="80" y="12"/>
                  </a:lnTo>
                  <a:cubicBezTo>
                    <a:pt x="72" y="4"/>
                    <a:pt x="62" y="1"/>
                    <a:pt x="5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44"/>
            <p:cNvSpPr/>
            <p:nvPr/>
          </p:nvSpPr>
          <p:spPr>
            <a:xfrm>
              <a:off x="5083925" y="2081325"/>
              <a:ext cx="8800" cy="11600"/>
            </a:xfrm>
            <a:custGeom>
              <a:rect b="b" l="l" r="r" t="t"/>
              <a:pathLst>
                <a:path extrusionOk="0" h="464" w="352">
                  <a:moveTo>
                    <a:pt x="53" y="0"/>
                  </a:moveTo>
                  <a:cubicBezTo>
                    <a:pt x="25" y="0"/>
                    <a:pt x="0" y="24"/>
                    <a:pt x="5" y="55"/>
                  </a:cubicBezTo>
                  <a:lnTo>
                    <a:pt x="5" y="416"/>
                  </a:lnTo>
                  <a:cubicBezTo>
                    <a:pt x="5" y="442"/>
                    <a:pt x="31" y="464"/>
                    <a:pt x="56" y="464"/>
                  </a:cubicBezTo>
                  <a:cubicBezTo>
                    <a:pt x="66" y="464"/>
                    <a:pt x="76" y="460"/>
                    <a:pt x="85" y="452"/>
                  </a:cubicBezTo>
                  <a:lnTo>
                    <a:pt x="323" y="279"/>
                  </a:lnTo>
                  <a:cubicBezTo>
                    <a:pt x="352" y="257"/>
                    <a:pt x="352" y="207"/>
                    <a:pt x="323" y="185"/>
                  </a:cubicBezTo>
                  <a:lnTo>
                    <a:pt x="85" y="12"/>
                  </a:lnTo>
                  <a:cubicBezTo>
                    <a:pt x="75" y="4"/>
                    <a:pt x="63" y="0"/>
                    <a:pt x="5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8" name="Google Shape;1158;p44"/>
          <p:cNvGrpSpPr/>
          <p:nvPr/>
        </p:nvGrpSpPr>
        <p:grpSpPr>
          <a:xfrm>
            <a:off x="7134565" y="2999759"/>
            <a:ext cx="181026" cy="69896"/>
            <a:chOff x="4659775" y="2072775"/>
            <a:chExt cx="74325" cy="28700"/>
          </a:xfrm>
        </p:grpSpPr>
        <p:sp>
          <p:nvSpPr>
            <p:cNvPr id="1159" name="Google Shape;1159;p44"/>
            <p:cNvSpPr/>
            <p:nvPr/>
          </p:nvSpPr>
          <p:spPr>
            <a:xfrm>
              <a:off x="4659775" y="2072775"/>
              <a:ext cx="38075" cy="28700"/>
            </a:xfrm>
            <a:custGeom>
              <a:rect b="b" l="l" r="r" t="t"/>
              <a:pathLst>
                <a:path extrusionOk="0" h="1148" w="1523">
                  <a:moveTo>
                    <a:pt x="1" y="0"/>
                  </a:moveTo>
                  <a:lnTo>
                    <a:pt x="578" y="570"/>
                  </a:lnTo>
                  <a:lnTo>
                    <a:pt x="1" y="1147"/>
                  </a:lnTo>
                  <a:lnTo>
                    <a:pt x="945" y="1147"/>
                  </a:lnTo>
                  <a:lnTo>
                    <a:pt x="1522" y="570"/>
                  </a:lnTo>
                  <a:lnTo>
                    <a:pt x="945"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44"/>
            <p:cNvSpPr/>
            <p:nvPr/>
          </p:nvSpPr>
          <p:spPr>
            <a:xfrm>
              <a:off x="4691875" y="2072775"/>
              <a:ext cx="24550" cy="28700"/>
            </a:xfrm>
            <a:custGeom>
              <a:rect b="b" l="l" r="r" t="t"/>
              <a:pathLst>
                <a:path extrusionOk="0" h="1148" w="982">
                  <a:moveTo>
                    <a:pt x="0" y="0"/>
                  </a:moveTo>
                  <a:lnTo>
                    <a:pt x="570" y="570"/>
                  </a:lnTo>
                  <a:lnTo>
                    <a:pt x="0" y="1147"/>
                  </a:lnTo>
                  <a:lnTo>
                    <a:pt x="411" y="1147"/>
                  </a:lnTo>
                  <a:lnTo>
                    <a:pt x="981" y="570"/>
                  </a:lnTo>
                  <a:lnTo>
                    <a:pt x="411"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44"/>
            <p:cNvSpPr/>
            <p:nvPr/>
          </p:nvSpPr>
          <p:spPr>
            <a:xfrm>
              <a:off x="4709350" y="2072775"/>
              <a:ext cx="24750" cy="28700"/>
            </a:xfrm>
            <a:custGeom>
              <a:rect b="b" l="l" r="r" t="t"/>
              <a:pathLst>
                <a:path extrusionOk="0" h="1148" w="990">
                  <a:moveTo>
                    <a:pt x="1" y="0"/>
                  </a:moveTo>
                  <a:lnTo>
                    <a:pt x="578" y="570"/>
                  </a:lnTo>
                  <a:lnTo>
                    <a:pt x="1" y="1147"/>
                  </a:lnTo>
                  <a:lnTo>
                    <a:pt x="412" y="1147"/>
                  </a:lnTo>
                  <a:lnTo>
                    <a:pt x="989" y="570"/>
                  </a:lnTo>
                  <a:lnTo>
                    <a:pt x="412"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2" name="Google Shape;1162;p44"/>
          <p:cNvGrpSpPr/>
          <p:nvPr/>
        </p:nvGrpSpPr>
        <p:grpSpPr>
          <a:xfrm>
            <a:off x="8054421" y="2790324"/>
            <a:ext cx="167387" cy="89197"/>
            <a:chOff x="4662475" y="1976500"/>
            <a:chExt cx="68725" cy="36625"/>
          </a:xfrm>
        </p:grpSpPr>
        <p:sp>
          <p:nvSpPr>
            <p:cNvPr id="1163" name="Google Shape;1163;p44"/>
            <p:cNvSpPr/>
            <p:nvPr/>
          </p:nvSpPr>
          <p:spPr>
            <a:xfrm>
              <a:off x="4690800" y="1976500"/>
              <a:ext cx="40400" cy="36625"/>
            </a:xfrm>
            <a:custGeom>
              <a:rect b="b" l="l" r="r" t="t"/>
              <a:pathLst>
                <a:path extrusionOk="0" h="1465" w="1616">
                  <a:moveTo>
                    <a:pt x="887" y="0"/>
                  </a:moveTo>
                  <a:lnTo>
                    <a:pt x="692" y="188"/>
                  </a:lnTo>
                  <a:lnTo>
                    <a:pt x="1104" y="599"/>
                  </a:lnTo>
                  <a:lnTo>
                    <a:pt x="0" y="599"/>
                  </a:lnTo>
                  <a:lnTo>
                    <a:pt x="0" y="866"/>
                  </a:lnTo>
                  <a:lnTo>
                    <a:pt x="1104" y="866"/>
                  </a:lnTo>
                  <a:lnTo>
                    <a:pt x="692" y="1269"/>
                  </a:lnTo>
                  <a:lnTo>
                    <a:pt x="887" y="1464"/>
                  </a:lnTo>
                  <a:lnTo>
                    <a:pt x="1616" y="729"/>
                  </a:lnTo>
                  <a:lnTo>
                    <a:pt x="88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4"/>
            <p:cNvSpPr/>
            <p:nvPr/>
          </p:nvSpPr>
          <p:spPr>
            <a:xfrm>
              <a:off x="4674375" y="1991450"/>
              <a:ext cx="10675" cy="6700"/>
            </a:xfrm>
            <a:custGeom>
              <a:rect b="b" l="l" r="r" t="t"/>
              <a:pathLst>
                <a:path extrusionOk="0" h="268" w="427">
                  <a:moveTo>
                    <a:pt x="1" y="1"/>
                  </a:moveTo>
                  <a:lnTo>
                    <a:pt x="1" y="268"/>
                  </a:lnTo>
                  <a:lnTo>
                    <a:pt x="426" y="268"/>
                  </a:lnTo>
                  <a:lnTo>
                    <a:pt x="42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44"/>
            <p:cNvSpPr/>
            <p:nvPr/>
          </p:nvSpPr>
          <p:spPr>
            <a:xfrm>
              <a:off x="4662475" y="1991450"/>
              <a:ext cx="5625" cy="6700"/>
            </a:xfrm>
            <a:custGeom>
              <a:rect b="b" l="l" r="r" t="t"/>
              <a:pathLst>
                <a:path extrusionOk="0" h="268" w="225">
                  <a:moveTo>
                    <a:pt x="1" y="1"/>
                  </a:moveTo>
                  <a:lnTo>
                    <a:pt x="1" y="268"/>
                  </a:lnTo>
                  <a:lnTo>
                    <a:pt x="224" y="268"/>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6" name="Google Shape;1166;p44"/>
          <p:cNvGrpSpPr/>
          <p:nvPr/>
        </p:nvGrpSpPr>
        <p:grpSpPr>
          <a:xfrm>
            <a:off x="7751326" y="2793764"/>
            <a:ext cx="166899" cy="82317"/>
            <a:chOff x="4920150" y="1977875"/>
            <a:chExt cx="68525" cy="33800"/>
          </a:xfrm>
        </p:grpSpPr>
        <p:sp>
          <p:nvSpPr>
            <p:cNvPr id="1167" name="Google Shape;1167;p44"/>
            <p:cNvSpPr/>
            <p:nvPr/>
          </p:nvSpPr>
          <p:spPr>
            <a:xfrm>
              <a:off x="4949175" y="1977875"/>
              <a:ext cx="39500" cy="33800"/>
            </a:xfrm>
            <a:custGeom>
              <a:rect b="b" l="l" r="r" t="t"/>
              <a:pathLst>
                <a:path extrusionOk="0" h="1352" w="1580">
                  <a:moveTo>
                    <a:pt x="891" y="1"/>
                  </a:moveTo>
                  <a:cubicBezTo>
                    <a:pt x="859" y="1"/>
                    <a:pt x="828" y="12"/>
                    <a:pt x="801" y="32"/>
                  </a:cubicBezTo>
                  <a:cubicBezTo>
                    <a:pt x="743" y="89"/>
                    <a:pt x="743" y="176"/>
                    <a:pt x="801" y="226"/>
                  </a:cubicBezTo>
                  <a:lnTo>
                    <a:pt x="1039" y="472"/>
                  </a:lnTo>
                  <a:cubicBezTo>
                    <a:pt x="1068" y="493"/>
                    <a:pt x="1046" y="544"/>
                    <a:pt x="1010" y="544"/>
                  </a:cubicBezTo>
                  <a:lnTo>
                    <a:pt x="152" y="544"/>
                  </a:lnTo>
                  <a:cubicBezTo>
                    <a:pt x="147" y="543"/>
                    <a:pt x="143" y="543"/>
                    <a:pt x="139" y="543"/>
                  </a:cubicBezTo>
                  <a:cubicBezTo>
                    <a:pt x="66" y="543"/>
                    <a:pt x="14" y="598"/>
                    <a:pt x="8" y="666"/>
                  </a:cubicBezTo>
                  <a:cubicBezTo>
                    <a:pt x="0" y="746"/>
                    <a:pt x="65" y="811"/>
                    <a:pt x="145" y="811"/>
                  </a:cubicBezTo>
                  <a:lnTo>
                    <a:pt x="1010" y="811"/>
                  </a:lnTo>
                  <a:cubicBezTo>
                    <a:pt x="1046" y="811"/>
                    <a:pt x="1068" y="854"/>
                    <a:pt x="1039" y="883"/>
                  </a:cubicBezTo>
                  <a:lnTo>
                    <a:pt x="808" y="1113"/>
                  </a:lnTo>
                  <a:cubicBezTo>
                    <a:pt x="758" y="1164"/>
                    <a:pt x="751" y="1251"/>
                    <a:pt x="794" y="1308"/>
                  </a:cubicBezTo>
                  <a:cubicBezTo>
                    <a:pt x="823" y="1337"/>
                    <a:pt x="859" y="1351"/>
                    <a:pt x="895" y="1351"/>
                  </a:cubicBezTo>
                  <a:cubicBezTo>
                    <a:pt x="931" y="1351"/>
                    <a:pt x="967" y="1337"/>
                    <a:pt x="996" y="1308"/>
                  </a:cubicBezTo>
                  <a:lnTo>
                    <a:pt x="1522" y="774"/>
                  </a:lnTo>
                  <a:cubicBezTo>
                    <a:pt x="1580" y="717"/>
                    <a:pt x="1573" y="630"/>
                    <a:pt x="1522" y="573"/>
                  </a:cubicBezTo>
                  <a:lnTo>
                    <a:pt x="996" y="46"/>
                  </a:lnTo>
                  <a:cubicBezTo>
                    <a:pt x="965" y="15"/>
                    <a:pt x="928" y="1"/>
                    <a:pt x="8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44"/>
            <p:cNvSpPr/>
            <p:nvPr/>
          </p:nvSpPr>
          <p:spPr>
            <a:xfrm>
              <a:off x="4931875" y="1991450"/>
              <a:ext cx="12825" cy="6700"/>
            </a:xfrm>
            <a:custGeom>
              <a:rect b="b" l="l" r="r" t="t"/>
              <a:pathLst>
                <a:path extrusionOk="0" h="268" w="513">
                  <a:moveTo>
                    <a:pt x="180" y="1"/>
                  </a:moveTo>
                  <a:cubicBezTo>
                    <a:pt x="0" y="1"/>
                    <a:pt x="0" y="268"/>
                    <a:pt x="180" y="268"/>
                  </a:cubicBezTo>
                  <a:lnTo>
                    <a:pt x="332" y="268"/>
                  </a:lnTo>
                  <a:cubicBezTo>
                    <a:pt x="512" y="268"/>
                    <a:pt x="512" y="1"/>
                    <a:pt x="33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44"/>
            <p:cNvSpPr/>
            <p:nvPr/>
          </p:nvSpPr>
          <p:spPr>
            <a:xfrm>
              <a:off x="4920150" y="1991450"/>
              <a:ext cx="9225" cy="6700"/>
            </a:xfrm>
            <a:custGeom>
              <a:rect b="b" l="l" r="r" t="t"/>
              <a:pathLst>
                <a:path extrusionOk="0" h="268" w="369">
                  <a:moveTo>
                    <a:pt x="181" y="1"/>
                  </a:moveTo>
                  <a:cubicBezTo>
                    <a:pt x="0" y="1"/>
                    <a:pt x="0" y="268"/>
                    <a:pt x="181" y="268"/>
                  </a:cubicBezTo>
                  <a:lnTo>
                    <a:pt x="195" y="268"/>
                  </a:lnTo>
                  <a:cubicBezTo>
                    <a:pt x="368" y="268"/>
                    <a:pt x="368" y="1"/>
                    <a:pt x="19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0" name="Google Shape;1170;p44"/>
          <p:cNvGrpSpPr/>
          <p:nvPr/>
        </p:nvGrpSpPr>
        <p:grpSpPr>
          <a:xfrm>
            <a:off x="7162483" y="3197682"/>
            <a:ext cx="125190" cy="127859"/>
            <a:chOff x="4676550" y="2160575"/>
            <a:chExt cx="51400" cy="52500"/>
          </a:xfrm>
        </p:grpSpPr>
        <p:sp>
          <p:nvSpPr>
            <p:cNvPr id="1171" name="Google Shape;1171;p44"/>
            <p:cNvSpPr/>
            <p:nvPr/>
          </p:nvSpPr>
          <p:spPr>
            <a:xfrm>
              <a:off x="4676550" y="2160575"/>
              <a:ext cx="27775" cy="52500"/>
            </a:xfrm>
            <a:custGeom>
              <a:rect b="b" l="l" r="r" t="t"/>
              <a:pathLst>
                <a:path extrusionOk="0" h="2100" w="1111">
                  <a:moveTo>
                    <a:pt x="0" y="1"/>
                  </a:moveTo>
                  <a:lnTo>
                    <a:pt x="823"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44"/>
            <p:cNvSpPr/>
            <p:nvPr/>
          </p:nvSpPr>
          <p:spPr>
            <a:xfrm>
              <a:off x="4688275" y="2160575"/>
              <a:ext cx="27975" cy="52500"/>
            </a:xfrm>
            <a:custGeom>
              <a:rect b="b" l="l" r="r" t="t"/>
              <a:pathLst>
                <a:path extrusionOk="0" h="2100" w="1119">
                  <a:moveTo>
                    <a:pt x="0" y="1"/>
                  </a:moveTo>
                  <a:lnTo>
                    <a:pt x="822" y="1047"/>
                  </a:lnTo>
                  <a:lnTo>
                    <a:pt x="0" y="2100"/>
                  </a:lnTo>
                  <a:lnTo>
                    <a:pt x="296" y="2100"/>
                  </a:lnTo>
                  <a:lnTo>
                    <a:pt x="1118" y="1047"/>
                  </a:lnTo>
                  <a:lnTo>
                    <a:pt x="29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44"/>
            <p:cNvSpPr/>
            <p:nvPr/>
          </p:nvSpPr>
          <p:spPr>
            <a:xfrm>
              <a:off x="4700175" y="2160575"/>
              <a:ext cx="27775" cy="52500"/>
            </a:xfrm>
            <a:custGeom>
              <a:rect b="b" l="l" r="r" t="t"/>
              <a:pathLst>
                <a:path extrusionOk="0" h="2100" w="1111">
                  <a:moveTo>
                    <a:pt x="0" y="1"/>
                  </a:moveTo>
                  <a:lnTo>
                    <a:pt x="822"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4" name="Google Shape;1174;p44"/>
          <p:cNvGrpSpPr/>
          <p:nvPr/>
        </p:nvGrpSpPr>
        <p:grpSpPr>
          <a:xfrm>
            <a:off x="7459741" y="3204714"/>
            <a:ext cx="145405" cy="113794"/>
            <a:chOff x="4768325" y="2163475"/>
            <a:chExt cx="59700" cy="46725"/>
          </a:xfrm>
        </p:grpSpPr>
        <p:sp>
          <p:nvSpPr>
            <p:cNvPr id="1175" name="Google Shape;1175;p44"/>
            <p:cNvSpPr/>
            <p:nvPr/>
          </p:nvSpPr>
          <p:spPr>
            <a:xfrm>
              <a:off x="4768325" y="2163475"/>
              <a:ext cx="35375" cy="46725"/>
            </a:xfrm>
            <a:custGeom>
              <a:rect b="b" l="l" r="r" t="t"/>
              <a:pathLst>
                <a:path extrusionOk="0" h="1869" w="1415">
                  <a:moveTo>
                    <a:pt x="0" y="0"/>
                  </a:moveTo>
                  <a:lnTo>
                    <a:pt x="895" y="931"/>
                  </a:lnTo>
                  <a:lnTo>
                    <a:pt x="0" y="1868"/>
                  </a:lnTo>
                  <a:lnTo>
                    <a:pt x="520" y="1868"/>
                  </a:lnTo>
                  <a:lnTo>
                    <a:pt x="1414" y="931"/>
                  </a:lnTo>
                  <a:lnTo>
                    <a:pt x="52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44"/>
            <p:cNvSpPr/>
            <p:nvPr/>
          </p:nvSpPr>
          <p:spPr>
            <a:xfrm>
              <a:off x="4792475" y="2163475"/>
              <a:ext cx="35550" cy="46725"/>
            </a:xfrm>
            <a:custGeom>
              <a:rect b="b" l="l" r="r" t="t"/>
              <a:pathLst>
                <a:path extrusionOk="0" h="1869" w="1422">
                  <a:moveTo>
                    <a:pt x="1" y="0"/>
                  </a:moveTo>
                  <a:lnTo>
                    <a:pt x="895" y="931"/>
                  </a:lnTo>
                  <a:lnTo>
                    <a:pt x="1" y="1868"/>
                  </a:lnTo>
                  <a:lnTo>
                    <a:pt x="527" y="1868"/>
                  </a:lnTo>
                  <a:lnTo>
                    <a:pt x="1422" y="931"/>
                  </a:lnTo>
                  <a:lnTo>
                    <a:pt x="527"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77" name="Google Shape;1177;p44"/>
          <p:cNvSpPr/>
          <p:nvPr/>
        </p:nvSpPr>
        <p:spPr>
          <a:xfrm>
            <a:off x="7791696" y="3196221"/>
            <a:ext cx="86159" cy="130781"/>
          </a:xfrm>
          <a:custGeom>
            <a:rect b="b" l="l" r="r" t="t"/>
            <a:pathLst>
              <a:path extrusionOk="0" h="2148" w="1415">
                <a:moveTo>
                  <a:pt x="308" y="0"/>
                </a:moveTo>
                <a:cubicBezTo>
                  <a:pt x="152" y="0"/>
                  <a:pt x="1" y="123"/>
                  <a:pt x="1" y="308"/>
                </a:cubicBezTo>
                <a:lnTo>
                  <a:pt x="8" y="1844"/>
                </a:lnTo>
                <a:cubicBezTo>
                  <a:pt x="8" y="2026"/>
                  <a:pt x="158" y="2148"/>
                  <a:pt x="316" y="2148"/>
                </a:cubicBezTo>
                <a:cubicBezTo>
                  <a:pt x="390" y="2148"/>
                  <a:pt x="465" y="2121"/>
                  <a:pt x="527" y="2061"/>
                </a:cubicBezTo>
                <a:lnTo>
                  <a:pt x="1292" y="1296"/>
                </a:lnTo>
                <a:cubicBezTo>
                  <a:pt x="1414" y="1181"/>
                  <a:pt x="1414" y="986"/>
                  <a:pt x="1292" y="864"/>
                </a:cubicBezTo>
                <a:lnTo>
                  <a:pt x="520" y="92"/>
                </a:lnTo>
                <a:cubicBezTo>
                  <a:pt x="459" y="29"/>
                  <a:pt x="383" y="0"/>
                  <a:pt x="308"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44"/>
          <p:cNvSpPr/>
          <p:nvPr/>
        </p:nvSpPr>
        <p:spPr>
          <a:xfrm>
            <a:off x="8064072" y="4203306"/>
            <a:ext cx="148084" cy="162989"/>
          </a:xfrm>
          <a:custGeom>
            <a:rect b="b" l="l" r="r" t="t"/>
            <a:pathLst>
              <a:path extrusionOk="0" h="2677" w="2432">
                <a:moveTo>
                  <a:pt x="801" y="1"/>
                </a:moveTo>
                <a:lnTo>
                  <a:pt x="1205" y="751"/>
                </a:lnTo>
                <a:lnTo>
                  <a:pt x="1" y="751"/>
                </a:lnTo>
                <a:lnTo>
                  <a:pt x="1" y="1927"/>
                </a:lnTo>
                <a:lnTo>
                  <a:pt x="1205" y="1927"/>
                </a:lnTo>
                <a:lnTo>
                  <a:pt x="801" y="2677"/>
                </a:lnTo>
                <a:lnTo>
                  <a:pt x="2431" y="1335"/>
                </a:lnTo>
                <a:lnTo>
                  <a:pt x="801"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44"/>
          <p:cNvSpPr/>
          <p:nvPr/>
        </p:nvSpPr>
        <p:spPr>
          <a:xfrm>
            <a:off x="7165528" y="3431527"/>
            <a:ext cx="119101" cy="163415"/>
          </a:xfrm>
          <a:custGeom>
            <a:rect b="b" l="l" r="r" t="t"/>
            <a:pathLst>
              <a:path extrusionOk="0" h="2684" w="1956">
                <a:moveTo>
                  <a:pt x="1" y="0"/>
                </a:moveTo>
                <a:lnTo>
                  <a:pt x="787" y="1342"/>
                </a:lnTo>
                <a:lnTo>
                  <a:pt x="1" y="2683"/>
                </a:lnTo>
                <a:lnTo>
                  <a:pt x="1955" y="1342"/>
                </a:lnTo>
                <a:lnTo>
                  <a:pt x="1"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44"/>
          <p:cNvSpPr/>
          <p:nvPr/>
        </p:nvSpPr>
        <p:spPr>
          <a:xfrm>
            <a:off x="7133499" y="4219136"/>
            <a:ext cx="183157" cy="131329"/>
          </a:xfrm>
          <a:custGeom>
            <a:rect b="b" l="l" r="r" t="t"/>
            <a:pathLst>
              <a:path extrusionOk="0" h="2157" w="3008">
                <a:moveTo>
                  <a:pt x="0" y="0"/>
                </a:moveTo>
                <a:lnTo>
                  <a:pt x="729" y="1075"/>
                </a:lnTo>
                <a:lnTo>
                  <a:pt x="0" y="2157"/>
                </a:lnTo>
                <a:lnTo>
                  <a:pt x="0" y="2157"/>
                </a:lnTo>
                <a:lnTo>
                  <a:pt x="3008" y="1075"/>
                </a:lnTo>
                <a:lnTo>
                  <a:pt x="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44"/>
          <p:cNvSpPr/>
          <p:nvPr/>
        </p:nvSpPr>
        <p:spPr>
          <a:xfrm>
            <a:off x="7150823" y="3700780"/>
            <a:ext cx="148511" cy="112515"/>
          </a:xfrm>
          <a:custGeom>
            <a:rect b="b" l="l" r="r" t="t"/>
            <a:pathLst>
              <a:path extrusionOk="0" h="1848" w="2439">
                <a:moveTo>
                  <a:pt x="1580" y="1"/>
                </a:moveTo>
                <a:lnTo>
                  <a:pt x="1371" y="203"/>
                </a:lnTo>
                <a:lnTo>
                  <a:pt x="1919" y="780"/>
                </a:lnTo>
                <a:lnTo>
                  <a:pt x="1" y="780"/>
                </a:lnTo>
                <a:lnTo>
                  <a:pt x="1" y="1068"/>
                </a:lnTo>
                <a:lnTo>
                  <a:pt x="1919" y="1068"/>
                </a:lnTo>
                <a:lnTo>
                  <a:pt x="1371" y="1645"/>
                </a:lnTo>
                <a:lnTo>
                  <a:pt x="1580" y="1847"/>
                </a:lnTo>
                <a:lnTo>
                  <a:pt x="2439" y="924"/>
                </a:lnTo>
                <a:lnTo>
                  <a:pt x="1580"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44"/>
          <p:cNvSpPr/>
          <p:nvPr/>
        </p:nvSpPr>
        <p:spPr>
          <a:xfrm>
            <a:off x="7784572" y="3682697"/>
            <a:ext cx="100408" cy="148681"/>
          </a:xfrm>
          <a:custGeom>
            <a:rect b="b" l="l" r="r" t="t"/>
            <a:pathLst>
              <a:path extrusionOk="0" h="2442" w="1649">
                <a:moveTo>
                  <a:pt x="501" y="1"/>
                </a:moveTo>
                <a:cubicBezTo>
                  <a:pt x="238" y="1"/>
                  <a:pt x="1" y="336"/>
                  <a:pt x="250" y="590"/>
                </a:cubicBezTo>
                <a:lnTo>
                  <a:pt x="841" y="1232"/>
                </a:lnTo>
                <a:lnTo>
                  <a:pt x="250" y="1874"/>
                </a:lnTo>
                <a:cubicBezTo>
                  <a:pt x="36" y="2126"/>
                  <a:pt x="260" y="2441"/>
                  <a:pt x="516" y="2441"/>
                </a:cubicBezTo>
                <a:cubicBezTo>
                  <a:pt x="596" y="2441"/>
                  <a:pt x="680" y="2410"/>
                  <a:pt x="754" y="2336"/>
                </a:cubicBezTo>
                <a:lnTo>
                  <a:pt x="1555" y="1463"/>
                </a:lnTo>
                <a:cubicBezTo>
                  <a:pt x="1613" y="1405"/>
                  <a:pt x="1641" y="1326"/>
                  <a:pt x="1649" y="1246"/>
                </a:cubicBezTo>
                <a:cubicBezTo>
                  <a:pt x="1649" y="1239"/>
                  <a:pt x="1649" y="1239"/>
                  <a:pt x="1649" y="1232"/>
                </a:cubicBezTo>
                <a:cubicBezTo>
                  <a:pt x="1649" y="1225"/>
                  <a:pt x="1649" y="1225"/>
                  <a:pt x="1649" y="1218"/>
                </a:cubicBezTo>
                <a:cubicBezTo>
                  <a:pt x="1641" y="1138"/>
                  <a:pt x="1613" y="1059"/>
                  <a:pt x="1555" y="1001"/>
                </a:cubicBezTo>
                <a:lnTo>
                  <a:pt x="754" y="129"/>
                </a:lnTo>
                <a:cubicBezTo>
                  <a:pt x="679" y="38"/>
                  <a:pt x="588" y="1"/>
                  <a:pt x="501"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83" name="Google Shape;1183;p44"/>
          <p:cNvGrpSpPr/>
          <p:nvPr/>
        </p:nvGrpSpPr>
        <p:grpSpPr>
          <a:xfrm>
            <a:off x="7476059" y="3459808"/>
            <a:ext cx="112768" cy="106853"/>
            <a:chOff x="4768575" y="2253950"/>
            <a:chExt cx="46300" cy="43875"/>
          </a:xfrm>
        </p:grpSpPr>
        <p:sp>
          <p:nvSpPr>
            <p:cNvPr id="1184" name="Google Shape;1184;p44"/>
            <p:cNvSpPr/>
            <p:nvPr/>
          </p:nvSpPr>
          <p:spPr>
            <a:xfrm>
              <a:off x="4785700" y="2253950"/>
              <a:ext cx="29175" cy="43875"/>
            </a:xfrm>
            <a:custGeom>
              <a:rect b="b" l="l" r="r" t="t"/>
              <a:pathLst>
                <a:path extrusionOk="0" h="1755" w="1167">
                  <a:moveTo>
                    <a:pt x="262" y="1"/>
                  </a:moveTo>
                  <a:cubicBezTo>
                    <a:pt x="150" y="1"/>
                    <a:pt x="49" y="149"/>
                    <a:pt x="164" y="247"/>
                  </a:cubicBezTo>
                  <a:lnTo>
                    <a:pt x="770" y="853"/>
                  </a:lnTo>
                  <a:lnTo>
                    <a:pt x="106" y="1517"/>
                  </a:lnTo>
                  <a:cubicBezTo>
                    <a:pt x="1" y="1616"/>
                    <a:pt x="95" y="1754"/>
                    <a:pt x="204" y="1754"/>
                  </a:cubicBezTo>
                  <a:cubicBezTo>
                    <a:pt x="236" y="1754"/>
                    <a:pt x="271" y="1742"/>
                    <a:pt x="301" y="1711"/>
                  </a:cubicBezTo>
                  <a:lnTo>
                    <a:pt x="1166" y="853"/>
                  </a:lnTo>
                  <a:lnTo>
                    <a:pt x="366" y="52"/>
                  </a:lnTo>
                  <a:cubicBezTo>
                    <a:pt x="334" y="16"/>
                    <a:pt x="297" y="1"/>
                    <a:pt x="26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44"/>
            <p:cNvSpPr/>
            <p:nvPr/>
          </p:nvSpPr>
          <p:spPr>
            <a:xfrm>
              <a:off x="4768575" y="2253950"/>
              <a:ext cx="29175" cy="43875"/>
            </a:xfrm>
            <a:custGeom>
              <a:rect b="b" l="l" r="r" t="t"/>
              <a:pathLst>
                <a:path extrusionOk="0" h="1755" w="1167">
                  <a:moveTo>
                    <a:pt x="261" y="1"/>
                  </a:moveTo>
                  <a:cubicBezTo>
                    <a:pt x="150" y="1"/>
                    <a:pt x="50" y="149"/>
                    <a:pt x="171" y="247"/>
                  </a:cubicBezTo>
                  <a:lnTo>
                    <a:pt x="769" y="853"/>
                  </a:lnTo>
                  <a:lnTo>
                    <a:pt x="106" y="1517"/>
                  </a:lnTo>
                  <a:cubicBezTo>
                    <a:pt x="1" y="1616"/>
                    <a:pt x="95" y="1754"/>
                    <a:pt x="203" y="1754"/>
                  </a:cubicBezTo>
                  <a:cubicBezTo>
                    <a:pt x="236" y="1754"/>
                    <a:pt x="270" y="1742"/>
                    <a:pt x="301" y="1711"/>
                  </a:cubicBezTo>
                  <a:lnTo>
                    <a:pt x="1166" y="853"/>
                  </a:lnTo>
                  <a:lnTo>
                    <a:pt x="365" y="52"/>
                  </a:lnTo>
                  <a:cubicBezTo>
                    <a:pt x="334" y="16"/>
                    <a:pt x="297" y="1"/>
                    <a:pt x="26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6" name="Google Shape;1186;p44"/>
          <p:cNvGrpSpPr/>
          <p:nvPr/>
        </p:nvGrpSpPr>
        <p:grpSpPr>
          <a:xfrm>
            <a:off x="7775682" y="3948834"/>
            <a:ext cx="118187" cy="146246"/>
            <a:chOff x="4960900" y="2433225"/>
            <a:chExt cx="48525" cy="60050"/>
          </a:xfrm>
        </p:grpSpPr>
        <p:sp>
          <p:nvSpPr>
            <p:cNvPr id="1187" name="Google Shape;1187;p44"/>
            <p:cNvSpPr/>
            <p:nvPr/>
          </p:nvSpPr>
          <p:spPr>
            <a:xfrm>
              <a:off x="4974225" y="2433225"/>
              <a:ext cx="35200" cy="60050"/>
            </a:xfrm>
            <a:custGeom>
              <a:rect b="b" l="l" r="r" t="t"/>
              <a:pathLst>
                <a:path extrusionOk="0" h="2402" w="1408">
                  <a:moveTo>
                    <a:pt x="102" y="0"/>
                  </a:moveTo>
                  <a:lnTo>
                    <a:pt x="95" y="7"/>
                  </a:lnTo>
                  <a:lnTo>
                    <a:pt x="1112" y="1154"/>
                  </a:lnTo>
                  <a:lnTo>
                    <a:pt x="1" y="2402"/>
                  </a:lnTo>
                  <a:lnTo>
                    <a:pt x="297" y="2402"/>
                  </a:lnTo>
                  <a:lnTo>
                    <a:pt x="1407" y="1154"/>
                  </a:lnTo>
                  <a:lnTo>
                    <a:pt x="383"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44"/>
            <p:cNvSpPr/>
            <p:nvPr/>
          </p:nvSpPr>
          <p:spPr>
            <a:xfrm>
              <a:off x="4960900" y="2433225"/>
              <a:ext cx="35175" cy="60050"/>
            </a:xfrm>
            <a:custGeom>
              <a:rect b="b" l="l" r="r" t="t"/>
              <a:pathLst>
                <a:path extrusionOk="0" h="2402" w="1407">
                  <a:moveTo>
                    <a:pt x="108" y="0"/>
                  </a:moveTo>
                  <a:lnTo>
                    <a:pt x="94" y="7"/>
                  </a:lnTo>
                  <a:lnTo>
                    <a:pt x="1111" y="1154"/>
                  </a:lnTo>
                  <a:lnTo>
                    <a:pt x="0" y="2402"/>
                  </a:lnTo>
                  <a:lnTo>
                    <a:pt x="296" y="2402"/>
                  </a:lnTo>
                  <a:lnTo>
                    <a:pt x="1407" y="1154"/>
                  </a:lnTo>
                  <a:lnTo>
                    <a:pt x="39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9" name="Google Shape;1189;p44"/>
          <p:cNvGrpSpPr/>
          <p:nvPr/>
        </p:nvGrpSpPr>
        <p:grpSpPr>
          <a:xfrm>
            <a:off x="7464247" y="4212895"/>
            <a:ext cx="136394" cy="143810"/>
            <a:chOff x="4854075" y="2527625"/>
            <a:chExt cx="56000" cy="59050"/>
          </a:xfrm>
        </p:grpSpPr>
        <p:sp>
          <p:nvSpPr>
            <p:cNvPr id="1190" name="Google Shape;1190;p44"/>
            <p:cNvSpPr/>
            <p:nvPr/>
          </p:nvSpPr>
          <p:spPr>
            <a:xfrm>
              <a:off x="4872325" y="2527625"/>
              <a:ext cx="37750" cy="59050"/>
            </a:xfrm>
            <a:custGeom>
              <a:rect b="b" l="l" r="r" t="t"/>
              <a:pathLst>
                <a:path extrusionOk="0" h="2362" w="1510">
                  <a:moveTo>
                    <a:pt x="305" y="1"/>
                  </a:moveTo>
                  <a:cubicBezTo>
                    <a:pt x="141" y="1"/>
                    <a:pt x="1" y="210"/>
                    <a:pt x="146" y="371"/>
                  </a:cubicBezTo>
                  <a:lnTo>
                    <a:pt x="961" y="1179"/>
                  </a:lnTo>
                  <a:lnTo>
                    <a:pt x="146" y="1994"/>
                  </a:lnTo>
                  <a:cubicBezTo>
                    <a:pt x="0" y="2151"/>
                    <a:pt x="143" y="2361"/>
                    <a:pt x="308" y="2361"/>
                  </a:cubicBezTo>
                  <a:cubicBezTo>
                    <a:pt x="355" y="2361"/>
                    <a:pt x="404" y="2344"/>
                    <a:pt x="449" y="2304"/>
                  </a:cubicBezTo>
                  <a:lnTo>
                    <a:pt x="1423" y="1338"/>
                  </a:lnTo>
                  <a:cubicBezTo>
                    <a:pt x="1509" y="1244"/>
                    <a:pt x="1509" y="1107"/>
                    <a:pt x="1423" y="1013"/>
                  </a:cubicBezTo>
                  <a:lnTo>
                    <a:pt x="1423" y="1020"/>
                  </a:lnTo>
                  <a:lnTo>
                    <a:pt x="449" y="61"/>
                  </a:lnTo>
                  <a:cubicBezTo>
                    <a:pt x="403" y="19"/>
                    <a:pt x="353" y="1"/>
                    <a:pt x="305"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44"/>
            <p:cNvSpPr/>
            <p:nvPr/>
          </p:nvSpPr>
          <p:spPr>
            <a:xfrm>
              <a:off x="4854075" y="2539100"/>
              <a:ext cx="26075" cy="35875"/>
            </a:xfrm>
            <a:custGeom>
              <a:rect b="b" l="l" r="r" t="t"/>
              <a:pathLst>
                <a:path extrusionOk="0" h="1435" w="1043">
                  <a:moveTo>
                    <a:pt x="326" y="1"/>
                  </a:moveTo>
                  <a:cubicBezTo>
                    <a:pt x="152" y="1"/>
                    <a:pt x="1" y="234"/>
                    <a:pt x="177" y="388"/>
                  </a:cubicBezTo>
                  <a:lnTo>
                    <a:pt x="516" y="720"/>
                  </a:lnTo>
                  <a:lnTo>
                    <a:pt x="177" y="1059"/>
                  </a:lnTo>
                  <a:cubicBezTo>
                    <a:pt x="21" y="1215"/>
                    <a:pt x="165" y="1435"/>
                    <a:pt x="336" y="1435"/>
                  </a:cubicBezTo>
                  <a:cubicBezTo>
                    <a:pt x="386" y="1435"/>
                    <a:pt x="439" y="1415"/>
                    <a:pt x="487" y="1369"/>
                  </a:cubicBezTo>
                  <a:lnTo>
                    <a:pt x="977" y="886"/>
                  </a:lnTo>
                  <a:cubicBezTo>
                    <a:pt x="1020" y="843"/>
                    <a:pt x="1042" y="785"/>
                    <a:pt x="1042" y="720"/>
                  </a:cubicBezTo>
                  <a:cubicBezTo>
                    <a:pt x="1042" y="662"/>
                    <a:pt x="1013" y="605"/>
                    <a:pt x="977" y="561"/>
                  </a:cubicBezTo>
                  <a:lnTo>
                    <a:pt x="487" y="78"/>
                  </a:lnTo>
                  <a:cubicBezTo>
                    <a:pt x="437" y="23"/>
                    <a:pt x="380" y="1"/>
                    <a:pt x="326"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2" name="Google Shape;1192;p44"/>
          <p:cNvSpPr/>
          <p:nvPr/>
        </p:nvSpPr>
        <p:spPr>
          <a:xfrm>
            <a:off x="7479500" y="3955623"/>
            <a:ext cx="105888" cy="132668"/>
          </a:xfrm>
          <a:custGeom>
            <a:rect b="b" l="l" r="r" t="t"/>
            <a:pathLst>
              <a:path extrusionOk="0" h="2179" w="1739">
                <a:moveTo>
                  <a:pt x="1" y="1"/>
                </a:moveTo>
                <a:lnTo>
                  <a:pt x="1" y="2179"/>
                </a:lnTo>
                <a:lnTo>
                  <a:pt x="758" y="2179"/>
                </a:lnTo>
                <a:lnTo>
                  <a:pt x="1739" y="1090"/>
                </a:lnTo>
                <a:lnTo>
                  <a:pt x="758"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44"/>
          <p:cNvSpPr/>
          <p:nvPr/>
        </p:nvSpPr>
        <p:spPr>
          <a:xfrm>
            <a:off x="8058166" y="3195277"/>
            <a:ext cx="159897" cy="132668"/>
          </a:xfrm>
          <a:custGeom>
            <a:rect b="b" l="l" r="r" t="t"/>
            <a:pathLst>
              <a:path extrusionOk="0" h="2179" w="2626">
                <a:moveTo>
                  <a:pt x="0" y="1"/>
                </a:moveTo>
                <a:lnTo>
                  <a:pt x="887" y="1090"/>
                </a:lnTo>
                <a:lnTo>
                  <a:pt x="0" y="2179"/>
                </a:lnTo>
                <a:lnTo>
                  <a:pt x="1644" y="2179"/>
                </a:lnTo>
                <a:lnTo>
                  <a:pt x="2625" y="1090"/>
                </a:lnTo>
                <a:lnTo>
                  <a:pt x="1644"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44"/>
          <p:cNvSpPr/>
          <p:nvPr/>
        </p:nvSpPr>
        <p:spPr>
          <a:xfrm>
            <a:off x="7157429" y="3955623"/>
            <a:ext cx="135298" cy="132668"/>
          </a:xfrm>
          <a:custGeom>
            <a:rect b="b" l="l" r="r" t="t"/>
            <a:pathLst>
              <a:path extrusionOk="0" h="2179" w="2222">
                <a:moveTo>
                  <a:pt x="477" y="1"/>
                </a:moveTo>
                <a:lnTo>
                  <a:pt x="895" y="513"/>
                </a:lnTo>
                <a:lnTo>
                  <a:pt x="1" y="513"/>
                </a:lnTo>
                <a:lnTo>
                  <a:pt x="1" y="1659"/>
                </a:lnTo>
                <a:lnTo>
                  <a:pt x="895" y="1659"/>
                </a:lnTo>
                <a:lnTo>
                  <a:pt x="477" y="2179"/>
                </a:lnTo>
                <a:lnTo>
                  <a:pt x="1234" y="2179"/>
                </a:lnTo>
                <a:lnTo>
                  <a:pt x="2222" y="1090"/>
                </a:lnTo>
                <a:lnTo>
                  <a:pt x="1234"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95" name="Google Shape;1195;p44"/>
          <p:cNvGrpSpPr/>
          <p:nvPr/>
        </p:nvGrpSpPr>
        <p:grpSpPr>
          <a:xfrm>
            <a:off x="8088458" y="3676639"/>
            <a:ext cx="99312" cy="160797"/>
            <a:chOff x="5059700" y="2334775"/>
            <a:chExt cx="40775" cy="66025"/>
          </a:xfrm>
        </p:grpSpPr>
        <p:sp>
          <p:nvSpPr>
            <p:cNvPr id="1196" name="Google Shape;1196;p44"/>
            <p:cNvSpPr/>
            <p:nvPr/>
          </p:nvSpPr>
          <p:spPr>
            <a:xfrm>
              <a:off x="5059700" y="2334775"/>
              <a:ext cx="12475" cy="10525"/>
            </a:xfrm>
            <a:custGeom>
              <a:rect b="b" l="l" r="r" t="t"/>
              <a:pathLst>
                <a:path extrusionOk="0" h="421" w="499">
                  <a:moveTo>
                    <a:pt x="282" y="0"/>
                  </a:moveTo>
                  <a:cubicBezTo>
                    <a:pt x="94" y="0"/>
                    <a:pt x="1" y="224"/>
                    <a:pt x="138" y="361"/>
                  </a:cubicBezTo>
                  <a:cubicBezTo>
                    <a:pt x="179" y="402"/>
                    <a:pt x="230" y="421"/>
                    <a:pt x="281" y="421"/>
                  </a:cubicBezTo>
                  <a:cubicBezTo>
                    <a:pt x="388" y="421"/>
                    <a:pt x="491" y="337"/>
                    <a:pt x="491" y="209"/>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44"/>
            <p:cNvSpPr/>
            <p:nvPr/>
          </p:nvSpPr>
          <p:spPr>
            <a:xfrm>
              <a:off x="5059700" y="2348650"/>
              <a:ext cx="12475" cy="10550"/>
            </a:xfrm>
            <a:custGeom>
              <a:rect b="b" l="l" r="r" t="t"/>
              <a:pathLst>
                <a:path extrusionOk="0" h="422" w="499">
                  <a:moveTo>
                    <a:pt x="282" y="1"/>
                  </a:moveTo>
                  <a:cubicBezTo>
                    <a:pt x="94" y="1"/>
                    <a:pt x="1" y="224"/>
                    <a:pt x="138" y="361"/>
                  </a:cubicBezTo>
                  <a:cubicBezTo>
                    <a:pt x="179" y="403"/>
                    <a:pt x="230" y="421"/>
                    <a:pt x="281" y="421"/>
                  </a:cubicBezTo>
                  <a:cubicBezTo>
                    <a:pt x="388" y="421"/>
                    <a:pt x="491" y="337"/>
                    <a:pt x="491" y="210"/>
                  </a:cubicBezTo>
                  <a:cubicBezTo>
                    <a:pt x="498"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44"/>
            <p:cNvSpPr/>
            <p:nvPr/>
          </p:nvSpPr>
          <p:spPr>
            <a:xfrm>
              <a:off x="5059700" y="2362525"/>
              <a:ext cx="12475" cy="10550"/>
            </a:xfrm>
            <a:custGeom>
              <a:rect b="b" l="l" r="r" t="t"/>
              <a:pathLst>
                <a:path extrusionOk="0" h="422" w="499">
                  <a:moveTo>
                    <a:pt x="282" y="1"/>
                  </a:moveTo>
                  <a:cubicBezTo>
                    <a:pt x="94" y="1"/>
                    <a:pt x="1" y="224"/>
                    <a:pt x="138" y="361"/>
                  </a:cubicBezTo>
                  <a:cubicBezTo>
                    <a:pt x="179" y="403"/>
                    <a:pt x="230" y="422"/>
                    <a:pt x="281" y="422"/>
                  </a:cubicBezTo>
                  <a:cubicBezTo>
                    <a:pt x="388" y="422"/>
                    <a:pt x="491" y="338"/>
                    <a:pt x="491" y="210"/>
                  </a:cubicBezTo>
                  <a:cubicBezTo>
                    <a:pt x="498"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44"/>
            <p:cNvSpPr/>
            <p:nvPr/>
          </p:nvSpPr>
          <p:spPr>
            <a:xfrm>
              <a:off x="5059700" y="2376400"/>
              <a:ext cx="12475" cy="10500"/>
            </a:xfrm>
            <a:custGeom>
              <a:rect b="b" l="l" r="r" t="t"/>
              <a:pathLst>
                <a:path extrusionOk="0" h="420" w="499">
                  <a:moveTo>
                    <a:pt x="294" y="1"/>
                  </a:moveTo>
                  <a:cubicBezTo>
                    <a:pt x="290" y="1"/>
                    <a:pt x="286" y="1"/>
                    <a:pt x="282" y="1"/>
                  </a:cubicBezTo>
                  <a:cubicBezTo>
                    <a:pt x="94" y="1"/>
                    <a:pt x="1" y="225"/>
                    <a:pt x="138" y="355"/>
                  </a:cubicBezTo>
                  <a:cubicBezTo>
                    <a:pt x="180" y="400"/>
                    <a:pt x="233" y="420"/>
                    <a:pt x="285" y="420"/>
                  </a:cubicBezTo>
                  <a:cubicBezTo>
                    <a:pt x="390" y="420"/>
                    <a:pt x="491" y="336"/>
                    <a:pt x="491" y="210"/>
                  </a:cubicBezTo>
                  <a:cubicBezTo>
                    <a:pt x="498" y="99"/>
                    <a:pt x="404" y="1"/>
                    <a:pt x="29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44"/>
            <p:cNvSpPr/>
            <p:nvPr/>
          </p:nvSpPr>
          <p:spPr>
            <a:xfrm>
              <a:off x="5059700" y="2390125"/>
              <a:ext cx="12475" cy="10675"/>
            </a:xfrm>
            <a:custGeom>
              <a:rect b="b" l="l" r="r" t="t"/>
              <a:pathLst>
                <a:path extrusionOk="0" h="427" w="499">
                  <a:moveTo>
                    <a:pt x="282" y="0"/>
                  </a:moveTo>
                  <a:cubicBezTo>
                    <a:pt x="94" y="0"/>
                    <a:pt x="1" y="231"/>
                    <a:pt x="138" y="361"/>
                  </a:cubicBezTo>
                  <a:cubicBezTo>
                    <a:pt x="180" y="406"/>
                    <a:pt x="233" y="426"/>
                    <a:pt x="285" y="426"/>
                  </a:cubicBezTo>
                  <a:cubicBezTo>
                    <a:pt x="390" y="426"/>
                    <a:pt x="491" y="343"/>
                    <a:pt x="491" y="217"/>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44"/>
            <p:cNvSpPr/>
            <p:nvPr/>
          </p:nvSpPr>
          <p:spPr>
            <a:xfrm>
              <a:off x="5073950" y="2348650"/>
              <a:ext cx="12275" cy="10550"/>
            </a:xfrm>
            <a:custGeom>
              <a:rect b="b" l="l" r="r" t="t"/>
              <a:pathLst>
                <a:path extrusionOk="0" h="422" w="491">
                  <a:moveTo>
                    <a:pt x="282" y="1"/>
                  </a:moveTo>
                  <a:cubicBezTo>
                    <a:pt x="94" y="1"/>
                    <a:pt x="0" y="224"/>
                    <a:pt x="130" y="361"/>
                  </a:cubicBezTo>
                  <a:cubicBezTo>
                    <a:pt x="174" y="403"/>
                    <a:pt x="227" y="421"/>
                    <a:pt x="278" y="421"/>
                  </a:cubicBezTo>
                  <a:cubicBezTo>
                    <a:pt x="387" y="421"/>
                    <a:pt x="491" y="337"/>
                    <a:pt x="491" y="210"/>
                  </a:cubicBezTo>
                  <a:cubicBezTo>
                    <a:pt x="491"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44"/>
            <p:cNvSpPr/>
            <p:nvPr/>
          </p:nvSpPr>
          <p:spPr>
            <a:xfrm>
              <a:off x="5073950" y="2362525"/>
              <a:ext cx="12275" cy="10550"/>
            </a:xfrm>
            <a:custGeom>
              <a:rect b="b" l="l" r="r" t="t"/>
              <a:pathLst>
                <a:path extrusionOk="0" h="422" w="491">
                  <a:moveTo>
                    <a:pt x="282" y="1"/>
                  </a:moveTo>
                  <a:cubicBezTo>
                    <a:pt x="94" y="1"/>
                    <a:pt x="0" y="224"/>
                    <a:pt x="130" y="361"/>
                  </a:cubicBezTo>
                  <a:cubicBezTo>
                    <a:pt x="174" y="403"/>
                    <a:pt x="227" y="422"/>
                    <a:pt x="278" y="422"/>
                  </a:cubicBezTo>
                  <a:cubicBezTo>
                    <a:pt x="387" y="422"/>
                    <a:pt x="491" y="338"/>
                    <a:pt x="491" y="210"/>
                  </a:cubicBezTo>
                  <a:cubicBezTo>
                    <a:pt x="491"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44"/>
            <p:cNvSpPr/>
            <p:nvPr/>
          </p:nvSpPr>
          <p:spPr>
            <a:xfrm>
              <a:off x="5074000" y="2376400"/>
              <a:ext cx="12225" cy="10500"/>
            </a:xfrm>
            <a:custGeom>
              <a:rect b="b" l="l" r="r" t="t"/>
              <a:pathLst>
                <a:path extrusionOk="0" h="420" w="489">
                  <a:moveTo>
                    <a:pt x="291" y="1"/>
                  </a:moveTo>
                  <a:cubicBezTo>
                    <a:pt x="287" y="1"/>
                    <a:pt x="284" y="1"/>
                    <a:pt x="280" y="1"/>
                  </a:cubicBezTo>
                  <a:cubicBezTo>
                    <a:pt x="277" y="1"/>
                    <a:pt x="274" y="1"/>
                    <a:pt x="271" y="1"/>
                  </a:cubicBezTo>
                  <a:cubicBezTo>
                    <a:pt x="89" y="1"/>
                    <a:pt x="0" y="227"/>
                    <a:pt x="128" y="355"/>
                  </a:cubicBezTo>
                  <a:cubicBezTo>
                    <a:pt x="173" y="400"/>
                    <a:pt x="228" y="420"/>
                    <a:pt x="281" y="420"/>
                  </a:cubicBezTo>
                  <a:cubicBezTo>
                    <a:pt x="388" y="420"/>
                    <a:pt x="489" y="336"/>
                    <a:pt x="489" y="210"/>
                  </a:cubicBezTo>
                  <a:cubicBezTo>
                    <a:pt x="489" y="99"/>
                    <a:pt x="401" y="1"/>
                    <a:pt x="2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44"/>
            <p:cNvSpPr/>
            <p:nvPr/>
          </p:nvSpPr>
          <p:spPr>
            <a:xfrm>
              <a:off x="5088000" y="2362525"/>
              <a:ext cx="12475" cy="10550"/>
            </a:xfrm>
            <a:custGeom>
              <a:rect b="b" l="l" r="r" t="t"/>
              <a:pathLst>
                <a:path extrusionOk="0" h="422" w="499">
                  <a:moveTo>
                    <a:pt x="289" y="1"/>
                  </a:moveTo>
                  <a:cubicBezTo>
                    <a:pt x="102" y="1"/>
                    <a:pt x="1" y="224"/>
                    <a:pt x="138" y="361"/>
                  </a:cubicBezTo>
                  <a:cubicBezTo>
                    <a:pt x="180" y="403"/>
                    <a:pt x="231" y="422"/>
                    <a:pt x="283" y="422"/>
                  </a:cubicBezTo>
                  <a:cubicBezTo>
                    <a:pt x="392" y="422"/>
                    <a:pt x="499" y="338"/>
                    <a:pt x="499" y="210"/>
                  </a:cubicBezTo>
                  <a:cubicBezTo>
                    <a:pt x="499" y="95"/>
                    <a:pt x="405" y="1"/>
                    <a:pt x="28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5" name="Google Shape;1205;p44"/>
          <p:cNvGrpSpPr/>
          <p:nvPr/>
        </p:nvGrpSpPr>
        <p:grpSpPr>
          <a:xfrm>
            <a:off x="8045622" y="3941771"/>
            <a:ext cx="184984" cy="160371"/>
            <a:chOff x="5037700" y="2430325"/>
            <a:chExt cx="75950" cy="65850"/>
          </a:xfrm>
        </p:grpSpPr>
        <p:sp>
          <p:nvSpPr>
            <p:cNvPr id="1206" name="Google Shape;1206;p44"/>
            <p:cNvSpPr/>
            <p:nvPr/>
          </p:nvSpPr>
          <p:spPr>
            <a:xfrm>
              <a:off x="5059700" y="2430325"/>
              <a:ext cx="53950" cy="65850"/>
            </a:xfrm>
            <a:custGeom>
              <a:rect b="b" l="l" r="r" t="t"/>
              <a:pathLst>
                <a:path extrusionOk="0" h="2634" w="2158">
                  <a:moveTo>
                    <a:pt x="1" y="1"/>
                  </a:moveTo>
                  <a:lnTo>
                    <a:pt x="866" y="1321"/>
                  </a:lnTo>
                  <a:lnTo>
                    <a:pt x="1" y="2633"/>
                  </a:lnTo>
                  <a:lnTo>
                    <a:pt x="1292" y="2633"/>
                  </a:lnTo>
                  <a:lnTo>
                    <a:pt x="2157" y="1321"/>
                  </a:lnTo>
                  <a:lnTo>
                    <a:pt x="1292"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44"/>
            <p:cNvSpPr/>
            <p:nvPr/>
          </p:nvSpPr>
          <p:spPr>
            <a:xfrm>
              <a:off x="5037700" y="2430325"/>
              <a:ext cx="34100" cy="65850"/>
            </a:xfrm>
            <a:custGeom>
              <a:rect b="b" l="l" r="r" t="t"/>
              <a:pathLst>
                <a:path extrusionOk="0" h="2634" w="1364">
                  <a:moveTo>
                    <a:pt x="1" y="1"/>
                  </a:moveTo>
                  <a:lnTo>
                    <a:pt x="866" y="1321"/>
                  </a:lnTo>
                  <a:lnTo>
                    <a:pt x="1" y="2633"/>
                  </a:lnTo>
                  <a:lnTo>
                    <a:pt x="498" y="2633"/>
                  </a:lnTo>
                  <a:lnTo>
                    <a:pt x="1364" y="1321"/>
                  </a:lnTo>
                  <a:lnTo>
                    <a:pt x="498"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8" name="Google Shape;1208;p44"/>
          <p:cNvGrpSpPr/>
          <p:nvPr/>
        </p:nvGrpSpPr>
        <p:grpSpPr>
          <a:xfrm>
            <a:off x="7465128" y="3708223"/>
            <a:ext cx="173014" cy="97629"/>
            <a:chOff x="4756975" y="2341800"/>
            <a:chExt cx="91975" cy="51925"/>
          </a:xfrm>
        </p:grpSpPr>
        <p:sp>
          <p:nvSpPr>
            <p:cNvPr id="1209" name="Google Shape;1209;p44"/>
            <p:cNvSpPr/>
            <p:nvPr/>
          </p:nvSpPr>
          <p:spPr>
            <a:xfrm>
              <a:off x="4756975"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44"/>
            <p:cNvSpPr/>
            <p:nvPr/>
          </p:nvSpPr>
          <p:spPr>
            <a:xfrm>
              <a:off x="4777350"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44"/>
            <p:cNvSpPr/>
            <p:nvPr/>
          </p:nvSpPr>
          <p:spPr>
            <a:xfrm>
              <a:off x="4797725"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44"/>
            <p:cNvSpPr/>
            <p:nvPr/>
          </p:nvSpPr>
          <p:spPr>
            <a:xfrm>
              <a:off x="4818100"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44"/>
            <p:cNvSpPr/>
            <p:nvPr/>
          </p:nvSpPr>
          <p:spPr>
            <a:xfrm>
              <a:off x="4768675" y="2352625"/>
              <a:ext cx="8875" cy="9025"/>
            </a:xfrm>
            <a:custGeom>
              <a:rect b="b" l="l" r="r" t="t"/>
              <a:pathLst>
                <a:path extrusionOk="0" h="361" w="355">
                  <a:moveTo>
                    <a:pt x="174" y="0"/>
                  </a:moveTo>
                  <a:cubicBezTo>
                    <a:pt x="80" y="0"/>
                    <a:pt x="1" y="87"/>
                    <a:pt x="1" y="181"/>
                  </a:cubicBezTo>
                  <a:cubicBezTo>
                    <a:pt x="1" y="281"/>
                    <a:pt x="80" y="361"/>
                    <a:pt x="174" y="361"/>
                  </a:cubicBezTo>
                  <a:cubicBezTo>
                    <a:pt x="275" y="361"/>
                    <a:pt x="354" y="281"/>
                    <a:pt x="354" y="181"/>
                  </a:cubicBezTo>
                  <a:cubicBezTo>
                    <a:pt x="354" y="87"/>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44"/>
            <p:cNvSpPr/>
            <p:nvPr/>
          </p:nvSpPr>
          <p:spPr>
            <a:xfrm>
              <a:off x="4787425" y="2352625"/>
              <a:ext cx="10500" cy="9125"/>
            </a:xfrm>
            <a:custGeom>
              <a:rect b="b" l="l" r="r" t="t"/>
              <a:pathLst>
                <a:path extrusionOk="0" h="365" w="420">
                  <a:moveTo>
                    <a:pt x="239" y="0"/>
                  </a:moveTo>
                  <a:cubicBezTo>
                    <a:pt x="80" y="0"/>
                    <a:pt x="1" y="195"/>
                    <a:pt x="116" y="310"/>
                  </a:cubicBezTo>
                  <a:cubicBezTo>
                    <a:pt x="152" y="348"/>
                    <a:pt x="196" y="365"/>
                    <a:pt x="240" y="365"/>
                  </a:cubicBezTo>
                  <a:cubicBezTo>
                    <a:pt x="331" y="365"/>
                    <a:pt x="419" y="292"/>
                    <a:pt x="419" y="181"/>
                  </a:cubicBezTo>
                  <a:cubicBezTo>
                    <a:pt x="419" y="87"/>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44"/>
            <p:cNvSpPr/>
            <p:nvPr/>
          </p:nvSpPr>
          <p:spPr>
            <a:xfrm>
              <a:off x="4809250"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44"/>
            <p:cNvSpPr/>
            <p:nvPr/>
          </p:nvSpPr>
          <p:spPr>
            <a:xfrm>
              <a:off x="4829625"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44"/>
            <p:cNvSpPr/>
            <p:nvPr/>
          </p:nvSpPr>
          <p:spPr>
            <a:xfrm>
              <a:off x="4777350" y="2363250"/>
              <a:ext cx="10650" cy="9025"/>
            </a:xfrm>
            <a:custGeom>
              <a:rect b="b" l="l" r="r" t="t"/>
              <a:pathLst>
                <a:path extrusionOk="0" h="361" w="426">
                  <a:moveTo>
                    <a:pt x="245" y="1"/>
                  </a:moveTo>
                  <a:cubicBezTo>
                    <a:pt x="79" y="1"/>
                    <a:pt x="0" y="195"/>
                    <a:pt x="115" y="311"/>
                  </a:cubicBezTo>
                  <a:cubicBezTo>
                    <a:pt x="152" y="345"/>
                    <a:pt x="197" y="361"/>
                    <a:pt x="241" y="361"/>
                  </a:cubicBezTo>
                  <a:cubicBezTo>
                    <a:pt x="335" y="361"/>
                    <a:pt x="426" y="289"/>
                    <a:pt x="426" y="181"/>
                  </a:cubicBezTo>
                  <a:cubicBezTo>
                    <a:pt x="426" y="80"/>
                    <a:pt x="339" y="1"/>
                    <a:pt x="24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44"/>
            <p:cNvSpPr/>
            <p:nvPr/>
          </p:nvSpPr>
          <p:spPr>
            <a:xfrm>
              <a:off x="4797725"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44"/>
            <p:cNvSpPr/>
            <p:nvPr/>
          </p:nvSpPr>
          <p:spPr>
            <a:xfrm>
              <a:off x="4818100"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44"/>
            <p:cNvSpPr/>
            <p:nvPr/>
          </p:nvSpPr>
          <p:spPr>
            <a:xfrm>
              <a:off x="4838475" y="2363250"/>
              <a:ext cx="10475" cy="9025"/>
            </a:xfrm>
            <a:custGeom>
              <a:rect b="b" l="l" r="r" t="t"/>
              <a:pathLst>
                <a:path extrusionOk="0" h="361" w="419">
                  <a:moveTo>
                    <a:pt x="238" y="1"/>
                  </a:moveTo>
                  <a:cubicBezTo>
                    <a:pt x="79" y="1"/>
                    <a:pt x="0" y="195"/>
                    <a:pt x="108" y="311"/>
                  </a:cubicBezTo>
                  <a:cubicBezTo>
                    <a:pt x="145" y="345"/>
                    <a:pt x="190" y="361"/>
                    <a:pt x="233"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44"/>
            <p:cNvSpPr/>
            <p:nvPr/>
          </p:nvSpPr>
          <p:spPr>
            <a:xfrm>
              <a:off x="4768675" y="2374075"/>
              <a:ext cx="8875" cy="9050"/>
            </a:xfrm>
            <a:custGeom>
              <a:rect b="b" l="l" r="r" t="t"/>
              <a:pathLst>
                <a:path extrusionOk="0" h="362" w="355">
                  <a:moveTo>
                    <a:pt x="174" y="0"/>
                  </a:moveTo>
                  <a:cubicBezTo>
                    <a:pt x="80" y="0"/>
                    <a:pt x="1" y="80"/>
                    <a:pt x="1" y="181"/>
                  </a:cubicBezTo>
                  <a:cubicBezTo>
                    <a:pt x="1" y="282"/>
                    <a:pt x="80" y="361"/>
                    <a:pt x="174" y="361"/>
                  </a:cubicBezTo>
                  <a:cubicBezTo>
                    <a:pt x="275" y="361"/>
                    <a:pt x="354" y="282"/>
                    <a:pt x="354" y="181"/>
                  </a:cubicBezTo>
                  <a:cubicBezTo>
                    <a:pt x="354" y="80"/>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44"/>
            <p:cNvSpPr/>
            <p:nvPr/>
          </p:nvSpPr>
          <p:spPr>
            <a:xfrm>
              <a:off x="4787425" y="2374075"/>
              <a:ext cx="10500" cy="9150"/>
            </a:xfrm>
            <a:custGeom>
              <a:rect b="b" l="l" r="r" t="t"/>
              <a:pathLst>
                <a:path extrusionOk="0" h="366" w="420">
                  <a:moveTo>
                    <a:pt x="239" y="0"/>
                  </a:moveTo>
                  <a:cubicBezTo>
                    <a:pt x="80" y="0"/>
                    <a:pt x="1" y="195"/>
                    <a:pt x="116" y="311"/>
                  </a:cubicBezTo>
                  <a:cubicBezTo>
                    <a:pt x="152" y="348"/>
                    <a:pt x="196" y="365"/>
                    <a:pt x="240" y="365"/>
                  </a:cubicBezTo>
                  <a:cubicBezTo>
                    <a:pt x="331" y="365"/>
                    <a:pt x="419" y="293"/>
                    <a:pt x="419" y="181"/>
                  </a:cubicBezTo>
                  <a:cubicBezTo>
                    <a:pt x="419" y="80"/>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44"/>
            <p:cNvSpPr/>
            <p:nvPr/>
          </p:nvSpPr>
          <p:spPr>
            <a:xfrm>
              <a:off x="4809250"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44"/>
            <p:cNvSpPr/>
            <p:nvPr/>
          </p:nvSpPr>
          <p:spPr>
            <a:xfrm>
              <a:off x="4829625"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44"/>
            <p:cNvSpPr/>
            <p:nvPr/>
          </p:nvSpPr>
          <p:spPr>
            <a:xfrm>
              <a:off x="4756975"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44"/>
            <p:cNvSpPr/>
            <p:nvPr/>
          </p:nvSpPr>
          <p:spPr>
            <a:xfrm>
              <a:off x="4777350"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44"/>
            <p:cNvSpPr/>
            <p:nvPr/>
          </p:nvSpPr>
          <p:spPr>
            <a:xfrm>
              <a:off x="4797725"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44"/>
            <p:cNvSpPr/>
            <p:nvPr/>
          </p:nvSpPr>
          <p:spPr>
            <a:xfrm>
              <a:off x="4818100"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9" name="Google Shape;1229;p44"/>
          <p:cNvGrpSpPr/>
          <p:nvPr/>
        </p:nvGrpSpPr>
        <p:grpSpPr>
          <a:xfrm>
            <a:off x="7732065" y="4196920"/>
            <a:ext cx="212497" cy="175761"/>
            <a:chOff x="4943575" y="2516350"/>
            <a:chExt cx="98675" cy="81700"/>
          </a:xfrm>
        </p:grpSpPr>
        <p:sp>
          <p:nvSpPr>
            <p:cNvPr id="1230" name="Google Shape;1230;p44"/>
            <p:cNvSpPr/>
            <p:nvPr/>
          </p:nvSpPr>
          <p:spPr>
            <a:xfrm>
              <a:off x="5036450" y="2554750"/>
              <a:ext cx="5800" cy="4825"/>
            </a:xfrm>
            <a:custGeom>
              <a:rect b="b" l="l" r="r" t="t"/>
              <a:pathLst>
                <a:path extrusionOk="0" h="193" w="232">
                  <a:moveTo>
                    <a:pt x="130" y="0"/>
                  </a:moveTo>
                  <a:cubicBezTo>
                    <a:pt x="51" y="0"/>
                    <a:pt x="0" y="101"/>
                    <a:pt x="65" y="166"/>
                  </a:cubicBezTo>
                  <a:cubicBezTo>
                    <a:pt x="83" y="184"/>
                    <a:pt x="106" y="192"/>
                    <a:pt x="129" y="192"/>
                  </a:cubicBezTo>
                  <a:cubicBezTo>
                    <a:pt x="179"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44"/>
            <p:cNvSpPr/>
            <p:nvPr/>
          </p:nvSpPr>
          <p:spPr>
            <a:xfrm>
              <a:off x="5028150" y="2547175"/>
              <a:ext cx="5625" cy="4725"/>
            </a:xfrm>
            <a:custGeom>
              <a:rect b="b" l="l" r="r" t="t"/>
              <a:pathLst>
                <a:path extrusionOk="0" h="189" w="225">
                  <a:moveTo>
                    <a:pt x="123" y="0"/>
                  </a:moveTo>
                  <a:cubicBezTo>
                    <a:pt x="37" y="0"/>
                    <a:pt x="0" y="101"/>
                    <a:pt x="58"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44"/>
            <p:cNvSpPr/>
            <p:nvPr/>
          </p:nvSpPr>
          <p:spPr>
            <a:xfrm>
              <a:off x="5028150" y="2554750"/>
              <a:ext cx="5625" cy="4825"/>
            </a:xfrm>
            <a:custGeom>
              <a:rect b="b" l="l" r="r" t="t"/>
              <a:pathLst>
                <a:path extrusionOk="0" h="193" w="225">
                  <a:moveTo>
                    <a:pt x="123" y="0"/>
                  </a:moveTo>
                  <a:cubicBezTo>
                    <a:pt x="44" y="0"/>
                    <a:pt x="0" y="101"/>
                    <a:pt x="58" y="166"/>
                  </a:cubicBezTo>
                  <a:cubicBezTo>
                    <a:pt x="76" y="184"/>
                    <a:pt x="99"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44"/>
            <p:cNvSpPr/>
            <p:nvPr/>
          </p:nvSpPr>
          <p:spPr>
            <a:xfrm>
              <a:off x="5028150" y="2562500"/>
              <a:ext cx="5625" cy="4800"/>
            </a:xfrm>
            <a:custGeom>
              <a:rect b="b" l="l" r="r" t="t"/>
              <a:pathLst>
                <a:path extrusionOk="0" h="192" w="225">
                  <a:moveTo>
                    <a:pt x="123" y="0"/>
                  </a:moveTo>
                  <a:cubicBezTo>
                    <a:pt x="37" y="0"/>
                    <a:pt x="0" y="101"/>
                    <a:pt x="58" y="166"/>
                  </a:cubicBezTo>
                  <a:cubicBezTo>
                    <a:pt x="77"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44"/>
            <p:cNvSpPr/>
            <p:nvPr/>
          </p:nvSpPr>
          <p:spPr>
            <a:xfrm>
              <a:off x="501972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44"/>
            <p:cNvSpPr/>
            <p:nvPr/>
          </p:nvSpPr>
          <p:spPr>
            <a:xfrm>
              <a:off x="5019675" y="2547175"/>
              <a:ext cx="5625" cy="4725"/>
            </a:xfrm>
            <a:custGeom>
              <a:rect b="b" l="l" r="r" t="t"/>
              <a:pathLst>
                <a:path extrusionOk="0" h="189" w="225">
                  <a:moveTo>
                    <a:pt x="130" y="0"/>
                  </a:moveTo>
                  <a:cubicBezTo>
                    <a:pt x="44" y="0"/>
                    <a:pt x="0" y="101"/>
                    <a:pt x="58" y="159"/>
                  </a:cubicBezTo>
                  <a:cubicBezTo>
                    <a:pt x="79" y="180"/>
                    <a:pt x="103" y="189"/>
                    <a:pt x="126" y="189"/>
                  </a:cubicBezTo>
                  <a:cubicBezTo>
                    <a:pt x="177" y="189"/>
                    <a:pt x="224" y="146"/>
                    <a:pt x="224" y="87"/>
                  </a:cubicBezTo>
                  <a:cubicBezTo>
                    <a:pt x="217"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44"/>
            <p:cNvSpPr/>
            <p:nvPr/>
          </p:nvSpPr>
          <p:spPr>
            <a:xfrm>
              <a:off x="5019675" y="2554750"/>
              <a:ext cx="5625" cy="4825"/>
            </a:xfrm>
            <a:custGeom>
              <a:rect b="b" l="l" r="r" t="t"/>
              <a:pathLst>
                <a:path extrusionOk="0" h="193" w="225">
                  <a:moveTo>
                    <a:pt x="130" y="0"/>
                  </a:moveTo>
                  <a:cubicBezTo>
                    <a:pt x="44" y="0"/>
                    <a:pt x="0" y="101"/>
                    <a:pt x="58" y="166"/>
                  </a:cubicBezTo>
                  <a:cubicBezTo>
                    <a:pt x="79" y="184"/>
                    <a:pt x="102"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44"/>
            <p:cNvSpPr/>
            <p:nvPr/>
          </p:nvSpPr>
          <p:spPr>
            <a:xfrm>
              <a:off x="5019675" y="2562500"/>
              <a:ext cx="5625" cy="4800"/>
            </a:xfrm>
            <a:custGeom>
              <a:rect b="b" l="l" r="r" t="t"/>
              <a:pathLst>
                <a:path extrusionOk="0" h="192" w="225">
                  <a:moveTo>
                    <a:pt x="130" y="0"/>
                  </a:moveTo>
                  <a:cubicBezTo>
                    <a:pt x="44" y="0"/>
                    <a:pt x="0" y="101"/>
                    <a:pt x="58" y="166"/>
                  </a:cubicBezTo>
                  <a:cubicBezTo>
                    <a:pt x="77" y="183"/>
                    <a:pt x="100" y="191"/>
                    <a:pt x="122" y="191"/>
                  </a:cubicBezTo>
                  <a:cubicBezTo>
                    <a:pt x="174" y="191"/>
                    <a:pt x="224" y="148"/>
                    <a:pt x="224" y="87"/>
                  </a:cubicBezTo>
                  <a:cubicBezTo>
                    <a:pt x="217"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44"/>
            <p:cNvSpPr/>
            <p:nvPr/>
          </p:nvSpPr>
          <p:spPr>
            <a:xfrm>
              <a:off x="5019725" y="2570225"/>
              <a:ext cx="5575" cy="4750"/>
            </a:xfrm>
            <a:custGeom>
              <a:rect b="b" l="l" r="r" t="t"/>
              <a:pathLst>
                <a:path extrusionOk="0" h="190" w="223">
                  <a:moveTo>
                    <a:pt x="139" y="1"/>
                  </a:moveTo>
                  <a:cubicBezTo>
                    <a:pt x="136" y="1"/>
                    <a:pt x="132" y="1"/>
                    <a:pt x="128" y="2"/>
                  </a:cubicBezTo>
                  <a:cubicBezTo>
                    <a:pt x="126" y="1"/>
                    <a:pt x="123" y="1"/>
                    <a:pt x="120" y="1"/>
                  </a:cubicBezTo>
                  <a:cubicBezTo>
                    <a:pt x="39" y="1"/>
                    <a:pt x="0" y="104"/>
                    <a:pt x="56" y="160"/>
                  </a:cubicBezTo>
                  <a:cubicBezTo>
                    <a:pt x="77" y="181"/>
                    <a:pt x="101" y="190"/>
                    <a:pt x="124" y="190"/>
                  </a:cubicBezTo>
                  <a:cubicBezTo>
                    <a:pt x="175" y="190"/>
                    <a:pt x="222" y="147"/>
                    <a:pt x="222" y="88"/>
                  </a:cubicBezTo>
                  <a:cubicBezTo>
                    <a:pt x="215" y="41"/>
                    <a:pt x="184"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44"/>
            <p:cNvSpPr/>
            <p:nvPr/>
          </p:nvSpPr>
          <p:spPr>
            <a:xfrm>
              <a:off x="501120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44"/>
            <p:cNvSpPr/>
            <p:nvPr/>
          </p:nvSpPr>
          <p:spPr>
            <a:xfrm>
              <a:off x="5011250"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44"/>
            <p:cNvSpPr/>
            <p:nvPr/>
          </p:nvSpPr>
          <p:spPr>
            <a:xfrm>
              <a:off x="501120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4"/>
            <p:cNvSpPr/>
            <p:nvPr/>
          </p:nvSpPr>
          <p:spPr>
            <a:xfrm>
              <a:off x="5011200"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44"/>
            <p:cNvSpPr/>
            <p:nvPr/>
          </p:nvSpPr>
          <p:spPr>
            <a:xfrm>
              <a:off x="5011200" y="2562500"/>
              <a:ext cx="5750" cy="4800"/>
            </a:xfrm>
            <a:custGeom>
              <a:rect b="b" l="l" r="r" t="t"/>
              <a:pathLst>
                <a:path extrusionOk="0" h="192" w="230">
                  <a:moveTo>
                    <a:pt x="130" y="0"/>
                  </a:moveTo>
                  <a:cubicBezTo>
                    <a:pt x="44" y="0"/>
                    <a:pt x="1" y="101"/>
                    <a:pt x="65" y="166"/>
                  </a:cubicBezTo>
                  <a:cubicBezTo>
                    <a:pt x="82"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44"/>
            <p:cNvSpPr/>
            <p:nvPr/>
          </p:nvSpPr>
          <p:spPr>
            <a:xfrm>
              <a:off x="50112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44"/>
            <p:cNvSpPr/>
            <p:nvPr/>
          </p:nvSpPr>
          <p:spPr>
            <a:xfrm>
              <a:off x="5011200"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44"/>
            <p:cNvSpPr/>
            <p:nvPr/>
          </p:nvSpPr>
          <p:spPr>
            <a:xfrm>
              <a:off x="5002725"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44"/>
            <p:cNvSpPr/>
            <p:nvPr/>
          </p:nvSpPr>
          <p:spPr>
            <a:xfrm>
              <a:off x="5002725"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44"/>
            <p:cNvSpPr/>
            <p:nvPr/>
          </p:nvSpPr>
          <p:spPr>
            <a:xfrm>
              <a:off x="500277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44"/>
            <p:cNvSpPr/>
            <p:nvPr/>
          </p:nvSpPr>
          <p:spPr>
            <a:xfrm>
              <a:off x="5002725"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44"/>
            <p:cNvSpPr/>
            <p:nvPr/>
          </p:nvSpPr>
          <p:spPr>
            <a:xfrm>
              <a:off x="5002725"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44"/>
            <p:cNvSpPr/>
            <p:nvPr/>
          </p:nvSpPr>
          <p:spPr>
            <a:xfrm>
              <a:off x="5002725"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44"/>
            <p:cNvSpPr/>
            <p:nvPr/>
          </p:nvSpPr>
          <p:spPr>
            <a:xfrm>
              <a:off x="50027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44"/>
            <p:cNvSpPr/>
            <p:nvPr/>
          </p:nvSpPr>
          <p:spPr>
            <a:xfrm>
              <a:off x="5002725"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44"/>
            <p:cNvSpPr/>
            <p:nvPr/>
          </p:nvSpPr>
          <p:spPr>
            <a:xfrm>
              <a:off x="5002725"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44"/>
            <p:cNvSpPr/>
            <p:nvPr/>
          </p:nvSpPr>
          <p:spPr>
            <a:xfrm>
              <a:off x="4994250" y="25163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44"/>
            <p:cNvSpPr/>
            <p:nvPr/>
          </p:nvSpPr>
          <p:spPr>
            <a:xfrm>
              <a:off x="4994250"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44"/>
            <p:cNvSpPr/>
            <p:nvPr/>
          </p:nvSpPr>
          <p:spPr>
            <a:xfrm>
              <a:off x="499425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44"/>
            <p:cNvSpPr/>
            <p:nvPr/>
          </p:nvSpPr>
          <p:spPr>
            <a:xfrm>
              <a:off x="499430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44"/>
            <p:cNvSpPr/>
            <p:nvPr/>
          </p:nvSpPr>
          <p:spPr>
            <a:xfrm>
              <a:off x="499425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44"/>
            <p:cNvSpPr/>
            <p:nvPr/>
          </p:nvSpPr>
          <p:spPr>
            <a:xfrm>
              <a:off x="499425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44"/>
            <p:cNvSpPr/>
            <p:nvPr/>
          </p:nvSpPr>
          <p:spPr>
            <a:xfrm>
              <a:off x="4994250"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44"/>
            <p:cNvSpPr/>
            <p:nvPr/>
          </p:nvSpPr>
          <p:spPr>
            <a:xfrm>
              <a:off x="499430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44"/>
            <p:cNvSpPr/>
            <p:nvPr/>
          </p:nvSpPr>
          <p:spPr>
            <a:xfrm>
              <a:off x="499425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44"/>
            <p:cNvSpPr/>
            <p:nvPr/>
          </p:nvSpPr>
          <p:spPr>
            <a:xfrm>
              <a:off x="4994250"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44"/>
            <p:cNvSpPr/>
            <p:nvPr/>
          </p:nvSpPr>
          <p:spPr>
            <a:xfrm>
              <a:off x="4994250" y="2593150"/>
              <a:ext cx="5750" cy="4900"/>
            </a:xfrm>
            <a:custGeom>
              <a:rect b="b" l="l" r="r" t="t"/>
              <a:pathLst>
                <a:path extrusionOk="0" h="196" w="230">
                  <a:moveTo>
                    <a:pt x="130" y="1"/>
                  </a:moveTo>
                  <a:cubicBezTo>
                    <a:pt x="44" y="1"/>
                    <a:pt x="1" y="109"/>
                    <a:pt x="65" y="166"/>
                  </a:cubicBezTo>
                  <a:cubicBezTo>
                    <a:pt x="84" y="187"/>
                    <a:pt x="107" y="196"/>
                    <a:pt x="130" y="196"/>
                  </a:cubicBezTo>
                  <a:cubicBezTo>
                    <a:pt x="180" y="196"/>
                    <a:pt x="229"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44"/>
            <p:cNvSpPr/>
            <p:nvPr/>
          </p:nvSpPr>
          <p:spPr>
            <a:xfrm>
              <a:off x="4985775"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44"/>
            <p:cNvSpPr/>
            <p:nvPr/>
          </p:nvSpPr>
          <p:spPr>
            <a:xfrm>
              <a:off x="4985825"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44"/>
            <p:cNvSpPr/>
            <p:nvPr/>
          </p:nvSpPr>
          <p:spPr>
            <a:xfrm>
              <a:off x="4985775"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44"/>
            <p:cNvSpPr/>
            <p:nvPr/>
          </p:nvSpPr>
          <p:spPr>
            <a:xfrm>
              <a:off x="4985775"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44"/>
            <p:cNvSpPr/>
            <p:nvPr/>
          </p:nvSpPr>
          <p:spPr>
            <a:xfrm>
              <a:off x="4985775"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44"/>
            <p:cNvSpPr/>
            <p:nvPr/>
          </p:nvSpPr>
          <p:spPr>
            <a:xfrm>
              <a:off x="498582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44"/>
            <p:cNvSpPr/>
            <p:nvPr/>
          </p:nvSpPr>
          <p:spPr>
            <a:xfrm>
              <a:off x="4985775"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44"/>
            <p:cNvSpPr/>
            <p:nvPr/>
          </p:nvSpPr>
          <p:spPr>
            <a:xfrm>
              <a:off x="4977300"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44"/>
            <p:cNvSpPr/>
            <p:nvPr/>
          </p:nvSpPr>
          <p:spPr>
            <a:xfrm>
              <a:off x="497735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44"/>
            <p:cNvSpPr/>
            <p:nvPr/>
          </p:nvSpPr>
          <p:spPr>
            <a:xfrm>
              <a:off x="4977300"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44"/>
            <p:cNvSpPr/>
            <p:nvPr/>
          </p:nvSpPr>
          <p:spPr>
            <a:xfrm>
              <a:off x="497730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44"/>
            <p:cNvSpPr/>
            <p:nvPr/>
          </p:nvSpPr>
          <p:spPr>
            <a:xfrm>
              <a:off x="4977300"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44"/>
            <p:cNvSpPr/>
            <p:nvPr/>
          </p:nvSpPr>
          <p:spPr>
            <a:xfrm>
              <a:off x="49773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44"/>
            <p:cNvSpPr/>
            <p:nvPr/>
          </p:nvSpPr>
          <p:spPr>
            <a:xfrm>
              <a:off x="497730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44"/>
            <p:cNvSpPr/>
            <p:nvPr/>
          </p:nvSpPr>
          <p:spPr>
            <a:xfrm>
              <a:off x="4968825" y="2531675"/>
              <a:ext cx="5750" cy="4900"/>
            </a:xfrm>
            <a:custGeom>
              <a:rect b="b" l="l" r="r" t="t"/>
              <a:pathLst>
                <a:path extrusionOk="0" h="196" w="230">
                  <a:moveTo>
                    <a:pt x="130" y="0"/>
                  </a:moveTo>
                  <a:cubicBezTo>
                    <a:pt x="44" y="0"/>
                    <a:pt x="1" y="108"/>
                    <a:pt x="66"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44"/>
            <p:cNvSpPr/>
            <p:nvPr/>
          </p:nvSpPr>
          <p:spPr>
            <a:xfrm>
              <a:off x="4968875" y="2539400"/>
              <a:ext cx="5700" cy="4750"/>
            </a:xfrm>
            <a:custGeom>
              <a:rect b="b" l="l" r="r" t="t"/>
              <a:pathLst>
                <a:path extrusionOk="0" h="190" w="228">
                  <a:moveTo>
                    <a:pt x="121" y="1"/>
                  </a:moveTo>
                  <a:cubicBezTo>
                    <a:pt x="46" y="1"/>
                    <a:pt x="1" y="104"/>
                    <a:pt x="64" y="160"/>
                  </a:cubicBezTo>
                  <a:cubicBezTo>
                    <a:pt x="82" y="181"/>
                    <a:pt x="106" y="190"/>
                    <a:pt x="129" y="190"/>
                  </a:cubicBezTo>
                  <a:cubicBezTo>
                    <a:pt x="179" y="190"/>
                    <a:pt x="227" y="149"/>
                    <a:pt x="222" y="95"/>
                  </a:cubicBezTo>
                  <a:cubicBezTo>
                    <a:pt x="222" y="37"/>
                    <a:pt x="186" y="1"/>
                    <a:pt x="128"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44"/>
            <p:cNvSpPr/>
            <p:nvPr/>
          </p:nvSpPr>
          <p:spPr>
            <a:xfrm>
              <a:off x="4968825" y="2547175"/>
              <a:ext cx="5750" cy="4725"/>
            </a:xfrm>
            <a:custGeom>
              <a:rect b="b" l="l" r="r" t="t"/>
              <a:pathLst>
                <a:path extrusionOk="0" h="189" w="230">
                  <a:moveTo>
                    <a:pt x="130" y="0"/>
                  </a:moveTo>
                  <a:cubicBezTo>
                    <a:pt x="44" y="0"/>
                    <a:pt x="1" y="101"/>
                    <a:pt x="66"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44"/>
            <p:cNvSpPr/>
            <p:nvPr/>
          </p:nvSpPr>
          <p:spPr>
            <a:xfrm>
              <a:off x="4968825" y="2554750"/>
              <a:ext cx="5800" cy="4825"/>
            </a:xfrm>
            <a:custGeom>
              <a:rect b="b" l="l" r="r" t="t"/>
              <a:pathLst>
                <a:path extrusionOk="0" h="193" w="232">
                  <a:moveTo>
                    <a:pt x="130" y="0"/>
                  </a:moveTo>
                  <a:cubicBezTo>
                    <a:pt x="51" y="0"/>
                    <a:pt x="1" y="101"/>
                    <a:pt x="66" y="166"/>
                  </a:cubicBezTo>
                  <a:cubicBezTo>
                    <a:pt x="84" y="184"/>
                    <a:pt x="107" y="192"/>
                    <a:pt x="130" y="192"/>
                  </a:cubicBezTo>
                  <a:cubicBezTo>
                    <a:pt x="180"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44"/>
            <p:cNvSpPr/>
            <p:nvPr/>
          </p:nvSpPr>
          <p:spPr>
            <a:xfrm>
              <a:off x="4968825" y="2562500"/>
              <a:ext cx="5750" cy="4800"/>
            </a:xfrm>
            <a:custGeom>
              <a:rect b="b" l="l" r="r" t="t"/>
              <a:pathLst>
                <a:path extrusionOk="0" h="192" w="230">
                  <a:moveTo>
                    <a:pt x="130" y="0"/>
                  </a:moveTo>
                  <a:cubicBezTo>
                    <a:pt x="44" y="0"/>
                    <a:pt x="1" y="101"/>
                    <a:pt x="66"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44"/>
            <p:cNvSpPr/>
            <p:nvPr/>
          </p:nvSpPr>
          <p:spPr>
            <a:xfrm>
              <a:off x="49688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4"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44"/>
            <p:cNvSpPr/>
            <p:nvPr/>
          </p:nvSpPr>
          <p:spPr>
            <a:xfrm>
              <a:off x="4968825" y="2577825"/>
              <a:ext cx="5800" cy="4825"/>
            </a:xfrm>
            <a:custGeom>
              <a:rect b="b" l="l" r="r" t="t"/>
              <a:pathLst>
                <a:path extrusionOk="0" h="193" w="232">
                  <a:moveTo>
                    <a:pt x="130" y="1"/>
                  </a:moveTo>
                  <a:cubicBezTo>
                    <a:pt x="51" y="1"/>
                    <a:pt x="1" y="101"/>
                    <a:pt x="66" y="166"/>
                  </a:cubicBezTo>
                  <a:cubicBezTo>
                    <a:pt x="84" y="185"/>
                    <a:pt x="107" y="193"/>
                    <a:pt x="130" y="193"/>
                  </a:cubicBezTo>
                  <a:cubicBezTo>
                    <a:pt x="180" y="193"/>
                    <a:pt x="229" y="154"/>
                    <a:pt x="224" y="94"/>
                  </a:cubicBezTo>
                  <a:cubicBezTo>
                    <a:pt x="231" y="44"/>
                    <a:pt x="188"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44"/>
            <p:cNvSpPr/>
            <p:nvPr/>
          </p:nvSpPr>
          <p:spPr>
            <a:xfrm>
              <a:off x="4960525" y="2531675"/>
              <a:ext cx="5625" cy="4900"/>
            </a:xfrm>
            <a:custGeom>
              <a:rect b="b" l="l" r="r" t="t"/>
              <a:pathLst>
                <a:path extrusionOk="0" h="196" w="225">
                  <a:moveTo>
                    <a:pt x="123" y="0"/>
                  </a:moveTo>
                  <a:cubicBezTo>
                    <a:pt x="37" y="0"/>
                    <a:pt x="1" y="108"/>
                    <a:pt x="59" y="166"/>
                  </a:cubicBezTo>
                  <a:cubicBezTo>
                    <a:pt x="79" y="187"/>
                    <a:pt x="103" y="195"/>
                    <a:pt x="126" y="195"/>
                  </a:cubicBezTo>
                  <a:cubicBezTo>
                    <a:pt x="177" y="195"/>
                    <a:pt x="224" y="153"/>
                    <a:pt x="224" y="94"/>
                  </a:cubicBezTo>
                  <a:cubicBezTo>
                    <a:pt x="217" y="43"/>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44"/>
            <p:cNvSpPr/>
            <p:nvPr/>
          </p:nvSpPr>
          <p:spPr>
            <a:xfrm>
              <a:off x="4960575" y="2539400"/>
              <a:ext cx="5575" cy="4750"/>
            </a:xfrm>
            <a:custGeom>
              <a:rect b="b" l="l" r="r" t="t"/>
              <a:pathLst>
                <a:path extrusionOk="0" h="190" w="223">
                  <a:moveTo>
                    <a:pt x="114" y="1"/>
                  </a:moveTo>
                  <a:cubicBezTo>
                    <a:pt x="39" y="1"/>
                    <a:pt x="1" y="104"/>
                    <a:pt x="57" y="160"/>
                  </a:cubicBezTo>
                  <a:cubicBezTo>
                    <a:pt x="75" y="181"/>
                    <a:pt x="99" y="190"/>
                    <a:pt x="122" y="190"/>
                  </a:cubicBezTo>
                  <a:cubicBezTo>
                    <a:pt x="172" y="190"/>
                    <a:pt x="222" y="149"/>
                    <a:pt x="222" y="95"/>
                  </a:cubicBezTo>
                  <a:cubicBezTo>
                    <a:pt x="222" y="37"/>
                    <a:pt x="179" y="1"/>
                    <a:pt x="121" y="1"/>
                  </a:cubicBezTo>
                  <a:cubicBezTo>
                    <a:pt x="119" y="1"/>
                    <a:pt x="116" y="1"/>
                    <a:pt x="11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44"/>
            <p:cNvSpPr/>
            <p:nvPr/>
          </p:nvSpPr>
          <p:spPr>
            <a:xfrm>
              <a:off x="4960525" y="2547175"/>
              <a:ext cx="5625" cy="4725"/>
            </a:xfrm>
            <a:custGeom>
              <a:rect b="b" l="l" r="r" t="t"/>
              <a:pathLst>
                <a:path extrusionOk="0" h="189" w="225">
                  <a:moveTo>
                    <a:pt x="123" y="0"/>
                  </a:moveTo>
                  <a:cubicBezTo>
                    <a:pt x="37" y="0"/>
                    <a:pt x="1" y="101"/>
                    <a:pt x="59"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44"/>
            <p:cNvSpPr/>
            <p:nvPr/>
          </p:nvSpPr>
          <p:spPr>
            <a:xfrm>
              <a:off x="4960525" y="2554750"/>
              <a:ext cx="5625" cy="4825"/>
            </a:xfrm>
            <a:custGeom>
              <a:rect b="b" l="l" r="r" t="t"/>
              <a:pathLst>
                <a:path extrusionOk="0" h="193" w="225">
                  <a:moveTo>
                    <a:pt x="123" y="0"/>
                  </a:moveTo>
                  <a:cubicBezTo>
                    <a:pt x="44" y="0"/>
                    <a:pt x="1" y="101"/>
                    <a:pt x="59" y="166"/>
                  </a:cubicBezTo>
                  <a:cubicBezTo>
                    <a:pt x="77" y="184"/>
                    <a:pt x="100"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44"/>
            <p:cNvSpPr/>
            <p:nvPr/>
          </p:nvSpPr>
          <p:spPr>
            <a:xfrm>
              <a:off x="4960525" y="2562500"/>
              <a:ext cx="5625" cy="4800"/>
            </a:xfrm>
            <a:custGeom>
              <a:rect b="b" l="l" r="r" t="t"/>
              <a:pathLst>
                <a:path extrusionOk="0" h="192" w="225">
                  <a:moveTo>
                    <a:pt x="123" y="0"/>
                  </a:moveTo>
                  <a:cubicBezTo>
                    <a:pt x="37" y="0"/>
                    <a:pt x="1" y="101"/>
                    <a:pt x="59" y="166"/>
                  </a:cubicBezTo>
                  <a:cubicBezTo>
                    <a:pt x="78"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44"/>
            <p:cNvSpPr/>
            <p:nvPr/>
          </p:nvSpPr>
          <p:spPr>
            <a:xfrm>
              <a:off x="4960575" y="2570225"/>
              <a:ext cx="5575" cy="4750"/>
            </a:xfrm>
            <a:custGeom>
              <a:rect b="b" l="l" r="r" t="t"/>
              <a:pathLst>
                <a:path extrusionOk="0" h="190" w="223">
                  <a:moveTo>
                    <a:pt x="134" y="1"/>
                  </a:moveTo>
                  <a:cubicBezTo>
                    <a:pt x="130" y="1"/>
                    <a:pt x="126" y="1"/>
                    <a:pt x="121" y="2"/>
                  </a:cubicBezTo>
                  <a:cubicBezTo>
                    <a:pt x="119" y="1"/>
                    <a:pt x="116" y="1"/>
                    <a:pt x="113" y="1"/>
                  </a:cubicBezTo>
                  <a:cubicBezTo>
                    <a:pt x="33" y="1"/>
                    <a:pt x="1" y="104"/>
                    <a:pt x="57" y="160"/>
                  </a:cubicBezTo>
                  <a:cubicBezTo>
                    <a:pt x="77" y="181"/>
                    <a:pt x="101" y="190"/>
                    <a:pt x="124" y="190"/>
                  </a:cubicBezTo>
                  <a:cubicBezTo>
                    <a:pt x="175" y="190"/>
                    <a:pt x="222" y="147"/>
                    <a:pt x="222" y="88"/>
                  </a:cubicBezTo>
                  <a:cubicBezTo>
                    <a:pt x="216" y="41"/>
                    <a:pt x="184" y="1"/>
                    <a:pt x="13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44"/>
            <p:cNvSpPr/>
            <p:nvPr/>
          </p:nvSpPr>
          <p:spPr>
            <a:xfrm>
              <a:off x="4960525" y="2577825"/>
              <a:ext cx="5625" cy="4825"/>
            </a:xfrm>
            <a:custGeom>
              <a:rect b="b" l="l" r="r" t="t"/>
              <a:pathLst>
                <a:path extrusionOk="0" h="193" w="225">
                  <a:moveTo>
                    <a:pt x="123" y="1"/>
                  </a:moveTo>
                  <a:cubicBezTo>
                    <a:pt x="44" y="1"/>
                    <a:pt x="1" y="101"/>
                    <a:pt x="59" y="166"/>
                  </a:cubicBezTo>
                  <a:cubicBezTo>
                    <a:pt x="77" y="185"/>
                    <a:pt x="100" y="193"/>
                    <a:pt x="123" y="193"/>
                  </a:cubicBezTo>
                  <a:cubicBezTo>
                    <a:pt x="173" y="193"/>
                    <a:pt x="224" y="154"/>
                    <a:pt x="224" y="94"/>
                  </a:cubicBezTo>
                  <a:cubicBezTo>
                    <a:pt x="224" y="44"/>
                    <a:pt x="181" y="1"/>
                    <a:pt x="123"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44"/>
            <p:cNvSpPr/>
            <p:nvPr/>
          </p:nvSpPr>
          <p:spPr>
            <a:xfrm>
              <a:off x="4952050" y="2531675"/>
              <a:ext cx="5625" cy="4900"/>
            </a:xfrm>
            <a:custGeom>
              <a:rect b="b" l="l" r="r" t="t"/>
              <a:pathLst>
                <a:path extrusionOk="0" h="196" w="225">
                  <a:moveTo>
                    <a:pt x="131" y="0"/>
                  </a:moveTo>
                  <a:cubicBezTo>
                    <a:pt x="44" y="0"/>
                    <a:pt x="1" y="108"/>
                    <a:pt x="59" y="166"/>
                  </a:cubicBezTo>
                  <a:cubicBezTo>
                    <a:pt x="79" y="187"/>
                    <a:pt x="103" y="195"/>
                    <a:pt x="126" y="195"/>
                  </a:cubicBezTo>
                  <a:cubicBezTo>
                    <a:pt x="177" y="195"/>
                    <a:pt x="224" y="153"/>
                    <a:pt x="224" y="94"/>
                  </a:cubicBezTo>
                  <a:cubicBezTo>
                    <a:pt x="217"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44"/>
            <p:cNvSpPr/>
            <p:nvPr/>
          </p:nvSpPr>
          <p:spPr>
            <a:xfrm>
              <a:off x="4952100" y="2539400"/>
              <a:ext cx="5575" cy="4750"/>
            </a:xfrm>
            <a:custGeom>
              <a:rect b="b" l="l" r="r" t="t"/>
              <a:pathLst>
                <a:path extrusionOk="0" h="190" w="223">
                  <a:moveTo>
                    <a:pt x="120"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44"/>
            <p:cNvSpPr/>
            <p:nvPr/>
          </p:nvSpPr>
          <p:spPr>
            <a:xfrm>
              <a:off x="4952050" y="2547175"/>
              <a:ext cx="5625" cy="4725"/>
            </a:xfrm>
            <a:custGeom>
              <a:rect b="b" l="l" r="r" t="t"/>
              <a:pathLst>
                <a:path extrusionOk="0" h="189" w="225">
                  <a:moveTo>
                    <a:pt x="131" y="0"/>
                  </a:moveTo>
                  <a:cubicBezTo>
                    <a:pt x="44" y="0"/>
                    <a:pt x="1" y="101"/>
                    <a:pt x="59" y="159"/>
                  </a:cubicBezTo>
                  <a:cubicBezTo>
                    <a:pt x="79" y="180"/>
                    <a:pt x="103" y="189"/>
                    <a:pt x="126" y="189"/>
                  </a:cubicBezTo>
                  <a:cubicBezTo>
                    <a:pt x="177" y="189"/>
                    <a:pt x="224" y="146"/>
                    <a:pt x="224" y="87"/>
                  </a:cubicBezTo>
                  <a:cubicBezTo>
                    <a:pt x="217"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44"/>
            <p:cNvSpPr/>
            <p:nvPr/>
          </p:nvSpPr>
          <p:spPr>
            <a:xfrm>
              <a:off x="4952050"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44"/>
            <p:cNvSpPr/>
            <p:nvPr/>
          </p:nvSpPr>
          <p:spPr>
            <a:xfrm>
              <a:off x="4952050" y="2562500"/>
              <a:ext cx="5625" cy="4800"/>
            </a:xfrm>
            <a:custGeom>
              <a:rect b="b" l="l" r="r" t="t"/>
              <a:pathLst>
                <a:path extrusionOk="0" h="192" w="225">
                  <a:moveTo>
                    <a:pt x="131" y="0"/>
                  </a:moveTo>
                  <a:cubicBezTo>
                    <a:pt x="44" y="0"/>
                    <a:pt x="1" y="101"/>
                    <a:pt x="59" y="166"/>
                  </a:cubicBezTo>
                  <a:cubicBezTo>
                    <a:pt x="78" y="183"/>
                    <a:pt x="100" y="191"/>
                    <a:pt x="122" y="191"/>
                  </a:cubicBezTo>
                  <a:cubicBezTo>
                    <a:pt x="174" y="191"/>
                    <a:pt x="224" y="148"/>
                    <a:pt x="224" y="87"/>
                  </a:cubicBezTo>
                  <a:cubicBezTo>
                    <a:pt x="217"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44"/>
            <p:cNvSpPr/>
            <p:nvPr/>
          </p:nvSpPr>
          <p:spPr>
            <a:xfrm>
              <a:off x="4952100" y="2570225"/>
              <a:ext cx="5575" cy="4750"/>
            </a:xfrm>
            <a:custGeom>
              <a:rect b="b" l="l" r="r" t="t"/>
              <a:pathLst>
                <a:path extrusionOk="0" h="190" w="223">
                  <a:moveTo>
                    <a:pt x="140" y="1"/>
                  </a:moveTo>
                  <a:cubicBezTo>
                    <a:pt x="136" y="1"/>
                    <a:pt x="132" y="1"/>
                    <a:pt x="129" y="2"/>
                  </a:cubicBezTo>
                  <a:cubicBezTo>
                    <a:pt x="126" y="1"/>
                    <a:pt x="123" y="1"/>
                    <a:pt x="120" y="1"/>
                  </a:cubicBezTo>
                  <a:cubicBezTo>
                    <a:pt x="39" y="1"/>
                    <a:pt x="1" y="104"/>
                    <a:pt x="57" y="160"/>
                  </a:cubicBezTo>
                  <a:cubicBezTo>
                    <a:pt x="77" y="181"/>
                    <a:pt x="101" y="190"/>
                    <a:pt x="124" y="190"/>
                  </a:cubicBezTo>
                  <a:cubicBezTo>
                    <a:pt x="175" y="190"/>
                    <a:pt x="222" y="147"/>
                    <a:pt x="222" y="88"/>
                  </a:cubicBezTo>
                  <a:cubicBezTo>
                    <a:pt x="216" y="41"/>
                    <a:pt x="184"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44"/>
            <p:cNvSpPr/>
            <p:nvPr/>
          </p:nvSpPr>
          <p:spPr>
            <a:xfrm>
              <a:off x="4952050"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44"/>
            <p:cNvSpPr/>
            <p:nvPr/>
          </p:nvSpPr>
          <p:spPr>
            <a:xfrm>
              <a:off x="4943575" y="2531675"/>
              <a:ext cx="5750" cy="4900"/>
            </a:xfrm>
            <a:custGeom>
              <a:rect b="b" l="l" r="r" t="t"/>
              <a:pathLst>
                <a:path extrusionOk="0" h="196" w="230">
                  <a:moveTo>
                    <a:pt x="131" y="0"/>
                  </a:moveTo>
                  <a:cubicBezTo>
                    <a:pt x="44" y="0"/>
                    <a:pt x="1" y="108"/>
                    <a:pt x="66" y="166"/>
                  </a:cubicBezTo>
                  <a:cubicBezTo>
                    <a:pt x="84" y="187"/>
                    <a:pt x="107" y="195"/>
                    <a:pt x="130" y="195"/>
                  </a:cubicBezTo>
                  <a:cubicBezTo>
                    <a:pt x="180" y="195"/>
                    <a:pt x="229" y="153"/>
                    <a:pt x="224" y="94"/>
                  </a:cubicBezTo>
                  <a:cubicBezTo>
                    <a:pt x="224"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44"/>
            <p:cNvSpPr/>
            <p:nvPr/>
          </p:nvSpPr>
          <p:spPr>
            <a:xfrm>
              <a:off x="4943625" y="2539400"/>
              <a:ext cx="5575" cy="4750"/>
            </a:xfrm>
            <a:custGeom>
              <a:rect b="b" l="l" r="r" t="t"/>
              <a:pathLst>
                <a:path extrusionOk="0" h="190" w="223">
                  <a:moveTo>
                    <a:pt x="121"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44"/>
            <p:cNvSpPr/>
            <p:nvPr/>
          </p:nvSpPr>
          <p:spPr>
            <a:xfrm>
              <a:off x="4943575" y="2547175"/>
              <a:ext cx="5750" cy="4725"/>
            </a:xfrm>
            <a:custGeom>
              <a:rect b="b" l="l" r="r" t="t"/>
              <a:pathLst>
                <a:path extrusionOk="0" h="189" w="230">
                  <a:moveTo>
                    <a:pt x="131" y="0"/>
                  </a:moveTo>
                  <a:cubicBezTo>
                    <a:pt x="44" y="0"/>
                    <a:pt x="1" y="101"/>
                    <a:pt x="66" y="159"/>
                  </a:cubicBezTo>
                  <a:cubicBezTo>
                    <a:pt x="84" y="180"/>
                    <a:pt x="107" y="189"/>
                    <a:pt x="130" y="189"/>
                  </a:cubicBezTo>
                  <a:cubicBezTo>
                    <a:pt x="180" y="189"/>
                    <a:pt x="229" y="146"/>
                    <a:pt x="224" y="87"/>
                  </a:cubicBezTo>
                  <a:cubicBezTo>
                    <a:pt x="224"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44"/>
            <p:cNvSpPr/>
            <p:nvPr/>
          </p:nvSpPr>
          <p:spPr>
            <a:xfrm>
              <a:off x="4943575"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44"/>
            <p:cNvSpPr/>
            <p:nvPr/>
          </p:nvSpPr>
          <p:spPr>
            <a:xfrm>
              <a:off x="4943575" y="2562500"/>
              <a:ext cx="5750" cy="4800"/>
            </a:xfrm>
            <a:custGeom>
              <a:rect b="b" l="l" r="r" t="t"/>
              <a:pathLst>
                <a:path extrusionOk="0" h="192" w="230">
                  <a:moveTo>
                    <a:pt x="131" y="0"/>
                  </a:moveTo>
                  <a:cubicBezTo>
                    <a:pt x="44" y="0"/>
                    <a:pt x="1" y="101"/>
                    <a:pt x="66" y="166"/>
                  </a:cubicBezTo>
                  <a:cubicBezTo>
                    <a:pt x="83" y="183"/>
                    <a:pt x="104" y="191"/>
                    <a:pt x="126" y="191"/>
                  </a:cubicBezTo>
                  <a:cubicBezTo>
                    <a:pt x="177" y="191"/>
                    <a:pt x="230" y="148"/>
                    <a:pt x="224" y="87"/>
                  </a:cubicBezTo>
                  <a:cubicBezTo>
                    <a:pt x="224"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44"/>
            <p:cNvSpPr/>
            <p:nvPr/>
          </p:nvSpPr>
          <p:spPr>
            <a:xfrm>
              <a:off x="4943625" y="2570225"/>
              <a:ext cx="5700" cy="4750"/>
            </a:xfrm>
            <a:custGeom>
              <a:rect b="b" l="l" r="r" t="t"/>
              <a:pathLst>
                <a:path extrusionOk="0" h="190" w="228">
                  <a:moveTo>
                    <a:pt x="140" y="1"/>
                  </a:moveTo>
                  <a:cubicBezTo>
                    <a:pt x="136" y="1"/>
                    <a:pt x="132" y="1"/>
                    <a:pt x="129" y="2"/>
                  </a:cubicBezTo>
                  <a:cubicBezTo>
                    <a:pt x="126" y="1"/>
                    <a:pt x="123" y="1"/>
                    <a:pt x="121" y="1"/>
                  </a:cubicBezTo>
                  <a:cubicBezTo>
                    <a:pt x="39" y="1"/>
                    <a:pt x="1" y="104"/>
                    <a:pt x="64" y="160"/>
                  </a:cubicBezTo>
                  <a:cubicBezTo>
                    <a:pt x="82" y="181"/>
                    <a:pt x="105" y="190"/>
                    <a:pt x="128" y="190"/>
                  </a:cubicBezTo>
                  <a:cubicBezTo>
                    <a:pt x="178" y="190"/>
                    <a:pt x="227" y="147"/>
                    <a:pt x="222" y="88"/>
                  </a:cubicBezTo>
                  <a:cubicBezTo>
                    <a:pt x="222" y="41"/>
                    <a:pt x="185"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44"/>
            <p:cNvSpPr/>
            <p:nvPr/>
          </p:nvSpPr>
          <p:spPr>
            <a:xfrm>
              <a:off x="4943575"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8" name="Google Shape;1308;p44"/>
          <p:cNvSpPr/>
          <p:nvPr/>
        </p:nvSpPr>
        <p:spPr>
          <a:xfrm>
            <a:off x="7747607" y="3426066"/>
            <a:ext cx="174337" cy="174337"/>
          </a:xfrm>
          <a:custGeom>
            <a:rect b="b" l="l" r="r" t="t"/>
            <a:pathLst>
              <a:path extrusionOk="0" h="208163" w="208163">
                <a:moveTo>
                  <a:pt x="79632" y="48546"/>
                </a:moveTo>
                <a:cubicBezTo>
                  <a:pt x="80399" y="48546"/>
                  <a:pt x="81191" y="48783"/>
                  <a:pt x="81877" y="49126"/>
                </a:cubicBezTo>
                <a:lnTo>
                  <a:pt x="158203" y="101306"/>
                </a:lnTo>
                <a:cubicBezTo>
                  <a:pt x="159036" y="101861"/>
                  <a:pt x="159591" y="102971"/>
                  <a:pt x="159591" y="104081"/>
                </a:cubicBezTo>
                <a:cubicBezTo>
                  <a:pt x="159591" y="105191"/>
                  <a:pt x="159036" y="106302"/>
                  <a:pt x="158203" y="106857"/>
                </a:cubicBezTo>
                <a:lnTo>
                  <a:pt x="81877" y="159036"/>
                </a:lnTo>
                <a:cubicBezTo>
                  <a:pt x="81045" y="159314"/>
                  <a:pt x="80489" y="159591"/>
                  <a:pt x="79934" y="159591"/>
                </a:cubicBezTo>
                <a:cubicBezTo>
                  <a:pt x="79379" y="159591"/>
                  <a:pt x="78547" y="159591"/>
                  <a:pt x="78269" y="159314"/>
                </a:cubicBezTo>
                <a:cubicBezTo>
                  <a:pt x="77159" y="158481"/>
                  <a:pt x="76326" y="157371"/>
                  <a:pt x="76326" y="156260"/>
                </a:cubicBezTo>
                <a:lnTo>
                  <a:pt x="76326" y="52179"/>
                </a:lnTo>
                <a:cubicBezTo>
                  <a:pt x="76326" y="50792"/>
                  <a:pt x="77159" y="49681"/>
                  <a:pt x="78269" y="48849"/>
                </a:cubicBezTo>
                <a:cubicBezTo>
                  <a:pt x="78693" y="48637"/>
                  <a:pt x="79158" y="48546"/>
                  <a:pt x="79632" y="48546"/>
                </a:cubicBezTo>
                <a:close/>
                <a:moveTo>
                  <a:pt x="104081" y="0"/>
                </a:moveTo>
                <a:cubicBezTo>
                  <a:pt x="46628" y="0"/>
                  <a:pt x="0" y="46628"/>
                  <a:pt x="0" y="104081"/>
                </a:cubicBezTo>
                <a:cubicBezTo>
                  <a:pt x="0" y="161534"/>
                  <a:pt x="46628" y="208162"/>
                  <a:pt x="104081" y="208162"/>
                </a:cubicBezTo>
                <a:cubicBezTo>
                  <a:pt x="161534" y="208162"/>
                  <a:pt x="208162" y="161534"/>
                  <a:pt x="208162" y="104081"/>
                </a:cubicBezTo>
                <a:cubicBezTo>
                  <a:pt x="208162" y="46628"/>
                  <a:pt x="161534" y="0"/>
                  <a:pt x="104081"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44"/>
          <p:cNvSpPr/>
          <p:nvPr/>
        </p:nvSpPr>
        <p:spPr>
          <a:xfrm>
            <a:off x="8063864" y="3454885"/>
            <a:ext cx="148500" cy="116700"/>
          </a:xfrm>
          <a:prstGeom prst="stripedRightArrow">
            <a:avLst>
              <a:gd fmla="val 50000" name="adj1"/>
              <a:gd fmla="val 50000" name="adj2"/>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44"/>
          <p:cNvSpPr/>
          <p:nvPr/>
        </p:nvSpPr>
        <p:spPr>
          <a:xfrm>
            <a:off x="7165978" y="2775822"/>
            <a:ext cx="118200" cy="118200"/>
          </a:xfrm>
          <a:prstGeom prst="curvedRightArrow">
            <a:avLst>
              <a:gd fmla="val 25000" name="adj1"/>
              <a:gd fmla="val 50000" name="adj2"/>
              <a:gd fmla="val 25000" name="adj3"/>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44"/>
          <p:cNvSpPr/>
          <p:nvPr/>
        </p:nvSpPr>
        <p:spPr>
          <a:xfrm flipH="1">
            <a:off x="7473344" y="2775822"/>
            <a:ext cx="118200" cy="118200"/>
          </a:xfrm>
          <a:prstGeom prst="curvedRightArrow">
            <a:avLst>
              <a:gd fmla="val 25000" name="adj1"/>
              <a:gd fmla="val 50000" name="adj2"/>
              <a:gd fmla="val 25000" name="adj3"/>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44"/>
          <p:cNvSpPr txBox="1"/>
          <p:nvPr>
            <p:ph idx="4294967295" type="title"/>
          </p:nvPr>
        </p:nvSpPr>
        <p:spPr>
          <a:xfrm>
            <a:off x="1207650" y="888000"/>
            <a:ext cx="7047300" cy="482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3100">
                <a:solidFill>
                  <a:schemeClr val="lt1"/>
                </a:solidFill>
                <a:latin typeface="Arial"/>
                <a:ea typeface="Arial"/>
                <a:cs typeface="Arial"/>
                <a:sym typeface="Arial"/>
              </a:rPr>
              <a:t>Promotional Mix Tools</a:t>
            </a:r>
            <a:endParaRPr sz="3100">
              <a:solidFill>
                <a:schemeClr val="lt1"/>
              </a:solidFill>
              <a:latin typeface="Arial"/>
              <a:ea typeface="Arial"/>
              <a:cs typeface="Arial"/>
              <a:sym typeface="Arial"/>
            </a:endParaRPr>
          </a:p>
          <a:p>
            <a:pPr indent="0" lvl="0" marL="0" rtl="0" algn="ctr">
              <a:spcBef>
                <a:spcPts val="0"/>
              </a:spcBef>
              <a:spcAft>
                <a:spcPts val="0"/>
              </a:spcAft>
              <a:buClr>
                <a:srgbClr val="000000"/>
              </a:buClr>
              <a:buSzPts val="1100"/>
              <a:buFont typeface="Arial"/>
              <a:buNone/>
            </a:pPr>
            <a:r>
              <a:t/>
            </a:r>
            <a:endParaRPr>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6" name="Shape 1316"/>
        <p:cNvGrpSpPr/>
        <p:nvPr/>
      </p:nvGrpSpPr>
      <p:grpSpPr>
        <a:xfrm>
          <a:off x="0" y="0"/>
          <a:ext cx="0" cy="0"/>
          <a:chOff x="0" y="0"/>
          <a:chExt cx="0" cy="0"/>
        </a:xfrm>
      </p:grpSpPr>
      <p:sp>
        <p:nvSpPr>
          <p:cNvPr id="1317" name="Google Shape;1317;p45"/>
          <p:cNvSpPr txBox="1"/>
          <p:nvPr>
            <p:ph type="ctrTitle"/>
          </p:nvPr>
        </p:nvSpPr>
        <p:spPr>
          <a:xfrm>
            <a:off x="1668750" y="244925"/>
            <a:ext cx="6757500" cy="60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500">
                <a:solidFill>
                  <a:srgbClr val="FFFFFF"/>
                </a:solidFill>
                <a:latin typeface="Arial"/>
                <a:ea typeface="Arial"/>
                <a:cs typeface="Arial"/>
                <a:sym typeface="Arial"/>
              </a:rPr>
              <a:t>Non-personal Form of Communication</a:t>
            </a:r>
            <a:endParaRPr sz="2500">
              <a:solidFill>
                <a:srgbClr val="FFFFFF"/>
              </a:solidFill>
            </a:endParaRPr>
          </a:p>
        </p:txBody>
      </p:sp>
      <p:grpSp>
        <p:nvGrpSpPr>
          <p:cNvPr id="1318" name="Google Shape;1318;p45"/>
          <p:cNvGrpSpPr/>
          <p:nvPr/>
        </p:nvGrpSpPr>
        <p:grpSpPr>
          <a:xfrm>
            <a:off x="4259971" y="1799973"/>
            <a:ext cx="694800" cy="694800"/>
            <a:chOff x="4107600" y="2248135"/>
            <a:chExt cx="694800" cy="694800"/>
          </a:xfrm>
        </p:grpSpPr>
        <p:sp>
          <p:nvSpPr>
            <p:cNvPr id="1319" name="Google Shape;1319;p45"/>
            <p:cNvSpPr/>
            <p:nvPr/>
          </p:nvSpPr>
          <p:spPr>
            <a:xfrm>
              <a:off x="4107600" y="2248135"/>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0" name="Google Shape;1320;p45"/>
            <p:cNvGrpSpPr/>
            <p:nvPr/>
          </p:nvGrpSpPr>
          <p:grpSpPr>
            <a:xfrm>
              <a:off x="4281071" y="2421495"/>
              <a:ext cx="347872" cy="348088"/>
              <a:chOff x="5049725" y="2027900"/>
              <a:chExt cx="481750" cy="481850"/>
            </a:xfrm>
          </p:grpSpPr>
          <p:sp>
            <p:nvSpPr>
              <p:cNvPr id="1321" name="Google Shape;1321;p45"/>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2" name="Google Shape;1322;p45"/>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3" name="Google Shape;1323;p45"/>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4" name="Google Shape;1324;p45"/>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5" name="Google Shape;1325;p45"/>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6" name="Google Shape;1326;p45"/>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7" name="Google Shape;1327;p45"/>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8" name="Google Shape;1328;p45"/>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1329" name="Google Shape;1329;p45"/>
          <p:cNvGrpSpPr/>
          <p:nvPr/>
        </p:nvGrpSpPr>
        <p:grpSpPr>
          <a:xfrm>
            <a:off x="5119933" y="1799973"/>
            <a:ext cx="694800" cy="694800"/>
            <a:chOff x="4802400" y="2248135"/>
            <a:chExt cx="694800" cy="694800"/>
          </a:xfrm>
        </p:grpSpPr>
        <p:sp>
          <p:nvSpPr>
            <p:cNvPr id="1330" name="Google Shape;1330;p45"/>
            <p:cNvSpPr/>
            <p:nvPr/>
          </p:nvSpPr>
          <p:spPr>
            <a:xfrm>
              <a:off x="4802400" y="22481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31" name="Google Shape;1331;p45"/>
            <p:cNvGrpSpPr/>
            <p:nvPr/>
          </p:nvGrpSpPr>
          <p:grpSpPr>
            <a:xfrm>
              <a:off x="4991122" y="2416204"/>
              <a:ext cx="305133" cy="371728"/>
              <a:chOff x="3907325" y="2620775"/>
              <a:chExt cx="395250" cy="481825"/>
            </a:xfrm>
          </p:grpSpPr>
          <p:sp>
            <p:nvSpPr>
              <p:cNvPr id="1332" name="Google Shape;1332;p45"/>
              <p:cNvSpPr/>
              <p:nvPr/>
            </p:nvSpPr>
            <p:spPr>
              <a:xfrm>
                <a:off x="3907325" y="3016975"/>
                <a:ext cx="74550" cy="56475"/>
              </a:xfrm>
              <a:custGeom>
                <a:rect b="b" l="l" r="r" t="t"/>
                <a:pathLst>
                  <a:path extrusionOk="0" h="2259" w="2982">
                    <a:moveTo>
                      <a:pt x="1" y="0"/>
                    </a:moveTo>
                    <a:lnTo>
                      <a:pt x="1" y="563"/>
                    </a:lnTo>
                    <a:cubicBezTo>
                      <a:pt x="1" y="1500"/>
                      <a:pt x="756" y="2256"/>
                      <a:pt x="1693" y="2259"/>
                    </a:cubicBezTo>
                    <a:lnTo>
                      <a:pt x="2982" y="2259"/>
                    </a:lnTo>
                    <a:cubicBezTo>
                      <a:pt x="2711" y="1527"/>
                      <a:pt x="2515" y="768"/>
                      <a:pt x="24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3" name="Google Shape;1333;p45"/>
              <p:cNvSpPr/>
              <p:nvPr/>
            </p:nvSpPr>
            <p:spPr>
              <a:xfrm>
                <a:off x="3907325" y="2705450"/>
                <a:ext cx="282325" cy="283325"/>
              </a:xfrm>
              <a:custGeom>
                <a:rect b="b" l="l" r="r" t="t"/>
                <a:pathLst>
                  <a:path extrusionOk="0" h="11333" w="11293">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4" name="Google Shape;1334;p45"/>
              <p:cNvSpPr/>
              <p:nvPr/>
            </p:nvSpPr>
            <p:spPr>
              <a:xfrm>
                <a:off x="3907325" y="2620775"/>
                <a:ext cx="282325" cy="56475"/>
              </a:xfrm>
              <a:custGeom>
                <a:rect b="b" l="l" r="r" t="t"/>
                <a:pathLst>
                  <a:path extrusionOk="0" h="2259" w="11293">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5" name="Google Shape;1335;p45"/>
              <p:cNvSpPr/>
              <p:nvPr/>
            </p:nvSpPr>
            <p:spPr>
              <a:xfrm>
                <a:off x="3992025" y="2762900"/>
                <a:ext cx="310550" cy="339700"/>
              </a:xfrm>
              <a:custGeom>
                <a:rect b="b" l="l" r="r" t="t"/>
                <a:pathLst>
                  <a:path extrusionOk="0" h="13588" w="12422">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1336" name="Google Shape;1336;p45"/>
          <p:cNvGrpSpPr/>
          <p:nvPr/>
        </p:nvGrpSpPr>
        <p:grpSpPr>
          <a:xfrm>
            <a:off x="5119933" y="3384498"/>
            <a:ext cx="694800" cy="694800"/>
            <a:chOff x="4802388" y="2942960"/>
            <a:chExt cx="694800" cy="694800"/>
          </a:xfrm>
        </p:grpSpPr>
        <p:sp>
          <p:nvSpPr>
            <p:cNvPr id="1337" name="Google Shape;1337;p45"/>
            <p:cNvSpPr/>
            <p:nvPr/>
          </p:nvSpPr>
          <p:spPr>
            <a:xfrm>
              <a:off x="4802388" y="2942960"/>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38" name="Google Shape;1338;p45"/>
            <p:cNvGrpSpPr/>
            <p:nvPr/>
          </p:nvGrpSpPr>
          <p:grpSpPr>
            <a:xfrm>
              <a:off x="4964459" y="3127685"/>
              <a:ext cx="358441" cy="353561"/>
              <a:chOff x="2084100" y="4400250"/>
              <a:chExt cx="486550" cy="479925"/>
            </a:xfrm>
          </p:grpSpPr>
          <p:sp>
            <p:nvSpPr>
              <p:cNvPr id="1339" name="Google Shape;1339;p45"/>
              <p:cNvSpPr/>
              <p:nvPr/>
            </p:nvSpPr>
            <p:spPr>
              <a:xfrm>
                <a:off x="2084100" y="4652250"/>
                <a:ext cx="105325" cy="90050"/>
              </a:xfrm>
              <a:custGeom>
                <a:rect b="b" l="l" r="r" t="t"/>
                <a:pathLst>
                  <a:path extrusionOk="0" h="3602" w="4213">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0" name="Google Shape;1340;p45"/>
              <p:cNvSpPr/>
              <p:nvPr/>
            </p:nvSpPr>
            <p:spPr>
              <a:xfrm>
                <a:off x="2372575" y="4644175"/>
                <a:ext cx="175875" cy="226275"/>
              </a:xfrm>
              <a:custGeom>
                <a:rect b="b" l="l" r="r" t="t"/>
                <a:pathLst>
                  <a:path extrusionOk="0" h="9051" w="7035">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1" name="Google Shape;1341;p45"/>
              <p:cNvSpPr/>
              <p:nvPr/>
            </p:nvSpPr>
            <p:spPr>
              <a:xfrm>
                <a:off x="2093950" y="4419400"/>
                <a:ext cx="228500" cy="174750"/>
              </a:xfrm>
              <a:custGeom>
                <a:rect b="b" l="l" r="r" t="t"/>
                <a:pathLst>
                  <a:path extrusionOk="0" h="6990" w="914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2" name="Google Shape;1342;p45"/>
              <p:cNvSpPr/>
              <p:nvPr/>
            </p:nvSpPr>
            <p:spPr>
              <a:xfrm>
                <a:off x="2224425" y="4777500"/>
                <a:ext cx="90425" cy="102675"/>
              </a:xfrm>
              <a:custGeom>
                <a:rect b="b" l="l" r="r" t="t"/>
                <a:pathLst>
                  <a:path extrusionOk="0" h="4107" w="3617">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3" name="Google Shape;1343;p45"/>
              <p:cNvSpPr/>
              <p:nvPr/>
            </p:nvSpPr>
            <p:spPr>
              <a:xfrm>
                <a:off x="2454100" y="4400250"/>
                <a:ext cx="116550" cy="107300"/>
              </a:xfrm>
              <a:custGeom>
                <a:rect b="b" l="l" r="r" t="t"/>
                <a:pathLst>
                  <a:path extrusionOk="0" h="4292" w="4662">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4" name="Google Shape;1344;p45"/>
              <p:cNvSpPr/>
              <p:nvPr/>
            </p:nvSpPr>
            <p:spPr>
              <a:xfrm>
                <a:off x="2152975" y="4431500"/>
                <a:ext cx="381925" cy="377725"/>
              </a:xfrm>
              <a:custGeom>
                <a:rect b="b" l="l" r="r" t="t"/>
                <a:pathLst>
                  <a:path extrusionOk="0" h="15109" w="15277">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1345" name="Google Shape;1345;p45"/>
          <p:cNvGrpSpPr/>
          <p:nvPr/>
        </p:nvGrpSpPr>
        <p:grpSpPr>
          <a:xfrm>
            <a:off x="4259971" y="3384498"/>
            <a:ext cx="694800" cy="694800"/>
            <a:chOff x="4107600" y="2942935"/>
            <a:chExt cx="694800" cy="694800"/>
          </a:xfrm>
        </p:grpSpPr>
        <p:sp>
          <p:nvSpPr>
            <p:cNvPr id="1346" name="Google Shape;1346;p45"/>
            <p:cNvSpPr/>
            <p:nvPr/>
          </p:nvSpPr>
          <p:spPr>
            <a:xfrm>
              <a:off x="4107600" y="29429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47" name="Google Shape;1347;p45"/>
            <p:cNvGrpSpPr/>
            <p:nvPr/>
          </p:nvGrpSpPr>
          <p:grpSpPr>
            <a:xfrm>
              <a:off x="4259211" y="3108702"/>
              <a:ext cx="391592" cy="391531"/>
              <a:chOff x="2685825" y="840375"/>
              <a:chExt cx="481900" cy="481825"/>
            </a:xfrm>
          </p:grpSpPr>
          <p:sp>
            <p:nvSpPr>
              <p:cNvPr id="1348" name="Google Shape;1348;p45"/>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9" name="Google Shape;1349;p45"/>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sp>
        <p:nvSpPr>
          <p:cNvPr id="1350" name="Google Shape;1350;p45"/>
          <p:cNvSpPr txBox="1"/>
          <p:nvPr>
            <p:ph idx="1" type="subTitle"/>
          </p:nvPr>
        </p:nvSpPr>
        <p:spPr>
          <a:xfrm>
            <a:off x="1547222" y="2005125"/>
            <a:ext cx="2515200" cy="972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sz="2400"/>
              <a:t>01</a:t>
            </a:r>
            <a:endParaRPr sz="2400"/>
          </a:p>
        </p:txBody>
      </p:sp>
      <p:sp>
        <p:nvSpPr>
          <p:cNvPr id="1351" name="Google Shape;1351;p45"/>
          <p:cNvSpPr txBox="1"/>
          <p:nvPr>
            <p:ph idx="2" type="subTitle"/>
          </p:nvPr>
        </p:nvSpPr>
        <p:spPr>
          <a:xfrm>
            <a:off x="1547222" y="3501925"/>
            <a:ext cx="2515200" cy="972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sz="2400"/>
              <a:t>02</a:t>
            </a:r>
            <a:endParaRPr sz="2400"/>
          </a:p>
        </p:txBody>
      </p:sp>
      <p:sp>
        <p:nvSpPr>
          <p:cNvPr id="1352" name="Google Shape;1352;p45"/>
          <p:cNvSpPr txBox="1"/>
          <p:nvPr>
            <p:ph idx="3" type="subTitle"/>
          </p:nvPr>
        </p:nvSpPr>
        <p:spPr>
          <a:xfrm>
            <a:off x="1875989" y="1629908"/>
            <a:ext cx="2186700" cy="4980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sz="2400">
                <a:solidFill>
                  <a:schemeClr val="dk2"/>
                </a:solidFill>
              </a:rPr>
              <a:t>Advertising</a:t>
            </a:r>
            <a:endParaRPr sz="2400">
              <a:solidFill>
                <a:schemeClr val="dk2"/>
              </a:solidFill>
            </a:endParaRPr>
          </a:p>
        </p:txBody>
      </p:sp>
      <p:sp>
        <p:nvSpPr>
          <p:cNvPr id="1353" name="Google Shape;1353;p45"/>
          <p:cNvSpPr txBox="1"/>
          <p:nvPr>
            <p:ph idx="4" type="subTitle"/>
          </p:nvPr>
        </p:nvSpPr>
        <p:spPr>
          <a:xfrm>
            <a:off x="1875989" y="3126708"/>
            <a:ext cx="2186700" cy="4980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sz="2400">
                <a:solidFill>
                  <a:schemeClr val="dk2"/>
                </a:solidFill>
              </a:rPr>
              <a:t>Sales Promotion</a:t>
            </a:r>
            <a:endParaRPr sz="2400">
              <a:solidFill>
                <a:schemeClr val="dk2"/>
              </a:solidFill>
            </a:endParaRPr>
          </a:p>
        </p:txBody>
      </p:sp>
      <p:sp>
        <p:nvSpPr>
          <p:cNvPr id="1354" name="Google Shape;1354;p45"/>
          <p:cNvSpPr txBox="1"/>
          <p:nvPr>
            <p:ph idx="5" type="subTitle"/>
          </p:nvPr>
        </p:nvSpPr>
        <p:spPr>
          <a:xfrm>
            <a:off x="6012098" y="2006550"/>
            <a:ext cx="2515200" cy="972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03</a:t>
            </a:r>
            <a:endParaRPr sz="2400"/>
          </a:p>
        </p:txBody>
      </p:sp>
      <p:sp>
        <p:nvSpPr>
          <p:cNvPr id="1355" name="Google Shape;1355;p45"/>
          <p:cNvSpPr txBox="1"/>
          <p:nvPr>
            <p:ph idx="6" type="subTitle"/>
          </p:nvPr>
        </p:nvSpPr>
        <p:spPr>
          <a:xfrm>
            <a:off x="6012098" y="3503350"/>
            <a:ext cx="2515200" cy="972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04</a:t>
            </a:r>
            <a:endParaRPr sz="2400"/>
          </a:p>
        </p:txBody>
      </p:sp>
      <p:sp>
        <p:nvSpPr>
          <p:cNvPr id="1356" name="Google Shape;1356;p45"/>
          <p:cNvSpPr txBox="1"/>
          <p:nvPr>
            <p:ph idx="7" type="subTitle"/>
          </p:nvPr>
        </p:nvSpPr>
        <p:spPr>
          <a:xfrm>
            <a:off x="6012089" y="1631317"/>
            <a:ext cx="2186700" cy="498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solidFill>
                  <a:schemeClr val="dk2"/>
                </a:solidFill>
              </a:rPr>
              <a:t>Public Relation</a:t>
            </a:r>
            <a:endParaRPr sz="2400">
              <a:solidFill>
                <a:schemeClr val="dk2"/>
              </a:solidFill>
            </a:endParaRPr>
          </a:p>
        </p:txBody>
      </p:sp>
      <p:sp>
        <p:nvSpPr>
          <p:cNvPr id="1357" name="Google Shape;1357;p45"/>
          <p:cNvSpPr txBox="1"/>
          <p:nvPr>
            <p:ph idx="8" type="subTitle"/>
          </p:nvPr>
        </p:nvSpPr>
        <p:spPr>
          <a:xfrm>
            <a:off x="6012089" y="3128117"/>
            <a:ext cx="2186700" cy="498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solidFill>
                  <a:schemeClr val="dk2"/>
                </a:solidFill>
              </a:rPr>
              <a:t>Direct Marketing</a:t>
            </a:r>
            <a:endParaRPr sz="2400">
              <a:solidFill>
                <a:schemeClr val="dk2"/>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1" name="Shape 1361"/>
        <p:cNvGrpSpPr/>
        <p:nvPr/>
      </p:nvGrpSpPr>
      <p:grpSpPr>
        <a:xfrm>
          <a:off x="0" y="0"/>
          <a:ext cx="0" cy="0"/>
          <a:chOff x="0" y="0"/>
          <a:chExt cx="0" cy="0"/>
        </a:xfrm>
      </p:grpSpPr>
      <p:sp>
        <p:nvSpPr>
          <p:cNvPr id="1362" name="Google Shape;1362;p46"/>
          <p:cNvSpPr txBox="1"/>
          <p:nvPr>
            <p:ph type="ctrTitle"/>
          </p:nvPr>
        </p:nvSpPr>
        <p:spPr>
          <a:xfrm>
            <a:off x="1745900" y="307250"/>
            <a:ext cx="6757500" cy="60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500">
                <a:solidFill>
                  <a:srgbClr val="FFFFFF"/>
                </a:solidFill>
                <a:latin typeface="Arial"/>
                <a:ea typeface="Arial"/>
                <a:cs typeface="Arial"/>
                <a:sym typeface="Arial"/>
              </a:rPr>
              <a:t>Personal form of communication</a:t>
            </a:r>
            <a:endParaRPr sz="2500">
              <a:solidFill>
                <a:srgbClr val="FFFFFF"/>
              </a:solidFill>
            </a:endParaRPr>
          </a:p>
        </p:txBody>
      </p:sp>
      <p:grpSp>
        <p:nvGrpSpPr>
          <p:cNvPr id="1363" name="Google Shape;1363;p46"/>
          <p:cNvGrpSpPr/>
          <p:nvPr/>
        </p:nvGrpSpPr>
        <p:grpSpPr>
          <a:xfrm>
            <a:off x="4259971" y="1799973"/>
            <a:ext cx="694800" cy="694800"/>
            <a:chOff x="4107600" y="2248135"/>
            <a:chExt cx="694800" cy="694800"/>
          </a:xfrm>
        </p:grpSpPr>
        <p:sp>
          <p:nvSpPr>
            <p:cNvPr id="1364" name="Google Shape;1364;p46"/>
            <p:cNvSpPr/>
            <p:nvPr/>
          </p:nvSpPr>
          <p:spPr>
            <a:xfrm>
              <a:off x="4107600" y="2248135"/>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65" name="Google Shape;1365;p46"/>
            <p:cNvGrpSpPr/>
            <p:nvPr/>
          </p:nvGrpSpPr>
          <p:grpSpPr>
            <a:xfrm>
              <a:off x="4281071" y="2421495"/>
              <a:ext cx="347872" cy="348088"/>
              <a:chOff x="5049725" y="2027900"/>
              <a:chExt cx="481750" cy="481850"/>
            </a:xfrm>
          </p:grpSpPr>
          <p:sp>
            <p:nvSpPr>
              <p:cNvPr id="1366" name="Google Shape;1366;p46"/>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67" name="Google Shape;1367;p46"/>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68" name="Google Shape;1368;p46"/>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69" name="Google Shape;1369;p46"/>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70" name="Google Shape;1370;p46"/>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71" name="Google Shape;1371;p46"/>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72" name="Google Shape;1372;p46"/>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73" name="Google Shape;1373;p46"/>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1374" name="Google Shape;1374;p46"/>
          <p:cNvGrpSpPr/>
          <p:nvPr/>
        </p:nvGrpSpPr>
        <p:grpSpPr>
          <a:xfrm>
            <a:off x="5119933" y="1799973"/>
            <a:ext cx="694800" cy="694800"/>
            <a:chOff x="4802400" y="2248135"/>
            <a:chExt cx="694800" cy="694800"/>
          </a:xfrm>
        </p:grpSpPr>
        <p:sp>
          <p:nvSpPr>
            <p:cNvPr id="1375" name="Google Shape;1375;p46"/>
            <p:cNvSpPr/>
            <p:nvPr/>
          </p:nvSpPr>
          <p:spPr>
            <a:xfrm>
              <a:off x="4802400" y="22481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76" name="Google Shape;1376;p46"/>
            <p:cNvGrpSpPr/>
            <p:nvPr/>
          </p:nvGrpSpPr>
          <p:grpSpPr>
            <a:xfrm>
              <a:off x="4991122" y="2416204"/>
              <a:ext cx="305133" cy="371728"/>
              <a:chOff x="3907325" y="2620775"/>
              <a:chExt cx="395250" cy="481825"/>
            </a:xfrm>
          </p:grpSpPr>
          <p:sp>
            <p:nvSpPr>
              <p:cNvPr id="1377" name="Google Shape;1377;p46"/>
              <p:cNvSpPr/>
              <p:nvPr/>
            </p:nvSpPr>
            <p:spPr>
              <a:xfrm>
                <a:off x="3907325" y="3016975"/>
                <a:ext cx="74550" cy="56475"/>
              </a:xfrm>
              <a:custGeom>
                <a:rect b="b" l="l" r="r" t="t"/>
                <a:pathLst>
                  <a:path extrusionOk="0" h="2259" w="2982">
                    <a:moveTo>
                      <a:pt x="1" y="0"/>
                    </a:moveTo>
                    <a:lnTo>
                      <a:pt x="1" y="563"/>
                    </a:lnTo>
                    <a:cubicBezTo>
                      <a:pt x="1" y="1500"/>
                      <a:pt x="756" y="2256"/>
                      <a:pt x="1693" y="2259"/>
                    </a:cubicBezTo>
                    <a:lnTo>
                      <a:pt x="2982" y="2259"/>
                    </a:lnTo>
                    <a:cubicBezTo>
                      <a:pt x="2711" y="1527"/>
                      <a:pt x="2515" y="768"/>
                      <a:pt x="24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78" name="Google Shape;1378;p46"/>
              <p:cNvSpPr/>
              <p:nvPr/>
            </p:nvSpPr>
            <p:spPr>
              <a:xfrm>
                <a:off x="3907325" y="2705450"/>
                <a:ext cx="282325" cy="283325"/>
              </a:xfrm>
              <a:custGeom>
                <a:rect b="b" l="l" r="r" t="t"/>
                <a:pathLst>
                  <a:path extrusionOk="0" h="11333" w="11293">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79" name="Google Shape;1379;p46"/>
              <p:cNvSpPr/>
              <p:nvPr/>
            </p:nvSpPr>
            <p:spPr>
              <a:xfrm>
                <a:off x="3907325" y="2620775"/>
                <a:ext cx="282325" cy="56475"/>
              </a:xfrm>
              <a:custGeom>
                <a:rect b="b" l="l" r="r" t="t"/>
                <a:pathLst>
                  <a:path extrusionOk="0" h="2259" w="11293">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80" name="Google Shape;1380;p46"/>
              <p:cNvSpPr/>
              <p:nvPr/>
            </p:nvSpPr>
            <p:spPr>
              <a:xfrm>
                <a:off x="3992025" y="2762900"/>
                <a:ext cx="310550" cy="339700"/>
              </a:xfrm>
              <a:custGeom>
                <a:rect b="b" l="l" r="r" t="t"/>
                <a:pathLst>
                  <a:path extrusionOk="0" h="13588" w="12422">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1381" name="Google Shape;1381;p46"/>
          <p:cNvGrpSpPr/>
          <p:nvPr/>
        </p:nvGrpSpPr>
        <p:grpSpPr>
          <a:xfrm>
            <a:off x="5119933" y="3384498"/>
            <a:ext cx="694800" cy="694800"/>
            <a:chOff x="4802388" y="2942960"/>
            <a:chExt cx="694800" cy="694800"/>
          </a:xfrm>
        </p:grpSpPr>
        <p:sp>
          <p:nvSpPr>
            <p:cNvPr id="1382" name="Google Shape;1382;p46"/>
            <p:cNvSpPr/>
            <p:nvPr/>
          </p:nvSpPr>
          <p:spPr>
            <a:xfrm>
              <a:off x="4802388" y="2942960"/>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83" name="Google Shape;1383;p46"/>
            <p:cNvGrpSpPr/>
            <p:nvPr/>
          </p:nvGrpSpPr>
          <p:grpSpPr>
            <a:xfrm>
              <a:off x="4964459" y="3127685"/>
              <a:ext cx="358441" cy="353561"/>
              <a:chOff x="2084100" y="4400250"/>
              <a:chExt cx="486550" cy="479925"/>
            </a:xfrm>
          </p:grpSpPr>
          <p:sp>
            <p:nvSpPr>
              <p:cNvPr id="1384" name="Google Shape;1384;p46"/>
              <p:cNvSpPr/>
              <p:nvPr/>
            </p:nvSpPr>
            <p:spPr>
              <a:xfrm>
                <a:off x="2084100" y="4652250"/>
                <a:ext cx="105325" cy="90050"/>
              </a:xfrm>
              <a:custGeom>
                <a:rect b="b" l="l" r="r" t="t"/>
                <a:pathLst>
                  <a:path extrusionOk="0" h="3602" w="4213">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85" name="Google Shape;1385;p46"/>
              <p:cNvSpPr/>
              <p:nvPr/>
            </p:nvSpPr>
            <p:spPr>
              <a:xfrm>
                <a:off x="2372575" y="4644175"/>
                <a:ext cx="175875" cy="226275"/>
              </a:xfrm>
              <a:custGeom>
                <a:rect b="b" l="l" r="r" t="t"/>
                <a:pathLst>
                  <a:path extrusionOk="0" h="9051" w="7035">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86" name="Google Shape;1386;p46"/>
              <p:cNvSpPr/>
              <p:nvPr/>
            </p:nvSpPr>
            <p:spPr>
              <a:xfrm>
                <a:off x="2093950" y="4419400"/>
                <a:ext cx="228500" cy="174750"/>
              </a:xfrm>
              <a:custGeom>
                <a:rect b="b" l="l" r="r" t="t"/>
                <a:pathLst>
                  <a:path extrusionOk="0" h="6990" w="914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87" name="Google Shape;1387;p46"/>
              <p:cNvSpPr/>
              <p:nvPr/>
            </p:nvSpPr>
            <p:spPr>
              <a:xfrm>
                <a:off x="2224425" y="4777500"/>
                <a:ext cx="90425" cy="102675"/>
              </a:xfrm>
              <a:custGeom>
                <a:rect b="b" l="l" r="r" t="t"/>
                <a:pathLst>
                  <a:path extrusionOk="0" h="4107" w="3617">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88" name="Google Shape;1388;p46"/>
              <p:cNvSpPr/>
              <p:nvPr/>
            </p:nvSpPr>
            <p:spPr>
              <a:xfrm>
                <a:off x="2454100" y="4400250"/>
                <a:ext cx="116550" cy="107300"/>
              </a:xfrm>
              <a:custGeom>
                <a:rect b="b" l="l" r="r" t="t"/>
                <a:pathLst>
                  <a:path extrusionOk="0" h="4292" w="4662">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89" name="Google Shape;1389;p46"/>
              <p:cNvSpPr/>
              <p:nvPr/>
            </p:nvSpPr>
            <p:spPr>
              <a:xfrm>
                <a:off x="2152975" y="4431500"/>
                <a:ext cx="381925" cy="377725"/>
              </a:xfrm>
              <a:custGeom>
                <a:rect b="b" l="l" r="r" t="t"/>
                <a:pathLst>
                  <a:path extrusionOk="0" h="15109" w="15277">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1390" name="Google Shape;1390;p46"/>
          <p:cNvGrpSpPr/>
          <p:nvPr/>
        </p:nvGrpSpPr>
        <p:grpSpPr>
          <a:xfrm>
            <a:off x="4259971" y="3384498"/>
            <a:ext cx="694800" cy="694800"/>
            <a:chOff x="4107600" y="2942935"/>
            <a:chExt cx="694800" cy="694800"/>
          </a:xfrm>
        </p:grpSpPr>
        <p:sp>
          <p:nvSpPr>
            <p:cNvPr id="1391" name="Google Shape;1391;p46"/>
            <p:cNvSpPr/>
            <p:nvPr/>
          </p:nvSpPr>
          <p:spPr>
            <a:xfrm>
              <a:off x="4107600" y="29429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2" name="Google Shape;1392;p46"/>
            <p:cNvGrpSpPr/>
            <p:nvPr/>
          </p:nvGrpSpPr>
          <p:grpSpPr>
            <a:xfrm>
              <a:off x="4259211" y="3108702"/>
              <a:ext cx="391592" cy="391531"/>
              <a:chOff x="2685825" y="840375"/>
              <a:chExt cx="481900" cy="481825"/>
            </a:xfrm>
          </p:grpSpPr>
          <p:sp>
            <p:nvSpPr>
              <p:cNvPr id="1393" name="Google Shape;1393;p46"/>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94" name="Google Shape;1394;p46"/>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sp>
        <p:nvSpPr>
          <p:cNvPr id="1395" name="Google Shape;1395;p46"/>
          <p:cNvSpPr txBox="1"/>
          <p:nvPr>
            <p:ph idx="1" type="subTitle"/>
          </p:nvPr>
        </p:nvSpPr>
        <p:spPr>
          <a:xfrm>
            <a:off x="1547222" y="2005125"/>
            <a:ext cx="2515200" cy="972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sz="2400"/>
              <a:t>01</a:t>
            </a:r>
            <a:endParaRPr sz="2400"/>
          </a:p>
        </p:txBody>
      </p:sp>
      <p:sp>
        <p:nvSpPr>
          <p:cNvPr id="1396" name="Google Shape;1396;p46"/>
          <p:cNvSpPr txBox="1"/>
          <p:nvPr>
            <p:ph idx="3" type="subTitle"/>
          </p:nvPr>
        </p:nvSpPr>
        <p:spPr>
          <a:xfrm>
            <a:off x="1875989" y="1629908"/>
            <a:ext cx="2186700" cy="4980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sz="2600">
                <a:solidFill>
                  <a:schemeClr val="dk2"/>
                </a:solidFill>
              </a:rPr>
              <a:t>Personal Selling</a:t>
            </a:r>
            <a:endParaRPr sz="2600">
              <a:solidFill>
                <a:schemeClr val="dk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0" name="Shape 1400"/>
        <p:cNvGrpSpPr/>
        <p:nvPr/>
      </p:nvGrpSpPr>
      <p:grpSpPr>
        <a:xfrm>
          <a:off x="0" y="0"/>
          <a:ext cx="0" cy="0"/>
          <a:chOff x="0" y="0"/>
          <a:chExt cx="0" cy="0"/>
        </a:xfrm>
      </p:grpSpPr>
      <p:sp>
        <p:nvSpPr>
          <p:cNvPr id="1401" name="Google Shape;1401;p47"/>
          <p:cNvSpPr txBox="1"/>
          <p:nvPr>
            <p:ph idx="1" type="subTitle"/>
          </p:nvPr>
        </p:nvSpPr>
        <p:spPr>
          <a:xfrm>
            <a:off x="308650" y="160150"/>
            <a:ext cx="7962300" cy="3968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rgbClr val="000000"/>
                </a:solidFill>
                <a:latin typeface="Arial"/>
                <a:ea typeface="Arial"/>
                <a:cs typeface="Arial"/>
                <a:sym typeface="Arial"/>
              </a:rPr>
              <a:t>Marketing managers</a:t>
            </a:r>
            <a:r>
              <a:rPr lang="en" sz="2200">
                <a:solidFill>
                  <a:srgbClr val="000000"/>
                </a:solidFill>
                <a:latin typeface="Arial"/>
                <a:ea typeface="Arial"/>
                <a:cs typeface="Arial"/>
                <a:sym typeface="Arial"/>
              </a:rPr>
              <a:t> are challenged to come up with the  </a:t>
            </a:r>
            <a:endParaRPr sz="2200">
              <a:solidFill>
                <a:srgbClr val="000000"/>
              </a:solidFill>
              <a:latin typeface="Arial"/>
              <a:ea typeface="Arial"/>
              <a:cs typeface="Arial"/>
              <a:sym typeface="Arial"/>
            </a:endParaRPr>
          </a:p>
          <a:p>
            <a:pPr indent="0" lvl="0" marL="0" rtl="0" algn="ctr">
              <a:spcBef>
                <a:spcPts val="0"/>
              </a:spcBef>
              <a:spcAft>
                <a:spcPts val="0"/>
              </a:spcAft>
              <a:buNone/>
            </a:pPr>
            <a:r>
              <a:rPr lang="en" sz="2200">
                <a:solidFill>
                  <a:srgbClr val="000000"/>
                </a:solidFill>
                <a:latin typeface="Arial"/>
                <a:ea typeface="Arial"/>
                <a:cs typeface="Arial"/>
                <a:sym typeface="Arial"/>
              </a:rPr>
              <a:t>  perfect combination of promotional elements to ensure that products or services will be well-recognized in the market. </a:t>
            </a:r>
            <a:endParaRPr sz="2200">
              <a:solidFill>
                <a:srgbClr val="000000"/>
              </a:solidFill>
              <a:latin typeface="Arial"/>
              <a:ea typeface="Arial"/>
              <a:cs typeface="Arial"/>
              <a:sym typeface="Arial"/>
            </a:endParaRPr>
          </a:p>
          <a:p>
            <a:pPr indent="0" lvl="0" marL="0" rtl="0" algn="ctr">
              <a:spcBef>
                <a:spcPts val="0"/>
              </a:spcBef>
              <a:spcAft>
                <a:spcPts val="0"/>
              </a:spcAft>
              <a:buNone/>
            </a:pPr>
            <a:r>
              <a:t/>
            </a:r>
            <a:endParaRPr sz="22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2200">
                <a:solidFill>
                  <a:srgbClr val="000000"/>
                </a:solidFill>
                <a:latin typeface="Arial"/>
                <a:ea typeface="Arial"/>
                <a:cs typeface="Arial"/>
                <a:sym typeface="Arial"/>
              </a:rPr>
              <a:t>In general, the design of the </a:t>
            </a:r>
            <a:r>
              <a:rPr b="1" lang="en" sz="2200">
                <a:solidFill>
                  <a:srgbClr val="000000"/>
                </a:solidFill>
                <a:latin typeface="Arial"/>
                <a:ea typeface="Arial"/>
                <a:cs typeface="Arial"/>
                <a:sym typeface="Arial"/>
              </a:rPr>
              <a:t>promotional mix is influenced by</a:t>
            </a: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2200">
                <a:solidFill>
                  <a:srgbClr val="000000"/>
                </a:solidFill>
                <a:latin typeface="Arial"/>
                <a:ea typeface="Arial"/>
                <a:cs typeface="Arial"/>
                <a:sym typeface="Arial"/>
              </a:rPr>
              <a:t>(a) company's overall marketing objectives; </a:t>
            </a:r>
            <a:endParaRPr sz="22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2200">
                <a:solidFill>
                  <a:srgbClr val="000000"/>
                </a:solidFill>
                <a:latin typeface="Arial"/>
                <a:ea typeface="Arial"/>
                <a:cs typeface="Arial"/>
                <a:sym typeface="Arial"/>
              </a:rPr>
              <a:t>(b) nature of the product; and </a:t>
            </a:r>
            <a:endParaRPr sz="22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2200">
                <a:solidFill>
                  <a:srgbClr val="000000"/>
                </a:solidFill>
                <a:latin typeface="Arial"/>
                <a:ea typeface="Arial"/>
                <a:cs typeface="Arial"/>
                <a:sym typeface="Arial"/>
              </a:rPr>
              <a:t>(c) condition of the market.</a:t>
            </a:r>
            <a:endParaRPr sz="2200">
              <a:solidFill>
                <a:srgbClr val="000000"/>
              </a:solidFill>
              <a:latin typeface="Arial"/>
              <a:ea typeface="Arial"/>
              <a:cs typeface="Arial"/>
              <a:sym typeface="Arial"/>
            </a:endParaRPr>
          </a:p>
          <a:p>
            <a:pPr indent="0" lvl="0" marL="0" rtl="0" algn="ctr">
              <a:spcBef>
                <a:spcPts val="1200"/>
              </a:spcBef>
              <a:spcAft>
                <a:spcPts val="0"/>
              </a:spcAft>
              <a:buNone/>
            </a:pPr>
            <a:r>
              <a:t/>
            </a:r>
            <a:endParaRPr sz="1100">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5" name="Shape 1405"/>
        <p:cNvGrpSpPr/>
        <p:nvPr/>
      </p:nvGrpSpPr>
      <p:grpSpPr>
        <a:xfrm>
          <a:off x="0" y="0"/>
          <a:ext cx="0" cy="0"/>
          <a:chOff x="0" y="0"/>
          <a:chExt cx="0" cy="0"/>
        </a:xfrm>
      </p:grpSpPr>
      <p:sp>
        <p:nvSpPr>
          <p:cNvPr id="1406" name="Google Shape;1406;p48"/>
          <p:cNvSpPr txBox="1"/>
          <p:nvPr>
            <p:ph type="ctrTitle"/>
          </p:nvPr>
        </p:nvSpPr>
        <p:spPr>
          <a:xfrm>
            <a:off x="1668750" y="301450"/>
            <a:ext cx="6757500" cy="846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700">
                <a:solidFill>
                  <a:srgbClr val="000000"/>
                </a:solidFill>
                <a:latin typeface="Arial"/>
                <a:ea typeface="Arial"/>
                <a:cs typeface="Arial"/>
                <a:sym typeface="Arial"/>
              </a:rPr>
              <a:t>Integrated Marketing Communications</a:t>
            </a:r>
            <a:endParaRPr sz="27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407" name="Google Shape;1407;p48"/>
          <p:cNvGrpSpPr/>
          <p:nvPr/>
        </p:nvGrpSpPr>
        <p:grpSpPr>
          <a:xfrm>
            <a:off x="3227138" y="1278056"/>
            <a:ext cx="936963" cy="939062"/>
            <a:chOff x="2468175" y="981225"/>
            <a:chExt cx="792425" cy="794200"/>
          </a:xfrm>
        </p:grpSpPr>
        <p:sp>
          <p:nvSpPr>
            <p:cNvPr id="1408" name="Google Shape;1408;p48"/>
            <p:cNvSpPr/>
            <p:nvPr/>
          </p:nvSpPr>
          <p:spPr>
            <a:xfrm>
              <a:off x="2468175" y="981225"/>
              <a:ext cx="792425" cy="794200"/>
            </a:xfrm>
            <a:custGeom>
              <a:rect b="b" l="l" r="r" t="t"/>
              <a:pathLst>
                <a:path extrusionOk="0" h="31768" w="31697">
                  <a:moveTo>
                    <a:pt x="0" y="0"/>
                  </a:moveTo>
                  <a:lnTo>
                    <a:pt x="0" y="31767"/>
                  </a:lnTo>
                  <a:lnTo>
                    <a:pt x="31697" y="31767"/>
                  </a:lnTo>
                  <a:lnTo>
                    <a:pt x="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48"/>
            <p:cNvSpPr/>
            <p:nvPr/>
          </p:nvSpPr>
          <p:spPr>
            <a:xfrm>
              <a:off x="2468175" y="981225"/>
              <a:ext cx="792425" cy="794200"/>
            </a:xfrm>
            <a:custGeom>
              <a:rect b="b" l="l" r="r" t="t"/>
              <a:pathLst>
                <a:path extrusionOk="0" h="31768" w="31697">
                  <a:moveTo>
                    <a:pt x="0" y="0"/>
                  </a:moveTo>
                  <a:lnTo>
                    <a:pt x="31697" y="31767"/>
                  </a:lnTo>
                  <a:lnTo>
                    <a:pt x="31697"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0" name="Google Shape;1410;p48"/>
          <p:cNvGrpSpPr/>
          <p:nvPr/>
        </p:nvGrpSpPr>
        <p:grpSpPr>
          <a:xfrm>
            <a:off x="4578962" y="1278056"/>
            <a:ext cx="937005" cy="941137"/>
            <a:chOff x="3445475" y="981225"/>
            <a:chExt cx="792461" cy="795955"/>
          </a:xfrm>
        </p:grpSpPr>
        <p:sp>
          <p:nvSpPr>
            <p:cNvPr id="1411" name="Google Shape;1411;p48"/>
            <p:cNvSpPr/>
            <p:nvPr/>
          </p:nvSpPr>
          <p:spPr>
            <a:xfrm>
              <a:off x="3445475" y="981225"/>
              <a:ext cx="792450" cy="794200"/>
            </a:xfrm>
            <a:custGeom>
              <a:rect b="b" l="l" r="r" t="t"/>
              <a:pathLst>
                <a:path extrusionOk="0" h="31768" w="31698">
                  <a:moveTo>
                    <a:pt x="1" y="0"/>
                  </a:moveTo>
                  <a:lnTo>
                    <a:pt x="1" y="31767"/>
                  </a:lnTo>
                  <a:lnTo>
                    <a:pt x="3169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48"/>
            <p:cNvSpPr/>
            <p:nvPr/>
          </p:nvSpPr>
          <p:spPr>
            <a:xfrm>
              <a:off x="3445486" y="982980"/>
              <a:ext cx="792450" cy="794200"/>
            </a:xfrm>
            <a:custGeom>
              <a:rect b="b" l="l" r="r" t="t"/>
              <a:pathLst>
                <a:path extrusionOk="0" h="31768" w="31698">
                  <a:moveTo>
                    <a:pt x="31697" y="0"/>
                  </a:moveTo>
                  <a:lnTo>
                    <a:pt x="1" y="31767"/>
                  </a:lnTo>
                  <a:lnTo>
                    <a:pt x="31697" y="31767"/>
                  </a:lnTo>
                  <a:lnTo>
                    <a:pt x="316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3" name="Google Shape;1413;p48"/>
          <p:cNvGrpSpPr/>
          <p:nvPr/>
        </p:nvGrpSpPr>
        <p:grpSpPr>
          <a:xfrm>
            <a:off x="1875314" y="1278056"/>
            <a:ext cx="936963" cy="939062"/>
            <a:chOff x="1492625" y="981225"/>
            <a:chExt cx="792425" cy="794200"/>
          </a:xfrm>
        </p:grpSpPr>
        <p:sp>
          <p:nvSpPr>
            <p:cNvPr id="1414" name="Google Shape;1414;p48"/>
            <p:cNvSpPr/>
            <p:nvPr/>
          </p:nvSpPr>
          <p:spPr>
            <a:xfrm>
              <a:off x="1492625" y="981225"/>
              <a:ext cx="792425" cy="792450"/>
            </a:xfrm>
            <a:custGeom>
              <a:rect b="b" l="l" r="r" t="t"/>
              <a:pathLst>
                <a:path extrusionOk="0" h="31698" w="31697">
                  <a:moveTo>
                    <a:pt x="0" y="0"/>
                  </a:moveTo>
                  <a:lnTo>
                    <a:pt x="0" y="31697"/>
                  </a:lnTo>
                  <a:lnTo>
                    <a:pt x="31697" y="31697"/>
                  </a:lnTo>
                  <a:lnTo>
                    <a:pt x="316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48"/>
            <p:cNvSpPr/>
            <p:nvPr/>
          </p:nvSpPr>
          <p:spPr>
            <a:xfrm>
              <a:off x="2080775" y="981225"/>
              <a:ext cx="204275" cy="206050"/>
            </a:xfrm>
            <a:custGeom>
              <a:rect b="b" l="l" r="r" t="t"/>
              <a:pathLst>
                <a:path extrusionOk="0" h="8242" w="8171">
                  <a:moveTo>
                    <a:pt x="0" y="0"/>
                  </a:moveTo>
                  <a:cubicBezTo>
                    <a:pt x="0" y="4508"/>
                    <a:pt x="3592" y="8242"/>
                    <a:pt x="8171" y="8242"/>
                  </a:cubicBezTo>
                  <a:lnTo>
                    <a:pt x="8171" y="0"/>
                  </a:lnTo>
                  <a:close/>
                </a:path>
              </a:pathLst>
            </a:custGeom>
            <a:solidFill>
              <a:schemeClr val="lt1"/>
            </a:solidFill>
            <a:ln cap="flat" cmpd="sng" w="9525">
              <a:solidFill>
                <a:schemeClr val="lt1"/>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48"/>
            <p:cNvSpPr/>
            <p:nvPr/>
          </p:nvSpPr>
          <p:spPr>
            <a:xfrm>
              <a:off x="1492625" y="1569375"/>
              <a:ext cx="206050" cy="206050"/>
            </a:xfrm>
            <a:custGeom>
              <a:rect b="b" l="l" r="r" t="t"/>
              <a:pathLst>
                <a:path extrusionOk="0" h="8242" w="8242">
                  <a:moveTo>
                    <a:pt x="0" y="0"/>
                  </a:moveTo>
                  <a:lnTo>
                    <a:pt x="0" y="8241"/>
                  </a:lnTo>
                  <a:lnTo>
                    <a:pt x="8241" y="8241"/>
                  </a:lnTo>
                  <a:cubicBezTo>
                    <a:pt x="8241" y="3734"/>
                    <a:pt x="4579" y="0"/>
                    <a:pt x="0" y="0"/>
                  </a:cubicBezTo>
                  <a:close/>
                </a:path>
              </a:pathLst>
            </a:custGeom>
            <a:solidFill>
              <a:schemeClr val="lt1"/>
            </a:solidFill>
            <a:ln cap="flat" cmpd="sng" w="9525">
              <a:solidFill>
                <a:schemeClr val="lt1"/>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7" name="Google Shape;1417;p48"/>
          <p:cNvGrpSpPr/>
          <p:nvPr/>
        </p:nvGrpSpPr>
        <p:grpSpPr>
          <a:xfrm>
            <a:off x="5930816" y="1278056"/>
            <a:ext cx="936993" cy="936993"/>
            <a:chOff x="4421025" y="981225"/>
            <a:chExt cx="792450" cy="792450"/>
          </a:xfrm>
        </p:grpSpPr>
        <p:sp>
          <p:nvSpPr>
            <p:cNvPr id="1418" name="Google Shape;1418;p48"/>
            <p:cNvSpPr/>
            <p:nvPr/>
          </p:nvSpPr>
          <p:spPr>
            <a:xfrm>
              <a:off x="4421025" y="981225"/>
              <a:ext cx="792450" cy="792450"/>
            </a:xfrm>
            <a:custGeom>
              <a:rect b="b" l="l" r="r" t="t"/>
              <a:pathLst>
                <a:path extrusionOk="0" h="31698" w="31698">
                  <a:moveTo>
                    <a:pt x="1" y="0"/>
                  </a:moveTo>
                  <a:lnTo>
                    <a:pt x="1" y="31697"/>
                  </a:lnTo>
                  <a:lnTo>
                    <a:pt x="31697" y="31697"/>
                  </a:lnTo>
                  <a:lnTo>
                    <a:pt x="316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48"/>
            <p:cNvSpPr/>
            <p:nvPr/>
          </p:nvSpPr>
          <p:spPr>
            <a:xfrm>
              <a:off x="4537250" y="1136175"/>
              <a:ext cx="560000" cy="486050"/>
            </a:xfrm>
            <a:custGeom>
              <a:rect b="b" l="l" r="r" t="t"/>
              <a:pathLst>
                <a:path extrusionOk="0" h="19442" w="22400">
                  <a:moveTo>
                    <a:pt x="5565" y="1"/>
                  </a:moveTo>
                  <a:lnTo>
                    <a:pt x="0" y="9721"/>
                  </a:lnTo>
                  <a:lnTo>
                    <a:pt x="5565" y="19441"/>
                  </a:lnTo>
                  <a:lnTo>
                    <a:pt x="16835" y="19441"/>
                  </a:lnTo>
                  <a:lnTo>
                    <a:pt x="22399" y="9721"/>
                  </a:lnTo>
                  <a:lnTo>
                    <a:pt x="16835" y="1"/>
                  </a:lnTo>
                  <a:close/>
                </a:path>
              </a:pathLst>
            </a:custGeom>
            <a:solidFill>
              <a:srgbClr val="F07C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0" name="Google Shape;1420;p48"/>
          <p:cNvGrpSpPr/>
          <p:nvPr/>
        </p:nvGrpSpPr>
        <p:grpSpPr>
          <a:xfrm>
            <a:off x="7282669" y="1278056"/>
            <a:ext cx="936993" cy="939062"/>
            <a:chOff x="5396575" y="981225"/>
            <a:chExt cx="792450" cy="794200"/>
          </a:xfrm>
        </p:grpSpPr>
        <p:sp>
          <p:nvSpPr>
            <p:cNvPr id="1421" name="Google Shape;1421;p48"/>
            <p:cNvSpPr/>
            <p:nvPr/>
          </p:nvSpPr>
          <p:spPr>
            <a:xfrm>
              <a:off x="5396575" y="981225"/>
              <a:ext cx="792450" cy="792450"/>
            </a:xfrm>
            <a:custGeom>
              <a:rect b="b" l="l" r="r" t="t"/>
              <a:pathLst>
                <a:path extrusionOk="0" h="31698" w="31698">
                  <a:moveTo>
                    <a:pt x="1" y="0"/>
                  </a:moveTo>
                  <a:lnTo>
                    <a:pt x="1" y="31697"/>
                  </a:lnTo>
                  <a:lnTo>
                    <a:pt x="31697" y="31697"/>
                  </a:lnTo>
                  <a:lnTo>
                    <a:pt x="31697" y="0"/>
                  </a:lnTo>
                  <a:close/>
                </a:path>
              </a:pathLst>
            </a:custGeom>
            <a:solidFill>
              <a:schemeClr val="lt1"/>
            </a:solidFill>
            <a:ln cap="flat" cmpd="sng" w="5275">
              <a:solidFill>
                <a:schemeClr val="lt1"/>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48"/>
            <p:cNvSpPr/>
            <p:nvPr/>
          </p:nvSpPr>
          <p:spPr>
            <a:xfrm>
              <a:off x="5396575" y="981225"/>
              <a:ext cx="792450" cy="794200"/>
            </a:xfrm>
            <a:custGeom>
              <a:rect b="b" l="l" r="r" t="t"/>
              <a:pathLst>
                <a:path extrusionOk="0" h="31768" w="31698">
                  <a:moveTo>
                    <a:pt x="15849" y="0"/>
                  </a:moveTo>
                  <a:lnTo>
                    <a:pt x="1" y="31767"/>
                  </a:lnTo>
                  <a:lnTo>
                    <a:pt x="31697" y="31767"/>
                  </a:lnTo>
                  <a:lnTo>
                    <a:pt x="1584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3" name="Google Shape;1423;p48"/>
          <p:cNvGrpSpPr/>
          <p:nvPr/>
        </p:nvGrpSpPr>
        <p:grpSpPr>
          <a:xfrm>
            <a:off x="5930816" y="2471098"/>
            <a:ext cx="936993" cy="936993"/>
            <a:chOff x="4421025" y="1990225"/>
            <a:chExt cx="792450" cy="792450"/>
          </a:xfrm>
        </p:grpSpPr>
        <p:sp>
          <p:nvSpPr>
            <p:cNvPr id="1424" name="Google Shape;1424;p48"/>
            <p:cNvSpPr/>
            <p:nvPr/>
          </p:nvSpPr>
          <p:spPr>
            <a:xfrm>
              <a:off x="4421025" y="1990225"/>
              <a:ext cx="792450" cy="792450"/>
            </a:xfrm>
            <a:custGeom>
              <a:rect b="b" l="l" r="r" t="t"/>
              <a:pathLst>
                <a:path extrusionOk="0" h="31698" w="31698">
                  <a:moveTo>
                    <a:pt x="1" y="1"/>
                  </a:moveTo>
                  <a:lnTo>
                    <a:pt x="1" y="31697"/>
                  </a:lnTo>
                  <a:lnTo>
                    <a:pt x="31697" y="31697"/>
                  </a:lnTo>
                  <a:lnTo>
                    <a:pt x="316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48"/>
            <p:cNvSpPr/>
            <p:nvPr/>
          </p:nvSpPr>
          <p:spPr>
            <a:xfrm>
              <a:off x="4421025" y="2229725"/>
              <a:ext cx="552950" cy="552950"/>
            </a:xfrm>
            <a:custGeom>
              <a:rect b="b" l="l" r="r" t="t"/>
              <a:pathLst>
                <a:path extrusionOk="0" h="22118" w="22118">
                  <a:moveTo>
                    <a:pt x="1" y="0"/>
                  </a:moveTo>
                  <a:lnTo>
                    <a:pt x="1" y="22117"/>
                  </a:lnTo>
                  <a:lnTo>
                    <a:pt x="22118" y="22117"/>
                  </a:lnTo>
                  <a:cubicBezTo>
                    <a:pt x="22118" y="10002"/>
                    <a:pt x="12327" y="0"/>
                    <a:pt x="1" y="0"/>
                  </a:cubicBezTo>
                  <a:close/>
                </a:path>
              </a:pathLst>
            </a:custGeom>
            <a:solidFill>
              <a:schemeClr val="lt1"/>
            </a:solidFill>
            <a:ln cap="flat" cmpd="sng" w="5275">
              <a:solidFill>
                <a:schemeClr val="lt1"/>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6" name="Google Shape;1426;p48"/>
          <p:cNvGrpSpPr/>
          <p:nvPr/>
        </p:nvGrpSpPr>
        <p:grpSpPr>
          <a:xfrm>
            <a:off x="4578962" y="2471098"/>
            <a:ext cx="936993" cy="936993"/>
            <a:chOff x="3445475" y="1990225"/>
            <a:chExt cx="792450" cy="792450"/>
          </a:xfrm>
        </p:grpSpPr>
        <p:sp>
          <p:nvSpPr>
            <p:cNvPr id="1427" name="Google Shape;1427;p48"/>
            <p:cNvSpPr/>
            <p:nvPr/>
          </p:nvSpPr>
          <p:spPr>
            <a:xfrm>
              <a:off x="3445475" y="1990225"/>
              <a:ext cx="792450" cy="792450"/>
            </a:xfrm>
            <a:custGeom>
              <a:rect b="b" l="l" r="r" t="t"/>
              <a:pathLst>
                <a:path extrusionOk="0" h="31698" w="31698">
                  <a:moveTo>
                    <a:pt x="1" y="1"/>
                  </a:moveTo>
                  <a:lnTo>
                    <a:pt x="1" y="31697"/>
                  </a:lnTo>
                  <a:lnTo>
                    <a:pt x="31697" y="31697"/>
                  </a:lnTo>
                  <a:lnTo>
                    <a:pt x="3169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48"/>
            <p:cNvSpPr/>
            <p:nvPr/>
          </p:nvSpPr>
          <p:spPr>
            <a:xfrm>
              <a:off x="3683200" y="2229725"/>
              <a:ext cx="552950" cy="552950"/>
            </a:xfrm>
            <a:custGeom>
              <a:rect b="b" l="l" r="r" t="t"/>
              <a:pathLst>
                <a:path extrusionOk="0" h="22118" w="22118">
                  <a:moveTo>
                    <a:pt x="22118" y="0"/>
                  </a:moveTo>
                  <a:cubicBezTo>
                    <a:pt x="9791" y="0"/>
                    <a:pt x="1" y="10002"/>
                    <a:pt x="1" y="22117"/>
                  </a:cubicBezTo>
                  <a:lnTo>
                    <a:pt x="22118" y="22117"/>
                  </a:lnTo>
                  <a:lnTo>
                    <a:pt x="22118" y="0"/>
                  </a:ln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9" name="Google Shape;1429;p48"/>
          <p:cNvGrpSpPr/>
          <p:nvPr/>
        </p:nvGrpSpPr>
        <p:grpSpPr>
          <a:xfrm>
            <a:off x="7282669" y="2471098"/>
            <a:ext cx="936993" cy="936993"/>
            <a:chOff x="5396575" y="1990225"/>
            <a:chExt cx="792450" cy="792450"/>
          </a:xfrm>
        </p:grpSpPr>
        <p:sp>
          <p:nvSpPr>
            <p:cNvPr id="1430" name="Google Shape;1430;p48"/>
            <p:cNvSpPr/>
            <p:nvPr/>
          </p:nvSpPr>
          <p:spPr>
            <a:xfrm>
              <a:off x="5396575" y="1990225"/>
              <a:ext cx="792450" cy="792450"/>
            </a:xfrm>
            <a:custGeom>
              <a:rect b="b" l="l" r="r" t="t"/>
              <a:pathLst>
                <a:path extrusionOk="0" h="31698" w="31698">
                  <a:moveTo>
                    <a:pt x="1" y="1"/>
                  </a:moveTo>
                  <a:lnTo>
                    <a:pt x="1" y="31697"/>
                  </a:lnTo>
                  <a:lnTo>
                    <a:pt x="31697" y="31697"/>
                  </a:lnTo>
                  <a:lnTo>
                    <a:pt x="31697"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48"/>
            <p:cNvSpPr/>
            <p:nvPr/>
          </p:nvSpPr>
          <p:spPr>
            <a:xfrm>
              <a:off x="5396575" y="1990225"/>
              <a:ext cx="792450" cy="792450"/>
            </a:xfrm>
            <a:custGeom>
              <a:rect b="b" l="l" r="r" t="t"/>
              <a:pathLst>
                <a:path extrusionOk="0" h="31698" w="31698">
                  <a:moveTo>
                    <a:pt x="1" y="1"/>
                  </a:moveTo>
                  <a:lnTo>
                    <a:pt x="15849" y="31697"/>
                  </a:lnTo>
                  <a:lnTo>
                    <a:pt x="31697" y="1"/>
                  </a:lnTo>
                  <a:close/>
                </a:path>
              </a:pathLst>
            </a:custGeom>
            <a:solidFill>
              <a:srgbClr val="362918"/>
            </a:solidFill>
            <a:ln cap="flat" cmpd="sng" w="5275">
              <a:solidFill>
                <a:srgbClr val="362918"/>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2" name="Google Shape;1432;p48"/>
          <p:cNvGrpSpPr/>
          <p:nvPr/>
        </p:nvGrpSpPr>
        <p:grpSpPr>
          <a:xfrm>
            <a:off x="1875314" y="2471098"/>
            <a:ext cx="936963" cy="936993"/>
            <a:chOff x="1492625" y="1990225"/>
            <a:chExt cx="792425" cy="792450"/>
          </a:xfrm>
        </p:grpSpPr>
        <p:sp>
          <p:nvSpPr>
            <p:cNvPr id="1433" name="Google Shape;1433;p48"/>
            <p:cNvSpPr/>
            <p:nvPr/>
          </p:nvSpPr>
          <p:spPr>
            <a:xfrm>
              <a:off x="1492625" y="1990225"/>
              <a:ext cx="792425" cy="792450"/>
            </a:xfrm>
            <a:custGeom>
              <a:rect b="b" l="l" r="r" t="t"/>
              <a:pathLst>
                <a:path extrusionOk="0" h="31698" w="31697">
                  <a:moveTo>
                    <a:pt x="0" y="1"/>
                  </a:moveTo>
                  <a:lnTo>
                    <a:pt x="0" y="31697"/>
                  </a:lnTo>
                  <a:lnTo>
                    <a:pt x="31697" y="31697"/>
                  </a:lnTo>
                  <a:lnTo>
                    <a:pt x="3169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48"/>
            <p:cNvSpPr/>
            <p:nvPr/>
          </p:nvSpPr>
          <p:spPr>
            <a:xfrm>
              <a:off x="1492625" y="2227950"/>
              <a:ext cx="792425" cy="554725"/>
            </a:xfrm>
            <a:custGeom>
              <a:rect b="b" l="l" r="r" t="t"/>
              <a:pathLst>
                <a:path extrusionOk="0" h="22189" w="31697">
                  <a:moveTo>
                    <a:pt x="15848" y="1"/>
                  </a:moveTo>
                  <a:lnTo>
                    <a:pt x="0" y="9158"/>
                  </a:lnTo>
                  <a:lnTo>
                    <a:pt x="0" y="22188"/>
                  </a:lnTo>
                  <a:lnTo>
                    <a:pt x="31697" y="22188"/>
                  </a:lnTo>
                  <a:lnTo>
                    <a:pt x="31697" y="9158"/>
                  </a:lnTo>
                  <a:lnTo>
                    <a:pt x="15848" y="1"/>
                  </a:lnTo>
                  <a:close/>
                </a:path>
              </a:pathLst>
            </a:custGeom>
            <a:solidFill>
              <a:schemeClr val="lt1"/>
            </a:solidFill>
            <a:ln cap="flat" cmpd="sng" w="5275">
              <a:solidFill>
                <a:srgbClr val="F7C320"/>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5" name="Google Shape;1435;p48"/>
          <p:cNvGrpSpPr/>
          <p:nvPr/>
        </p:nvGrpSpPr>
        <p:grpSpPr>
          <a:xfrm>
            <a:off x="3227138" y="2471098"/>
            <a:ext cx="936963" cy="936993"/>
            <a:chOff x="2468175" y="1990225"/>
            <a:chExt cx="792425" cy="792450"/>
          </a:xfrm>
        </p:grpSpPr>
        <p:sp>
          <p:nvSpPr>
            <p:cNvPr id="1436" name="Google Shape;1436;p48"/>
            <p:cNvSpPr/>
            <p:nvPr/>
          </p:nvSpPr>
          <p:spPr>
            <a:xfrm>
              <a:off x="2468175" y="1990225"/>
              <a:ext cx="792425" cy="792450"/>
            </a:xfrm>
            <a:custGeom>
              <a:rect b="b" l="l" r="r" t="t"/>
              <a:pathLst>
                <a:path extrusionOk="0" h="31698" w="31697">
                  <a:moveTo>
                    <a:pt x="0" y="1"/>
                  </a:moveTo>
                  <a:lnTo>
                    <a:pt x="0" y="31697"/>
                  </a:lnTo>
                  <a:lnTo>
                    <a:pt x="31697" y="31697"/>
                  </a:lnTo>
                  <a:lnTo>
                    <a:pt x="3169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48"/>
            <p:cNvSpPr/>
            <p:nvPr/>
          </p:nvSpPr>
          <p:spPr>
            <a:xfrm>
              <a:off x="2468175" y="1990225"/>
              <a:ext cx="792425" cy="552950"/>
            </a:xfrm>
            <a:custGeom>
              <a:rect b="b" l="l" r="r" t="t"/>
              <a:pathLst>
                <a:path extrusionOk="0" h="22118" w="31697">
                  <a:moveTo>
                    <a:pt x="0" y="1"/>
                  </a:moveTo>
                  <a:lnTo>
                    <a:pt x="0" y="12961"/>
                  </a:lnTo>
                  <a:lnTo>
                    <a:pt x="15848" y="22118"/>
                  </a:lnTo>
                  <a:lnTo>
                    <a:pt x="31697" y="12961"/>
                  </a:lnTo>
                  <a:lnTo>
                    <a:pt x="316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8" name="Google Shape;1438;p48"/>
          <p:cNvGrpSpPr/>
          <p:nvPr/>
        </p:nvGrpSpPr>
        <p:grpSpPr>
          <a:xfrm>
            <a:off x="4578962" y="3660001"/>
            <a:ext cx="936993" cy="936963"/>
            <a:chOff x="3445475" y="2995725"/>
            <a:chExt cx="792450" cy="792425"/>
          </a:xfrm>
        </p:grpSpPr>
        <p:sp>
          <p:nvSpPr>
            <p:cNvPr id="1439" name="Google Shape;1439;p48"/>
            <p:cNvSpPr/>
            <p:nvPr/>
          </p:nvSpPr>
          <p:spPr>
            <a:xfrm>
              <a:off x="3445475" y="2995725"/>
              <a:ext cx="792450" cy="792425"/>
            </a:xfrm>
            <a:custGeom>
              <a:rect b="b" l="l" r="r" t="t"/>
              <a:pathLst>
                <a:path extrusionOk="0" h="31697" w="31698">
                  <a:moveTo>
                    <a:pt x="1" y="0"/>
                  </a:moveTo>
                  <a:lnTo>
                    <a:pt x="1" y="31697"/>
                  </a:lnTo>
                  <a:lnTo>
                    <a:pt x="31697" y="31697"/>
                  </a:lnTo>
                  <a:lnTo>
                    <a:pt x="31697"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48"/>
            <p:cNvSpPr/>
            <p:nvPr/>
          </p:nvSpPr>
          <p:spPr>
            <a:xfrm>
              <a:off x="3683200" y="2995725"/>
              <a:ext cx="552950" cy="552950"/>
            </a:xfrm>
            <a:custGeom>
              <a:rect b="b" l="l" r="r" t="t"/>
              <a:pathLst>
                <a:path extrusionOk="0" h="22118" w="22118">
                  <a:moveTo>
                    <a:pt x="1" y="0"/>
                  </a:moveTo>
                  <a:cubicBezTo>
                    <a:pt x="1" y="12186"/>
                    <a:pt x="9791" y="22118"/>
                    <a:pt x="22118" y="22118"/>
                  </a:cubicBezTo>
                  <a:lnTo>
                    <a:pt x="22118" y="0"/>
                  </a:lnTo>
                  <a:close/>
                </a:path>
              </a:pathLst>
            </a:custGeom>
            <a:solidFill>
              <a:schemeClr val="accent1"/>
            </a:solidFill>
            <a:ln cap="flat" cmpd="sng" w="14075">
              <a:solidFill>
                <a:schemeClr val="accent1"/>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1" name="Google Shape;1441;p48"/>
          <p:cNvGrpSpPr/>
          <p:nvPr/>
        </p:nvGrpSpPr>
        <p:grpSpPr>
          <a:xfrm>
            <a:off x="5930816" y="3660001"/>
            <a:ext cx="936993" cy="936963"/>
            <a:chOff x="4421025" y="2995725"/>
            <a:chExt cx="792450" cy="792425"/>
          </a:xfrm>
        </p:grpSpPr>
        <p:sp>
          <p:nvSpPr>
            <p:cNvPr id="1442" name="Google Shape;1442;p48"/>
            <p:cNvSpPr/>
            <p:nvPr/>
          </p:nvSpPr>
          <p:spPr>
            <a:xfrm>
              <a:off x="4421025" y="2995725"/>
              <a:ext cx="792450" cy="792425"/>
            </a:xfrm>
            <a:custGeom>
              <a:rect b="b" l="l" r="r" t="t"/>
              <a:pathLst>
                <a:path extrusionOk="0" h="31697" w="31698">
                  <a:moveTo>
                    <a:pt x="1" y="0"/>
                  </a:moveTo>
                  <a:lnTo>
                    <a:pt x="1" y="31697"/>
                  </a:lnTo>
                  <a:lnTo>
                    <a:pt x="31697" y="31697"/>
                  </a:lnTo>
                  <a:lnTo>
                    <a:pt x="31697"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48"/>
            <p:cNvSpPr/>
            <p:nvPr/>
          </p:nvSpPr>
          <p:spPr>
            <a:xfrm>
              <a:off x="4421025" y="2995725"/>
              <a:ext cx="552950" cy="552950"/>
            </a:xfrm>
            <a:custGeom>
              <a:rect b="b" l="l" r="r" t="t"/>
              <a:pathLst>
                <a:path extrusionOk="0" h="22118" w="22118">
                  <a:moveTo>
                    <a:pt x="1" y="0"/>
                  </a:moveTo>
                  <a:lnTo>
                    <a:pt x="1" y="22118"/>
                  </a:lnTo>
                  <a:cubicBezTo>
                    <a:pt x="12327" y="22118"/>
                    <a:pt x="22118" y="12186"/>
                    <a:pt x="22118" y="0"/>
                  </a:cubicBezTo>
                  <a:close/>
                </a:path>
              </a:pathLst>
            </a:custGeom>
            <a:solidFill>
              <a:schemeClr val="accent3"/>
            </a:solid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4" name="Google Shape;1444;p48"/>
          <p:cNvGrpSpPr/>
          <p:nvPr/>
        </p:nvGrpSpPr>
        <p:grpSpPr>
          <a:xfrm>
            <a:off x="3227138" y="3660001"/>
            <a:ext cx="936963" cy="936963"/>
            <a:chOff x="2468175" y="2995725"/>
            <a:chExt cx="792425" cy="792425"/>
          </a:xfrm>
        </p:grpSpPr>
        <p:sp>
          <p:nvSpPr>
            <p:cNvPr id="1445" name="Google Shape;1445;p48"/>
            <p:cNvSpPr/>
            <p:nvPr/>
          </p:nvSpPr>
          <p:spPr>
            <a:xfrm>
              <a:off x="2468175" y="2995725"/>
              <a:ext cx="792425" cy="792425"/>
            </a:xfrm>
            <a:custGeom>
              <a:rect b="b" l="l" r="r" t="t"/>
              <a:pathLst>
                <a:path extrusionOk="0" h="31697" w="31697">
                  <a:moveTo>
                    <a:pt x="0" y="0"/>
                  </a:moveTo>
                  <a:lnTo>
                    <a:pt x="0" y="31697"/>
                  </a:lnTo>
                  <a:lnTo>
                    <a:pt x="31697" y="31697"/>
                  </a:lnTo>
                  <a:lnTo>
                    <a:pt x="31697"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48"/>
            <p:cNvSpPr/>
            <p:nvPr/>
          </p:nvSpPr>
          <p:spPr>
            <a:xfrm>
              <a:off x="2621375" y="3113700"/>
              <a:ext cx="486025" cy="558250"/>
            </a:xfrm>
            <a:custGeom>
              <a:rect b="b" l="l" r="r" t="t"/>
              <a:pathLst>
                <a:path extrusionOk="0" h="22330" w="19441">
                  <a:moveTo>
                    <a:pt x="9720" y="1"/>
                  </a:moveTo>
                  <a:lnTo>
                    <a:pt x="0" y="5495"/>
                  </a:lnTo>
                  <a:lnTo>
                    <a:pt x="0" y="16694"/>
                  </a:lnTo>
                  <a:lnTo>
                    <a:pt x="9720" y="22329"/>
                  </a:lnTo>
                  <a:lnTo>
                    <a:pt x="19441" y="16694"/>
                  </a:lnTo>
                  <a:lnTo>
                    <a:pt x="19441" y="5495"/>
                  </a:lnTo>
                  <a:lnTo>
                    <a:pt x="9720" y="1"/>
                  </a:lnTo>
                  <a:close/>
                </a:path>
              </a:pathLst>
            </a:custGeom>
            <a:solidFill>
              <a:schemeClr val="lt1"/>
            </a:solidFill>
            <a:ln cap="flat" cmpd="sng" w="5275">
              <a:solidFill>
                <a:schemeClr val="lt1"/>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7" name="Google Shape;1447;p48"/>
          <p:cNvGrpSpPr/>
          <p:nvPr/>
        </p:nvGrpSpPr>
        <p:grpSpPr>
          <a:xfrm>
            <a:off x="1875314" y="3660001"/>
            <a:ext cx="936963" cy="936963"/>
            <a:chOff x="1492625" y="2995725"/>
            <a:chExt cx="792425" cy="792425"/>
          </a:xfrm>
        </p:grpSpPr>
        <p:sp>
          <p:nvSpPr>
            <p:cNvPr id="1448" name="Google Shape;1448;p48"/>
            <p:cNvSpPr/>
            <p:nvPr/>
          </p:nvSpPr>
          <p:spPr>
            <a:xfrm>
              <a:off x="1492625" y="2995725"/>
              <a:ext cx="792425" cy="792425"/>
            </a:xfrm>
            <a:custGeom>
              <a:rect b="b" l="l" r="r" t="t"/>
              <a:pathLst>
                <a:path extrusionOk="0" h="31697" w="31697">
                  <a:moveTo>
                    <a:pt x="0" y="0"/>
                  </a:moveTo>
                  <a:lnTo>
                    <a:pt x="0" y="31697"/>
                  </a:lnTo>
                  <a:lnTo>
                    <a:pt x="31697" y="31697"/>
                  </a:lnTo>
                  <a:lnTo>
                    <a:pt x="31697" y="0"/>
                  </a:ln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48"/>
            <p:cNvSpPr/>
            <p:nvPr/>
          </p:nvSpPr>
          <p:spPr>
            <a:xfrm>
              <a:off x="1492625" y="3249300"/>
              <a:ext cx="792425" cy="287050"/>
            </a:xfrm>
            <a:custGeom>
              <a:rect b="b" l="l" r="r" t="t"/>
              <a:pathLst>
                <a:path extrusionOk="0" h="11482" w="31697">
                  <a:moveTo>
                    <a:pt x="0" y="0"/>
                  </a:moveTo>
                  <a:lnTo>
                    <a:pt x="0" y="11481"/>
                  </a:lnTo>
                  <a:lnTo>
                    <a:pt x="31697" y="11481"/>
                  </a:lnTo>
                  <a:lnTo>
                    <a:pt x="31697" y="0"/>
                  </a:lnTo>
                  <a:close/>
                </a:path>
              </a:pathLst>
            </a:custGeom>
            <a:solidFill>
              <a:schemeClr val="lt1"/>
            </a:solidFill>
            <a:ln cap="flat" cmpd="sng" w="19050">
              <a:solidFill>
                <a:schemeClr val="lt1"/>
              </a:solidFill>
              <a:prstDash val="solid"/>
              <a:miter lim="7043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0" name="Google Shape;1450;p48"/>
          <p:cNvGrpSpPr/>
          <p:nvPr/>
        </p:nvGrpSpPr>
        <p:grpSpPr>
          <a:xfrm>
            <a:off x="7282669" y="3660001"/>
            <a:ext cx="936993" cy="936963"/>
            <a:chOff x="5396575" y="2995725"/>
            <a:chExt cx="792450" cy="792425"/>
          </a:xfrm>
        </p:grpSpPr>
        <p:sp>
          <p:nvSpPr>
            <p:cNvPr id="1451" name="Google Shape;1451;p48"/>
            <p:cNvSpPr/>
            <p:nvPr/>
          </p:nvSpPr>
          <p:spPr>
            <a:xfrm>
              <a:off x="5396575" y="2995725"/>
              <a:ext cx="792450" cy="792425"/>
            </a:xfrm>
            <a:custGeom>
              <a:rect b="b" l="l" r="r" t="t"/>
              <a:pathLst>
                <a:path extrusionOk="0" h="31697" w="31698">
                  <a:moveTo>
                    <a:pt x="1" y="0"/>
                  </a:moveTo>
                  <a:lnTo>
                    <a:pt x="1" y="31697"/>
                  </a:lnTo>
                  <a:lnTo>
                    <a:pt x="31697" y="31697"/>
                  </a:lnTo>
                  <a:lnTo>
                    <a:pt x="31697"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48"/>
            <p:cNvSpPr/>
            <p:nvPr/>
          </p:nvSpPr>
          <p:spPr>
            <a:xfrm>
              <a:off x="5650150" y="2995725"/>
              <a:ext cx="285300" cy="792425"/>
            </a:xfrm>
            <a:custGeom>
              <a:rect b="b" l="l" r="r" t="t"/>
              <a:pathLst>
                <a:path extrusionOk="0" h="31697" w="11412">
                  <a:moveTo>
                    <a:pt x="0" y="0"/>
                  </a:moveTo>
                  <a:lnTo>
                    <a:pt x="0" y="31697"/>
                  </a:lnTo>
                  <a:lnTo>
                    <a:pt x="11411" y="31697"/>
                  </a:lnTo>
                  <a:lnTo>
                    <a:pt x="11411" y="0"/>
                  </a:ln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6" name="Shape 1456"/>
        <p:cNvGrpSpPr/>
        <p:nvPr/>
      </p:nvGrpSpPr>
      <p:grpSpPr>
        <a:xfrm>
          <a:off x="0" y="0"/>
          <a:ext cx="0" cy="0"/>
          <a:chOff x="0" y="0"/>
          <a:chExt cx="0" cy="0"/>
        </a:xfrm>
      </p:grpSpPr>
      <p:sp>
        <p:nvSpPr>
          <p:cNvPr id="1457" name="Google Shape;1457;p49"/>
          <p:cNvSpPr txBox="1"/>
          <p:nvPr>
            <p:ph idx="1" type="subTitle"/>
          </p:nvPr>
        </p:nvSpPr>
        <p:spPr>
          <a:xfrm>
            <a:off x="289375" y="424400"/>
            <a:ext cx="7868700" cy="3742500"/>
          </a:xfrm>
          <a:prstGeom prst="rect">
            <a:avLst/>
          </a:prstGeom>
        </p:spPr>
        <p:txBody>
          <a:bodyPr anchorCtr="0" anchor="t" bIns="91425" lIns="91425" spcFirstLastPara="1" rIns="91425" wrap="square" tIns="91425">
            <a:noAutofit/>
          </a:bodyPr>
          <a:lstStyle/>
          <a:p>
            <a:pPr indent="0" lvl="0" marL="457200" rtl="0" algn="ctr">
              <a:spcBef>
                <a:spcPts val="1000"/>
              </a:spcBef>
              <a:spcAft>
                <a:spcPts val="0"/>
              </a:spcAft>
              <a:buNone/>
            </a:pPr>
            <a:r>
              <a:rPr b="1" lang="en" sz="2400">
                <a:solidFill>
                  <a:srgbClr val="000000"/>
                </a:solidFill>
                <a:latin typeface="Arial"/>
                <a:ea typeface="Arial"/>
                <a:cs typeface="Arial"/>
                <a:sym typeface="Arial"/>
              </a:rPr>
              <a:t>Brand communication</a:t>
            </a:r>
            <a:r>
              <a:rPr lang="en" sz="2400">
                <a:solidFill>
                  <a:srgbClr val="000000"/>
                </a:solidFill>
                <a:latin typeface="Arial"/>
                <a:ea typeface="Arial"/>
                <a:cs typeface="Arial"/>
                <a:sym typeface="Arial"/>
              </a:rPr>
              <a:t> is more than promoting products and services to target consumers. It is the process that involves identifying who are the real target consumers who would turn out to become </a:t>
            </a:r>
            <a:r>
              <a:rPr b="1" i="1" lang="en" sz="2400">
                <a:solidFill>
                  <a:srgbClr val="000000"/>
                </a:solidFill>
                <a:latin typeface="Arial"/>
                <a:ea typeface="Arial"/>
                <a:cs typeface="Arial"/>
                <a:sym typeface="Arial"/>
              </a:rPr>
              <a:t>"fanatic" </a:t>
            </a:r>
            <a:r>
              <a:rPr b="1" lang="en" sz="2400">
                <a:solidFill>
                  <a:srgbClr val="000000"/>
                </a:solidFill>
                <a:latin typeface="Arial"/>
                <a:ea typeface="Arial"/>
                <a:cs typeface="Arial"/>
                <a:sym typeface="Arial"/>
              </a:rPr>
              <a:t>brand users</a:t>
            </a:r>
            <a:r>
              <a:rPr lang="en" sz="2400">
                <a:solidFill>
                  <a:srgbClr val="000000"/>
                </a:solidFill>
                <a:latin typeface="Arial"/>
                <a:ea typeface="Arial"/>
                <a:cs typeface="Arial"/>
                <a:sym typeface="Arial"/>
              </a:rPr>
              <a:t> (fanatic in the real sense of the word since really, we cannot undervalue the influence of these users, as they are ready to promote the brand to everyone). </a:t>
            </a:r>
            <a:endParaRPr sz="24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1" name="Shape 1461"/>
        <p:cNvGrpSpPr/>
        <p:nvPr/>
      </p:nvGrpSpPr>
      <p:grpSpPr>
        <a:xfrm>
          <a:off x="0" y="0"/>
          <a:ext cx="0" cy="0"/>
          <a:chOff x="0" y="0"/>
          <a:chExt cx="0" cy="0"/>
        </a:xfrm>
      </p:grpSpPr>
      <p:sp>
        <p:nvSpPr>
          <p:cNvPr id="1462" name="Google Shape;1462;p50"/>
          <p:cNvSpPr txBox="1"/>
          <p:nvPr>
            <p:ph idx="1" type="subTitle"/>
          </p:nvPr>
        </p:nvSpPr>
        <p:spPr>
          <a:xfrm>
            <a:off x="347250" y="0"/>
            <a:ext cx="7782600" cy="4186200"/>
          </a:xfrm>
          <a:prstGeom prst="rect">
            <a:avLst/>
          </a:prstGeom>
        </p:spPr>
        <p:txBody>
          <a:bodyPr anchorCtr="0" anchor="t" bIns="91425" lIns="91425" spcFirstLastPara="1" rIns="91425" wrap="square" tIns="91425">
            <a:noAutofit/>
          </a:bodyPr>
          <a:lstStyle/>
          <a:p>
            <a:pPr indent="0" lvl="0" marL="457200" rtl="0" algn="ctr">
              <a:spcBef>
                <a:spcPts val="1000"/>
              </a:spcBef>
              <a:spcAft>
                <a:spcPts val="0"/>
              </a:spcAft>
              <a:buNone/>
            </a:pPr>
            <a:r>
              <a:rPr b="1" lang="en" sz="2200">
                <a:solidFill>
                  <a:srgbClr val="000000"/>
                </a:solidFill>
                <a:latin typeface="Arial"/>
                <a:ea typeface="Arial"/>
                <a:cs typeface="Arial"/>
                <a:sym typeface="Arial"/>
              </a:rPr>
              <a:t>Business</a:t>
            </a:r>
            <a:r>
              <a:rPr lang="en" sz="2200">
                <a:solidFill>
                  <a:srgbClr val="000000"/>
                </a:solidFill>
                <a:latin typeface="Arial"/>
                <a:ea typeface="Arial"/>
                <a:cs typeface="Arial"/>
                <a:sym typeface="Arial"/>
              </a:rPr>
              <a:t> evolves dynamically as prompted also by the fluidity of the market, competition and the industry in general. Thus, as it evolves, innovative models and approaches also were created just like the presence of two well-known concepts in marketing-</a:t>
            </a:r>
            <a:r>
              <a:rPr b="1" lang="en" sz="2200">
                <a:solidFill>
                  <a:srgbClr val="000000"/>
                </a:solidFill>
                <a:latin typeface="Arial"/>
                <a:ea typeface="Arial"/>
                <a:cs typeface="Arial"/>
                <a:sym typeface="Arial"/>
              </a:rPr>
              <a:t>the promotion mix </a:t>
            </a:r>
            <a:r>
              <a:rPr lang="en" sz="2200">
                <a:solidFill>
                  <a:srgbClr val="000000"/>
                </a:solidFill>
                <a:latin typeface="Arial"/>
                <a:ea typeface="Arial"/>
                <a:cs typeface="Arial"/>
                <a:sym typeface="Arial"/>
              </a:rPr>
              <a:t>and the </a:t>
            </a:r>
            <a:r>
              <a:rPr b="1" lang="en" sz="2200">
                <a:solidFill>
                  <a:srgbClr val="000000"/>
                </a:solidFill>
                <a:latin typeface="Arial"/>
                <a:ea typeface="Arial"/>
                <a:cs typeface="Arial"/>
                <a:sym typeface="Arial"/>
              </a:rPr>
              <a:t>Integrated Marketing Communications</a:t>
            </a:r>
            <a:r>
              <a:rPr lang="en" sz="2200">
                <a:solidFill>
                  <a:srgbClr val="000000"/>
                </a:solidFill>
                <a:latin typeface="Arial"/>
                <a:ea typeface="Arial"/>
                <a:cs typeface="Arial"/>
                <a:sym typeface="Arial"/>
              </a:rPr>
              <a:t>. Scrutinizing their nature, both of them are amalgamations of the various elements of marketing, yet prior to the birth of IMC, is the continuous practice of the promotion mix by the different departments or teams in the organization, is already prevalent. </a:t>
            </a:r>
            <a:endParaRPr sz="2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6" name="Shape 1466"/>
        <p:cNvGrpSpPr/>
        <p:nvPr/>
      </p:nvGrpSpPr>
      <p:grpSpPr>
        <a:xfrm>
          <a:off x="0" y="0"/>
          <a:ext cx="0" cy="0"/>
          <a:chOff x="0" y="0"/>
          <a:chExt cx="0" cy="0"/>
        </a:xfrm>
      </p:grpSpPr>
      <p:sp>
        <p:nvSpPr>
          <p:cNvPr id="1467" name="Google Shape;1467;p51"/>
          <p:cNvSpPr txBox="1"/>
          <p:nvPr>
            <p:ph idx="1" type="subTitle"/>
          </p:nvPr>
        </p:nvSpPr>
        <p:spPr>
          <a:xfrm>
            <a:off x="250775" y="602900"/>
            <a:ext cx="8237400" cy="3544800"/>
          </a:xfrm>
          <a:prstGeom prst="rect">
            <a:avLst/>
          </a:prstGeom>
        </p:spPr>
        <p:txBody>
          <a:bodyPr anchorCtr="0" anchor="t" bIns="91425" lIns="91425" spcFirstLastPara="1" rIns="91425" wrap="square" tIns="91425">
            <a:noAutofit/>
          </a:bodyPr>
          <a:lstStyle/>
          <a:p>
            <a:pPr indent="0" lvl="0" marL="457200" rtl="0" algn="ctr">
              <a:spcBef>
                <a:spcPts val="1000"/>
              </a:spcBef>
              <a:spcAft>
                <a:spcPts val="0"/>
              </a:spcAft>
              <a:buNone/>
            </a:pPr>
            <a:r>
              <a:rPr lang="en" sz="2400">
                <a:solidFill>
                  <a:srgbClr val="000000"/>
                </a:solidFill>
                <a:latin typeface="Arial"/>
                <a:ea typeface="Arial"/>
                <a:cs typeface="Arial"/>
                <a:sym typeface="Arial"/>
              </a:rPr>
              <a:t>The </a:t>
            </a:r>
            <a:r>
              <a:rPr b="1" lang="en" sz="2400">
                <a:solidFill>
                  <a:srgbClr val="000000"/>
                </a:solidFill>
                <a:latin typeface="Arial"/>
                <a:ea typeface="Arial"/>
                <a:cs typeface="Arial"/>
                <a:sym typeface="Arial"/>
              </a:rPr>
              <a:t>goal of integrated marketing communications</a:t>
            </a:r>
            <a:r>
              <a:rPr lang="en" sz="2400">
                <a:solidFill>
                  <a:srgbClr val="000000"/>
                </a:solidFill>
                <a:latin typeface="Arial"/>
                <a:ea typeface="Arial"/>
                <a:cs typeface="Arial"/>
                <a:sym typeface="Arial"/>
              </a:rPr>
              <a:t> is to develop marketing communications program that coordinates and integrates </a:t>
            </a:r>
            <a:r>
              <a:rPr b="1" lang="en" sz="2400">
                <a:solidFill>
                  <a:srgbClr val="000000"/>
                </a:solidFill>
                <a:latin typeface="Arial"/>
                <a:ea typeface="Arial"/>
                <a:cs typeface="Arial"/>
                <a:sym typeface="Arial"/>
              </a:rPr>
              <a:t>all elements of promotion</a:t>
            </a:r>
            <a:r>
              <a:rPr lang="en" sz="2400">
                <a:solidFill>
                  <a:srgbClr val="000000"/>
                </a:solidFill>
                <a:latin typeface="Arial"/>
                <a:ea typeface="Arial"/>
                <a:cs typeface="Arial"/>
                <a:sym typeface="Arial"/>
              </a:rPr>
              <a:t>- advertising, sales promotion, personal selling and publicity - in order to come up with a consistent brand message. </a:t>
            </a:r>
            <a:endParaRPr sz="24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471" name="Shape 1471"/>
        <p:cNvGrpSpPr/>
        <p:nvPr/>
      </p:nvGrpSpPr>
      <p:grpSpPr>
        <a:xfrm>
          <a:off x="0" y="0"/>
          <a:ext cx="0" cy="0"/>
          <a:chOff x="0" y="0"/>
          <a:chExt cx="0" cy="0"/>
        </a:xfrm>
      </p:grpSpPr>
      <p:sp>
        <p:nvSpPr>
          <p:cNvPr id="1472" name="Google Shape;1472;p52"/>
          <p:cNvSpPr txBox="1"/>
          <p:nvPr>
            <p:ph idx="4294967295" type="title"/>
          </p:nvPr>
        </p:nvSpPr>
        <p:spPr>
          <a:xfrm>
            <a:off x="1068100" y="555800"/>
            <a:ext cx="7047300" cy="860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a:solidFill>
                  <a:srgbClr val="FFFFFF"/>
                </a:solidFill>
                <a:latin typeface="Arial"/>
                <a:ea typeface="Arial"/>
                <a:cs typeface="Arial"/>
                <a:sym typeface="Arial"/>
              </a:rPr>
              <a:t>Developing the Integrated Marketing Communications and Its Importance</a:t>
            </a:r>
            <a:endParaRPr b="1">
              <a:solidFill>
                <a:srgbClr val="FFFFFF"/>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grpSp>
        <p:nvGrpSpPr>
          <p:cNvPr id="1473" name="Google Shape;1473;p52"/>
          <p:cNvGrpSpPr/>
          <p:nvPr/>
        </p:nvGrpSpPr>
        <p:grpSpPr>
          <a:xfrm>
            <a:off x="829359" y="2307635"/>
            <a:ext cx="339235" cy="298186"/>
            <a:chOff x="898875" y="244725"/>
            <a:chExt cx="481800" cy="423500"/>
          </a:xfrm>
        </p:grpSpPr>
        <p:sp>
          <p:nvSpPr>
            <p:cNvPr id="1474" name="Google Shape;1474;p52"/>
            <p:cNvSpPr/>
            <p:nvPr/>
          </p:nvSpPr>
          <p:spPr>
            <a:xfrm>
              <a:off x="1125675" y="470575"/>
              <a:ext cx="28275" cy="28250"/>
            </a:xfrm>
            <a:custGeom>
              <a:rect b="b" l="l" r="r" t="t"/>
              <a:pathLst>
                <a:path extrusionOk="0" h="1130" w="1131">
                  <a:moveTo>
                    <a:pt x="564" y="1"/>
                  </a:moveTo>
                  <a:cubicBezTo>
                    <a:pt x="251" y="1"/>
                    <a:pt x="1" y="251"/>
                    <a:pt x="1" y="564"/>
                  </a:cubicBezTo>
                  <a:cubicBezTo>
                    <a:pt x="1" y="877"/>
                    <a:pt x="251" y="1130"/>
                    <a:pt x="564" y="1130"/>
                  </a:cubicBezTo>
                  <a:cubicBezTo>
                    <a:pt x="877" y="1130"/>
                    <a:pt x="1130" y="877"/>
                    <a:pt x="1130" y="564"/>
                  </a:cubicBezTo>
                  <a:cubicBezTo>
                    <a:pt x="1130" y="251"/>
                    <a:pt x="877" y="1"/>
                    <a:pt x="5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75" name="Google Shape;1475;p52"/>
            <p:cNvSpPr/>
            <p:nvPr/>
          </p:nvSpPr>
          <p:spPr>
            <a:xfrm>
              <a:off x="898875" y="244725"/>
              <a:ext cx="481800" cy="225875"/>
            </a:xfrm>
            <a:custGeom>
              <a:rect b="b" l="l" r="r" t="t"/>
              <a:pathLst>
                <a:path extrusionOk="0" h="9035" w="19272">
                  <a:moveTo>
                    <a:pt x="2825" y="1130"/>
                  </a:moveTo>
                  <a:cubicBezTo>
                    <a:pt x="3135" y="1130"/>
                    <a:pt x="3388" y="1380"/>
                    <a:pt x="3388" y="1693"/>
                  </a:cubicBezTo>
                  <a:lnTo>
                    <a:pt x="3388" y="2259"/>
                  </a:lnTo>
                  <a:lnTo>
                    <a:pt x="2258" y="2259"/>
                  </a:lnTo>
                  <a:lnTo>
                    <a:pt x="2258" y="1693"/>
                  </a:lnTo>
                  <a:cubicBezTo>
                    <a:pt x="2258" y="1380"/>
                    <a:pt x="2511" y="1130"/>
                    <a:pt x="2825" y="1130"/>
                  </a:cubicBezTo>
                  <a:close/>
                  <a:moveTo>
                    <a:pt x="11894" y="1130"/>
                  </a:moveTo>
                  <a:cubicBezTo>
                    <a:pt x="12208" y="1130"/>
                    <a:pt x="12461" y="1380"/>
                    <a:pt x="12461" y="1693"/>
                  </a:cubicBezTo>
                  <a:lnTo>
                    <a:pt x="12461" y="2259"/>
                  </a:lnTo>
                  <a:lnTo>
                    <a:pt x="6814" y="2259"/>
                  </a:lnTo>
                  <a:lnTo>
                    <a:pt x="6814" y="1693"/>
                  </a:lnTo>
                  <a:cubicBezTo>
                    <a:pt x="6814" y="1380"/>
                    <a:pt x="7064" y="1130"/>
                    <a:pt x="7378" y="1130"/>
                  </a:cubicBezTo>
                  <a:close/>
                  <a:moveTo>
                    <a:pt x="5083" y="4518"/>
                  </a:moveTo>
                  <a:cubicBezTo>
                    <a:pt x="5586" y="4518"/>
                    <a:pt x="5836" y="5123"/>
                    <a:pt x="5480" y="5481"/>
                  </a:cubicBezTo>
                  <a:cubicBezTo>
                    <a:pt x="5366" y="5596"/>
                    <a:pt x="5225" y="5647"/>
                    <a:pt x="5086" y="5647"/>
                  </a:cubicBezTo>
                  <a:cubicBezTo>
                    <a:pt x="4796" y="5647"/>
                    <a:pt x="4517" y="5422"/>
                    <a:pt x="4517" y="5081"/>
                  </a:cubicBezTo>
                  <a:cubicBezTo>
                    <a:pt x="4517" y="4768"/>
                    <a:pt x="4770" y="4518"/>
                    <a:pt x="5083" y="4518"/>
                  </a:cubicBezTo>
                  <a:close/>
                  <a:moveTo>
                    <a:pt x="2825" y="1"/>
                  </a:moveTo>
                  <a:cubicBezTo>
                    <a:pt x="1888" y="1"/>
                    <a:pt x="1129" y="757"/>
                    <a:pt x="1129" y="1693"/>
                  </a:cubicBezTo>
                  <a:lnTo>
                    <a:pt x="1129" y="2362"/>
                  </a:lnTo>
                  <a:cubicBezTo>
                    <a:pt x="455" y="2600"/>
                    <a:pt x="3" y="3235"/>
                    <a:pt x="0" y="3952"/>
                  </a:cubicBezTo>
                  <a:lnTo>
                    <a:pt x="0" y="4518"/>
                  </a:lnTo>
                  <a:lnTo>
                    <a:pt x="1695" y="4518"/>
                  </a:lnTo>
                  <a:cubicBezTo>
                    <a:pt x="2629" y="4518"/>
                    <a:pt x="3388" y="5274"/>
                    <a:pt x="3388" y="6210"/>
                  </a:cubicBezTo>
                  <a:lnTo>
                    <a:pt x="3388" y="9035"/>
                  </a:lnTo>
                  <a:lnTo>
                    <a:pt x="5742" y="9035"/>
                  </a:lnTo>
                  <a:cubicBezTo>
                    <a:pt x="6016" y="7123"/>
                    <a:pt x="7652" y="5647"/>
                    <a:pt x="9636" y="5647"/>
                  </a:cubicBezTo>
                  <a:cubicBezTo>
                    <a:pt x="11620" y="5647"/>
                    <a:pt x="13256" y="7123"/>
                    <a:pt x="13533" y="9035"/>
                  </a:cubicBezTo>
                  <a:lnTo>
                    <a:pt x="15884" y="9035"/>
                  </a:lnTo>
                  <a:lnTo>
                    <a:pt x="15884" y="6210"/>
                  </a:lnTo>
                  <a:cubicBezTo>
                    <a:pt x="15884" y="5274"/>
                    <a:pt x="16643" y="4518"/>
                    <a:pt x="17580" y="4518"/>
                  </a:cubicBezTo>
                  <a:lnTo>
                    <a:pt x="19272" y="4518"/>
                  </a:lnTo>
                  <a:lnTo>
                    <a:pt x="19272" y="3952"/>
                  </a:lnTo>
                  <a:cubicBezTo>
                    <a:pt x="19272" y="3015"/>
                    <a:pt x="18513" y="2259"/>
                    <a:pt x="17580" y="2259"/>
                  </a:cubicBezTo>
                  <a:lnTo>
                    <a:pt x="13590" y="2259"/>
                  </a:lnTo>
                  <a:lnTo>
                    <a:pt x="13590" y="1693"/>
                  </a:lnTo>
                  <a:cubicBezTo>
                    <a:pt x="13587" y="757"/>
                    <a:pt x="12831" y="1"/>
                    <a:pt x="11894" y="1"/>
                  </a:cubicBezTo>
                  <a:lnTo>
                    <a:pt x="7378" y="1"/>
                  </a:lnTo>
                  <a:cubicBezTo>
                    <a:pt x="6441" y="1"/>
                    <a:pt x="5685" y="757"/>
                    <a:pt x="5685" y="1693"/>
                  </a:cubicBezTo>
                  <a:lnTo>
                    <a:pt x="5685" y="2259"/>
                  </a:lnTo>
                  <a:lnTo>
                    <a:pt x="4517" y="2259"/>
                  </a:lnTo>
                  <a:lnTo>
                    <a:pt x="4517" y="1693"/>
                  </a:lnTo>
                  <a:cubicBezTo>
                    <a:pt x="4517" y="757"/>
                    <a:pt x="3758" y="1"/>
                    <a:pt x="282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76" name="Google Shape;1476;p52"/>
            <p:cNvSpPr/>
            <p:nvPr/>
          </p:nvSpPr>
          <p:spPr>
            <a:xfrm>
              <a:off x="1324200" y="385900"/>
              <a:ext cx="56475" cy="197625"/>
            </a:xfrm>
            <a:custGeom>
              <a:rect b="b" l="l" r="r" t="t"/>
              <a:pathLst>
                <a:path extrusionOk="0" h="7905" w="2259">
                  <a:moveTo>
                    <a:pt x="567" y="0"/>
                  </a:moveTo>
                  <a:cubicBezTo>
                    <a:pt x="254" y="0"/>
                    <a:pt x="1" y="250"/>
                    <a:pt x="1" y="563"/>
                  </a:cubicBezTo>
                  <a:lnTo>
                    <a:pt x="1" y="7339"/>
                  </a:lnTo>
                  <a:cubicBezTo>
                    <a:pt x="1" y="7652"/>
                    <a:pt x="254" y="7905"/>
                    <a:pt x="567" y="7905"/>
                  </a:cubicBezTo>
                  <a:lnTo>
                    <a:pt x="2259" y="7905"/>
                  </a:lnTo>
                  <a:lnTo>
                    <a:pt x="225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77" name="Google Shape;1477;p52"/>
            <p:cNvSpPr/>
            <p:nvPr/>
          </p:nvSpPr>
          <p:spPr>
            <a:xfrm>
              <a:off x="898875" y="385900"/>
              <a:ext cx="56475" cy="197625"/>
            </a:xfrm>
            <a:custGeom>
              <a:rect b="b" l="l" r="r" t="t"/>
              <a:pathLst>
                <a:path extrusionOk="0" h="7905" w="2259">
                  <a:moveTo>
                    <a:pt x="0" y="0"/>
                  </a:moveTo>
                  <a:lnTo>
                    <a:pt x="0" y="7905"/>
                  </a:lnTo>
                  <a:lnTo>
                    <a:pt x="1695" y="7905"/>
                  </a:lnTo>
                  <a:cubicBezTo>
                    <a:pt x="2005" y="7905"/>
                    <a:pt x="2258" y="7652"/>
                    <a:pt x="2258" y="7339"/>
                  </a:cubicBezTo>
                  <a:lnTo>
                    <a:pt x="2258" y="563"/>
                  </a:lnTo>
                  <a:cubicBezTo>
                    <a:pt x="2258" y="250"/>
                    <a:pt x="2005" y="0"/>
                    <a:pt x="169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78" name="Google Shape;1478;p52"/>
            <p:cNvSpPr/>
            <p:nvPr/>
          </p:nvSpPr>
          <p:spPr>
            <a:xfrm>
              <a:off x="1063650" y="414125"/>
              <a:ext cx="146750" cy="141125"/>
            </a:xfrm>
            <a:custGeom>
              <a:rect b="b" l="l" r="r" t="t"/>
              <a:pathLst>
                <a:path extrusionOk="0" h="5645" w="5870">
                  <a:moveTo>
                    <a:pt x="3045" y="1127"/>
                  </a:moveTo>
                  <a:cubicBezTo>
                    <a:pt x="3263" y="1127"/>
                    <a:pt x="3483" y="1169"/>
                    <a:pt x="3692" y="1256"/>
                  </a:cubicBezTo>
                  <a:cubicBezTo>
                    <a:pt x="4325" y="1518"/>
                    <a:pt x="4740" y="2135"/>
                    <a:pt x="4740" y="2822"/>
                  </a:cubicBezTo>
                  <a:cubicBezTo>
                    <a:pt x="4737" y="3758"/>
                    <a:pt x="3981" y="4514"/>
                    <a:pt x="3045" y="4517"/>
                  </a:cubicBezTo>
                  <a:cubicBezTo>
                    <a:pt x="2358" y="4517"/>
                    <a:pt x="1741" y="4102"/>
                    <a:pt x="1479" y="3469"/>
                  </a:cubicBezTo>
                  <a:cubicBezTo>
                    <a:pt x="1217" y="2837"/>
                    <a:pt x="1362" y="2108"/>
                    <a:pt x="1847" y="1623"/>
                  </a:cubicBezTo>
                  <a:cubicBezTo>
                    <a:pt x="2171" y="1299"/>
                    <a:pt x="2604" y="1127"/>
                    <a:pt x="3045" y="1127"/>
                  </a:cubicBezTo>
                  <a:close/>
                  <a:moveTo>
                    <a:pt x="3045" y="0"/>
                  </a:moveTo>
                  <a:cubicBezTo>
                    <a:pt x="1904" y="0"/>
                    <a:pt x="874" y="687"/>
                    <a:pt x="437" y="1741"/>
                  </a:cubicBezTo>
                  <a:cubicBezTo>
                    <a:pt x="1" y="2798"/>
                    <a:pt x="242" y="4011"/>
                    <a:pt x="1049" y="4818"/>
                  </a:cubicBezTo>
                  <a:cubicBezTo>
                    <a:pt x="1588" y="5358"/>
                    <a:pt x="2310" y="5645"/>
                    <a:pt x="3045" y="5645"/>
                  </a:cubicBezTo>
                  <a:cubicBezTo>
                    <a:pt x="3409" y="5645"/>
                    <a:pt x="3776" y="5574"/>
                    <a:pt x="4126" y="5430"/>
                  </a:cubicBezTo>
                  <a:cubicBezTo>
                    <a:pt x="5180" y="4993"/>
                    <a:pt x="5870" y="3963"/>
                    <a:pt x="5870" y="2822"/>
                  </a:cubicBezTo>
                  <a:cubicBezTo>
                    <a:pt x="5867" y="1262"/>
                    <a:pt x="4605" y="0"/>
                    <a:pt x="30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79" name="Google Shape;1479;p52"/>
            <p:cNvSpPr/>
            <p:nvPr/>
          </p:nvSpPr>
          <p:spPr>
            <a:xfrm>
              <a:off x="898875" y="498800"/>
              <a:ext cx="481800" cy="169425"/>
            </a:xfrm>
            <a:custGeom>
              <a:rect b="b" l="l" r="r" t="t"/>
              <a:pathLst>
                <a:path extrusionOk="0" h="6777" w="19272">
                  <a:moveTo>
                    <a:pt x="3388" y="1"/>
                  </a:moveTo>
                  <a:lnTo>
                    <a:pt x="3388" y="2823"/>
                  </a:lnTo>
                  <a:cubicBezTo>
                    <a:pt x="3388" y="3759"/>
                    <a:pt x="2629" y="4515"/>
                    <a:pt x="1695" y="4518"/>
                  </a:cubicBezTo>
                  <a:lnTo>
                    <a:pt x="0" y="4518"/>
                  </a:lnTo>
                  <a:lnTo>
                    <a:pt x="0" y="5081"/>
                  </a:lnTo>
                  <a:cubicBezTo>
                    <a:pt x="0" y="6017"/>
                    <a:pt x="759" y="6773"/>
                    <a:pt x="1695" y="6776"/>
                  </a:cubicBezTo>
                  <a:lnTo>
                    <a:pt x="17580" y="6776"/>
                  </a:lnTo>
                  <a:cubicBezTo>
                    <a:pt x="18513" y="6773"/>
                    <a:pt x="19272" y="6017"/>
                    <a:pt x="19272" y="5081"/>
                  </a:cubicBezTo>
                  <a:lnTo>
                    <a:pt x="19272" y="4518"/>
                  </a:lnTo>
                  <a:lnTo>
                    <a:pt x="17580" y="4518"/>
                  </a:lnTo>
                  <a:cubicBezTo>
                    <a:pt x="16643" y="4515"/>
                    <a:pt x="15884" y="3759"/>
                    <a:pt x="15884" y="2823"/>
                  </a:cubicBezTo>
                  <a:lnTo>
                    <a:pt x="15884" y="1"/>
                  </a:lnTo>
                  <a:lnTo>
                    <a:pt x="13533" y="1"/>
                  </a:lnTo>
                  <a:cubicBezTo>
                    <a:pt x="13256" y="1910"/>
                    <a:pt x="11620" y="3389"/>
                    <a:pt x="9636" y="3389"/>
                  </a:cubicBezTo>
                  <a:cubicBezTo>
                    <a:pt x="7652" y="3389"/>
                    <a:pt x="6016" y="1910"/>
                    <a:pt x="57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480" name="Google Shape;1480;p52"/>
          <p:cNvGrpSpPr/>
          <p:nvPr/>
        </p:nvGrpSpPr>
        <p:grpSpPr>
          <a:xfrm>
            <a:off x="1267741" y="2287103"/>
            <a:ext cx="298169" cy="339253"/>
            <a:chOff x="1529350" y="258825"/>
            <a:chExt cx="423475" cy="481825"/>
          </a:xfrm>
        </p:grpSpPr>
        <p:sp>
          <p:nvSpPr>
            <p:cNvPr id="1481" name="Google Shape;1481;p52"/>
            <p:cNvSpPr/>
            <p:nvPr/>
          </p:nvSpPr>
          <p:spPr>
            <a:xfrm>
              <a:off x="1585800" y="258825"/>
              <a:ext cx="310650" cy="430550"/>
            </a:xfrm>
            <a:custGeom>
              <a:rect b="b" l="l" r="r" t="t"/>
              <a:pathLst>
                <a:path extrusionOk="0" h="17222" w="12426">
                  <a:moveTo>
                    <a:pt x="6213" y="3388"/>
                  </a:moveTo>
                  <a:cubicBezTo>
                    <a:pt x="7354" y="3388"/>
                    <a:pt x="8384" y="4074"/>
                    <a:pt x="8821" y="5131"/>
                  </a:cubicBezTo>
                  <a:cubicBezTo>
                    <a:pt x="9257" y="6185"/>
                    <a:pt x="9016" y="7399"/>
                    <a:pt x="8206" y="8206"/>
                  </a:cubicBezTo>
                  <a:cubicBezTo>
                    <a:pt x="7666" y="8748"/>
                    <a:pt x="6945" y="9035"/>
                    <a:pt x="6210" y="9035"/>
                  </a:cubicBezTo>
                  <a:cubicBezTo>
                    <a:pt x="5847" y="9035"/>
                    <a:pt x="5481" y="8965"/>
                    <a:pt x="5132" y="8820"/>
                  </a:cubicBezTo>
                  <a:cubicBezTo>
                    <a:pt x="4075" y="8383"/>
                    <a:pt x="3388" y="7354"/>
                    <a:pt x="3388" y="6212"/>
                  </a:cubicBezTo>
                  <a:cubicBezTo>
                    <a:pt x="3391" y="4652"/>
                    <a:pt x="4653" y="3391"/>
                    <a:pt x="6213" y="3388"/>
                  </a:cubicBezTo>
                  <a:close/>
                  <a:moveTo>
                    <a:pt x="6213" y="0"/>
                  </a:moveTo>
                  <a:cubicBezTo>
                    <a:pt x="2825" y="0"/>
                    <a:pt x="1" y="2728"/>
                    <a:pt x="1" y="6212"/>
                  </a:cubicBezTo>
                  <a:cubicBezTo>
                    <a:pt x="1" y="7537"/>
                    <a:pt x="398" y="8718"/>
                    <a:pt x="1163" y="9826"/>
                  </a:cubicBezTo>
                  <a:lnTo>
                    <a:pt x="5737" y="16959"/>
                  </a:lnTo>
                  <a:cubicBezTo>
                    <a:pt x="5847" y="17134"/>
                    <a:pt x="6029" y="17221"/>
                    <a:pt x="6211" y="17221"/>
                  </a:cubicBezTo>
                  <a:cubicBezTo>
                    <a:pt x="6394" y="17221"/>
                    <a:pt x="6576" y="17134"/>
                    <a:pt x="6686" y="16959"/>
                  </a:cubicBezTo>
                  <a:lnTo>
                    <a:pt x="11278" y="9802"/>
                  </a:lnTo>
                  <a:cubicBezTo>
                    <a:pt x="12025" y="8751"/>
                    <a:pt x="12425" y="7498"/>
                    <a:pt x="12422" y="6212"/>
                  </a:cubicBezTo>
                  <a:cubicBezTo>
                    <a:pt x="12422" y="2786"/>
                    <a:pt x="9637" y="0"/>
                    <a:pt x="621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82" name="Google Shape;1482;p52"/>
            <p:cNvSpPr/>
            <p:nvPr/>
          </p:nvSpPr>
          <p:spPr>
            <a:xfrm>
              <a:off x="1529350" y="583200"/>
              <a:ext cx="423475" cy="157450"/>
            </a:xfrm>
            <a:custGeom>
              <a:rect b="b" l="l" r="r" t="t"/>
              <a:pathLst>
                <a:path extrusionOk="0" h="6298" w="16939">
                  <a:moveTo>
                    <a:pt x="4050" y="1"/>
                  </a:moveTo>
                  <a:cubicBezTo>
                    <a:pt x="1545" y="582"/>
                    <a:pt x="0" y="1642"/>
                    <a:pt x="0" y="2909"/>
                  </a:cubicBezTo>
                  <a:cubicBezTo>
                    <a:pt x="0" y="5111"/>
                    <a:pt x="4364" y="6297"/>
                    <a:pt x="8471" y="6297"/>
                  </a:cubicBezTo>
                  <a:cubicBezTo>
                    <a:pt x="12575" y="6297"/>
                    <a:pt x="16938" y="5111"/>
                    <a:pt x="16938" y="2909"/>
                  </a:cubicBezTo>
                  <a:cubicBezTo>
                    <a:pt x="16938" y="1642"/>
                    <a:pt x="15391" y="579"/>
                    <a:pt x="12882" y="1"/>
                  </a:cubicBezTo>
                  <a:lnTo>
                    <a:pt x="10040" y="4445"/>
                  </a:lnTo>
                  <a:cubicBezTo>
                    <a:pt x="9673" y="5018"/>
                    <a:pt x="9071" y="5305"/>
                    <a:pt x="8469" y="5305"/>
                  </a:cubicBezTo>
                  <a:cubicBezTo>
                    <a:pt x="7867" y="5305"/>
                    <a:pt x="7265" y="5018"/>
                    <a:pt x="6899" y="4445"/>
                  </a:cubicBezTo>
                  <a:lnTo>
                    <a:pt x="405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483" name="Google Shape;1483;p52"/>
          <p:cNvGrpSpPr/>
          <p:nvPr/>
        </p:nvGrpSpPr>
        <p:grpSpPr>
          <a:xfrm>
            <a:off x="1660716" y="2367273"/>
            <a:ext cx="340890" cy="178912"/>
            <a:chOff x="2084325" y="363300"/>
            <a:chExt cx="484150" cy="254100"/>
          </a:xfrm>
        </p:grpSpPr>
        <p:sp>
          <p:nvSpPr>
            <p:cNvPr id="1484" name="Google Shape;1484;p52"/>
            <p:cNvSpPr/>
            <p:nvPr/>
          </p:nvSpPr>
          <p:spPr>
            <a:xfrm>
              <a:off x="2084325" y="363300"/>
              <a:ext cx="484150" cy="254100"/>
            </a:xfrm>
            <a:custGeom>
              <a:rect b="b" l="l" r="r" t="t"/>
              <a:pathLst>
                <a:path extrusionOk="0" h="10164" w="19366">
                  <a:moveTo>
                    <a:pt x="9686" y="1128"/>
                  </a:moveTo>
                  <a:cubicBezTo>
                    <a:pt x="10195" y="1128"/>
                    <a:pt x="10707" y="1226"/>
                    <a:pt x="11196" y="1428"/>
                  </a:cubicBezTo>
                  <a:cubicBezTo>
                    <a:pt x="12671" y="2042"/>
                    <a:pt x="13635" y="3482"/>
                    <a:pt x="13635" y="5081"/>
                  </a:cubicBezTo>
                  <a:cubicBezTo>
                    <a:pt x="13632" y="7264"/>
                    <a:pt x="11864" y="9031"/>
                    <a:pt x="9684" y="9034"/>
                  </a:cubicBezTo>
                  <a:cubicBezTo>
                    <a:pt x="8085" y="9034"/>
                    <a:pt x="6643" y="8071"/>
                    <a:pt x="6032" y="6592"/>
                  </a:cubicBezTo>
                  <a:cubicBezTo>
                    <a:pt x="5420" y="5117"/>
                    <a:pt x="5758" y="3415"/>
                    <a:pt x="6887" y="2286"/>
                  </a:cubicBezTo>
                  <a:cubicBezTo>
                    <a:pt x="7645" y="1530"/>
                    <a:pt x="8657" y="1128"/>
                    <a:pt x="9686" y="1128"/>
                  </a:cubicBezTo>
                  <a:close/>
                  <a:moveTo>
                    <a:pt x="9684" y="1"/>
                  </a:moveTo>
                  <a:cubicBezTo>
                    <a:pt x="4502" y="1"/>
                    <a:pt x="361" y="4512"/>
                    <a:pt x="190" y="4704"/>
                  </a:cubicBezTo>
                  <a:cubicBezTo>
                    <a:pt x="0" y="4918"/>
                    <a:pt x="0" y="5243"/>
                    <a:pt x="190" y="5457"/>
                  </a:cubicBezTo>
                  <a:cubicBezTo>
                    <a:pt x="361" y="5650"/>
                    <a:pt x="4502" y="10164"/>
                    <a:pt x="9684" y="10164"/>
                  </a:cubicBezTo>
                  <a:cubicBezTo>
                    <a:pt x="14867" y="10164"/>
                    <a:pt x="19004" y="5650"/>
                    <a:pt x="19176" y="5457"/>
                  </a:cubicBezTo>
                  <a:cubicBezTo>
                    <a:pt x="19365" y="5243"/>
                    <a:pt x="19365" y="4918"/>
                    <a:pt x="19176" y="4704"/>
                  </a:cubicBezTo>
                  <a:cubicBezTo>
                    <a:pt x="19004" y="4512"/>
                    <a:pt x="14867" y="1"/>
                    <a:pt x="96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85" name="Google Shape;1485;p52"/>
            <p:cNvSpPr/>
            <p:nvPr/>
          </p:nvSpPr>
          <p:spPr>
            <a:xfrm>
              <a:off x="2250600" y="419775"/>
              <a:ext cx="145175" cy="141125"/>
            </a:xfrm>
            <a:custGeom>
              <a:rect b="b" l="l" r="r" t="t"/>
              <a:pathLst>
                <a:path extrusionOk="0" h="5645" w="5807">
                  <a:moveTo>
                    <a:pt x="3018" y="0"/>
                  </a:moveTo>
                  <a:cubicBezTo>
                    <a:pt x="1922" y="0"/>
                    <a:pt x="929" y="634"/>
                    <a:pt x="468" y="1626"/>
                  </a:cubicBezTo>
                  <a:cubicBezTo>
                    <a:pt x="1" y="2623"/>
                    <a:pt x="158" y="3797"/>
                    <a:pt x="862" y="4637"/>
                  </a:cubicBezTo>
                  <a:cubicBezTo>
                    <a:pt x="1407" y="5287"/>
                    <a:pt x="2203" y="5645"/>
                    <a:pt x="3025" y="5645"/>
                  </a:cubicBezTo>
                  <a:cubicBezTo>
                    <a:pt x="3270" y="5645"/>
                    <a:pt x="3518" y="5613"/>
                    <a:pt x="3762" y="5547"/>
                  </a:cubicBezTo>
                  <a:cubicBezTo>
                    <a:pt x="4825" y="5258"/>
                    <a:pt x="5620" y="4382"/>
                    <a:pt x="5807" y="3297"/>
                  </a:cubicBezTo>
                  <a:lnTo>
                    <a:pt x="5807" y="3297"/>
                  </a:lnTo>
                  <a:cubicBezTo>
                    <a:pt x="5625" y="3356"/>
                    <a:pt x="5446" y="3383"/>
                    <a:pt x="5272" y="3383"/>
                  </a:cubicBezTo>
                  <a:cubicBezTo>
                    <a:pt x="4356" y="3383"/>
                    <a:pt x="3596" y="2626"/>
                    <a:pt x="3596" y="1692"/>
                  </a:cubicBezTo>
                  <a:cubicBezTo>
                    <a:pt x="3596" y="1147"/>
                    <a:pt x="3861" y="633"/>
                    <a:pt x="4307" y="316"/>
                  </a:cubicBezTo>
                  <a:cubicBezTo>
                    <a:pt x="3913" y="112"/>
                    <a:pt x="3476" y="3"/>
                    <a:pt x="3033" y="0"/>
                  </a:cubicBezTo>
                  <a:cubicBezTo>
                    <a:pt x="3028" y="0"/>
                    <a:pt x="3023" y="0"/>
                    <a:pt x="30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486" name="Google Shape;1486;p52"/>
          <p:cNvGrpSpPr/>
          <p:nvPr/>
        </p:nvGrpSpPr>
        <p:grpSpPr>
          <a:xfrm>
            <a:off x="2110011" y="2287102"/>
            <a:ext cx="298169" cy="339253"/>
            <a:chOff x="2707500" y="249400"/>
            <a:chExt cx="423475" cy="481825"/>
          </a:xfrm>
        </p:grpSpPr>
        <p:sp>
          <p:nvSpPr>
            <p:cNvPr id="1487" name="Google Shape;1487;p52"/>
            <p:cNvSpPr/>
            <p:nvPr/>
          </p:nvSpPr>
          <p:spPr>
            <a:xfrm>
              <a:off x="2739175" y="420675"/>
              <a:ext cx="360100" cy="310550"/>
            </a:xfrm>
            <a:custGeom>
              <a:rect b="b" l="l" r="r" t="t"/>
              <a:pathLst>
                <a:path extrusionOk="0" h="12422" w="14404">
                  <a:moveTo>
                    <a:pt x="3816" y="1130"/>
                  </a:moveTo>
                  <a:cubicBezTo>
                    <a:pt x="4126" y="1130"/>
                    <a:pt x="4379" y="1382"/>
                    <a:pt x="4379" y="1696"/>
                  </a:cubicBezTo>
                  <a:lnTo>
                    <a:pt x="4379" y="8471"/>
                  </a:lnTo>
                  <a:cubicBezTo>
                    <a:pt x="4379" y="8781"/>
                    <a:pt x="4126" y="9034"/>
                    <a:pt x="3816" y="9034"/>
                  </a:cubicBezTo>
                  <a:cubicBezTo>
                    <a:pt x="3503" y="9034"/>
                    <a:pt x="3250" y="8781"/>
                    <a:pt x="3250" y="8471"/>
                  </a:cubicBezTo>
                  <a:lnTo>
                    <a:pt x="3250" y="1696"/>
                  </a:lnTo>
                  <a:cubicBezTo>
                    <a:pt x="3250" y="1382"/>
                    <a:pt x="3503" y="1130"/>
                    <a:pt x="3816" y="1130"/>
                  </a:cubicBezTo>
                  <a:close/>
                  <a:moveTo>
                    <a:pt x="7204" y="1130"/>
                  </a:moveTo>
                  <a:cubicBezTo>
                    <a:pt x="7514" y="1130"/>
                    <a:pt x="7767" y="1382"/>
                    <a:pt x="7767" y="1696"/>
                  </a:cubicBezTo>
                  <a:lnTo>
                    <a:pt x="7767" y="8471"/>
                  </a:lnTo>
                  <a:cubicBezTo>
                    <a:pt x="7767" y="8781"/>
                    <a:pt x="7514" y="9034"/>
                    <a:pt x="7204" y="9034"/>
                  </a:cubicBezTo>
                  <a:cubicBezTo>
                    <a:pt x="6891" y="9034"/>
                    <a:pt x="6638" y="8781"/>
                    <a:pt x="6638" y="8471"/>
                  </a:cubicBezTo>
                  <a:lnTo>
                    <a:pt x="6638" y="1696"/>
                  </a:lnTo>
                  <a:cubicBezTo>
                    <a:pt x="6638" y="1382"/>
                    <a:pt x="6891" y="1130"/>
                    <a:pt x="7204" y="1130"/>
                  </a:cubicBezTo>
                  <a:close/>
                  <a:moveTo>
                    <a:pt x="10592" y="1130"/>
                  </a:moveTo>
                  <a:cubicBezTo>
                    <a:pt x="10902" y="1130"/>
                    <a:pt x="11155" y="1382"/>
                    <a:pt x="11155" y="1696"/>
                  </a:cubicBezTo>
                  <a:lnTo>
                    <a:pt x="11155" y="8471"/>
                  </a:lnTo>
                  <a:cubicBezTo>
                    <a:pt x="11155" y="8781"/>
                    <a:pt x="10902" y="9034"/>
                    <a:pt x="10592" y="9034"/>
                  </a:cubicBezTo>
                  <a:cubicBezTo>
                    <a:pt x="10278" y="9034"/>
                    <a:pt x="10025" y="8781"/>
                    <a:pt x="10025" y="8471"/>
                  </a:cubicBezTo>
                  <a:lnTo>
                    <a:pt x="10025" y="1696"/>
                  </a:lnTo>
                  <a:cubicBezTo>
                    <a:pt x="10025" y="1382"/>
                    <a:pt x="10278" y="1130"/>
                    <a:pt x="10592" y="1130"/>
                  </a:cubicBezTo>
                  <a:close/>
                  <a:moveTo>
                    <a:pt x="1" y="0"/>
                  </a:moveTo>
                  <a:lnTo>
                    <a:pt x="901" y="10880"/>
                  </a:lnTo>
                  <a:cubicBezTo>
                    <a:pt x="976" y="11754"/>
                    <a:pt x="1705" y="12422"/>
                    <a:pt x="2582" y="12422"/>
                  </a:cubicBezTo>
                  <a:cubicBezTo>
                    <a:pt x="2584" y="12422"/>
                    <a:pt x="2586" y="12422"/>
                    <a:pt x="2588" y="12422"/>
                  </a:cubicBezTo>
                  <a:lnTo>
                    <a:pt x="11817" y="12422"/>
                  </a:lnTo>
                  <a:cubicBezTo>
                    <a:pt x="11819" y="12422"/>
                    <a:pt x="11821" y="12422"/>
                    <a:pt x="11823" y="12422"/>
                  </a:cubicBezTo>
                  <a:cubicBezTo>
                    <a:pt x="12700" y="12422"/>
                    <a:pt x="13431" y="11751"/>
                    <a:pt x="13503" y="10877"/>
                  </a:cubicBezTo>
                  <a:lnTo>
                    <a:pt x="1440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88" name="Google Shape;1488;p52"/>
            <p:cNvSpPr/>
            <p:nvPr/>
          </p:nvSpPr>
          <p:spPr>
            <a:xfrm>
              <a:off x="2707500" y="249400"/>
              <a:ext cx="423475" cy="141175"/>
            </a:xfrm>
            <a:custGeom>
              <a:rect b="b" l="l" r="r" t="t"/>
              <a:pathLst>
                <a:path extrusionOk="0" h="5647" w="16939">
                  <a:moveTo>
                    <a:pt x="9600" y="1130"/>
                  </a:moveTo>
                  <a:cubicBezTo>
                    <a:pt x="9910" y="1130"/>
                    <a:pt x="10163" y="1383"/>
                    <a:pt x="10163" y="1696"/>
                  </a:cubicBezTo>
                  <a:lnTo>
                    <a:pt x="10163" y="2259"/>
                  </a:lnTo>
                  <a:lnTo>
                    <a:pt x="6776" y="2259"/>
                  </a:lnTo>
                  <a:lnTo>
                    <a:pt x="6776" y="1696"/>
                  </a:lnTo>
                  <a:cubicBezTo>
                    <a:pt x="6776" y="1383"/>
                    <a:pt x="7029" y="1130"/>
                    <a:pt x="7342" y="1130"/>
                  </a:cubicBezTo>
                  <a:close/>
                  <a:moveTo>
                    <a:pt x="7342" y="1"/>
                  </a:moveTo>
                  <a:cubicBezTo>
                    <a:pt x="6405" y="1"/>
                    <a:pt x="5646" y="760"/>
                    <a:pt x="5646" y="1696"/>
                  </a:cubicBezTo>
                  <a:lnTo>
                    <a:pt x="5646" y="2259"/>
                  </a:lnTo>
                  <a:lnTo>
                    <a:pt x="1696" y="2259"/>
                  </a:lnTo>
                  <a:cubicBezTo>
                    <a:pt x="759" y="2259"/>
                    <a:pt x="0" y="3018"/>
                    <a:pt x="0" y="3954"/>
                  </a:cubicBezTo>
                  <a:lnTo>
                    <a:pt x="0" y="5084"/>
                  </a:lnTo>
                  <a:cubicBezTo>
                    <a:pt x="0" y="5394"/>
                    <a:pt x="253" y="5647"/>
                    <a:pt x="566" y="5647"/>
                  </a:cubicBezTo>
                  <a:lnTo>
                    <a:pt x="16375" y="5647"/>
                  </a:lnTo>
                  <a:cubicBezTo>
                    <a:pt x="16686" y="5647"/>
                    <a:pt x="16939" y="5394"/>
                    <a:pt x="16939" y="5084"/>
                  </a:cubicBezTo>
                  <a:lnTo>
                    <a:pt x="16939" y="3954"/>
                  </a:lnTo>
                  <a:cubicBezTo>
                    <a:pt x="16939" y="3018"/>
                    <a:pt x="16180" y="2259"/>
                    <a:pt x="15246" y="2259"/>
                  </a:cubicBezTo>
                  <a:lnTo>
                    <a:pt x="11292" y="2259"/>
                  </a:lnTo>
                  <a:lnTo>
                    <a:pt x="11292" y="1696"/>
                  </a:lnTo>
                  <a:cubicBezTo>
                    <a:pt x="11292" y="760"/>
                    <a:pt x="10534" y="1"/>
                    <a:pt x="960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489" name="Google Shape;1489;p52"/>
          <p:cNvGrpSpPr/>
          <p:nvPr/>
        </p:nvGrpSpPr>
        <p:grpSpPr>
          <a:xfrm>
            <a:off x="2523626" y="2287428"/>
            <a:ext cx="305386" cy="338602"/>
            <a:chOff x="3300325" y="249875"/>
            <a:chExt cx="433725" cy="480900"/>
          </a:xfrm>
        </p:grpSpPr>
        <p:sp>
          <p:nvSpPr>
            <p:cNvPr id="1490" name="Google Shape;1490;p52"/>
            <p:cNvSpPr/>
            <p:nvPr/>
          </p:nvSpPr>
          <p:spPr>
            <a:xfrm>
              <a:off x="3610875" y="334550"/>
              <a:ext cx="56475" cy="28250"/>
            </a:xfrm>
            <a:custGeom>
              <a:rect b="b" l="l" r="r" t="t"/>
              <a:pathLst>
                <a:path extrusionOk="0" h="1130" w="2259">
                  <a:moveTo>
                    <a:pt x="566" y="0"/>
                  </a:moveTo>
                  <a:cubicBezTo>
                    <a:pt x="253" y="0"/>
                    <a:pt x="0" y="253"/>
                    <a:pt x="0" y="567"/>
                  </a:cubicBezTo>
                  <a:cubicBezTo>
                    <a:pt x="0" y="877"/>
                    <a:pt x="253" y="1130"/>
                    <a:pt x="566" y="1130"/>
                  </a:cubicBezTo>
                  <a:lnTo>
                    <a:pt x="1696" y="1130"/>
                  </a:lnTo>
                  <a:cubicBezTo>
                    <a:pt x="2006" y="1130"/>
                    <a:pt x="2259" y="877"/>
                    <a:pt x="2259" y="567"/>
                  </a:cubicBezTo>
                  <a:cubicBezTo>
                    <a:pt x="2259" y="253"/>
                    <a:pt x="2006" y="0"/>
                    <a:pt x="16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91" name="Google Shape;1491;p52"/>
            <p:cNvSpPr/>
            <p:nvPr/>
          </p:nvSpPr>
          <p:spPr>
            <a:xfrm>
              <a:off x="3467675" y="249875"/>
              <a:ext cx="46400" cy="56475"/>
            </a:xfrm>
            <a:custGeom>
              <a:rect b="b" l="l" r="r" t="t"/>
              <a:pathLst>
                <a:path extrusionOk="0" h="2259" w="1856">
                  <a:moveTo>
                    <a:pt x="647" y="1"/>
                  </a:moveTo>
                  <a:cubicBezTo>
                    <a:pt x="562" y="1"/>
                    <a:pt x="476" y="20"/>
                    <a:pt x="395" y="60"/>
                  </a:cubicBezTo>
                  <a:cubicBezTo>
                    <a:pt x="115" y="198"/>
                    <a:pt x="1" y="539"/>
                    <a:pt x="142" y="819"/>
                  </a:cubicBezTo>
                  <a:lnTo>
                    <a:pt x="705" y="1948"/>
                  </a:lnTo>
                  <a:cubicBezTo>
                    <a:pt x="806" y="2144"/>
                    <a:pt x="1004" y="2259"/>
                    <a:pt x="1211" y="2259"/>
                  </a:cubicBezTo>
                  <a:cubicBezTo>
                    <a:pt x="1296" y="2259"/>
                    <a:pt x="1383" y="2239"/>
                    <a:pt x="1464" y="2198"/>
                  </a:cubicBezTo>
                  <a:cubicBezTo>
                    <a:pt x="1744" y="2059"/>
                    <a:pt x="1856" y="1722"/>
                    <a:pt x="1717" y="1442"/>
                  </a:cubicBezTo>
                  <a:lnTo>
                    <a:pt x="1151" y="313"/>
                  </a:lnTo>
                  <a:cubicBezTo>
                    <a:pt x="1053" y="114"/>
                    <a:pt x="853" y="1"/>
                    <a:pt x="6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92" name="Google Shape;1492;p52"/>
            <p:cNvSpPr/>
            <p:nvPr/>
          </p:nvSpPr>
          <p:spPr>
            <a:xfrm>
              <a:off x="3566525" y="249875"/>
              <a:ext cx="46400" cy="56475"/>
            </a:xfrm>
            <a:custGeom>
              <a:rect b="b" l="l" r="r" t="t"/>
              <a:pathLst>
                <a:path extrusionOk="0" h="2259" w="1856">
                  <a:moveTo>
                    <a:pt x="1210" y="1"/>
                  </a:moveTo>
                  <a:cubicBezTo>
                    <a:pt x="1003" y="1"/>
                    <a:pt x="803" y="114"/>
                    <a:pt x="705" y="313"/>
                  </a:cubicBezTo>
                  <a:lnTo>
                    <a:pt x="139" y="1442"/>
                  </a:lnTo>
                  <a:cubicBezTo>
                    <a:pt x="1" y="1719"/>
                    <a:pt x="115" y="2059"/>
                    <a:pt x="392" y="2198"/>
                  </a:cubicBezTo>
                  <a:cubicBezTo>
                    <a:pt x="474" y="2239"/>
                    <a:pt x="561" y="2259"/>
                    <a:pt x="646" y="2259"/>
                  </a:cubicBezTo>
                  <a:cubicBezTo>
                    <a:pt x="852" y="2259"/>
                    <a:pt x="1051" y="2144"/>
                    <a:pt x="1151" y="1948"/>
                  </a:cubicBezTo>
                  <a:lnTo>
                    <a:pt x="1714" y="819"/>
                  </a:lnTo>
                  <a:cubicBezTo>
                    <a:pt x="1856" y="539"/>
                    <a:pt x="1741" y="198"/>
                    <a:pt x="1461" y="60"/>
                  </a:cubicBezTo>
                  <a:cubicBezTo>
                    <a:pt x="1381" y="20"/>
                    <a:pt x="1295" y="1"/>
                    <a:pt x="121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93" name="Google Shape;1493;p52"/>
            <p:cNvSpPr/>
            <p:nvPr/>
          </p:nvSpPr>
          <p:spPr>
            <a:xfrm>
              <a:off x="3413250" y="334550"/>
              <a:ext cx="56500" cy="28250"/>
            </a:xfrm>
            <a:custGeom>
              <a:rect b="b" l="l" r="r" t="t"/>
              <a:pathLst>
                <a:path extrusionOk="0" h="1130" w="2260">
                  <a:moveTo>
                    <a:pt x="567" y="0"/>
                  </a:moveTo>
                  <a:cubicBezTo>
                    <a:pt x="254" y="0"/>
                    <a:pt x="1" y="253"/>
                    <a:pt x="1" y="567"/>
                  </a:cubicBezTo>
                  <a:cubicBezTo>
                    <a:pt x="1" y="877"/>
                    <a:pt x="254" y="1130"/>
                    <a:pt x="567" y="1130"/>
                  </a:cubicBezTo>
                  <a:lnTo>
                    <a:pt x="1696" y="1130"/>
                  </a:lnTo>
                  <a:cubicBezTo>
                    <a:pt x="2006" y="1130"/>
                    <a:pt x="2259" y="877"/>
                    <a:pt x="2259" y="567"/>
                  </a:cubicBezTo>
                  <a:cubicBezTo>
                    <a:pt x="2259" y="253"/>
                    <a:pt x="2006" y="0"/>
                    <a:pt x="16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94" name="Google Shape;1494;p52"/>
            <p:cNvSpPr/>
            <p:nvPr/>
          </p:nvSpPr>
          <p:spPr>
            <a:xfrm>
              <a:off x="3300325" y="476675"/>
              <a:ext cx="84725" cy="254100"/>
            </a:xfrm>
            <a:custGeom>
              <a:rect b="b" l="l" r="r" t="t"/>
              <a:pathLst>
                <a:path extrusionOk="0" h="10164" w="3389">
                  <a:moveTo>
                    <a:pt x="567" y="1"/>
                  </a:moveTo>
                  <a:cubicBezTo>
                    <a:pt x="254" y="1"/>
                    <a:pt x="1" y="251"/>
                    <a:pt x="1" y="564"/>
                  </a:cubicBezTo>
                  <a:lnTo>
                    <a:pt x="1" y="9598"/>
                  </a:lnTo>
                  <a:cubicBezTo>
                    <a:pt x="1" y="9911"/>
                    <a:pt x="254" y="10164"/>
                    <a:pt x="567" y="10164"/>
                  </a:cubicBezTo>
                  <a:lnTo>
                    <a:pt x="2825" y="10164"/>
                  </a:lnTo>
                  <a:cubicBezTo>
                    <a:pt x="3136" y="10164"/>
                    <a:pt x="3389" y="9911"/>
                    <a:pt x="3389" y="9598"/>
                  </a:cubicBezTo>
                  <a:lnTo>
                    <a:pt x="3389" y="564"/>
                  </a:lnTo>
                  <a:cubicBezTo>
                    <a:pt x="3389" y="251"/>
                    <a:pt x="3136" y="1"/>
                    <a:pt x="282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95" name="Google Shape;1495;p52"/>
            <p:cNvSpPr/>
            <p:nvPr/>
          </p:nvSpPr>
          <p:spPr>
            <a:xfrm>
              <a:off x="3413250" y="335525"/>
              <a:ext cx="320800" cy="395250"/>
            </a:xfrm>
            <a:custGeom>
              <a:rect b="b" l="l" r="r" t="t"/>
              <a:pathLst>
                <a:path extrusionOk="0" h="15810" w="12832">
                  <a:moveTo>
                    <a:pt x="3954" y="1"/>
                  </a:moveTo>
                  <a:cubicBezTo>
                    <a:pt x="3641" y="1"/>
                    <a:pt x="3388" y="254"/>
                    <a:pt x="3388" y="564"/>
                  </a:cubicBezTo>
                  <a:cubicBezTo>
                    <a:pt x="3388" y="1871"/>
                    <a:pt x="2879" y="4225"/>
                    <a:pt x="1922" y="5186"/>
                  </a:cubicBezTo>
                  <a:cubicBezTo>
                    <a:pt x="1274" y="5830"/>
                    <a:pt x="723" y="6065"/>
                    <a:pt x="1" y="6427"/>
                  </a:cubicBezTo>
                  <a:lnTo>
                    <a:pt x="1" y="14897"/>
                  </a:lnTo>
                  <a:cubicBezTo>
                    <a:pt x="1109" y="15268"/>
                    <a:pt x="2515" y="15810"/>
                    <a:pt x="4659" y="15810"/>
                  </a:cubicBezTo>
                  <a:lnTo>
                    <a:pt x="8351" y="15810"/>
                  </a:lnTo>
                  <a:cubicBezTo>
                    <a:pt x="9567" y="15810"/>
                    <a:pt x="10516" y="14680"/>
                    <a:pt x="10046" y="13491"/>
                  </a:cubicBezTo>
                  <a:cubicBezTo>
                    <a:pt x="11019" y="13226"/>
                    <a:pt x="11546" y="12172"/>
                    <a:pt x="11175" y="11233"/>
                  </a:cubicBezTo>
                  <a:cubicBezTo>
                    <a:pt x="12386" y="10901"/>
                    <a:pt x="12832" y="9408"/>
                    <a:pt x="11992" y="8468"/>
                  </a:cubicBezTo>
                  <a:cubicBezTo>
                    <a:pt x="12314" y="8107"/>
                    <a:pt x="12467" y="7625"/>
                    <a:pt x="12410" y="7143"/>
                  </a:cubicBezTo>
                  <a:cubicBezTo>
                    <a:pt x="12311" y="6267"/>
                    <a:pt x="11495" y="5647"/>
                    <a:pt x="10612" y="5647"/>
                  </a:cubicBezTo>
                  <a:lnTo>
                    <a:pt x="6213" y="5647"/>
                  </a:lnTo>
                  <a:cubicBezTo>
                    <a:pt x="6586" y="4975"/>
                    <a:pt x="6785" y="3081"/>
                    <a:pt x="6776" y="2307"/>
                  </a:cubicBezTo>
                  <a:cubicBezTo>
                    <a:pt x="6761" y="1027"/>
                    <a:pt x="5701" y="1"/>
                    <a:pt x="44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496" name="Google Shape;1496;p52"/>
          <p:cNvGrpSpPr/>
          <p:nvPr/>
        </p:nvGrpSpPr>
        <p:grpSpPr>
          <a:xfrm>
            <a:off x="2912712" y="2287349"/>
            <a:ext cx="352349" cy="338760"/>
            <a:chOff x="3854700" y="249750"/>
            <a:chExt cx="500425" cy="481125"/>
          </a:xfrm>
        </p:grpSpPr>
        <p:sp>
          <p:nvSpPr>
            <p:cNvPr id="1497" name="Google Shape;1497;p52"/>
            <p:cNvSpPr/>
            <p:nvPr/>
          </p:nvSpPr>
          <p:spPr>
            <a:xfrm>
              <a:off x="4206725" y="598350"/>
              <a:ext cx="70775" cy="68025"/>
            </a:xfrm>
            <a:custGeom>
              <a:rect b="b" l="l" r="r" t="t"/>
              <a:pathLst>
                <a:path extrusionOk="0" h="2721" w="2831">
                  <a:moveTo>
                    <a:pt x="622" y="1"/>
                  </a:moveTo>
                  <a:cubicBezTo>
                    <a:pt x="478" y="1"/>
                    <a:pt x="333" y="56"/>
                    <a:pt x="223" y="165"/>
                  </a:cubicBezTo>
                  <a:cubicBezTo>
                    <a:pt x="0" y="388"/>
                    <a:pt x="0" y="744"/>
                    <a:pt x="223" y="966"/>
                  </a:cubicBezTo>
                  <a:lnTo>
                    <a:pt x="1819" y="2562"/>
                  </a:lnTo>
                  <a:cubicBezTo>
                    <a:pt x="1929" y="2668"/>
                    <a:pt x="2070" y="2721"/>
                    <a:pt x="2211" y="2721"/>
                  </a:cubicBezTo>
                  <a:cubicBezTo>
                    <a:pt x="2356" y="2721"/>
                    <a:pt x="2501" y="2665"/>
                    <a:pt x="2611" y="2553"/>
                  </a:cubicBezTo>
                  <a:cubicBezTo>
                    <a:pt x="2828" y="2337"/>
                    <a:pt x="2831" y="1984"/>
                    <a:pt x="2617" y="1764"/>
                  </a:cubicBezTo>
                  <a:lnTo>
                    <a:pt x="1021" y="165"/>
                  </a:lnTo>
                  <a:cubicBezTo>
                    <a:pt x="911" y="56"/>
                    <a:pt x="767" y="1"/>
                    <a:pt x="6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98" name="Google Shape;1498;p52"/>
            <p:cNvSpPr/>
            <p:nvPr/>
          </p:nvSpPr>
          <p:spPr>
            <a:xfrm>
              <a:off x="4226750" y="538600"/>
              <a:ext cx="91250" cy="48150"/>
            </a:xfrm>
            <a:custGeom>
              <a:rect b="b" l="l" r="r" t="t"/>
              <a:pathLst>
                <a:path extrusionOk="0" h="1926" w="3650">
                  <a:moveTo>
                    <a:pt x="631" y="1"/>
                  </a:moveTo>
                  <a:cubicBezTo>
                    <a:pt x="393" y="1"/>
                    <a:pt x="175" y="151"/>
                    <a:pt x="97" y="387"/>
                  </a:cubicBezTo>
                  <a:cubicBezTo>
                    <a:pt x="0" y="676"/>
                    <a:pt x="151" y="993"/>
                    <a:pt x="440" y="1098"/>
                  </a:cubicBezTo>
                  <a:lnTo>
                    <a:pt x="2837" y="1896"/>
                  </a:lnTo>
                  <a:cubicBezTo>
                    <a:pt x="2896" y="1916"/>
                    <a:pt x="2956" y="1925"/>
                    <a:pt x="3014" y="1925"/>
                  </a:cubicBezTo>
                  <a:cubicBezTo>
                    <a:pt x="3251" y="1925"/>
                    <a:pt x="3471" y="1774"/>
                    <a:pt x="3551" y="1538"/>
                  </a:cubicBezTo>
                  <a:cubicBezTo>
                    <a:pt x="3650" y="1243"/>
                    <a:pt x="3490" y="920"/>
                    <a:pt x="3192" y="824"/>
                  </a:cubicBezTo>
                  <a:lnTo>
                    <a:pt x="798" y="26"/>
                  </a:lnTo>
                  <a:cubicBezTo>
                    <a:pt x="742" y="9"/>
                    <a:pt x="686" y="1"/>
                    <a:pt x="6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499" name="Google Shape;1499;p52"/>
            <p:cNvSpPr/>
            <p:nvPr/>
          </p:nvSpPr>
          <p:spPr>
            <a:xfrm>
              <a:off x="4146500" y="618325"/>
              <a:ext cx="52050" cy="88650"/>
            </a:xfrm>
            <a:custGeom>
              <a:rect b="b" l="l" r="r" t="t"/>
              <a:pathLst>
                <a:path extrusionOk="0" h="3546" w="2082">
                  <a:moveTo>
                    <a:pt x="632" y="1"/>
                  </a:moveTo>
                  <a:cubicBezTo>
                    <a:pt x="574" y="1"/>
                    <a:pt x="514" y="10"/>
                    <a:pt x="455" y="29"/>
                  </a:cubicBezTo>
                  <a:cubicBezTo>
                    <a:pt x="160" y="128"/>
                    <a:pt x="0" y="447"/>
                    <a:pt x="100" y="746"/>
                  </a:cubicBezTo>
                  <a:lnTo>
                    <a:pt x="898" y="3140"/>
                  </a:lnTo>
                  <a:cubicBezTo>
                    <a:pt x="970" y="3386"/>
                    <a:pt x="1196" y="3546"/>
                    <a:pt x="1439" y="3546"/>
                  </a:cubicBezTo>
                  <a:cubicBezTo>
                    <a:pt x="1498" y="3546"/>
                    <a:pt x="1558" y="3536"/>
                    <a:pt x="1617" y="3516"/>
                  </a:cubicBezTo>
                  <a:cubicBezTo>
                    <a:pt x="1921" y="3417"/>
                    <a:pt x="2081" y="3082"/>
                    <a:pt x="1970" y="2784"/>
                  </a:cubicBezTo>
                  <a:lnTo>
                    <a:pt x="1172" y="387"/>
                  </a:lnTo>
                  <a:cubicBezTo>
                    <a:pt x="1092" y="150"/>
                    <a:pt x="871" y="1"/>
                    <a:pt x="6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00" name="Google Shape;1500;p52"/>
            <p:cNvSpPr/>
            <p:nvPr/>
          </p:nvSpPr>
          <p:spPr>
            <a:xfrm>
              <a:off x="3927425" y="319075"/>
              <a:ext cx="70650" cy="67850"/>
            </a:xfrm>
            <a:custGeom>
              <a:rect b="b" l="l" r="r" t="t"/>
              <a:pathLst>
                <a:path extrusionOk="0" h="2714" w="2826">
                  <a:moveTo>
                    <a:pt x="621" y="0"/>
                  </a:moveTo>
                  <a:cubicBezTo>
                    <a:pt x="477" y="0"/>
                    <a:pt x="333" y="55"/>
                    <a:pt x="223" y="165"/>
                  </a:cubicBezTo>
                  <a:cubicBezTo>
                    <a:pt x="4" y="385"/>
                    <a:pt x="1" y="737"/>
                    <a:pt x="214" y="957"/>
                  </a:cubicBezTo>
                  <a:lnTo>
                    <a:pt x="1813" y="2556"/>
                  </a:lnTo>
                  <a:cubicBezTo>
                    <a:pt x="1922" y="2661"/>
                    <a:pt x="2062" y="2714"/>
                    <a:pt x="2203" y="2714"/>
                  </a:cubicBezTo>
                  <a:cubicBezTo>
                    <a:pt x="2348" y="2714"/>
                    <a:pt x="2494" y="2658"/>
                    <a:pt x="2605" y="2547"/>
                  </a:cubicBezTo>
                  <a:cubicBezTo>
                    <a:pt x="2822" y="2330"/>
                    <a:pt x="2825" y="1977"/>
                    <a:pt x="2611" y="1755"/>
                  </a:cubicBezTo>
                  <a:lnTo>
                    <a:pt x="1012" y="159"/>
                  </a:lnTo>
                  <a:cubicBezTo>
                    <a:pt x="904" y="53"/>
                    <a:pt x="762" y="0"/>
                    <a:pt x="6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01" name="Google Shape;1501;p52"/>
            <p:cNvSpPr/>
            <p:nvPr/>
          </p:nvSpPr>
          <p:spPr>
            <a:xfrm>
              <a:off x="4007000" y="279300"/>
              <a:ext cx="51675" cy="88150"/>
            </a:xfrm>
            <a:custGeom>
              <a:rect b="b" l="l" r="r" t="t"/>
              <a:pathLst>
                <a:path extrusionOk="0" h="3526" w="2067">
                  <a:moveTo>
                    <a:pt x="632" y="0"/>
                  </a:moveTo>
                  <a:cubicBezTo>
                    <a:pt x="573" y="0"/>
                    <a:pt x="512" y="10"/>
                    <a:pt x="452" y="30"/>
                  </a:cubicBezTo>
                  <a:cubicBezTo>
                    <a:pt x="160" y="127"/>
                    <a:pt x="0" y="437"/>
                    <a:pt x="91" y="732"/>
                  </a:cubicBezTo>
                  <a:lnTo>
                    <a:pt x="889" y="3126"/>
                  </a:lnTo>
                  <a:cubicBezTo>
                    <a:pt x="964" y="3370"/>
                    <a:pt x="1188" y="3525"/>
                    <a:pt x="1428" y="3525"/>
                  </a:cubicBezTo>
                  <a:cubicBezTo>
                    <a:pt x="1487" y="3525"/>
                    <a:pt x="1547" y="3516"/>
                    <a:pt x="1605" y="3496"/>
                  </a:cubicBezTo>
                  <a:cubicBezTo>
                    <a:pt x="1907" y="3397"/>
                    <a:pt x="2066" y="3069"/>
                    <a:pt x="1961" y="2771"/>
                  </a:cubicBezTo>
                  <a:lnTo>
                    <a:pt x="1160" y="374"/>
                  </a:lnTo>
                  <a:cubicBezTo>
                    <a:pt x="1079" y="144"/>
                    <a:pt x="863" y="0"/>
                    <a:pt x="63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02" name="Google Shape;1502;p52"/>
            <p:cNvSpPr/>
            <p:nvPr/>
          </p:nvSpPr>
          <p:spPr>
            <a:xfrm>
              <a:off x="3887300" y="398850"/>
              <a:ext cx="91800" cy="48250"/>
            </a:xfrm>
            <a:custGeom>
              <a:rect b="b" l="l" r="r" t="t"/>
              <a:pathLst>
                <a:path extrusionOk="0" h="1930" w="3672">
                  <a:moveTo>
                    <a:pt x="638" y="0"/>
                  </a:moveTo>
                  <a:cubicBezTo>
                    <a:pt x="399" y="0"/>
                    <a:pt x="178" y="150"/>
                    <a:pt x="100" y="385"/>
                  </a:cubicBezTo>
                  <a:cubicBezTo>
                    <a:pt x="1" y="678"/>
                    <a:pt x="154" y="991"/>
                    <a:pt x="443" y="1096"/>
                  </a:cubicBezTo>
                  <a:lnTo>
                    <a:pt x="2840" y="1894"/>
                  </a:lnTo>
                  <a:cubicBezTo>
                    <a:pt x="2905" y="1918"/>
                    <a:pt x="2971" y="1930"/>
                    <a:pt x="3036" y="1930"/>
                  </a:cubicBezTo>
                  <a:cubicBezTo>
                    <a:pt x="3271" y="1930"/>
                    <a:pt x="3492" y="1781"/>
                    <a:pt x="3572" y="1545"/>
                  </a:cubicBezTo>
                  <a:cubicBezTo>
                    <a:pt x="3671" y="1241"/>
                    <a:pt x="3503" y="915"/>
                    <a:pt x="3195" y="825"/>
                  </a:cubicBezTo>
                  <a:lnTo>
                    <a:pt x="802" y="24"/>
                  </a:lnTo>
                  <a:cubicBezTo>
                    <a:pt x="747" y="8"/>
                    <a:pt x="692" y="0"/>
                    <a:pt x="63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03" name="Google Shape;1503;p52"/>
            <p:cNvSpPr/>
            <p:nvPr/>
          </p:nvSpPr>
          <p:spPr>
            <a:xfrm>
              <a:off x="3854700" y="413675"/>
              <a:ext cx="353475" cy="317200"/>
            </a:xfrm>
            <a:custGeom>
              <a:rect b="b" l="l" r="r" t="t"/>
              <a:pathLst>
                <a:path extrusionOk="0" h="12688" w="14139">
                  <a:moveTo>
                    <a:pt x="12278" y="0"/>
                  </a:moveTo>
                  <a:lnTo>
                    <a:pt x="10639" y="1635"/>
                  </a:lnTo>
                  <a:cubicBezTo>
                    <a:pt x="10811" y="1720"/>
                    <a:pt x="10971" y="1831"/>
                    <a:pt x="11109" y="1964"/>
                  </a:cubicBezTo>
                  <a:cubicBezTo>
                    <a:pt x="11772" y="2623"/>
                    <a:pt x="11772" y="3698"/>
                    <a:pt x="11109" y="4358"/>
                  </a:cubicBezTo>
                  <a:lnTo>
                    <a:pt x="5520" y="9949"/>
                  </a:lnTo>
                  <a:cubicBezTo>
                    <a:pt x="5189" y="10281"/>
                    <a:pt x="4755" y="10446"/>
                    <a:pt x="4322" y="10446"/>
                  </a:cubicBezTo>
                  <a:cubicBezTo>
                    <a:pt x="3889" y="10446"/>
                    <a:pt x="3456" y="10281"/>
                    <a:pt x="3126" y="9949"/>
                  </a:cubicBezTo>
                  <a:cubicBezTo>
                    <a:pt x="2464" y="9287"/>
                    <a:pt x="2464" y="8215"/>
                    <a:pt x="3126" y="7552"/>
                  </a:cubicBezTo>
                  <a:lnTo>
                    <a:pt x="5331" y="5351"/>
                  </a:lnTo>
                  <a:cubicBezTo>
                    <a:pt x="4924" y="4499"/>
                    <a:pt x="4764" y="3554"/>
                    <a:pt x="4867" y="2620"/>
                  </a:cubicBezTo>
                  <a:lnTo>
                    <a:pt x="4867" y="2620"/>
                  </a:lnTo>
                  <a:lnTo>
                    <a:pt x="1527" y="5956"/>
                  </a:lnTo>
                  <a:cubicBezTo>
                    <a:pt x="1" y="7501"/>
                    <a:pt x="7" y="9992"/>
                    <a:pt x="1545" y="11530"/>
                  </a:cubicBezTo>
                  <a:cubicBezTo>
                    <a:pt x="2316" y="12301"/>
                    <a:pt x="3328" y="12687"/>
                    <a:pt x="4340" y="12687"/>
                  </a:cubicBezTo>
                  <a:cubicBezTo>
                    <a:pt x="5344" y="12687"/>
                    <a:pt x="6348" y="12307"/>
                    <a:pt x="7119" y="11545"/>
                  </a:cubicBezTo>
                  <a:lnTo>
                    <a:pt x="12708" y="5956"/>
                  </a:lnTo>
                  <a:cubicBezTo>
                    <a:pt x="13783" y="4878"/>
                    <a:pt x="14139" y="3276"/>
                    <a:pt x="13627" y="1843"/>
                  </a:cubicBezTo>
                  <a:cubicBezTo>
                    <a:pt x="13500" y="1467"/>
                    <a:pt x="13316" y="1114"/>
                    <a:pt x="13076" y="798"/>
                  </a:cubicBezTo>
                  <a:lnTo>
                    <a:pt x="13066" y="807"/>
                  </a:lnTo>
                  <a:cubicBezTo>
                    <a:pt x="12955" y="663"/>
                    <a:pt x="12844" y="503"/>
                    <a:pt x="12708" y="368"/>
                  </a:cubicBezTo>
                  <a:cubicBezTo>
                    <a:pt x="12570" y="235"/>
                    <a:pt x="12428" y="115"/>
                    <a:pt x="1227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04" name="Google Shape;1504;p52"/>
            <p:cNvSpPr/>
            <p:nvPr/>
          </p:nvSpPr>
          <p:spPr>
            <a:xfrm>
              <a:off x="3996825" y="249750"/>
              <a:ext cx="358300" cy="322025"/>
            </a:xfrm>
            <a:custGeom>
              <a:rect b="b" l="l" r="r" t="t"/>
              <a:pathLst>
                <a:path extrusionOk="0" h="12881" w="14332">
                  <a:moveTo>
                    <a:pt x="9993" y="1"/>
                  </a:moveTo>
                  <a:cubicBezTo>
                    <a:pt x="8989" y="1"/>
                    <a:pt x="7985" y="381"/>
                    <a:pt x="7216" y="1143"/>
                  </a:cubicBezTo>
                  <a:lnTo>
                    <a:pt x="1434" y="6925"/>
                  </a:lnTo>
                  <a:cubicBezTo>
                    <a:pt x="359" y="8003"/>
                    <a:pt x="1" y="9605"/>
                    <a:pt x="516" y="11038"/>
                  </a:cubicBezTo>
                  <a:cubicBezTo>
                    <a:pt x="639" y="11414"/>
                    <a:pt x="826" y="11767"/>
                    <a:pt x="1067" y="12083"/>
                  </a:cubicBezTo>
                  <a:lnTo>
                    <a:pt x="1073" y="12074"/>
                  </a:lnTo>
                  <a:cubicBezTo>
                    <a:pt x="1187" y="12218"/>
                    <a:pt x="1296" y="12378"/>
                    <a:pt x="1434" y="12513"/>
                  </a:cubicBezTo>
                  <a:cubicBezTo>
                    <a:pt x="1570" y="12646"/>
                    <a:pt x="1711" y="12766"/>
                    <a:pt x="1865" y="12881"/>
                  </a:cubicBezTo>
                  <a:lnTo>
                    <a:pt x="3500" y="11243"/>
                  </a:lnTo>
                  <a:cubicBezTo>
                    <a:pt x="3328" y="11158"/>
                    <a:pt x="3169" y="11050"/>
                    <a:pt x="3030" y="10918"/>
                  </a:cubicBezTo>
                  <a:cubicBezTo>
                    <a:pt x="2368" y="10255"/>
                    <a:pt x="2368" y="9183"/>
                    <a:pt x="3030" y="8521"/>
                  </a:cubicBezTo>
                  <a:lnTo>
                    <a:pt x="8812" y="2739"/>
                  </a:lnTo>
                  <a:cubicBezTo>
                    <a:pt x="9143" y="2408"/>
                    <a:pt x="9577" y="2242"/>
                    <a:pt x="10010" y="2242"/>
                  </a:cubicBezTo>
                  <a:cubicBezTo>
                    <a:pt x="10443" y="2242"/>
                    <a:pt x="10876" y="2408"/>
                    <a:pt x="11206" y="2739"/>
                  </a:cubicBezTo>
                  <a:cubicBezTo>
                    <a:pt x="11868" y="3401"/>
                    <a:pt x="11868" y="4473"/>
                    <a:pt x="11206" y="5136"/>
                  </a:cubicBezTo>
                  <a:lnTo>
                    <a:pt x="8812" y="7530"/>
                  </a:lnTo>
                  <a:cubicBezTo>
                    <a:pt x="9215" y="8382"/>
                    <a:pt x="9375" y="9328"/>
                    <a:pt x="9273" y="10261"/>
                  </a:cubicBezTo>
                  <a:lnTo>
                    <a:pt x="12805" y="6732"/>
                  </a:lnTo>
                  <a:cubicBezTo>
                    <a:pt x="14331" y="5187"/>
                    <a:pt x="14325" y="2697"/>
                    <a:pt x="12787" y="1158"/>
                  </a:cubicBezTo>
                  <a:cubicBezTo>
                    <a:pt x="12016" y="387"/>
                    <a:pt x="11004" y="1"/>
                    <a:pt x="99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05" name="Google Shape;1505;p52"/>
          <p:cNvGrpSpPr/>
          <p:nvPr/>
        </p:nvGrpSpPr>
        <p:grpSpPr>
          <a:xfrm>
            <a:off x="3330701" y="2287349"/>
            <a:ext cx="352349" cy="338760"/>
            <a:chOff x="4447550" y="249750"/>
            <a:chExt cx="500425" cy="481125"/>
          </a:xfrm>
        </p:grpSpPr>
        <p:sp>
          <p:nvSpPr>
            <p:cNvPr id="1506" name="Google Shape;1506;p52"/>
            <p:cNvSpPr/>
            <p:nvPr/>
          </p:nvSpPr>
          <p:spPr>
            <a:xfrm>
              <a:off x="4447550" y="413675"/>
              <a:ext cx="353475" cy="317200"/>
            </a:xfrm>
            <a:custGeom>
              <a:rect b="b" l="l" r="r" t="t"/>
              <a:pathLst>
                <a:path extrusionOk="0" h="12688" w="14139">
                  <a:moveTo>
                    <a:pt x="12274" y="0"/>
                  </a:moveTo>
                  <a:lnTo>
                    <a:pt x="10639" y="1635"/>
                  </a:lnTo>
                  <a:cubicBezTo>
                    <a:pt x="10811" y="1720"/>
                    <a:pt x="10970" y="1831"/>
                    <a:pt x="11109" y="1964"/>
                  </a:cubicBezTo>
                  <a:cubicBezTo>
                    <a:pt x="11771" y="2623"/>
                    <a:pt x="11771" y="3698"/>
                    <a:pt x="11109" y="4358"/>
                  </a:cubicBezTo>
                  <a:lnTo>
                    <a:pt x="5520" y="9949"/>
                  </a:lnTo>
                  <a:cubicBezTo>
                    <a:pt x="5189" y="10281"/>
                    <a:pt x="4755" y="10446"/>
                    <a:pt x="4322" y="10446"/>
                  </a:cubicBezTo>
                  <a:cubicBezTo>
                    <a:pt x="3889" y="10446"/>
                    <a:pt x="3456" y="10281"/>
                    <a:pt x="3126" y="9949"/>
                  </a:cubicBezTo>
                  <a:cubicBezTo>
                    <a:pt x="2463" y="9287"/>
                    <a:pt x="2463" y="8215"/>
                    <a:pt x="3126" y="7552"/>
                  </a:cubicBezTo>
                  <a:lnTo>
                    <a:pt x="5330" y="5351"/>
                  </a:lnTo>
                  <a:cubicBezTo>
                    <a:pt x="4924" y="4499"/>
                    <a:pt x="4764" y="3554"/>
                    <a:pt x="4866" y="2620"/>
                  </a:cubicBezTo>
                  <a:lnTo>
                    <a:pt x="4866" y="2620"/>
                  </a:lnTo>
                  <a:lnTo>
                    <a:pt x="1527" y="5956"/>
                  </a:lnTo>
                  <a:cubicBezTo>
                    <a:pt x="0" y="7501"/>
                    <a:pt x="6" y="9992"/>
                    <a:pt x="1545" y="11530"/>
                  </a:cubicBezTo>
                  <a:cubicBezTo>
                    <a:pt x="2316" y="12301"/>
                    <a:pt x="3327" y="12687"/>
                    <a:pt x="4339" y="12687"/>
                  </a:cubicBezTo>
                  <a:cubicBezTo>
                    <a:pt x="5343" y="12687"/>
                    <a:pt x="6348" y="12307"/>
                    <a:pt x="7119" y="11545"/>
                  </a:cubicBezTo>
                  <a:lnTo>
                    <a:pt x="12708" y="5956"/>
                  </a:lnTo>
                  <a:cubicBezTo>
                    <a:pt x="13783" y="4878"/>
                    <a:pt x="14138" y="3276"/>
                    <a:pt x="13626" y="1843"/>
                  </a:cubicBezTo>
                  <a:cubicBezTo>
                    <a:pt x="13500" y="1467"/>
                    <a:pt x="13316" y="1114"/>
                    <a:pt x="13075" y="798"/>
                  </a:cubicBezTo>
                  <a:lnTo>
                    <a:pt x="13066" y="807"/>
                  </a:lnTo>
                  <a:cubicBezTo>
                    <a:pt x="12952" y="663"/>
                    <a:pt x="12843" y="503"/>
                    <a:pt x="12708" y="368"/>
                  </a:cubicBezTo>
                  <a:cubicBezTo>
                    <a:pt x="12569" y="235"/>
                    <a:pt x="12428" y="115"/>
                    <a:pt x="122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07" name="Google Shape;1507;p52"/>
            <p:cNvSpPr/>
            <p:nvPr/>
          </p:nvSpPr>
          <p:spPr>
            <a:xfrm>
              <a:off x="4589675" y="249750"/>
              <a:ext cx="358300" cy="322025"/>
            </a:xfrm>
            <a:custGeom>
              <a:rect b="b" l="l" r="r" t="t"/>
              <a:pathLst>
                <a:path extrusionOk="0" h="12881" w="14332">
                  <a:moveTo>
                    <a:pt x="9992" y="1"/>
                  </a:moveTo>
                  <a:cubicBezTo>
                    <a:pt x="8989" y="1"/>
                    <a:pt x="7985" y="381"/>
                    <a:pt x="7215" y="1143"/>
                  </a:cubicBezTo>
                  <a:lnTo>
                    <a:pt x="1434" y="6925"/>
                  </a:lnTo>
                  <a:cubicBezTo>
                    <a:pt x="359" y="8003"/>
                    <a:pt x="1" y="9605"/>
                    <a:pt x="515" y="11038"/>
                  </a:cubicBezTo>
                  <a:cubicBezTo>
                    <a:pt x="639" y="11414"/>
                    <a:pt x="826" y="11767"/>
                    <a:pt x="1066" y="12083"/>
                  </a:cubicBezTo>
                  <a:lnTo>
                    <a:pt x="1073" y="12074"/>
                  </a:lnTo>
                  <a:cubicBezTo>
                    <a:pt x="1187" y="12218"/>
                    <a:pt x="1295" y="12378"/>
                    <a:pt x="1434" y="12513"/>
                  </a:cubicBezTo>
                  <a:cubicBezTo>
                    <a:pt x="1569" y="12646"/>
                    <a:pt x="1711" y="12766"/>
                    <a:pt x="1864" y="12881"/>
                  </a:cubicBezTo>
                  <a:lnTo>
                    <a:pt x="3500" y="11243"/>
                  </a:lnTo>
                  <a:cubicBezTo>
                    <a:pt x="3328" y="11158"/>
                    <a:pt x="3168" y="11050"/>
                    <a:pt x="3030" y="10918"/>
                  </a:cubicBezTo>
                  <a:cubicBezTo>
                    <a:pt x="2367" y="10255"/>
                    <a:pt x="2367" y="9183"/>
                    <a:pt x="3030" y="8521"/>
                  </a:cubicBezTo>
                  <a:lnTo>
                    <a:pt x="8811" y="2739"/>
                  </a:lnTo>
                  <a:cubicBezTo>
                    <a:pt x="9143" y="2408"/>
                    <a:pt x="9576" y="2242"/>
                    <a:pt x="10010" y="2242"/>
                  </a:cubicBezTo>
                  <a:cubicBezTo>
                    <a:pt x="10443" y="2242"/>
                    <a:pt x="10876" y="2408"/>
                    <a:pt x="11205" y="2739"/>
                  </a:cubicBezTo>
                  <a:cubicBezTo>
                    <a:pt x="11868" y="3401"/>
                    <a:pt x="11868" y="4473"/>
                    <a:pt x="11205" y="5136"/>
                  </a:cubicBezTo>
                  <a:lnTo>
                    <a:pt x="8811" y="7530"/>
                  </a:lnTo>
                  <a:cubicBezTo>
                    <a:pt x="9215" y="8382"/>
                    <a:pt x="9375" y="9328"/>
                    <a:pt x="9272" y="10261"/>
                  </a:cubicBezTo>
                  <a:lnTo>
                    <a:pt x="12804" y="6732"/>
                  </a:lnTo>
                  <a:cubicBezTo>
                    <a:pt x="14331" y="5187"/>
                    <a:pt x="14325" y="2697"/>
                    <a:pt x="12786" y="1158"/>
                  </a:cubicBezTo>
                  <a:cubicBezTo>
                    <a:pt x="12015" y="387"/>
                    <a:pt x="11004" y="1"/>
                    <a:pt x="99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08" name="Google Shape;1508;p52"/>
          <p:cNvGrpSpPr/>
          <p:nvPr/>
        </p:nvGrpSpPr>
        <p:grpSpPr>
          <a:xfrm>
            <a:off x="3759902" y="2287102"/>
            <a:ext cx="339253" cy="339253"/>
            <a:chOff x="5049725" y="249400"/>
            <a:chExt cx="481825" cy="481825"/>
          </a:xfrm>
        </p:grpSpPr>
        <p:sp>
          <p:nvSpPr>
            <p:cNvPr id="1509" name="Google Shape;1509;p52"/>
            <p:cNvSpPr/>
            <p:nvPr/>
          </p:nvSpPr>
          <p:spPr>
            <a:xfrm>
              <a:off x="5191775" y="560925"/>
              <a:ext cx="197625" cy="170300"/>
            </a:xfrm>
            <a:custGeom>
              <a:rect b="b" l="l" r="r" t="t"/>
              <a:pathLst>
                <a:path extrusionOk="0" h="6812" w="7905">
                  <a:moveTo>
                    <a:pt x="6213" y="1129"/>
                  </a:moveTo>
                  <a:cubicBezTo>
                    <a:pt x="6523" y="1129"/>
                    <a:pt x="6776" y="1379"/>
                    <a:pt x="6776" y="1693"/>
                  </a:cubicBezTo>
                  <a:cubicBezTo>
                    <a:pt x="6776" y="2006"/>
                    <a:pt x="6523" y="2259"/>
                    <a:pt x="6213" y="2259"/>
                  </a:cubicBezTo>
                  <a:lnTo>
                    <a:pt x="1696" y="2259"/>
                  </a:lnTo>
                  <a:cubicBezTo>
                    <a:pt x="1383" y="2259"/>
                    <a:pt x="1130" y="2006"/>
                    <a:pt x="1130" y="1693"/>
                  </a:cubicBezTo>
                  <a:cubicBezTo>
                    <a:pt x="1130" y="1379"/>
                    <a:pt x="1383" y="1129"/>
                    <a:pt x="1696" y="1129"/>
                  </a:cubicBezTo>
                  <a:close/>
                  <a:moveTo>
                    <a:pt x="6213" y="3388"/>
                  </a:moveTo>
                  <a:cubicBezTo>
                    <a:pt x="6523" y="3388"/>
                    <a:pt x="6776" y="3638"/>
                    <a:pt x="6776" y="3951"/>
                  </a:cubicBezTo>
                  <a:cubicBezTo>
                    <a:pt x="6776" y="4264"/>
                    <a:pt x="6523" y="4517"/>
                    <a:pt x="6213" y="4517"/>
                  </a:cubicBezTo>
                  <a:lnTo>
                    <a:pt x="1696" y="4517"/>
                  </a:lnTo>
                  <a:cubicBezTo>
                    <a:pt x="1383" y="4517"/>
                    <a:pt x="1130" y="4264"/>
                    <a:pt x="1130" y="3951"/>
                  </a:cubicBezTo>
                  <a:cubicBezTo>
                    <a:pt x="1130" y="3638"/>
                    <a:pt x="1383" y="3388"/>
                    <a:pt x="1696" y="3388"/>
                  </a:cubicBezTo>
                  <a:close/>
                  <a:moveTo>
                    <a:pt x="0" y="0"/>
                  </a:moveTo>
                  <a:lnTo>
                    <a:pt x="0" y="6249"/>
                  </a:lnTo>
                  <a:cubicBezTo>
                    <a:pt x="0" y="6559"/>
                    <a:pt x="253" y="6812"/>
                    <a:pt x="567" y="6812"/>
                  </a:cubicBezTo>
                  <a:lnTo>
                    <a:pt x="7342" y="6812"/>
                  </a:lnTo>
                  <a:cubicBezTo>
                    <a:pt x="7652" y="6812"/>
                    <a:pt x="7905" y="6559"/>
                    <a:pt x="7905" y="6249"/>
                  </a:cubicBezTo>
                  <a:lnTo>
                    <a:pt x="790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10" name="Google Shape;1510;p52"/>
            <p:cNvSpPr/>
            <p:nvPr/>
          </p:nvSpPr>
          <p:spPr>
            <a:xfrm>
              <a:off x="5049725" y="249400"/>
              <a:ext cx="481825" cy="396225"/>
            </a:xfrm>
            <a:custGeom>
              <a:rect b="b" l="l" r="r" t="t"/>
              <a:pathLst>
                <a:path extrusionOk="0" h="15849" w="19273">
                  <a:moveTo>
                    <a:pt x="4553" y="4518"/>
                  </a:moveTo>
                  <a:lnTo>
                    <a:pt x="4553" y="5686"/>
                  </a:lnTo>
                  <a:lnTo>
                    <a:pt x="3424" y="5686"/>
                  </a:lnTo>
                  <a:lnTo>
                    <a:pt x="3424" y="4948"/>
                  </a:lnTo>
                  <a:cubicBezTo>
                    <a:pt x="3424" y="4710"/>
                    <a:pt x="3617" y="4518"/>
                    <a:pt x="3852" y="4518"/>
                  </a:cubicBezTo>
                  <a:close/>
                  <a:moveTo>
                    <a:pt x="15418" y="4518"/>
                  </a:moveTo>
                  <a:cubicBezTo>
                    <a:pt x="15653" y="4518"/>
                    <a:pt x="15845" y="4710"/>
                    <a:pt x="15845" y="4948"/>
                  </a:cubicBezTo>
                  <a:lnTo>
                    <a:pt x="15845" y="5686"/>
                  </a:lnTo>
                  <a:lnTo>
                    <a:pt x="14716" y="5686"/>
                  </a:lnTo>
                  <a:lnTo>
                    <a:pt x="14716" y="4518"/>
                  </a:lnTo>
                  <a:close/>
                  <a:moveTo>
                    <a:pt x="10199" y="1130"/>
                  </a:moveTo>
                  <a:lnTo>
                    <a:pt x="10199" y="3954"/>
                  </a:lnTo>
                  <a:cubicBezTo>
                    <a:pt x="10199" y="4265"/>
                    <a:pt x="10452" y="4518"/>
                    <a:pt x="10765" y="4518"/>
                  </a:cubicBezTo>
                  <a:lnTo>
                    <a:pt x="13587" y="4518"/>
                  </a:lnTo>
                  <a:lnTo>
                    <a:pt x="13587" y="6815"/>
                  </a:lnTo>
                  <a:lnTo>
                    <a:pt x="5682" y="6815"/>
                  </a:lnTo>
                  <a:lnTo>
                    <a:pt x="5682" y="1130"/>
                  </a:lnTo>
                  <a:close/>
                  <a:moveTo>
                    <a:pt x="16412" y="9074"/>
                  </a:moveTo>
                  <a:cubicBezTo>
                    <a:pt x="16722" y="9074"/>
                    <a:pt x="16975" y="9324"/>
                    <a:pt x="16975" y="9637"/>
                  </a:cubicBezTo>
                  <a:cubicBezTo>
                    <a:pt x="16975" y="9950"/>
                    <a:pt x="16722" y="10203"/>
                    <a:pt x="16412" y="10203"/>
                  </a:cubicBezTo>
                  <a:lnTo>
                    <a:pt x="15282" y="10203"/>
                  </a:lnTo>
                  <a:cubicBezTo>
                    <a:pt x="14969" y="10203"/>
                    <a:pt x="14716" y="9950"/>
                    <a:pt x="14716" y="9637"/>
                  </a:cubicBezTo>
                  <a:cubicBezTo>
                    <a:pt x="14716" y="9324"/>
                    <a:pt x="14969" y="9074"/>
                    <a:pt x="15282" y="9074"/>
                  </a:cubicBezTo>
                  <a:close/>
                  <a:moveTo>
                    <a:pt x="10782" y="1"/>
                  </a:moveTo>
                  <a:cubicBezTo>
                    <a:pt x="10776" y="1"/>
                    <a:pt x="10771" y="1"/>
                    <a:pt x="10765" y="1"/>
                  </a:cubicBezTo>
                  <a:lnTo>
                    <a:pt x="5119" y="1"/>
                  </a:lnTo>
                  <a:cubicBezTo>
                    <a:pt x="4806" y="1"/>
                    <a:pt x="4553" y="254"/>
                    <a:pt x="4553" y="567"/>
                  </a:cubicBezTo>
                  <a:lnTo>
                    <a:pt x="4553" y="3388"/>
                  </a:lnTo>
                  <a:lnTo>
                    <a:pt x="3852" y="3388"/>
                  </a:lnTo>
                  <a:cubicBezTo>
                    <a:pt x="2993" y="3388"/>
                    <a:pt x="2295" y="4087"/>
                    <a:pt x="2295" y="4948"/>
                  </a:cubicBezTo>
                  <a:lnTo>
                    <a:pt x="2295" y="5686"/>
                  </a:lnTo>
                  <a:lnTo>
                    <a:pt x="1693" y="5686"/>
                  </a:lnTo>
                  <a:cubicBezTo>
                    <a:pt x="756" y="5686"/>
                    <a:pt x="0" y="6442"/>
                    <a:pt x="0" y="7378"/>
                  </a:cubicBezTo>
                  <a:lnTo>
                    <a:pt x="0" y="14154"/>
                  </a:lnTo>
                  <a:cubicBezTo>
                    <a:pt x="0" y="15090"/>
                    <a:pt x="756" y="15846"/>
                    <a:pt x="1693" y="15849"/>
                  </a:cubicBezTo>
                  <a:lnTo>
                    <a:pt x="4553" y="15849"/>
                  </a:lnTo>
                  <a:lnTo>
                    <a:pt x="4553" y="12461"/>
                  </a:lnTo>
                  <a:lnTo>
                    <a:pt x="3990" y="12461"/>
                  </a:lnTo>
                  <a:cubicBezTo>
                    <a:pt x="3677" y="12461"/>
                    <a:pt x="3424" y="12208"/>
                    <a:pt x="3424" y="11895"/>
                  </a:cubicBezTo>
                  <a:cubicBezTo>
                    <a:pt x="3424" y="11582"/>
                    <a:pt x="3677" y="11332"/>
                    <a:pt x="3990" y="11332"/>
                  </a:cubicBezTo>
                  <a:lnTo>
                    <a:pt x="15282" y="11332"/>
                  </a:lnTo>
                  <a:cubicBezTo>
                    <a:pt x="15593" y="11332"/>
                    <a:pt x="15845" y="11582"/>
                    <a:pt x="15845" y="11895"/>
                  </a:cubicBezTo>
                  <a:cubicBezTo>
                    <a:pt x="15845" y="12208"/>
                    <a:pt x="15593" y="12461"/>
                    <a:pt x="15282" y="12461"/>
                  </a:cubicBezTo>
                  <a:lnTo>
                    <a:pt x="14716" y="12461"/>
                  </a:lnTo>
                  <a:lnTo>
                    <a:pt x="14716" y="15849"/>
                  </a:lnTo>
                  <a:lnTo>
                    <a:pt x="17541" y="15849"/>
                  </a:lnTo>
                  <a:cubicBezTo>
                    <a:pt x="18474" y="15849"/>
                    <a:pt x="19272" y="15087"/>
                    <a:pt x="19272" y="14154"/>
                  </a:cubicBezTo>
                  <a:lnTo>
                    <a:pt x="19272" y="7378"/>
                  </a:lnTo>
                  <a:cubicBezTo>
                    <a:pt x="19272" y="6445"/>
                    <a:pt x="18474" y="5686"/>
                    <a:pt x="17541" y="5686"/>
                  </a:cubicBezTo>
                  <a:lnTo>
                    <a:pt x="16975" y="5686"/>
                  </a:lnTo>
                  <a:lnTo>
                    <a:pt x="16975" y="4948"/>
                  </a:lnTo>
                  <a:cubicBezTo>
                    <a:pt x="16975" y="4087"/>
                    <a:pt x="16276" y="3388"/>
                    <a:pt x="15418" y="3388"/>
                  </a:cubicBezTo>
                  <a:lnTo>
                    <a:pt x="14385" y="3388"/>
                  </a:lnTo>
                  <a:cubicBezTo>
                    <a:pt x="11026" y="30"/>
                    <a:pt x="11079" y="1"/>
                    <a:pt x="107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11" name="Google Shape;1511;p52"/>
          <p:cNvGrpSpPr/>
          <p:nvPr/>
        </p:nvGrpSpPr>
        <p:grpSpPr>
          <a:xfrm>
            <a:off x="4173843" y="2287102"/>
            <a:ext cx="339253" cy="339253"/>
            <a:chOff x="5660400" y="238125"/>
            <a:chExt cx="481825" cy="481825"/>
          </a:xfrm>
        </p:grpSpPr>
        <p:sp>
          <p:nvSpPr>
            <p:cNvPr id="1512" name="Google Shape;1512;p52"/>
            <p:cNvSpPr/>
            <p:nvPr/>
          </p:nvSpPr>
          <p:spPr>
            <a:xfrm>
              <a:off x="5660400" y="436700"/>
              <a:ext cx="481825" cy="283250"/>
            </a:xfrm>
            <a:custGeom>
              <a:rect b="b" l="l" r="r" t="t"/>
              <a:pathLst>
                <a:path extrusionOk="0" h="11330" w="19273">
                  <a:moveTo>
                    <a:pt x="5120" y="1130"/>
                  </a:moveTo>
                  <a:cubicBezTo>
                    <a:pt x="5433" y="1130"/>
                    <a:pt x="5683" y="1380"/>
                    <a:pt x="5683" y="1693"/>
                  </a:cubicBezTo>
                  <a:cubicBezTo>
                    <a:pt x="5683" y="2006"/>
                    <a:pt x="5433" y="2259"/>
                    <a:pt x="5120" y="2259"/>
                  </a:cubicBezTo>
                  <a:lnTo>
                    <a:pt x="2861" y="2259"/>
                  </a:lnTo>
                  <a:cubicBezTo>
                    <a:pt x="2548" y="2259"/>
                    <a:pt x="2298" y="2006"/>
                    <a:pt x="2298" y="1693"/>
                  </a:cubicBezTo>
                  <a:cubicBezTo>
                    <a:pt x="2298" y="1380"/>
                    <a:pt x="2548" y="1130"/>
                    <a:pt x="2861" y="1130"/>
                  </a:cubicBezTo>
                  <a:close/>
                  <a:moveTo>
                    <a:pt x="10766" y="1130"/>
                  </a:moveTo>
                  <a:cubicBezTo>
                    <a:pt x="11079" y="1130"/>
                    <a:pt x="11329" y="1380"/>
                    <a:pt x="11329" y="1693"/>
                  </a:cubicBezTo>
                  <a:cubicBezTo>
                    <a:pt x="11329" y="2006"/>
                    <a:pt x="11079" y="2259"/>
                    <a:pt x="10766" y="2259"/>
                  </a:cubicBezTo>
                  <a:lnTo>
                    <a:pt x="8507" y="2259"/>
                  </a:lnTo>
                  <a:cubicBezTo>
                    <a:pt x="8194" y="2259"/>
                    <a:pt x="7944" y="2006"/>
                    <a:pt x="7944" y="1693"/>
                  </a:cubicBezTo>
                  <a:cubicBezTo>
                    <a:pt x="7944" y="1380"/>
                    <a:pt x="8194" y="1130"/>
                    <a:pt x="8507" y="1130"/>
                  </a:cubicBezTo>
                  <a:close/>
                  <a:moveTo>
                    <a:pt x="16412" y="1130"/>
                  </a:moveTo>
                  <a:cubicBezTo>
                    <a:pt x="16725" y="1130"/>
                    <a:pt x="16975" y="1380"/>
                    <a:pt x="16975" y="1693"/>
                  </a:cubicBezTo>
                  <a:cubicBezTo>
                    <a:pt x="16975" y="2006"/>
                    <a:pt x="16725" y="2259"/>
                    <a:pt x="16412" y="2259"/>
                  </a:cubicBezTo>
                  <a:lnTo>
                    <a:pt x="14153" y="2259"/>
                  </a:lnTo>
                  <a:cubicBezTo>
                    <a:pt x="13840" y="2259"/>
                    <a:pt x="13590" y="2006"/>
                    <a:pt x="13590" y="1693"/>
                  </a:cubicBezTo>
                  <a:cubicBezTo>
                    <a:pt x="13590" y="1380"/>
                    <a:pt x="13840" y="1130"/>
                    <a:pt x="14153" y="1130"/>
                  </a:cubicBezTo>
                  <a:close/>
                  <a:moveTo>
                    <a:pt x="5120" y="4518"/>
                  </a:moveTo>
                  <a:cubicBezTo>
                    <a:pt x="5433" y="4518"/>
                    <a:pt x="5683" y="4767"/>
                    <a:pt x="5683" y="5081"/>
                  </a:cubicBezTo>
                  <a:cubicBezTo>
                    <a:pt x="5683" y="5394"/>
                    <a:pt x="5433" y="5647"/>
                    <a:pt x="5120" y="5647"/>
                  </a:cubicBezTo>
                  <a:lnTo>
                    <a:pt x="2861" y="5647"/>
                  </a:lnTo>
                  <a:cubicBezTo>
                    <a:pt x="2548" y="5647"/>
                    <a:pt x="2298" y="5394"/>
                    <a:pt x="2298" y="5081"/>
                  </a:cubicBezTo>
                  <a:cubicBezTo>
                    <a:pt x="2298" y="4767"/>
                    <a:pt x="2548" y="4518"/>
                    <a:pt x="2861" y="4518"/>
                  </a:cubicBezTo>
                  <a:close/>
                  <a:moveTo>
                    <a:pt x="10766" y="4518"/>
                  </a:moveTo>
                  <a:cubicBezTo>
                    <a:pt x="11079" y="4518"/>
                    <a:pt x="11329" y="4767"/>
                    <a:pt x="11329" y="5081"/>
                  </a:cubicBezTo>
                  <a:cubicBezTo>
                    <a:pt x="11329" y="5394"/>
                    <a:pt x="11079" y="5647"/>
                    <a:pt x="10766" y="5647"/>
                  </a:cubicBezTo>
                  <a:lnTo>
                    <a:pt x="8507" y="5647"/>
                  </a:lnTo>
                  <a:cubicBezTo>
                    <a:pt x="8194" y="5647"/>
                    <a:pt x="7944" y="5394"/>
                    <a:pt x="7944" y="5081"/>
                  </a:cubicBezTo>
                  <a:cubicBezTo>
                    <a:pt x="7944" y="4767"/>
                    <a:pt x="8194" y="4518"/>
                    <a:pt x="8507" y="4518"/>
                  </a:cubicBezTo>
                  <a:close/>
                  <a:moveTo>
                    <a:pt x="16412" y="4518"/>
                  </a:moveTo>
                  <a:cubicBezTo>
                    <a:pt x="16725" y="4518"/>
                    <a:pt x="16975" y="4767"/>
                    <a:pt x="16975" y="5081"/>
                  </a:cubicBezTo>
                  <a:cubicBezTo>
                    <a:pt x="16975" y="5394"/>
                    <a:pt x="16725" y="5647"/>
                    <a:pt x="16412" y="5647"/>
                  </a:cubicBezTo>
                  <a:lnTo>
                    <a:pt x="14153" y="5647"/>
                  </a:lnTo>
                  <a:cubicBezTo>
                    <a:pt x="13840" y="5647"/>
                    <a:pt x="13590" y="5394"/>
                    <a:pt x="13590" y="5081"/>
                  </a:cubicBezTo>
                  <a:cubicBezTo>
                    <a:pt x="13590" y="4767"/>
                    <a:pt x="13840" y="4518"/>
                    <a:pt x="14153" y="4518"/>
                  </a:cubicBezTo>
                  <a:close/>
                  <a:moveTo>
                    <a:pt x="5120" y="7941"/>
                  </a:moveTo>
                  <a:cubicBezTo>
                    <a:pt x="5433" y="7941"/>
                    <a:pt x="5683" y="8194"/>
                    <a:pt x="5683" y="8507"/>
                  </a:cubicBezTo>
                  <a:cubicBezTo>
                    <a:pt x="5683" y="8818"/>
                    <a:pt x="5433" y="9071"/>
                    <a:pt x="5120" y="9071"/>
                  </a:cubicBezTo>
                  <a:lnTo>
                    <a:pt x="2861" y="9071"/>
                  </a:lnTo>
                  <a:cubicBezTo>
                    <a:pt x="2548" y="9071"/>
                    <a:pt x="2298" y="8818"/>
                    <a:pt x="2298" y="8507"/>
                  </a:cubicBezTo>
                  <a:cubicBezTo>
                    <a:pt x="2298" y="8194"/>
                    <a:pt x="2548" y="7941"/>
                    <a:pt x="2861" y="7941"/>
                  </a:cubicBezTo>
                  <a:close/>
                  <a:moveTo>
                    <a:pt x="10766" y="7941"/>
                  </a:moveTo>
                  <a:cubicBezTo>
                    <a:pt x="11079" y="7941"/>
                    <a:pt x="11329" y="8194"/>
                    <a:pt x="11329" y="8507"/>
                  </a:cubicBezTo>
                  <a:cubicBezTo>
                    <a:pt x="11329" y="8818"/>
                    <a:pt x="11079" y="9071"/>
                    <a:pt x="10766" y="9071"/>
                  </a:cubicBezTo>
                  <a:lnTo>
                    <a:pt x="8507" y="9071"/>
                  </a:lnTo>
                  <a:cubicBezTo>
                    <a:pt x="8194" y="9071"/>
                    <a:pt x="7944" y="8818"/>
                    <a:pt x="7944" y="8507"/>
                  </a:cubicBezTo>
                  <a:cubicBezTo>
                    <a:pt x="7944" y="8194"/>
                    <a:pt x="8194" y="7941"/>
                    <a:pt x="8507" y="7941"/>
                  </a:cubicBezTo>
                  <a:close/>
                  <a:moveTo>
                    <a:pt x="16412" y="7941"/>
                  </a:moveTo>
                  <a:cubicBezTo>
                    <a:pt x="16725" y="7941"/>
                    <a:pt x="16975" y="8194"/>
                    <a:pt x="16975" y="8507"/>
                  </a:cubicBezTo>
                  <a:cubicBezTo>
                    <a:pt x="16975" y="8818"/>
                    <a:pt x="16725" y="9071"/>
                    <a:pt x="16412" y="9071"/>
                  </a:cubicBezTo>
                  <a:lnTo>
                    <a:pt x="14153" y="9071"/>
                  </a:lnTo>
                  <a:cubicBezTo>
                    <a:pt x="13840" y="9071"/>
                    <a:pt x="13590" y="8818"/>
                    <a:pt x="13590" y="8507"/>
                  </a:cubicBezTo>
                  <a:cubicBezTo>
                    <a:pt x="13590" y="8194"/>
                    <a:pt x="13840" y="7941"/>
                    <a:pt x="14153" y="7941"/>
                  </a:cubicBezTo>
                  <a:close/>
                  <a:moveTo>
                    <a:pt x="1" y="1"/>
                  </a:moveTo>
                  <a:lnTo>
                    <a:pt x="1" y="9637"/>
                  </a:lnTo>
                  <a:cubicBezTo>
                    <a:pt x="1" y="10570"/>
                    <a:pt x="759" y="11329"/>
                    <a:pt x="1696" y="11329"/>
                  </a:cubicBezTo>
                  <a:lnTo>
                    <a:pt x="17580" y="11329"/>
                  </a:lnTo>
                  <a:cubicBezTo>
                    <a:pt x="18514" y="11329"/>
                    <a:pt x="19273" y="10570"/>
                    <a:pt x="19273" y="9637"/>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13" name="Google Shape;1513;p52"/>
            <p:cNvSpPr/>
            <p:nvPr/>
          </p:nvSpPr>
          <p:spPr>
            <a:xfrm>
              <a:off x="5660400" y="238125"/>
              <a:ext cx="481825" cy="170375"/>
            </a:xfrm>
            <a:custGeom>
              <a:rect b="b" l="l" r="r" t="t"/>
              <a:pathLst>
                <a:path extrusionOk="0" h="6815" w="19273">
                  <a:moveTo>
                    <a:pt x="3990" y="1129"/>
                  </a:moveTo>
                  <a:cubicBezTo>
                    <a:pt x="4304" y="1129"/>
                    <a:pt x="4557" y="1382"/>
                    <a:pt x="4557" y="1695"/>
                  </a:cubicBezTo>
                  <a:lnTo>
                    <a:pt x="4557" y="3954"/>
                  </a:lnTo>
                  <a:cubicBezTo>
                    <a:pt x="4557" y="4264"/>
                    <a:pt x="4304" y="4517"/>
                    <a:pt x="3990" y="4517"/>
                  </a:cubicBezTo>
                  <a:cubicBezTo>
                    <a:pt x="3677" y="4517"/>
                    <a:pt x="3427" y="4264"/>
                    <a:pt x="3427" y="3954"/>
                  </a:cubicBezTo>
                  <a:lnTo>
                    <a:pt x="3427" y="1695"/>
                  </a:lnTo>
                  <a:cubicBezTo>
                    <a:pt x="3427" y="1382"/>
                    <a:pt x="3677" y="1129"/>
                    <a:pt x="3990" y="1129"/>
                  </a:cubicBezTo>
                  <a:close/>
                  <a:moveTo>
                    <a:pt x="9637" y="1129"/>
                  </a:moveTo>
                  <a:cubicBezTo>
                    <a:pt x="9950" y="1129"/>
                    <a:pt x="10203" y="1382"/>
                    <a:pt x="10203" y="1695"/>
                  </a:cubicBezTo>
                  <a:lnTo>
                    <a:pt x="10203" y="3954"/>
                  </a:lnTo>
                  <a:cubicBezTo>
                    <a:pt x="10203" y="4264"/>
                    <a:pt x="9950" y="4517"/>
                    <a:pt x="9637" y="4517"/>
                  </a:cubicBezTo>
                  <a:cubicBezTo>
                    <a:pt x="9323" y="4517"/>
                    <a:pt x="9073" y="4264"/>
                    <a:pt x="9073" y="3954"/>
                  </a:cubicBezTo>
                  <a:lnTo>
                    <a:pt x="9073" y="1695"/>
                  </a:lnTo>
                  <a:cubicBezTo>
                    <a:pt x="9073" y="1382"/>
                    <a:pt x="9323" y="1129"/>
                    <a:pt x="9637" y="1129"/>
                  </a:cubicBezTo>
                  <a:close/>
                  <a:moveTo>
                    <a:pt x="15283" y="1129"/>
                  </a:moveTo>
                  <a:cubicBezTo>
                    <a:pt x="15596" y="1129"/>
                    <a:pt x="15849" y="1382"/>
                    <a:pt x="15849" y="1695"/>
                  </a:cubicBezTo>
                  <a:lnTo>
                    <a:pt x="15849" y="3954"/>
                  </a:lnTo>
                  <a:cubicBezTo>
                    <a:pt x="15849" y="4264"/>
                    <a:pt x="15596" y="4517"/>
                    <a:pt x="15283" y="4517"/>
                  </a:cubicBezTo>
                  <a:cubicBezTo>
                    <a:pt x="14969" y="4517"/>
                    <a:pt x="14719" y="4264"/>
                    <a:pt x="14719" y="3954"/>
                  </a:cubicBezTo>
                  <a:lnTo>
                    <a:pt x="14719" y="1695"/>
                  </a:lnTo>
                  <a:cubicBezTo>
                    <a:pt x="14719" y="1382"/>
                    <a:pt x="14969" y="1129"/>
                    <a:pt x="15283" y="1129"/>
                  </a:cubicBezTo>
                  <a:close/>
                  <a:moveTo>
                    <a:pt x="3990" y="0"/>
                  </a:moveTo>
                  <a:cubicBezTo>
                    <a:pt x="3054" y="0"/>
                    <a:pt x="2298" y="759"/>
                    <a:pt x="2298" y="1695"/>
                  </a:cubicBezTo>
                  <a:lnTo>
                    <a:pt x="2298" y="2258"/>
                  </a:lnTo>
                  <a:lnTo>
                    <a:pt x="1696" y="2258"/>
                  </a:lnTo>
                  <a:cubicBezTo>
                    <a:pt x="759" y="2258"/>
                    <a:pt x="1" y="3017"/>
                    <a:pt x="1" y="3954"/>
                  </a:cubicBezTo>
                  <a:lnTo>
                    <a:pt x="1" y="6814"/>
                  </a:lnTo>
                  <a:lnTo>
                    <a:pt x="19273" y="6814"/>
                  </a:lnTo>
                  <a:lnTo>
                    <a:pt x="19273" y="3954"/>
                  </a:lnTo>
                  <a:cubicBezTo>
                    <a:pt x="19273" y="3017"/>
                    <a:pt x="18514" y="2258"/>
                    <a:pt x="17580" y="2258"/>
                  </a:cubicBezTo>
                  <a:lnTo>
                    <a:pt x="16978" y="2258"/>
                  </a:lnTo>
                  <a:lnTo>
                    <a:pt x="16978" y="1695"/>
                  </a:lnTo>
                  <a:cubicBezTo>
                    <a:pt x="16978" y="759"/>
                    <a:pt x="16219" y="0"/>
                    <a:pt x="15283" y="0"/>
                  </a:cubicBezTo>
                  <a:cubicBezTo>
                    <a:pt x="14346" y="0"/>
                    <a:pt x="13590" y="759"/>
                    <a:pt x="13590" y="1695"/>
                  </a:cubicBezTo>
                  <a:lnTo>
                    <a:pt x="13590" y="2258"/>
                  </a:lnTo>
                  <a:lnTo>
                    <a:pt x="11332" y="2258"/>
                  </a:lnTo>
                  <a:lnTo>
                    <a:pt x="11332" y="1695"/>
                  </a:lnTo>
                  <a:cubicBezTo>
                    <a:pt x="11332" y="759"/>
                    <a:pt x="10573" y="0"/>
                    <a:pt x="9637" y="0"/>
                  </a:cubicBezTo>
                  <a:cubicBezTo>
                    <a:pt x="8700" y="0"/>
                    <a:pt x="7944" y="759"/>
                    <a:pt x="7944" y="1695"/>
                  </a:cubicBezTo>
                  <a:lnTo>
                    <a:pt x="7944" y="2258"/>
                  </a:lnTo>
                  <a:lnTo>
                    <a:pt x="5686" y="2258"/>
                  </a:lnTo>
                  <a:lnTo>
                    <a:pt x="5686" y="1695"/>
                  </a:lnTo>
                  <a:cubicBezTo>
                    <a:pt x="5686" y="759"/>
                    <a:pt x="4927" y="0"/>
                    <a:pt x="399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14" name="Google Shape;1514;p52"/>
          <p:cNvGrpSpPr/>
          <p:nvPr/>
        </p:nvGrpSpPr>
        <p:grpSpPr>
          <a:xfrm>
            <a:off x="4590529" y="2287102"/>
            <a:ext cx="339253" cy="339253"/>
            <a:chOff x="6235400" y="249400"/>
            <a:chExt cx="481825" cy="481825"/>
          </a:xfrm>
        </p:grpSpPr>
        <p:sp>
          <p:nvSpPr>
            <p:cNvPr id="1515" name="Google Shape;1515;p52"/>
            <p:cNvSpPr/>
            <p:nvPr/>
          </p:nvSpPr>
          <p:spPr>
            <a:xfrm>
              <a:off x="6425625" y="482025"/>
              <a:ext cx="177700" cy="135375"/>
            </a:xfrm>
            <a:custGeom>
              <a:rect b="b" l="l" r="r" t="t"/>
              <a:pathLst>
                <a:path extrusionOk="0" h="5415" w="7108">
                  <a:moveTo>
                    <a:pt x="5415" y="0"/>
                  </a:moveTo>
                  <a:lnTo>
                    <a:pt x="1" y="5415"/>
                  </a:lnTo>
                  <a:lnTo>
                    <a:pt x="7107" y="5415"/>
                  </a:lnTo>
                  <a:lnTo>
                    <a:pt x="7107" y="1696"/>
                  </a:lnTo>
                  <a:lnTo>
                    <a:pt x="541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16" name="Google Shape;1516;p52"/>
            <p:cNvSpPr/>
            <p:nvPr/>
          </p:nvSpPr>
          <p:spPr>
            <a:xfrm>
              <a:off x="6462150" y="419775"/>
              <a:ext cx="28250" cy="28250"/>
            </a:xfrm>
            <a:custGeom>
              <a:rect b="b" l="l" r="r" t="t"/>
              <a:pathLst>
                <a:path extrusionOk="0" h="1130" w="1130">
                  <a:moveTo>
                    <a:pt x="566" y="0"/>
                  </a:moveTo>
                  <a:cubicBezTo>
                    <a:pt x="253" y="0"/>
                    <a:pt x="0" y="250"/>
                    <a:pt x="0" y="563"/>
                  </a:cubicBezTo>
                  <a:cubicBezTo>
                    <a:pt x="0" y="876"/>
                    <a:pt x="253" y="1129"/>
                    <a:pt x="566" y="1129"/>
                  </a:cubicBezTo>
                  <a:cubicBezTo>
                    <a:pt x="877" y="1129"/>
                    <a:pt x="1130" y="876"/>
                    <a:pt x="1130" y="563"/>
                  </a:cubicBezTo>
                  <a:cubicBezTo>
                    <a:pt x="1130" y="250"/>
                    <a:pt x="877" y="0"/>
                    <a:pt x="56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17" name="Google Shape;1517;p52"/>
            <p:cNvSpPr/>
            <p:nvPr/>
          </p:nvSpPr>
          <p:spPr>
            <a:xfrm>
              <a:off x="6349225" y="508600"/>
              <a:ext cx="113625" cy="108800"/>
            </a:xfrm>
            <a:custGeom>
              <a:rect b="b" l="l" r="r" t="t"/>
              <a:pathLst>
                <a:path extrusionOk="0" h="4352" w="4545">
                  <a:moveTo>
                    <a:pt x="2858" y="0"/>
                  </a:moveTo>
                  <a:lnTo>
                    <a:pt x="0" y="2623"/>
                  </a:lnTo>
                  <a:lnTo>
                    <a:pt x="0" y="4352"/>
                  </a:lnTo>
                  <a:lnTo>
                    <a:pt x="1461" y="4352"/>
                  </a:lnTo>
                  <a:lnTo>
                    <a:pt x="4544" y="1265"/>
                  </a:lnTo>
                  <a:lnTo>
                    <a:pt x="285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18" name="Google Shape;1518;p52"/>
            <p:cNvSpPr/>
            <p:nvPr/>
          </p:nvSpPr>
          <p:spPr>
            <a:xfrm>
              <a:off x="6349225" y="363300"/>
              <a:ext cx="254100" cy="172575"/>
            </a:xfrm>
            <a:custGeom>
              <a:rect b="b" l="l" r="r" t="t"/>
              <a:pathLst>
                <a:path extrusionOk="0" h="6903" w="10164">
                  <a:moveTo>
                    <a:pt x="5083" y="1130"/>
                  </a:moveTo>
                  <a:cubicBezTo>
                    <a:pt x="5767" y="1130"/>
                    <a:pt x="6384" y="1542"/>
                    <a:pt x="6646" y="2175"/>
                  </a:cubicBezTo>
                  <a:cubicBezTo>
                    <a:pt x="6908" y="2807"/>
                    <a:pt x="6764" y="3536"/>
                    <a:pt x="6279" y="4021"/>
                  </a:cubicBezTo>
                  <a:cubicBezTo>
                    <a:pt x="5955" y="4345"/>
                    <a:pt x="5521" y="4517"/>
                    <a:pt x="5081" y="4517"/>
                  </a:cubicBezTo>
                  <a:cubicBezTo>
                    <a:pt x="4862" y="4517"/>
                    <a:pt x="4642" y="4475"/>
                    <a:pt x="4433" y="4388"/>
                  </a:cubicBezTo>
                  <a:cubicBezTo>
                    <a:pt x="3801" y="4126"/>
                    <a:pt x="3388" y="3509"/>
                    <a:pt x="3388" y="2822"/>
                  </a:cubicBezTo>
                  <a:cubicBezTo>
                    <a:pt x="3388" y="1886"/>
                    <a:pt x="4147" y="1130"/>
                    <a:pt x="5083" y="1130"/>
                  </a:cubicBezTo>
                  <a:close/>
                  <a:moveTo>
                    <a:pt x="0" y="1"/>
                  </a:moveTo>
                  <a:lnTo>
                    <a:pt x="0" y="6903"/>
                  </a:lnTo>
                  <a:lnTo>
                    <a:pt x="2443" y="4665"/>
                  </a:lnTo>
                  <a:cubicBezTo>
                    <a:pt x="2549" y="4567"/>
                    <a:pt x="2686" y="4517"/>
                    <a:pt x="2824" y="4517"/>
                  </a:cubicBezTo>
                  <a:cubicBezTo>
                    <a:pt x="2943" y="4517"/>
                    <a:pt x="3062" y="4554"/>
                    <a:pt x="3162" y="4629"/>
                  </a:cubicBezTo>
                  <a:lnTo>
                    <a:pt x="5351" y="6270"/>
                  </a:lnTo>
                  <a:lnTo>
                    <a:pt x="8071" y="3551"/>
                  </a:lnTo>
                  <a:cubicBezTo>
                    <a:pt x="8181" y="3441"/>
                    <a:pt x="8325" y="3386"/>
                    <a:pt x="8470" y="3386"/>
                  </a:cubicBezTo>
                  <a:cubicBezTo>
                    <a:pt x="8614" y="3386"/>
                    <a:pt x="8759" y="3441"/>
                    <a:pt x="8869" y="3551"/>
                  </a:cubicBezTo>
                  <a:lnTo>
                    <a:pt x="10163" y="4846"/>
                  </a:lnTo>
                  <a:lnTo>
                    <a:pt x="1016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19" name="Google Shape;1519;p52"/>
            <p:cNvSpPr/>
            <p:nvPr/>
          </p:nvSpPr>
          <p:spPr>
            <a:xfrm>
              <a:off x="6235400" y="249400"/>
              <a:ext cx="481825" cy="481825"/>
            </a:xfrm>
            <a:custGeom>
              <a:rect b="b" l="l" r="r" t="t"/>
              <a:pathLst>
                <a:path extrusionOk="0" h="19273" w="19273">
                  <a:moveTo>
                    <a:pt x="15283" y="3427"/>
                  </a:moveTo>
                  <a:cubicBezTo>
                    <a:pt x="15593" y="3427"/>
                    <a:pt x="15846" y="3677"/>
                    <a:pt x="15846" y="3991"/>
                  </a:cubicBezTo>
                  <a:lnTo>
                    <a:pt x="15846" y="15283"/>
                  </a:lnTo>
                  <a:cubicBezTo>
                    <a:pt x="15846" y="15596"/>
                    <a:pt x="15593" y="15849"/>
                    <a:pt x="15283" y="15849"/>
                  </a:cubicBezTo>
                  <a:lnTo>
                    <a:pt x="3990" y="15849"/>
                  </a:lnTo>
                  <a:cubicBezTo>
                    <a:pt x="3677" y="15849"/>
                    <a:pt x="3424" y="15596"/>
                    <a:pt x="3424" y="15283"/>
                  </a:cubicBezTo>
                  <a:lnTo>
                    <a:pt x="3424" y="3991"/>
                  </a:lnTo>
                  <a:cubicBezTo>
                    <a:pt x="3424" y="3677"/>
                    <a:pt x="3677" y="3427"/>
                    <a:pt x="3990" y="3427"/>
                  </a:cubicBezTo>
                  <a:close/>
                  <a:moveTo>
                    <a:pt x="564" y="1"/>
                  </a:moveTo>
                  <a:cubicBezTo>
                    <a:pt x="250" y="1"/>
                    <a:pt x="0" y="254"/>
                    <a:pt x="0" y="567"/>
                  </a:cubicBezTo>
                  <a:lnTo>
                    <a:pt x="0" y="2861"/>
                  </a:lnTo>
                  <a:cubicBezTo>
                    <a:pt x="0" y="3175"/>
                    <a:pt x="250" y="3427"/>
                    <a:pt x="564" y="3427"/>
                  </a:cubicBezTo>
                  <a:cubicBezTo>
                    <a:pt x="877" y="3427"/>
                    <a:pt x="1127" y="3677"/>
                    <a:pt x="1127" y="3991"/>
                  </a:cubicBezTo>
                  <a:cubicBezTo>
                    <a:pt x="1127" y="4304"/>
                    <a:pt x="877" y="4557"/>
                    <a:pt x="564" y="4557"/>
                  </a:cubicBezTo>
                  <a:cubicBezTo>
                    <a:pt x="250" y="4557"/>
                    <a:pt x="0" y="4807"/>
                    <a:pt x="0" y="5120"/>
                  </a:cubicBezTo>
                  <a:lnTo>
                    <a:pt x="0" y="8507"/>
                  </a:lnTo>
                  <a:cubicBezTo>
                    <a:pt x="0" y="8821"/>
                    <a:pt x="250" y="9074"/>
                    <a:pt x="564" y="9074"/>
                  </a:cubicBezTo>
                  <a:cubicBezTo>
                    <a:pt x="877" y="9074"/>
                    <a:pt x="1127" y="9324"/>
                    <a:pt x="1127" y="9637"/>
                  </a:cubicBezTo>
                  <a:cubicBezTo>
                    <a:pt x="1127" y="9950"/>
                    <a:pt x="877" y="10203"/>
                    <a:pt x="564" y="10203"/>
                  </a:cubicBezTo>
                  <a:cubicBezTo>
                    <a:pt x="250" y="10203"/>
                    <a:pt x="0" y="10453"/>
                    <a:pt x="0" y="10766"/>
                  </a:cubicBezTo>
                  <a:lnTo>
                    <a:pt x="0" y="14154"/>
                  </a:lnTo>
                  <a:cubicBezTo>
                    <a:pt x="0" y="14467"/>
                    <a:pt x="250" y="14720"/>
                    <a:pt x="564" y="14720"/>
                  </a:cubicBezTo>
                  <a:cubicBezTo>
                    <a:pt x="877" y="14720"/>
                    <a:pt x="1127" y="14970"/>
                    <a:pt x="1127" y="15283"/>
                  </a:cubicBezTo>
                  <a:cubicBezTo>
                    <a:pt x="1127" y="15596"/>
                    <a:pt x="877" y="15849"/>
                    <a:pt x="564" y="15849"/>
                  </a:cubicBezTo>
                  <a:cubicBezTo>
                    <a:pt x="250" y="15849"/>
                    <a:pt x="0" y="16099"/>
                    <a:pt x="0" y="16412"/>
                  </a:cubicBezTo>
                  <a:lnTo>
                    <a:pt x="0" y="18710"/>
                  </a:lnTo>
                  <a:cubicBezTo>
                    <a:pt x="0" y="19020"/>
                    <a:pt x="250" y="19273"/>
                    <a:pt x="564" y="19273"/>
                  </a:cubicBezTo>
                  <a:lnTo>
                    <a:pt x="2861" y="19273"/>
                  </a:lnTo>
                  <a:cubicBezTo>
                    <a:pt x="3171" y="19273"/>
                    <a:pt x="3424" y="19020"/>
                    <a:pt x="3424" y="18710"/>
                  </a:cubicBezTo>
                  <a:cubicBezTo>
                    <a:pt x="3424" y="18396"/>
                    <a:pt x="3677" y="18143"/>
                    <a:pt x="3990" y="18143"/>
                  </a:cubicBezTo>
                  <a:cubicBezTo>
                    <a:pt x="4300" y="18143"/>
                    <a:pt x="4553" y="18396"/>
                    <a:pt x="4553" y="18710"/>
                  </a:cubicBezTo>
                  <a:cubicBezTo>
                    <a:pt x="4553" y="19020"/>
                    <a:pt x="4806" y="19273"/>
                    <a:pt x="5120" y="19273"/>
                  </a:cubicBezTo>
                  <a:lnTo>
                    <a:pt x="8507" y="19273"/>
                  </a:lnTo>
                  <a:cubicBezTo>
                    <a:pt x="8817" y="19273"/>
                    <a:pt x="9070" y="19020"/>
                    <a:pt x="9070" y="18710"/>
                  </a:cubicBezTo>
                  <a:cubicBezTo>
                    <a:pt x="9070" y="18396"/>
                    <a:pt x="9323" y="18143"/>
                    <a:pt x="9636" y="18143"/>
                  </a:cubicBezTo>
                  <a:cubicBezTo>
                    <a:pt x="9947" y="18143"/>
                    <a:pt x="10200" y="18396"/>
                    <a:pt x="10200" y="18710"/>
                  </a:cubicBezTo>
                  <a:cubicBezTo>
                    <a:pt x="10200" y="19020"/>
                    <a:pt x="10452" y="19273"/>
                    <a:pt x="10766" y="19273"/>
                  </a:cubicBezTo>
                  <a:lnTo>
                    <a:pt x="14153" y="19273"/>
                  </a:lnTo>
                  <a:cubicBezTo>
                    <a:pt x="14463" y="19273"/>
                    <a:pt x="14716" y="19020"/>
                    <a:pt x="14716" y="18710"/>
                  </a:cubicBezTo>
                  <a:cubicBezTo>
                    <a:pt x="14716" y="18396"/>
                    <a:pt x="14969" y="18143"/>
                    <a:pt x="15283" y="18143"/>
                  </a:cubicBezTo>
                  <a:cubicBezTo>
                    <a:pt x="15593" y="18143"/>
                    <a:pt x="15846" y="18396"/>
                    <a:pt x="15846" y="18710"/>
                  </a:cubicBezTo>
                  <a:cubicBezTo>
                    <a:pt x="15846" y="19020"/>
                    <a:pt x="16099" y="19273"/>
                    <a:pt x="16412" y="19273"/>
                  </a:cubicBezTo>
                  <a:lnTo>
                    <a:pt x="18706" y="19273"/>
                  </a:lnTo>
                  <a:cubicBezTo>
                    <a:pt x="19019" y="19273"/>
                    <a:pt x="19272" y="19020"/>
                    <a:pt x="19272" y="18710"/>
                  </a:cubicBezTo>
                  <a:lnTo>
                    <a:pt x="19272" y="16412"/>
                  </a:lnTo>
                  <a:cubicBezTo>
                    <a:pt x="19272" y="16099"/>
                    <a:pt x="19019" y="15849"/>
                    <a:pt x="18706" y="15849"/>
                  </a:cubicBezTo>
                  <a:cubicBezTo>
                    <a:pt x="18393" y="15849"/>
                    <a:pt x="18143" y="15596"/>
                    <a:pt x="18143" y="15283"/>
                  </a:cubicBezTo>
                  <a:cubicBezTo>
                    <a:pt x="18143" y="14970"/>
                    <a:pt x="18393" y="14720"/>
                    <a:pt x="18706" y="14720"/>
                  </a:cubicBezTo>
                  <a:cubicBezTo>
                    <a:pt x="19019" y="14720"/>
                    <a:pt x="19272" y="14467"/>
                    <a:pt x="19272" y="14154"/>
                  </a:cubicBezTo>
                  <a:lnTo>
                    <a:pt x="19272" y="10766"/>
                  </a:lnTo>
                  <a:cubicBezTo>
                    <a:pt x="19272" y="10453"/>
                    <a:pt x="19019" y="10203"/>
                    <a:pt x="18706" y="10203"/>
                  </a:cubicBezTo>
                  <a:cubicBezTo>
                    <a:pt x="18393" y="10203"/>
                    <a:pt x="18143" y="9950"/>
                    <a:pt x="18143" y="9637"/>
                  </a:cubicBezTo>
                  <a:cubicBezTo>
                    <a:pt x="18143" y="9324"/>
                    <a:pt x="18393" y="9074"/>
                    <a:pt x="18706" y="9074"/>
                  </a:cubicBezTo>
                  <a:cubicBezTo>
                    <a:pt x="19019" y="9074"/>
                    <a:pt x="19272" y="8821"/>
                    <a:pt x="19272" y="8507"/>
                  </a:cubicBezTo>
                  <a:lnTo>
                    <a:pt x="19272" y="5120"/>
                  </a:lnTo>
                  <a:cubicBezTo>
                    <a:pt x="19272" y="4807"/>
                    <a:pt x="19019" y="4557"/>
                    <a:pt x="18706" y="4557"/>
                  </a:cubicBezTo>
                  <a:cubicBezTo>
                    <a:pt x="18393" y="4557"/>
                    <a:pt x="18143" y="4304"/>
                    <a:pt x="18143" y="3991"/>
                  </a:cubicBezTo>
                  <a:cubicBezTo>
                    <a:pt x="18143" y="3677"/>
                    <a:pt x="18393" y="3427"/>
                    <a:pt x="18706" y="3427"/>
                  </a:cubicBezTo>
                  <a:cubicBezTo>
                    <a:pt x="19019" y="3427"/>
                    <a:pt x="19272" y="3175"/>
                    <a:pt x="19272" y="2861"/>
                  </a:cubicBezTo>
                  <a:lnTo>
                    <a:pt x="19272" y="567"/>
                  </a:lnTo>
                  <a:cubicBezTo>
                    <a:pt x="19272" y="254"/>
                    <a:pt x="19019" y="1"/>
                    <a:pt x="18706" y="1"/>
                  </a:cubicBezTo>
                  <a:lnTo>
                    <a:pt x="16412" y="1"/>
                  </a:lnTo>
                  <a:cubicBezTo>
                    <a:pt x="16099" y="1"/>
                    <a:pt x="15846" y="254"/>
                    <a:pt x="15846" y="567"/>
                  </a:cubicBezTo>
                  <a:cubicBezTo>
                    <a:pt x="15846" y="877"/>
                    <a:pt x="15593" y="1130"/>
                    <a:pt x="15283" y="1130"/>
                  </a:cubicBezTo>
                  <a:cubicBezTo>
                    <a:pt x="14969" y="1130"/>
                    <a:pt x="14716" y="877"/>
                    <a:pt x="14716" y="567"/>
                  </a:cubicBezTo>
                  <a:cubicBezTo>
                    <a:pt x="14716" y="254"/>
                    <a:pt x="14463" y="1"/>
                    <a:pt x="14153" y="1"/>
                  </a:cubicBezTo>
                  <a:lnTo>
                    <a:pt x="10766" y="1"/>
                  </a:lnTo>
                  <a:cubicBezTo>
                    <a:pt x="10452" y="1"/>
                    <a:pt x="10200" y="254"/>
                    <a:pt x="10200" y="567"/>
                  </a:cubicBezTo>
                  <a:cubicBezTo>
                    <a:pt x="10200" y="877"/>
                    <a:pt x="9947" y="1130"/>
                    <a:pt x="9636" y="1130"/>
                  </a:cubicBezTo>
                  <a:cubicBezTo>
                    <a:pt x="9323" y="1130"/>
                    <a:pt x="9070" y="877"/>
                    <a:pt x="9070" y="567"/>
                  </a:cubicBezTo>
                  <a:cubicBezTo>
                    <a:pt x="9070" y="254"/>
                    <a:pt x="8817" y="1"/>
                    <a:pt x="8507" y="1"/>
                  </a:cubicBezTo>
                  <a:lnTo>
                    <a:pt x="5120" y="1"/>
                  </a:lnTo>
                  <a:cubicBezTo>
                    <a:pt x="4806" y="1"/>
                    <a:pt x="4553" y="254"/>
                    <a:pt x="4553" y="567"/>
                  </a:cubicBezTo>
                  <a:cubicBezTo>
                    <a:pt x="4553" y="877"/>
                    <a:pt x="4300" y="1130"/>
                    <a:pt x="3990" y="1130"/>
                  </a:cubicBezTo>
                  <a:cubicBezTo>
                    <a:pt x="3677" y="1130"/>
                    <a:pt x="3424" y="877"/>
                    <a:pt x="3424" y="567"/>
                  </a:cubicBezTo>
                  <a:cubicBezTo>
                    <a:pt x="3424" y="254"/>
                    <a:pt x="3171" y="1"/>
                    <a:pt x="286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20" name="Google Shape;1520;p52"/>
          <p:cNvGrpSpPr/>
          <p:nvPr/>
        </p:nvGrpSpPr>
        <p:grpSpPr>
          <a:xfrm>
            <a:off x="828875" y="2731810"/>
            <a:ext cx="340204" cy="298116"/>
            <a:chOff x="899850" y="871450"/>
            <a:chExt cx="483175" cy="423400"/>
          </a:xfrm>
        </p:grpSpPr>
        <p:sp>
          <p:nvSpPr>
            <p:cNvPr id="1521" name="Google Shape;1521;p52"/>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2" name="Google Shape;1522;p52"/>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3" name="Google Shape;1523;p52"/>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4" name="Google Shape;1524;p52"/>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25" name="Google Shape;1525;p52"/>
          <p:cNvSpPr/>
          <p:nvPr/>
        </p:nvSpPr>
        <p:spPr>
          <a:xfrm>
            <a:off x="1265674" y="2711214"/>
            <a:ext cx="302200" cy="339253"/>
          </a:xfrm>
          <a:custGeom>
            <a:rect b="b" l="l" r="r" t="t"/>
            <a:pathLst>
              <a:path extrusionOk="0" h="19273" w="17168">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26" name="Google Shape;1526;p52"/>
          <p:cNvGrpSpPr/>
          <p:nvPr/>
        </p:nvGrpSpPr>
        <p:grpSpPr>
          <a:xfrm>
            <a:off x="1660875" y="2711232"/>
            <a:ext cx="340573" cy="339271"/>
            <a:chOff x="2085450" y="842250"/>
            <a:chExt cx="483700" cy="481850"/>
          </a:xfrm>
        </p:grpSpPr>
        <p:sp>
          <p:nvSpPr>
            <p:cNvPr id="1527" name="Google Shape;1527;p52"/>
            <p:cNvSpPr/>
            <p:nvPr/>
          </p:nvSpPr>
          <p:spPr>
            <a:xfrm>
              <a:off x="2085525" y="926925"/>
              <a:ext cx="483625" cy="397175"/>
            </a:xfrm>
            <a:custGeom>
              <a:rect b="b" l="l" r="r" t="t"/>
              <a:pathLst>
                <a:path extrusionOk="0" h="15887" w="19345">
                  <a:moveTo>
                    <a:pt x="1693" y="1"/>
                  </a:moveTo>
                  <a:cubicBezTo>
                    <a:pt x="756" y="1"/>
                    <a:pt x="0" y="760"/>
                    <a:pt x="0" y="1696"/>
                  </a:cubicBezTo>
                  <a:cubicBezTo>
                    <a:pt x="0" y="2630"/>
                    <a:pt x="756" y="3389"/>
                    <a:pt x="1693" y="3389"/>
                  </a:cubicBezTo>
                  <a:lnTo>
                    <a:pt x="3990" y="3389"/>
                  </a:lnTo>
                  <a:cubicBezTo>
                    <a:pt x="4924" y="3389"/>
                    <a:pt x="5683" y="4147"/>
                    <a:pt x="5683" y="5084"/>
                  </a:cubicBezTo>
                  <a:lnTo>
                    <a:pt x="5683" y="8547"/>
                  </a:lnTo>
                  <a:cubicBezTo>
                    <a:pt x="5683" y="11347"/>
                    <a:pt x="7962" y="13627"/>
                    <a:pt x="10766" y="13627"/>
                  </a:cubicBezTo>
                  <a:lnTo>
                    <a:pt x="13626" y="13627"/>
                  </a:lnTo>
                  <a:lnTo>
                    <a:pt x="13626" y="15322"/>
                  </a:lnTo>
                  <a:cubicBezTo>
                    <a:pt x="13626" y="15656"/>
                    <a:pt x="13901" y="15887"/>
                    <a:pt x="14194" y="15887"/>
                  </a:cubicBezTo>
                  <a:cubicBezTo>
                    <a:pt x="14308" y="15887"/>
                    <a:pt x="14425" y="15852"/>
                    <a:pt x="14530" y="15774"/>
                  </a:cubicBezTo>
                  <a:lnTo>
                    <a:pt x="19046" y="12386"/>
                  </a:lnTo>
                  <a:cubicBezTo>
                    <a:pt x="19345" y="12160"/>
                    <a:pt x="19345" y="11706"/>
                    <a:pt x="19046" y="11483"/>
                  </a:cubicBezTo>
                  <a:lnTo>
                    <a:pt x="14530" y="8095"/>
                  </a:lnTo>
                  <a:cubicBezTo>
                    <a:pt x="14424" y="8016"/>
                    <a:pt x="14307" y="7981"/>
                    <a:pt x="14192" y="7981"/>
                  </a:cubicBezTo>
                  <a:cubicBezTo>
                    <a:pt x="13899" y="7981"/>
                    <a:pt x="13626" y="8212"/>
                    <a:pt x="13626" y="8547"/>
                  </a:cubicBezTo>
                  <a:lnTo>
                    <a:pt x="13626" y="10239"/>
                  </a:lnTo>
                  <a:lnTo>
                    <a:pt x="10766" y="10239"/>
                  </a:lnTo>
                  <a:cubicBezTo>
                    <a:pt x="9829" y="10239"/>
                    <a:pt x="9070" y="9480"/>
                    <a:pt x="9070" y="8547"/>
                  </a:cubicBezTo>
                  <a:lnTo>
                    <a:pt x="9070" y="5084"/>
                  </a:lnTo>
                  <a:cubicBezTo>
                    <a:pt x="9070" y="2280"/>
                    <a:pt x="6791" y="1"/>
                    <a:pt x="39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8" name="Google Shape;1528;p52"/>
            <p:cNvSpPr/>
            <p:nvPr/>
          </p:nvSpPr>
          <p:spPr>
            <a:xfrm>
              <a:off x="2085450" y="1151875"/>
              <a:ext cx="143650" cy="87575"/>
            </a:xfrm>
            <a:custGeom>
              <a:rect b="b" l="l" r="r" t="t"/>
              <a:pathLst>
                <a:path extrusionOk="0" h="3503" w="5746">
                  <a:moveTo>
                    <a:pt x="4577" y="1"/>
                  </a:moveTo>
                  <a:cubicBezTo>
                    <a:pt x="4391" y="73"/>
                    <a:pt x="4192" y="112"/>
                    <a:pt x="3990" y="115"/>
                  </a:cubicBezTo>
                  <a:lnTo>
                    <a:pt x="1693" y="115"/>
                  </a:lnTo>
                  <a:cubicBezTo>
                    <a:pt x="759" y="115"/>
                    <a:pt x="0" y="871"/>
                    <a:pt x="0" y="1807"/>
                  </a:cubicBezTo>
                  <a:cubicBezTo>
                    <a:pt x="0" y="2744"/>
                    <a:pt x="759" y="3503"/>
                    <a:pt x="1693" y="3503"/>
                  </a:cubicBezTo>
                  <a:lnTo>
                    <a:pt x="1696" y="3500"/>
                  </a:lnTo>
                  <a:lnTo>
                    <a:pt x="3993" y="3500"/>
                  </a:lnTo>
                  <a:cubicBezTo>
                    <a:pt x="4589" y="3500"/>
                    <a:pt x="5183" y="3391"/>
                    <a:pt x="5746" y="3186"/>
                  </a:cubicBezTo>
                  <a:cubicBezTo>
                    <a:pt x="5065" y="2253"/>
                    <a:pt x="4662" y="1151"/>
                    <a:pt x="4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9" name="Google Shape;1529;p52"/>
            <p:cNvSpPr/>
            <p:nvPr/>
          </p:nvSpPr>
          <p:spPr>
            <a:xfrm>
              <a:off x="2274775" y="842250"/>
              <a:ext cx="294375" cy="197650"/>
            </a:xfrm>
            <a:custGeom>
              <a:rect b="b" l="l" r="r" t="t"/>
              <a:pathLst>
                <a:path extrusionOk="0" h="7906" w="11775">
                  <a:moveTo>
                    <a:pt x="6622" y="0"/>
                  </a:moveTo>
                  <a:cubicBezTo>
                    <a:pt x="6329" y="0"/>
                    <a:pt x="6056" y="231"/>
                    <a:pt x="6056" y="566"/>
                  </a:cubicBezTo>
                  <a:lnTo>
                    <a:pt x="6056" y="2259"/>
                  </a:lnTo>
                  <a:lnTo>
                    <a:pt x="3196" y="2259"/>
                  </a:lnTo>
                  <a:cubicBezTo>
                    <a:pt x="2030" y="2265"/>
                    <a:pt x="904" y="2668"/>
                    <a:pt x="1" y="3406"/>
                  </a:cubicBezTo>
                  <a:cubicBezTo>
                    <a:pt x="940" y="4068"/>
                    <a:pt x="1675" y="4978"/>
                    <a:pt x="2130" y="6032"/>
                  </a:cubicBezTo>
                  <a:cubicBezTo>
                    <a:pt x="2431" y="5785"/>
                    <a:pt x="2804" y="5649"/>
                    <a:pt x="3196" y="5646"/>
                  </a:cubicBezTo>
                  <a:lnTo>
                    <a:pt x="6056" y="5646"/>
                  </a:lnTo>
                  <a:lnTo>
                    <a:pt x="6056" y="7342"/>
                  </a:lnTo>
                  <a:cubicBezTo>
                    <a:pt x="6056" y="7679"/>
                    <a:pt x="6334" y="7906"/>
                    <a:pt x="6625" y="7906"/>
                  </a:cubicBezTo>
                  <a:cubicBezTo>
                    <a:pt x="6740" y="7906"/>
                    <a:pt x="6857" y="7871"/>
                    <a:pt x="6960" y="7793"/>
                  </a:cubicBezTo>
                  <a:lnTo>
                    <a:pt x="11476" y="4406"/>
                  </a:lnTo>
                  <a:cubicBezTo>
                    <a:pt x="11775" y="4180"/>
                    <a:pt x="11775" y="3725"/>
                    <a:pt x="11476" y="3502"/>
                  </a:cubicBezTo>
                  <a:lnTo>
                    <a:pt x="6960" y="115"/>
                  </a:lnTo>
                  <a:cubicBezTo>
                    <a:pt x="6854" y="36"/>
                    <a:pt x="6737" y="0"/>
                    <a:pt x="66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30" name="Google Shape;1530;p52"/>
          <p:cNvGrpSpPr/>
          <p:nvPr/>
        </p:nvGrpSpPr>
        <p:grpSpPr>
          <a:xfrm>
            <a:off x="2089443" y="2711241"/>
            <a:ext cx="339306" cy="339253"/>
            <a:chOff x="2685825" y="840375"/>
            <a:chExt cx="481900" cy="481825"/>
          </a:xfrm>
        </p:grpSpPr>
        <p:sp>
          <p:nvSpPr>
            <p:cNvPr id="1531" name="Google Shape;1531;p52"/>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2" name="Google Shape;1532;p52"/>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33" name="Google Shape;1533;p52"/>
          <p:cNvGrpSpPr/>
          <p:nvPr/>
        </p:nvGrpSpPr>
        <p:grpSpPr>
          <a:xfrm>
            <a:off x="2501104" y="2710924"/>
            <a:ext cx="350431" cy="339887"/>
            <a:chOff x="3270675" y="841800"/>
            <a:chExt cx="497700" cy="482725"/>
          </a:xfrm>
        </p:grpSpPr>
        <p:sp>
          <p:nvSpPr>
            <p:cNvPr id="1534" name="Google Shape;1534;p52"/>
            <p:cNvSpPr/>
            <p:nvPr/>
          </p:nvSpPr>
          <p:spPr>
            <a:xfrm>
              <a:off x="3270675" y="902000"/>
              <a:ext cx="447125" cy="422525"/>
            </a:xfrm>
            <a:custGeom>
              <a:rect b="b" l="l" r="r" t="t"/>
              <a:pathLst>
                <a:path extrusionOk="0" h="16901" w="17885">
                  <a:moveTo>
                    <a:pt x="3454" y="0"/>
                  </a:moveTo>
                  <a:cubicBezTo>
                    <a:pt x="3343" y="0"/>
                    <a:pt x="3231" y="40"/>
                    <a:pt x="3141" y="122"/>
                  </a:cubicBezTo>
                  <a:cubicBezTo>
                    <a:pt x="1160" y="1940"/>
                    <a:pt x="0" y="4548"/>
                    <a:pt x="0" y="7246"/>
                  </a:cubicBezTo>
                  <a:cubicBezTo>
                    <a:pt x="0" y="12579"/>
                    <a:pt x="4325" y="16900"/>
                    <a:pt x="9657" y="16900"/>
                  </a:cubicBezTo>
                  <a:cubicBezTo>
                    <a:pt x="10907" y="16900"/>
                    <a:pt x="12175" y="16662"/>
                    <a:pt x="13331" y="16178"/>
                  </a:cubicBezTo>
                  <a:cubicBezTo>
                    <a:pt x="15126" y="15434"/>
                    <a:pt x="16659" y="14169"/>
                    <a:pt x="17728" y="12546"/>
                  </a:cubicBezTo>
                  <a:cubicBezTo>
                    <a:pt x="17884" y="12305"/>
                    <a:pt x="17788" y="11983"/>
                    <a:pt x="17526" y="11866"/>
                  </a:cubicBezTo>
                  <a:lnTo>
                    <a:pt x="9158" y="8171"/>
                  </a:lnTo>
                  <a:cubicBezTo>
                    <a:pt x="9016" y="8108"/>
                    <a:pt x="8896" y="8005"/>
                    <a:pt x="8811" y="7876"/>
                  </a:cubicBezTo>
                  <a:lnTo>
                    <a:pt x="8405" y="7246"/>
                  </a:lnTo>
                  <a:lnTo>
                    <a:pt x="3846" y="212"/>
                  </a:lnTo>
                  <a:cubicBezTo>
                    <a:pt x="3756" y="73"/>
                    <a:pt x="3606" y="0"/>
                    <a:pt x="34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5" name="Google Shape;1535;p52"/>
            <p:cNvSpPr/>
            <p:nvPr/>
          </p:nvSpPr>
          <p:spPr>
            <a:xfrm>
              <a:off x="3385250" y="841800"/>
              <a:ext cx="279700" cy="220925"/>
            </a:xfrm>
            <a:custGeom>
              <a:rect b="b" l="l" r="r" t="t"/>
              <a:pathLst>
                <a:path extrusionOk="0" h="8837" w="11188">
                  <a:moveTo>
                    <a:pt x="5070" y="0"/>
                  </a:moveTo>
                  <a:cubicBezTo>
                    <a:pt x="3434" y="0"/>
                    <a:pt x="1792" y="415"/>
                    <a:pt x="308" y="1256"/>
                  </a:cubicBezTo>
                  <a:cubicBezTo>
                    <a:pt x="76" y="1388"/>
                    <a:pt x="1" y="1690"/>
                    <a:pt x="148" y="1912"/>
                  </a:cubicBezTo>
                  <a:lnTo>
                    <a:pt x="4532" y="8676"/>
                  </a:lnTo>
                  <a:cubicBezTo>
                    <a:pt x="4601" y="8781"/>
                    <a:pt x="4714" y="8837"/>
                    <a:pt x="4828" y="8837"/>
                  </a:cubicBezTo>
                  <a:cubicBezTo>
                    <a:pt x="4919" y="8837"/>
                    <a:pt x="5010" y="8802"/>
                    <a:pt x="5081" y="8730"/>
                  </a:cubicBezTo>
                  <a:lnTo>
                    <a:pt x="10992" y="2683"/>
                  </a:lnTo>
                  <a:cubicBezTo>
                    <a:pt x="11187" y="2482"/>
                    <a:pt x="11163" y="2156"/>
                    <a:pt x="10940" y="1988"/>
                  </a:cubicBezTo>
                  <a:cubicBezTo>
                    <a:pt x="9218" y="670"/>
                    <a:pt x="7149" y="0"/>
                    <a:pt x="50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6" name="Google Shape;1536;p52"/>
            <p:cNvSpPr/>
            <p:nvPr/>
          </p:nvSpPr>
          <p:spPr>
            <a:xfrm>
              <a:off x="3530100" y="924750"/>
              <a:ext cx="238275" cy="250200"/>
            </a:xfrm>
            <a:custGeom>
              <a:rect b="b" l="l" r="r" t="t"/>
              <a:pathLst>
                <a:path extrusionOk="0" h="10008" w="9531">
                  <a:moveTo>
                    <a:pt x="6350" y="1"/>
                  </a:moveTo>
                  <a:cubicBezTo>
                    <a:pt x="6230" y="1"/>
                    <a:pt x="6108" y="47"/>
                    <a:pt x="6017" y="142"/>
                  </a:cubicBezTo>
                  <a:lnTo>
                    <a:pt x="172" y="6123"/>
                  </a:lnTo>
                  <a:cubicBezTo>
                    <a:pt x="0" y="6297"/>
                    <a:pt x="57" y="6589"/>
                    <a:pt x="283" y="6689"/>
                  </a:cubicBezTo>
                  <a:lnTo>
                    <a:pt x="7706" y="9968"/>
                  </a:lnTo>
                  <a:cubicBezTo>
                    <a:pt x="7767" y="9995"/>
                    <a:pt x="7830" y="10007"/>
                    <a:pt x="7893" y="10007"/>
                  </a:cubicBezTo>
                  <a:cubicBezTo>
                    <a:pt x="8082" y="10007"/>
                    <a:pt x="8261" y="9890"/>
                    <a:pt x="8329" y="9700"/>
                  </a:cubicBezTo>
                  <a:cubicBezTo>
                    <a:pt x="9531" y="6463"/>
                    <a:pt x="8913" y="2828"/>
                    <a:pt x="6706" y="169"/>
                  </a:cubicBezTo>
                  <a:cubicBezTo>
                    <a:pt x="6615" y="57"/>
                    <a:pt x="6483" y="1"/>
                    <a:pt x="63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37" name="Google Shape;1537;p52"/>
          <p:cNvSpPr/>
          <p:nvPr/>
        </p:nvSpPr>
        <p:spPr>
          <a:xfrm>
            <a:off x="2919129" y="2721811"/>
            <a:ext cx="339253" cy="318060"/>
          </a:xfrm>
          <a:custGeom>
            <a:rect b="b" l="l" r="r" t="t"/>
            <a:pathLst>
              <a:path extrusionOk="0" h="18069" w="19273">
                <a:moveTo>
                  <a:pt x="5456" y="7679"/>
                </a:moveTo>
                <a:cubicBezTo>
                  <a:pt x="6294" y="7679"/>
                  <a:pt x="6715" y="8694"/>
                  <a:pt x="6122" y="9284"/>
                </a:cubicBezTo>
                <a:cubicBezTo>
                  <a:pt x="5930" y="9476"/>
                  <a:pt x="5694" y="9562"/>
                  <a:pt x="5462" y="9562"/>
                </a:cubicBezTo>
                <a:cubicBezTo>
                  <a:pt x="4979" y="9562"/>
                  <a:pt x="4517" y="9188"/>
                  <a:pt x="4517" y="8622"/>
                </a:cubicBezTo>
                <a:cubicBezTo>
                  <a:pt x="4517" y="8101"/>
                  <a:pt x="4936" y="7679"/>
                  <a:pt x="5456" y="7679"/>
                </a:cubicBezTo>
                <a:close/>
                <a:moveTo>
                  <a:pt x="9636" y="7679"/>
                </a:moveTo>
                <a:cubicBezTo>
                  <a:pt x="10473" y="7679"/>
                  <a:pt x="10892" y="8694"/>
                  <a:pt x="10299" y="9284"/>
                </a:cubicBezTo>
                <a:cubicBezTo>
                  <a:pt x="10107" y="9476"/>
                  <a:pt x="9872" y="9562"/>
                  <a:pt x="9640" y="9562"/>
                </a:cubicBezTo>
                <a:cubicBezTo>
                  <a:pt x="9157" y="9562"/>
                  <a:pt x="8694" y="9188"/>
                  <a:pt x="8694" y="8622"/>
                </a:cubicBezTo>
                <a:cubicBezTo>
                  <a:pt x="8694" y="8101"/>
                  <a:pt x="9115" y="7679"/>
                  <a:pt x="9636" y="7679"/>
                </a:cubicBezTo>
                <a:close/>
                <a:moveTo>
                  <a:pt x="13813" y="7679"/>
                </a:moveTo>
                <a:cubicBezTo>
                  <a:pt x="14650" y="7679"/>
                  <a:pt x="15071" y="8694"/>
                  <a:pt x="14478" y="9284"/>
                </a:cubicBezTo>
                <a:cubicBezTo>
                  <a:pt x="14286" y="9476"/>
                  <a:pt x="14050" y="9562"/>
                  <a:pt x="13819" y="9562"/>
                </a:cubicBezTo>
                <a:cubicBezTo>
                  <a:pt x="13336" y="9562"/>
                  <a:pt x="12873" y="9188"/>
                  <a:pt x="12873" y="8622"/>
                </a:cubicBezTo>
                <a:cubicBezTo>
                  <a:pt x="12873" y="8101"/>
                  <a:pt x="13292" y="7679"/>
                  <a:pt x="13813" y="7679"/>
                </a:cubicBezTo>
                <a:close/>
                <a:moveTo>
                  <a:pt x="9597" y="1"/>
                </a:moveTo>
                <a:cubicBezTo>
                  <a:pt x="4303" y="1"/>
                  <a:pt x="0" y="3801"/>
                  <a:pt x="0" y="8471"/>
                </a:cubicBezTo>
                <a:cubicBezTo>
                  <a:pt x="0" y="10444"/>
                  <a:pt x="780" y="12356"/>
                  <a:pt x="2201" y="13870"/>
                </a:cubicBezTo>
                <a:cubicBezTo>
                  <a:pt x="2481" y="15033"/>
                  <a:pt x="2138" y="16258"/>
                  <a:pt x="1292" y="17104"/>
                </a:cubicBezTo>
                <a:cubicBezTo>
                  <a:pt x="940" y="17460"/>
                  <a:pt x="1190" y="18068"/>
                  <a:pt x="1692" y="18068"/>
                </a:cubicBezTo>
                <a:cubicBezTo>
                  <a:pt x="3300" y="18065"/>
                  <a:pt x="4845" y="17442"/>
                  <a:pt x="6005" y="16328"/>
                </a:cubicBezTo>
                <a:cubicBezTo>
                  <a:pt x="7150" y="16731"/>
                  <a:pt x="8357" y="16939"/>
                  <a:pt x="9571" y="16939"/>
                </a:cubicBezTo>
                <a:cubicBezTo>
                  <a:pt x="9579" y="16939"/>
                  <a:pt x="9588" y="16939"/>
                  <a:pt x="9597" y="16939"/>
                </a:cubicBezTo>
                <a:cubicBezTo>
                  <a:pt x="14891" y="16939"/>
                  <a:pt x="19272" y="13139"/>
                  <a:pt x="19272" y="8471"/>
                </a:cubicBezTo>
                <a:cubicBezTo>
                  <a:pt x="19272" y="3801"/>
                  <a:pt x="14891" y="1"/>
                  <a:pt x="9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38" name="Google Shape;1538;p52"/>
          <p:cNvGrpSpPr/>
          <p:nvPr/>
        </p:nvGrpSpPr>
        <p:grpSpPr>
          <a:xfrm>
            <a:off x="3337249" y="2731783"/>
            <a:ext cx="339253" cy="298169"/>
            <a:chOff x="4467200" y="877100"/>
            <a:chExt cx="481825" cy="423475"/>
          </a:xfrm>
        </p:grpSpPr>
        <p:sp>
          <p:nvSpPr>
            <p:cNvPr id="1539" name="Google Shape;1539;p52"/>
            <p:cNvSpPr/>
            <p:nvPr/>
          </p:nvSpPr>
          <p:spPr>
            <a:xfrm>
              <a:off x="4467200" y="1018225"/>
              <a:ext cx="481825" cy="282350"/>
            </a:xfrm>
            <a:custGeom>
              <a:rect b="b" l="l" r="r" t="t"/>
              <a:pathLst>
                <a:path extrusionOk="0" h="11294" w="19273">
                  <a:moveTo>
                    <a:pt x="10723" y="2257"/>
                  </a:moveTo>
                  <a:cubicBezTo>
                    <a:pt x="11013" y="2257"/>
                    <a:pt x="11292" y="2483"/>
                    <a:pt x="11292" y="2823"/>
                  </a:cubicBezTo>
                  <a:cubicBezTo>
                    <a:pt x="11292" y="3136"/>
                    <a:pt x="11039" y="3389"/>
                    <a:pt x="10729" y="3389"/>
                  </a:cubicBezTo>
                  <a:cubicBezTo>
                    <a:pt x="10223" y="3389"/>
                    <a:pt x="9973" y="2781"/>
                    <a:pt x="10329" y="2423"/>
                  </a:cubicBezTo>
                  <a:cubicBezTo>
                    <a:pt x="10443" y="2308"/>
                    <a:pt x="10585" y="2257"/>
                    <a:pt x="10723" y="2257"/>
                  </a:cubicBezTo>
                  <a:close/>
                  <a:moveTo>
                    <a:pt x="14755" y="3389"/>
                  </a:moveTo>
                  <a:lnTo>
                    <a:pt x="14755" y="7906"/>
                  </a:lnTo>
                  <a:lnTo>
                    <a:pt x="13551" y="7906"/>
                  </a:lnTo>
                  <a:lnTo>
                    <a:pt x="13551" y="3389"/>
                  </a:lnTo>
                  <a:close/>
                  <a:moveTo>
                    <a:pt x="5083" y="2822"/>
                  </a:moveTo>
                  <a:cubicBezTo>
                    <a:pt x="5189" y="2822"/>
                    <a:pt x="5297" y="2853"/>
                    <a:pt x="5396" y="2920"/>
                  </a:cubicBezTo>
                  <a:lnTo>
                    <a:pt x="8784" y="5178"/>
                  </a:lnTo>
                  <a:cubicBezTo>
                    <a:pt x="9118" y="5401"/>
                    <a:pt x="9118" y="5892"/>
                    <a:pt x="8784" y="6117"/>
                  </a:cubicBezTo>
                  <a:lnTo>
                    <a:pt x="5396" y="8376"/>
                  </a:lnTo>
                  <a:cubicBezTo>
                    <a:pt x="5297" y="8442"/>
                    <a:pt x="5189" y="8472"/>
                    <a:pt x="5084" y="8472"/>
                  </a:cubicBezTo>
                  <a:cubicBezTo>
                    <a:pt x="4790" y="8472"/>
                    <a:pt x="4517" y="8239"/>
                    <a:pt x="4517" y="7906"/>
                  </a:cubicBezTo>
                  <a:lnTo>
                    <a:pt x="4517" y="3389"/>
                  </a:lnTo>
                  <a:cubicBezTo>
                    <a:pt x="4517" y="3057"/>
                    <a:pt x="4789" y="2822"/>
                    <a:pt x="5083" y="2822"/>
                  </a:cubicBezTo>
                  <a:close/>
                  <a:moveTo>
                    <a:pt x="18711" y="1"/>
                  </a:moveTo>
                  <a:cubicBezTo>
                    <a:pt x="18601" y="1"/>
                    <a:pt x="18491" y="33"/>
                    <a:pt x="18396" y="95"/>
                  </a:cubicBezTo>
                  <a:lnTo>
                    <a:pt x="15150" y="2260"/>
                  </a:lnTo>
                  <a:lnTo>
                    <a:pt x="13551" y="2260"/>
                  </a:lnTo>
                  <a:lnTo>
                    <a:pt x="13551" y="1694"/>
                  </a:lnTo>
                  <a:cubicBezTo>
                    <a:pt x="13548" y="926"/>
                    <a:pt x="13027" y="255"/>
                    <a:pt x="12283" y="62"/>
                  </a:cubicBezTo>
                  <a:cubicBezTo>
                    <a:pt x="11527" y="774"/>
                    <a:pt x="10560" y="1128"/>
                    <a:pt x="9594" y="1128"/>
                  </a:cubicBezTo>
                  <a:cubicBezTo>
                    <a:pt x="8599" y="1128"/>
                    <a:pt x="7604" y="752"/>
                    <a:pt x="6842" y="2"/>
                  </a:cubicBezTo>
                  <a:lnTo>
                    <a:pt x="6712" y="2"/>
                  </a:lnTo>
                  <a:cubicBezTo>
                    <a:pt x="5950" y="753"/>
                    <a:pt x="4955" y="1131"/>
                    <a:pt x="3959" y="1131"/>
                  </a:cubicBezTo>
                  <a:cubicBezTo>
                    <a:pt x="2993" y="1131"/>
                    <a:pt x="2026" y="775"/>
                    <a:pt x="1271" y="62"/>
                  </a:cubicBezTo>
                  <a:cubicBezTo>
                    <a:pt x="524" y="255"/>
                    <a:pt x="3" y="923"/>
                    <a:pt x="0" y="1694"/>
                  </a:cubicBezTo>
                  <a:lnTo>
                    <a:pt x="0" y="9598"/>
                  </a:lnTo>
                  <a:cubicBezTo>
                    <a:pt x="0" y="10535"/>
                    <a:pt x="759" y="11291"/>
                    <a:pt x="1696" y="11294"/>
                  </a:cubicBezTo>
                  <a:lnTo>
                    <a:pt x="11859" y="11294"/>
                  </a:lnTo>
                  <a:cubicBezTo>
                    <a:pt x="12792" y="11294"/>
                    <a:pt x="13551" y="10535"/>
                    <a:pt x="13551" y="9598"/>
                  </a:cubicBezTo>
                  <a:lnTo>
                    <a:pt x="13551" y="9035"/>
                  </a:lnTo>
                  <a:lnTo>
                    <a:pt x="15150" y="9035"/>
                  </a:lnTo>
                  <a:lnTo>
                    <a:pt x="18396" y="11197"/>
                  </a:lnTo>
                  <a:cubicBezTo>
                    <a:pt x="18494" y="11263"/>
                    <a:pt x="18602" y="11293"/>
                    <a:pt x="18707" y="11293"/>
                  </a:cubicBezTo>
                  <a:cubicBezTo>
                    <a:pt x="19000" y="11293"/>
                    <a:pt x="19272" y="11060"/>
                    <a:pt x="19272" y="10728"/>
                  </a:cubicBezTo>
                  <a:lnTo>
                    <a:pt x="19272" y="565"/>
                  </a:lnTo>
                  <a:cubicBezTo>
                    <a:pt x="19272" y="357"/>
                    <a:pt x="19158" y="164"/>
                    <a:pt x="18977" y="68"/>
                  </a:cubicBezTo>
                  <a:cubicBezTo>
                    <a:pt x="18894" y="23"/>
                    <a:pt x="18802" y="1"/>
                    <a:pt x="187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0" name="Google Shape;1540;p52"/>
            <p:cNvSpPr/>
            <p:nvPr/>
          </p:nvSpPr>
          <p:spPr>
            <a:xfrm>
              <a:off x="4608425" y="1129300"/>
              <a:ext cx="45125" cy="60175"/>
            </a:xfrm>
            <a:custGeom>
              <a:rect b="b" l="l" r="r" t="t"/>
              <a:pathLst>
                <a:path extrusionOk="0" h="2407" w="1805">
                  <a:moveTo>
                    <a:pt x="0" y="0"/>
                  </a:moveTo>
                  <a:lnTo>
                    <a:pt x="0" y="2406"/>
                  </a:lnTo>
                  <a:lnTo>
                    <a:pt x="1804" y="1205"/>
                  </a:lnTo>
                  <a:lnTo>
                    <a:pt x="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1" name="Google Shape;1541;p52"/>
            <p:cNvSpPr/>
            <p:nvPr/>
          </p:nvSpPr>
          <p:spPr>
            <a:xfrm>
              <a:off x="4495500" y="877100"/>
              <a:ext cx="141175" cy="141175"/>
            </a:xfrm>
            <a:custGeom>
              <a:rect b="b" l="l" r="r" t="t"/>
              <a:pathLst>
                <a:path extrusionOk="0" h="5647" w="5647">
                  <a:moveTo>
                    <a:pt x="2822" y="1"/>
                  </a:moveTo>
                  <a:cubicBezTo>
                    <a:pt x="1262" y="1"/>
                    <a:pt x="0" y="1262"/>
                    <a:pt x="0" y="2822"/>
                  </a:cubicBezTo>
                  <a:cubicBezTo>
                    <a:pt x="0" y="4382"/>
                    <a:pt x="1262" y="5647"/>
                    <a:pt x="2822" y="5647"/>
                  </a:cubicBezTo>
                  <a:cubicBezTo>
                    <a:pt x="4382" y="5647"/>
                    <a:pt x="5647" y="4382"/>
                    <a:pt x="5647" y="2822"/>
                  </a:cubicBezTo>
                  <a:cubicBezTo>
                    <a:pt x="5647" y="1262"/>
                    <a:pt x="438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2" name="Google Shape;1542;p52"/>
            <p:cNvSpPr/>
            <p:nvPr/>
          </p:nvSpPr>
          <p:spPr>
            <a:xfrm>
              <a:off x="4636650" y="877100"/>
              <a:ext cx="141175" cy="141175"/>
            </a:xfrm>
            <a:custGeom>
              <a:rect b="b" l="l" r="r" t="t"/>
              <a:pathLst>
                <a:path extrusionOk="0" h="5647" w="5647">
                  <a:moveTo>
                    <a:pt x="2822" y="1"/>
                  </a:moveTo>
                  <a:cubicBezTo>
                    <a:pt x="1262" y="1"/>
                    <a:pt x="1" y="1262"/>
                    <a:pt x="1" y="2822"/>
                  </a:cubicBezTo>
                  <a:cubicBezTo>
                    <a:pt x="1" y="4382"/>
                    <a:pt x="1262" y="5647"/>
                    <a:pt x="2822" y="5647"/>
                  </a:cubicBezTo>
                  <a:cubicBezTo>
                    <a:pt x="4382" y="5647"/>
                    <a:pt x="5647" y="4382"/>
                    <a:pt x="5647" y="2822"/>
                  </a:cubicBezTo>
                  <a:cubicBezTo>
                    <a:pt x="5647" y="1262"/>
                    <a:pt x="438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43" name="Google Shape;1543;p52"/>
          <p:cNvGrpSpPr/>
          <p:nvPr/>
        </p:nvGrpSpPr>
        <p:grpSpPr>
          <a:xfrm>
            <a:off x="3752140" y="2711232"/>
            <a:ext cx="354778" cy="339271"/>
            <a:chOff x="5045500" y="842250"/>
            <a:chExt cx="503875" cy="481850"/>
          </a:xfrm>
        </p:grpSpPr>
        <p:sp>
          <p:nvSpPr>
            <p:cNvPr id="1544" name="Google Shape;1544;p52"/>
            <p:cNvSpPr/>
            <p:nvPr/>
          </p:nvSpPr>
          <p:spPr>
            <a:xfrm>
              <a:off x="5045500" y="842250"/>
              <a:ext cx="503875" cy="481850"/>
            </a:xfrm>
            <a:custGeom>
              <a:rect b="b" l="l" r="r" t="t"/>
              <a:pathLst>
                <a:path extrusionOk="0" h="19274" w="20155">
                  <a:moveTo>
                    <a:pt x="12103" y="1130"/>
                  </a:moveTo>
                  <a:cubicBezTo>
                    <a:pt x="13694" y="1130"/>
                    <a:pt x="15284" y="1735"/>
                    <a:pt x="16496" y="2945"/>
                  </a:cubicBezTo>
                  <a:cubicBezTo>
                    <a:pt x="18917" y="5366"/>
                    <a:pt x="18917" y="9305"/>
                    <a:pt x="16496" y="11729"/>
                  </a:cubicBezTo>
                  <a:cubicBezTo>
                    <a:pt x="15286" y="12940"/>
                    <a:pt x="13695" y="13545"/>
                    <a:pt x="12104" y="13545"/>
                  </a:cubicBezTo>
                  <a:cubicBezTo>
                    <a:pt x="10514" y="13545"/>
                    <a:pt x="8923" y="12940"/>
                    <a:pt x="7712" y="11729"/>
                  </a:cubicBezTo>
                  <a:cubicBezTo>
                    <a:pt x="5288" y="9305"/>
                    <a:pt x="5288" y="5369"/>
                    <a:pt x="7712" y="2945"/>
                  </a:cubicBezTo>
                  <a:cubicBezTo>
                    <a:pt x="8923" y="1735"/>
                    <a:pt x="10513" y="1130"/>
                    <a:pt x="12103" y="1130"/>
                  </a:cubicBezTo>
                  <a:close/>
                  <a:moveTo>
                    <a:pt x="4918" y="13726"/>
                  </a:moveTo>
                  <a:lnTo>
                    <a:pt x="5716" y="14524"/>
                  </a:lnTo>
                  <a:lnTo>
                    <a:pt x="4918" y="15322"/>
                  </a:lnTo>
                  <a:lnTo>
                    <a:pt x="4120" y="14524"/>
                  </a:lnTo>
                  <a:lnTo>
                    <a:pt x="4918" y="13726"/>
                  </a:lnTo>
                  <a:close/>
                  <a:moveTo>
                    <a:pt x="12106" y="1"/>
                  </a:moveTo>
                  <a:cubicBezTo>
                    <a:pt x="10226" y="1"/>
                    <a:pt x="8345" y="717"/>
                    <a:pt x="6914" y="2147"/>
                  </a:cubicBezTo>
                  <a:cubicBezTo>
                    <a:pt x="4725" y="4333"/>
                    <a:pt x="4240" y="7516"/>
                    <a:pt x="5315" y="10133"/>
                  </a:cubicBezTo>
                  <a:lnTo>
                    <a:pt x="4518" y="10931"/>
                  </a:lnTo>
                  <a:cubicBezTo>
                    <a:pt x="4009" y="11434"/>
                    <a:pt x="3876" y="12208"/>
                    <a:pt x="4192" y="12852"/>
                  </a:cubicBezTo>
                  <a:lnTo>
                    <a:pt x="663" y="16382"/>
                  </a:lnTo>
                  <a:cubicBezTo>
                    <a:pt x="1" y="17044"/>
                    <a:pt x="1" y="18116"/>
                    <a:pt x="663" y="18778"/>
                  </a:cubicBezTo>
                  <a:cubicBezTo>
                    <a:pt x="994" y="19108"/>
                    <a:pt x="1428" y="19273"/>
                    <a:pt x="1862" y="19273"/>
                  </a:cubicBezTo>
                  <a:cubicBezTo>
                    <a:pt x="2295" y="19273"/>
                    <a:pt x="2729" y="19108"/>
                    <a:pt x="3060" y="18778"/>
                  </a:cubicBezTo>
                  <a:lnTo>
                    <a:pt x="6586" y="15249"/>
                  </a:lnTo>
                  <a:cubicBezTo>
                    <a:pt x="6820" y="15363"/>
                    <a:pt x="7071" y="15418"/>
                    <a:pt x="7320" y="15418"/>
                  </a:cubicBezTo>
                  <a:cubicBezTo>
                    <a:pt x="7757" y="15418"/>
                    <a:pt x="8188" y="15247"/>
                    <a:pt x="8510" y="14921"/>
                  </a:cubicBezTo>
                  <a:lnTo>
                    <a:pt x="9308" y="14126"/>
                  </a:lnTo>
                  <a:cubicBezTo>
                    <a:pt x="10192" y="14489"/>
                    <a:pt x="11145" y="14675"/>
                    <a:pt x="12104" y="14675"/>
                  </a:cubicBezTo>
                  <a:cubicBezTo>
                    <a:pt x="13962" y="14675"/>
                    <a:pt x="15843" y="13979"/>
                    <a:pt x="17294" y="12527"/>
                  </a:cubicBezTo>
                  <a:cubicBezTo>
                    <a:pt x="20155" y="9666"/>
                    <a:pt x="20155" y="5008"/>
                    <a:pt x="17294" y="2147"/>
                  </a:cubicBezTo>
                  <a:cubicBezTo>
                    <a:pt x="15864" y="716"/>
                    <a:pt x="13985" y="1"/>
                    <a:pt x="1210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5" name="Google Shape;1545;p52"/>
            <p:cNvSpPr/>
            <p:nvPr/>
          </p:nvSpPr>
          <p:spPr>
            <a:xfrm>
              <a:off x="5221050" y="898625"/>
              <a:ext cx="254100" cy="254100"/>
            </a:xfrm>
            <a:custGeom>
              <a:rect b="b" l="l" r="r" t="t"/>
              <a:pathLst>
                <a:path extrusionOk="0" h="10164" w="10164">
                  <a:moveTo>
                    <a:pt x="5081" y="1"/>
                  </a:moveTo>
                  <a:cubicBezTo>
                    <a:pt x="2274" y="1"/>
                    <a:pt x="1" y="2274"/>
                    <a:pt x="1" y="5081"/>
                  </a:cubicBezTo>
                  <a:cubicBezTo>
                    <a:pt x="1" y="7887"/>
                    <a:pt x="2274" y="10164"/>
                    <a:pt x="5081" y="10164"/>
                  </a:cubicBezTo>
                  <a:cubicBezTo>
                    <a:pt x="7887" y="10164"/>
                    <a:pt x="10164" y="7887"/>
                    <a:pt x="10164" y="5081"/>
                  </a:cubicBezTo>
                  <a:cubicBezTo>
                    <a:pt x="10164" y="2274"/>
                    <a:pt x="7887" y="1"/>
                    <a:pt x="50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46" name="Google Shape;1546;p52"/>
          <p:cNvGrpSpPr/>
          <p:nvPr/>
        </p:nvGrpSpPr>
        <p:grpSpPr>
          <a:xfrm>
            <a:off x="4174987" y="2737451"/>
            <a:ext cx="336965" cy="286833"/>
            <a:chOff x="5645200" y="879425"/>
            <a:chExt cx="478575" cy="407375"/>
          </a:xfrm>
        </p:grpSpPr>
        <p:sp>
          <p:nvSpPr>
            <p:cNvPr id="1547" name="Google Shape;1547;p52"/>
            <p:cNvSpPr/>
            <p:nvPr/>
          </p:nvSpPr>
          <p:spPr>
            <a:xfrm>
              <a:off x="6004200" y="1075025"/>
              <a:ext cx="86075" cy="93450"/>
            </a:xfrm>
            <a:custGeom>
              <a:rect b="b" l="l" r="r" t="t"/>
              <a:pathLst>
                <a:path extrusionOk="0" h="3738" w="3443">
                  <a:moveTo>
                    <a:pt x="1" y="0"/>
                  </a:moveTo>
                  <a:lnTo>
                    <a:pt x="1" y="3737"/>
                  </a:lnTo>
                  <a:lnTo>
                    <a:pt x="1907" y="3737"/>
                  </a:lnTo>
                  <a:cubicBezTo>
                    <a:pt x="2157" y="3737"/>
                    <a:pt x="2377" y="3574"/>
                    <a:pt x="2449" y="3334"/>
                  </a:cubicBezTo>
                  <a:lnTo>
                    <a:pt x="344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8" name="Google Shape;1548;p52"/>
            <p:cNvSpPr/>
            <p:nvPr/>
          </p:nvSpPr>
          <p:spPr>
            <a:xfrm>
              <a:off x="5880900" y="953275"/>
              <a:ext cx="95100" cy="93525"/>
            </a:xfrm>
            <a:custGeom>
              <a:rect b="b" l="l" r="r" t="t"/>
              <a:pathLst>
                <a:path extrusionOk="0" h="3741" w="3804">
                  <a:moveTo>
                    <a:pt x="0" y="1"/>
                  </a:moveTo>
                  <a:lnTo>
                    <a:pt x="0" y="3741"/>
                  </a:lnTo>
                  <a:lnTo>
                    <a:pt x="3804" y="3741"/>
                  </a:lnTo>
                  <a:lnTo>
                    <a:pt x="380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9" name="Google Shape;1549;p52"/>
            <p:cNvSpPr/>
            <p:nvPr/>
          </p:nvSpPr>
          <p:spPr>
            <a:xfrm>
              <a:off x="6004200" y="953275"/>
              <a:ext cx="119575" cy="93525"/>
            </a:xfrm>
            <a:custGeom>
              <a:rect b="b" l="l" r="r" t="t"/>
              <a:pathLst>
                <a:path extrusionOk="0" h="3741" w="4783">
                  <a:moveTo>
                    <a:pt x="1" y="1"/>
                  </a:moveTo>
                  <a:lnTo>
                    <a:pt x="1" y="3741"/>
                  </a:lnTo>
                  <a:lnTo>
                    <a:pt x="3777" y="3741"/>
                  </a:lnTo>
                  <a:lnTo>
                    <a:pt x="4674" y="727"/>
                  </a:lnTo>
                  <a:cubicBezTo>
                    <a:pt x="4783" y="365"/>
                    <a:pt x="4512" y="1"/>
                    <a:pt x="4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0" name="Google Shape;1550;p52"/>
            <p:cNvSpPr/>
            <p:nvPr/>
          </p:nvSpPr>
          <p:spPr>
            <a:xfrm>
              <a:off x="5880900" y="1075025"/>
              <a:ext cx="95100" cy="93450"/>
            </a:xfrm>
            <a:custGeom>
              <a:rect b="b" l="l" r="r" t="t"/>
              <a:pathLst>
                <a:path extrusionOk="0" h="3738" w="3804">
                  <a:moveTo>
                    <a:pt x="0" y="0"/>
                  </a:moveTo>
                  <a:lnTo>
                    <a:pt x="0" y="3737"/>
                  </a:lnTo>
                  <a:lnTo>
                    <a:pt x="3804" y="3737"/>
                  </a:lnTo>
                  <a:lnTo>
                    <a:pt x="380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1" name="Google Shape;1551;p52"/>
            <p:cNvSpPr/>
            <p:nvPr/>
          </p:nvSpPr>
          <p:spPr>
            <a:xfrm>
              <a:off x="5645200" y="879425"/>
              <a:ext cx="207500" cy="167375"/>
            </a:xfrm>
            <a:custGeom>
              <a:rect b="b" l="l" r="r" t="t"/>
              <a:pathLst>
                <a:path extrusionOk="0" h="6695" w="8300">
                  <a:moveTo>
                    <a:pt x="563" y="1"/>
                  </a:moveTo>
                  <a:cubicBezTo>
                    <a:pt x="253" y="1"/>
                    <a:pt x="0" y="254"/>
                    <a:pt x="0" y="564"/>
                  </a:cubicBezTo>
                  <a:cubicBezTo>
                    <a:pt x="0" y="877"/>
                    <a:pt x="253" y="1130"/>
                    <a:pt x="563" y="1130"/>
                  </a:cubicBezTo>
                  <a:lnTo>
                    <a:pt x="2403" y="1130"/>
                  </a:lnTo>
                  <a:lnTo>
                    <a:pt x="3159" y="3672"/>
                  </a:lnTo>
                  <a:cubicBezTo>
                    <a:pt x="3162" y="3678"/>
                    <a:pt x="3162" y="3687"/>
                    <a:pt x="3165" y="3696"/>
                  </a:cubicBezTo>
                  <a:lnTo>
                    <a:pt x="4059" y="6695"/>
                  </a:lnTo>
                  <a:lnTo>
                    <a:pt x="8299" y="6695"/>
                  </a:lnTo>
                  <a:lnTo>
                    <a:pt x="8299" y="2955"/>
                  </a:lnTo>
                  <a:lnTo>
                    <a:pt x="4123" y="2955"/>
                  </a:lnTo>
                  <a:lnTo>
                    <a:pt x="3364" y="404"/>
                  </a:lnTo>
                  <a:cubicBezTo>
                    <a:pt x="3295" y="163"/>
                    <a:pt x="307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2" name="Google Shape;1552;p52"/>
            <p:cNvSpPr/>
            <p:nvPr/>
          </p:nvSpPr>
          <p:spPr>
            <a:xfrm>
              <a:off x="5722500" y="1075025"/>
              <a:ext cx="370875" cy="211775"/>
            </a:xfrm>
            <a:custGeom>
              <a:rect b="b" l="l" r="r" t="t"/>
              <a:pathLst>
                <a:path extrusionOk="0" h="8471" w="14835">
                  <a:moveTo>
                    <a:pt x="1305" y="0"/>
                  </a:moveTo>
                  <a:lnTo>
                    <a:pt x="2082" y="2614"/>
                  </a:lnTo>
                  <a:cubicBezTo>
                    <a:pt x="901" y="2701"/>
                    <a:pt x="1" y="3704"/>
                    <a:pt x="40" y="4887"/>
                  </a:cubicBezTo>
                  <a:cubicBezTo>
                    <a:pt x="82" y="6071"/>
                    <a:pt x="1049" y="7010"/>
                    <a:pt x="2232" y="7019"/>
                  </a:cubicBezTo>
                  <a:lnTo>
                    <a:pt x="2795" y="7019"/>
                  </a:lnTo>
                  <a:cubicBezTo>
                    <a:pt x="3045" y="7878"/>
                    <a:pt x="3834" y="8471"/>
                    <a:pt x="4731" y="8471"/>
                  </a:cubicBezTo>
                  <a:cubicBezTo>
                    <a:pt x="5629" y="8471"/>
                    <a:pt x="6418" y="7878"/>
                    <a:pt x="6671" y="7019"/>
                  </a:cubicBezTo>
                  <a:lnTo>
                    <a:pt x="9667" y="7019"/>
                  </a:lnTo>
                  <a:cubicBezTo>
                    <a:pt x="9917" y="7878"/>
                    <a:pt x="10709" y="8471"/>
                    <a:pt x="11606" y="8471"/>
                  </a:cubicBezTo>
                  <a:cubicBezTo>
                    <a:pt x="12500" y="8471"/>
                    <a:pt x="13292" y="7878"/>
                    <a:pt x="13542" y="7019"/>
                  </a:cubicBezTo>
                  <a:lnTo>
                    <a:pt x="14271" y="7019"/>
                  </a:lnTo>
                  <a:cubicBezTo>
                    <a:pt x="14581" y="7019"/>
                    <a:pt x="14834" y="6766"/>
                    <a:pt x="14834" y="6453"/>
                  </a:cubicBezTo>
                  <a:cubicBezTo>
                    <a:pt x="14834" y="6140"/>
                    <a:pt x="14581" y="5890"/>
                    <a:pt x="14271" y="5890"/>
                  </a:cubicBezTo>
                  <a:lnTo>
                    <a:pt x="13542" y="5890"/>
                  </a:lnTo>
                  <a:cubicBezTo>
                    <a:pt x="13292" y="5029"/>
                    <a:pt x="12500" y="4436"/>
                    <a:pt x="11606" y="4436"/>
                  </a:cubicBezTo>
                  <a:cubicBezTo>
                    <a:pt x="10709" y="4436"/>
                    <a:pt x="9917" y="5029"/>
                    <a:pt x="9667" y="5890"/>
                  </a:cubicBezTo>
                  <a:lnTo>
                    <a:pt x="6671" y="5890"/>
                  </a:lnTo>
                  <a:cubicBezTo>
                    <a:pt x="6418" y="5029"/>
                    <a:pt x="5629" y="4436"/>
                    <a:pt x="4731" y="4436"/>
                  </a:cubicBezTo>
                  <a:cubicBezTo>
                    <a:pt x="3834" y="4436"/>
                    <a:pt x="3045" y="5029"/>
                    <a:pt x="2792" y="5890"/>
                  </a:cubicBezTo>
                  <a:lnTo>
                    <a:pt x="2232" y="5890"/>
                  </a:lnTo>
                  <a:cubicBezTo>
                    <a:pt x="1639" y="5890"/>
                    <a:pt x="1157" y="5408"/>
                    <a:pt x="1157" y="4815"/>
                  </a:cubicBezTo>
                  <a:cubicBezTo>
                    <a:pt x="1157" y="4219"/>
                    <a:pt x="1639" y="3737"/>
                    <a:pt x="2232" y="3737"/>
                  </a:cubicBezTo>
                  <a:lnTo>
                    <a:pt x="5207" y="3737"/>
                  </a:lnTo>
                  <a:lnTo>
                    <a:pt x="520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53" name="Google Shape;1553;p52"/>
          <p:cNvGrpSpPr/>
          <p:nvPr/>
        </p:nvGrpSpPr>
        <p:grpSpPr>
          <a:xfrm>
            <a:off x="4611062" y="2711241"/>
            <a:ext cx="298186" cy="339253"/>
            <a:chOff x="6264525" y="842250"/>
            <a:chExt cx="423500" cy="481825"/>
          </a:xfrm>
        </p:grpSpPr>
        <p:sp>
          <p:nvSpPr>
            <p:cNvPr id="1554" name="Google Shape;1554;p52"/>
            <p:cNvSpPr/>
            <p:nvPr/>
          </p:nvSpPr>
          <p:spPr>
            <a:xfrm>
              <a:off x="6264525" y="1033450"/>
              <a:ext cx="135300" cy="266450"/>
            </a:xfrm>
            <a:custGeom>
              <a:rect b="b" l="l" r="r" t="t"/>
              <a:pathLst>
                <a:path extrusionOk="0" h="10658" w="5412">
                  <a:moveTo>
                    <a:pt x="1" y="1"/>
                  </a:moveTo>
                  <a:lnTo>
                    <a:pt x="1" y="9932"/>
                  </a:lnTo>
                  <a:cubicBezTo>
                    <a:pt x="1" y="10182"/>
                    <a:pt x="61" y="10429"/>
                    <a:pt x="169" y="10658"/>
                  </a:cubicBezTo>
                  <a:lnTo>
                    <a:pt x="5412" y="5415"/>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5" name="Google Shape;1555;p52"/>
            <p:cNvSpPr/>
            <p:nvPr/>
          </p:nvSpPr>
          <p:spPr>
            <a:xfrm>
              <a:off x="6552700" y="1033450"/>
              <a:ext cx="135325" cy="266450"/>
            </a:xfrm>
            <a:custGeom>
              <a:rect b="b" l="l" r="r" t="t"/>
              <a:pathLst>
                <a:path extrusionOk="0" h="10658" w="5413">
                  <a:moveTo>
                    <a:pt x="5412" y="1"/>
                  </a:moveTo>
                  <a:lnTo>
                    <a:pt x="1" y="5415"/>
                  </a:lnTo>
                  <a:lnTo>
                    <a:pt x="5243" y="10658"/>
                  </a:lnTo>
                  <a:cubicBezTo>
                    <a:pt x="5352" y="10429"/>
                    <a:pt x="5412" y="10182"/>
                    <a:pt x="5412" y="9932"/>
                  </a:cubicBezTo>
                  <a:lnTo>
                    <a:pt x="541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6" name="Google Shape;1556;p52"/>
            <p:cNvSpPr/>
            <p:nvPr/>
          </p:nvSpPr>
          <p:spPr>
            <a:xfrm>
              <a:off x="6462150" y="985275"/>
              <a:ext cx="28025" cy="28250"/>
            </a:xfrm>
            <a:custGeom>
              <a:rect b="b" l="l" r="r" t="t"/>
              <a:pathLst>
                <a:path extrusionOk="0" h="1130" w="1121">
                  <a:moveTo>
                    <a:pt x="566" y="1"/>
                  </a:moveTo>
                  <a:cubicBezTo>
                    <a:pt x="253" y="1"/>
                    <a:pt x="0" y="254"/>
                    <a:pt x="0" y="567"/>
                  </a:cubicBezTo>
                  <a:cubicBezTo>
                    <a:pt x="0" y="877"/>
                    <a:pt x="253" y="1130"/>
                    <a:pt x="566" y="1130"/>
                  </a:cubicBezTo>
                  <a:cubicBezTo>
                    <a:pt x="955" y="1130"/>
                    <a:pt x="1060" y="862"/>
                    <a:pt x="1120" y="528"/>
                  </a:cubicBezTo>
                  <a:cubicBezTo>
                    <a:pt x="1102" y="233"/>
                    <a:pt x="862" y="4"/>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7" name="Google Shape;1557;p52"/>
            <p:cNvSpPr/>
            <p:nvPr/>
          </p:nvSpPr>
          <p:spPr>
            <a:xfrm>
              <a:off x="6288775" y="1182900"/>
              <a:ext cx="375075" cy="141175"/>
            </a:xfrm>
            <a:custGeom>
              <a:rect b="b" l="l" r="r" t="t"/>
              <a:pathLst>
                <a:path extrusionOk="0" h="5647" w="15003">
                  <a:moveTo>
                    <a:pt x="5475" y="0"/>
                  </a:moveTo>
                  <a:lnTo>
                    <a:pt x="0" y="5478"/>
                  </a:lnTo>
                  <a:cubicBezTo>
                    <a:pt x="226" y="5586"/>
                    <a:pt x="473" y="5646"/>
                    <a:pt x="726" y="5646"/>
                  </a:cubicBezTo>
                  <a:lnTo>
                    <a:pt x="14277" y="5646"/>
                  </a:lnTo>
                  <a:cubicBezTo>
                    <a:pt x="14527" y="5646"/>
                    <a:pt x="14774" y="5586"/>
                    <a:pt x="15002" y="5478"/>
                  </a:cubicBezTo>
                  <a:lnTo>
                    <a:pt x="95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8" name="Google Shape;1558;p52"/>
            <p:cNvSpPr/>
            <p:nvPr/>
          </p:nvSpPr>
          <p:spPr>
            <a:xfrm>
              <a:off x="6278675" y="965325"/>
              <a:ext cx="42350" cy="84725"/>
            </a:xfrm>
            <a:custGeom>
              <a:rect b="b" l="l" r="r" t="t"/>
              <a:pathLst>
                <a:path extrusionOk="0" h="3389" w="1694">
                  <a:moveTo>
                    <a:pt x="1693" y="1"/>
                  </a:moveTo>
                  <a:lnTo>
                    <a:pt x="1" y="1693"/>
                  </a:lnTo>
                  <a:lnTo>
                    <a:pt x="1693" y="3388"/>
                  </a:lnTo>
                  <a:lnTo>
                    <a:pt x="169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9" name="Google Shape;1559;p52"/>
            <p:cNvSpPr/>
            <p:nvPr/>
          </p:nvSpPr>
          <p:spPr>
            <a:xfrm>
              <a:off x="6631525" y="965325"/>
              <a:ext cx="42400" cy="84725"/>
            </a:xfrm>
            <a:custGeom>
              <a:rect b="b" l="l" r="r" t="t"/>
              <a:pathLst>
                <a:path extrusionOk="0" h="3389" w="1696">
                  <a:moveTo>
                    <a:pt x="1" y="1"/>
                  </a:moveTo>
                  <a:lnTo>
                    <a:pt x="1" y="3388"/>
                  </a:lnTo>
                  <a:lnTo>
                    <a:pt x="1696" y="1693"/>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0" name="Google Shape;1560;p52"/>
            <p:cNvSpPr/>
            <p:nvPr/>
          </p:nvSpPr>
          <p:spPr>
            <a:xfrm>
              <a:off x="6349225" y="842250"/>
              <a:ext cx="254100" cy="312425"/>
            </a:xfrm>
            <a:custGeom>
              <a:rect b="b" l="l" r="r" t="t"/>
              <a:pathLst>
                <a:path extrusionOk="0" h="12497" w="10164">
                  <a:moveTo>
                    <a:pt x="5081" y="2333"/>
                  </a:moveTo>
                  <a:cubicBezTo>
                    <a:pt x="5779" y="2333"/>
                    <a:pt x="6477" y="2518"/>
                    <a:pt x="7098" y="2885"/>
                  </a:cubicBezTo>
                  <a:cubicBezTo>
                    <a:pt x="8299" y="3596"/>
                    <a:pt x="9034" y="4891"/>
                    <a:pt x="9034" y="6288"/>
                  </a:cubicBezTo>
                  <a:cubicBezTo>
                    <a:pt x="9034" y="7293"/>
                    <a:pt x="8207" y="7981"/>
                    <a:pt x="7335" y="7981"/>
                  </a:cubicBezTo>
                  <a:cubicBezTo>
                    <a:pt x="6947" y="7981"/>
                    <a:pt x="6550" y="7845"/>
                    <a:pt x="6213" y="7540"/>
                  </a:cubicBezTo>
                  <a:cubicBezTo>
                    <a:pt x="5894" y="7824"/>
                    <a:pt x="5492" y="7968"/>
                    <a:pt x="5089" y="7968"/>
                  </a:cubicBezTo>
                  <a:cubicBezTo>
                    <a:pt x="4739" y="7968"/>
                    <a:pt x="4388" y="7860"/>
                    <a:pt x="4090" y="7640"/>
                  </a:cubicBezTo>
                  <a:cubicBezTo>
                    <a:pt x="3448" y="7170"/>
                    <a:pt x="3222" y="6315"/>
                    <a:pt x="3551" y="5589"/>
                  </a:cubicBezTo>
                  <a:cubicBezTo>
                    <a:pt x="3826" y="4973"/>
                    <a:pt x="4435" y="4593"/>
                    <a:pt x="5087" y="4593"/>
                  </a:cubicBezTo>
                  <a:cubicBezTo>
                    <a:pt x="5205" y="4593"/>
                    <a:pt x="5325" y="4606"/>
                    <a:pt x="5445" y="4632"/>
                  </a:cubicBezTo>
                  <a:cubicBezTo>
                    <a:pt x="6225" y="4800"/>
                    <a:pt x="6779" y="5490"/>
                    <a:pt x="6776" y="6288"/>
                  </a:cubicBezTo>
                  <a:cubicBezTo>
                    <a:pt x="6776" y="6660"/>
                    <a:pt x="7058" y="6846"/>
                    <a:pt x="7340" y="6846"/>
                  </a:cubicBezTo>
                  <a:cubicBezTo>
                    <a:pt x="7623" y="6846"/>
                    <a:pt x="7905" y="6660"/>
                    <a:pt x="7905" y="6288"/>
                  </a:cubicBezTo>
                  <a:cubicBezTo>
                    <a:pt x="7905" y="5288"/>
                    <a:pt x="7378" y="4367"/>
                    <a:pt x="6520" y="3858"/>
                  </a:cubicBezTo>
                  <a:cubicBezTo>
                    <a:pt x="6076" y="3595"/>
                    <a:pt x="5578" y="3463"/>
                    <a:pt x="5080" y="3463"/>
                  </a:cubicBezTo>
                  <a:cubicBezTo>
                    <a:pt x="4614" y="3463"/>
                    <a:pt x="4147" y="3578"/>
                    <a:pt x="3725" y="3810"/>
                  </a:cubicBezTo>
                  <a:cubicBezTo>
                    <a:pt x="2849" y="4288"/>
                    <a:pt x="2295" y="5195"/>
                    <a:pt x="2262" y="6191"/>
                  </a:cubicBezTo>
                  <a:cubicBezTo>
                    <a:pt x="2226" y="7188"/>
                    <a:pt x="2723" y="8128"/>
                    <a:pt x="3563" y="8667"/>
                  </a:cubicBezTo>
                  <a:cubicBezTo>
                    <a:pt x="4023" y="8960"/>
                    <a:pt x="4541" y="9107"/>
                    <a:pt x="5077" y="9107"/>
                  </a:cubicBezTo>
                  <a:cubicBezTo>
                    <a:pt x="5519" y="9107"/>
                    <a:pt x="5973" y="9007"/>
                    <a:pt x="6414" y="8805"/>
                  </a:cubicBezTo>
                  <a:cubicBezTo>
                    <a:pt x="6502" y="8765"/>
                    <a:pt x="6585" y="8746"/>
                    <a:pt x="6664" y="8746"/>
                  </a:cubicBezTo>
                  <a:cubicBezTo>
                    <a:pt x="7191" y="8746"/>
                    <a:pt x="7476" y="9559"/>
                    <a:pt x="6884" y="9832"/>
                  </a:cubicBezTo>
                  <a:cubicBezTo>
                    <a:pt x="6300" y="10100"/>
                    <a:pt x="5685" y="10239"/>
                    <a:pt x="5077" y="10239"/>
                  </a:cubicBezTo>
                  <a:cubicBezTo>
                    <a:pt x="4340" y="10239"/>
                    <a:pt x="3611" y="10036"/>
                    <a:pt x="2954" y="9615"/>
                  </a:cubicBezTo>
                  <a:cubicBezTo>
                    <a:pt x="1777" y="8865"/>
                    <a:pt x="1084" y="7546"/>
                    <a:pt x="1133" y="6152"/>
                  </a:cubicBezTo>
                  <a:cubicBezTo>
                    <a:pt x="1178" y="4755"/>
                    <a:pt x="1958" y="3490"/>
                    <a:pt x="3183" y="2819"/>
                  </a:cubicBezTo>
                  <a:cubicBezTo>
                    <a:pt x="3775" y="2494"/>
                    <a:pt x="4429" y="2333"/>
                    <a:pt x="5081" y="2333"/>
                  </a:cubicBezTo>
                  <a:close/>
                  <a:moveTo>
                    <a:pt x="618" y="0"/>
                  </a:moveTo>
                  <a:cubicBezTo>
                    <a:pt x="277" y="0"/>
                    <a:pt x="0" y="277"/>
                    <a:pt x="0" y="618"/>
                  </a:cubicBezTo>
                  <a:lnTo>
                    <a:pt x="0" y="9441"/>
                  </a:lnTo>
                  <a:lnTo>
                    <a:pt x="3057" y="12497"/>
                  </a:lnTo>
                  <a:lnTo>
                    <a:pt x="7107" y="12497"/>
                  </a:lnTo>
                  <a:lnTo>
                    <a:pt x="10163" y="9441"/>
                  </a:lnTo>
                  <a:lnTo>
                    <a:pt x="10163" y="723"/>
                  </a:lnTo>
                  <a:cubicBezTo>
                    <a:pt x="10163" y="326"/>
                    <a:pt x="9838" y="0"/>
                    <a:pt x="944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61" name="Google Shape;1561;p52"/>
          <p:cNvGrpSpPr/>
          <p:nvPr/>
        </p:nvGrpSpPr>
        <p:grpSpPr>
          <a:xfrm>
            <a:off x="829350" y="3125895"/>
            <a:ext cx="339253" cy="339253"/>
            <a:chOff x="900750" y="1436075"/>
            <a:chExt cx="481825" cy="481825"/>
          </a:xfrm>
        </p:grpSpPr>
        <p:sp>
          <p:nvSpPr>
            <p:cNvPr id="1562" name="Google Shape;1562;p52"/>
            <p:cNvSpPr/>
            <p:nvPr/>
          </p:nvSpPr>
          <p:spPr>
            <a:xfrm>
              <a:off x="900750" y="1627500"/>
              <a:ext cx="481825" cy="290400"/>
            </a:xfrm>
            <a:custGeom>
              <a:rect b="b" l="l" r="r" t="t"/>
              <a:pathLst>
                <a:path extrusionOk="0" h="11616" w="19273">
                  <a:moveTo>
                    <a:pt x="0" y="1"/>
                  </a:moveTo>
                  <a:lnTo>
                    <a:pt x="0" y="9920"/>
                  </a:lnTo>
                  <a:cubicBezTo>
                    <a:pt x="0" y="10856"/>
                    <a:pt x="759" y="11612"/>
                    <a:pt x="1696" y="11615"/>
                  </a:cubicBezTo>
                  <a:lnTo>
                    <a:pt x="17580" y="11615"/>
                  </a:lnTo>
                  <a:cubicBezTo>
                    <a:pt x="18513" y="11612"/>
                    <a:pt x="19272" y="10856"/>
                    <a:pt x="19272" y="9920"/>
                  </a:cubicBezTo>
                  <a:lnTo>
                    <a:pt x="19272" y="1"/>
                  </a:lnTo>
                  <a:lnTo>
                    <a:pt x="9977" y="6948"/>
                  </a:lnTo>
                  <a:cubicBezTo>
                    <a:pt x="9877" y="7020"/>
                    <a:pt x="9760" y="7059"/>
                    <a:pt x="9636" y="7059"/>
                  </a:cubicBezTo>
                  <a:cubicBezTo>
                    <a:pt x="9513" y="7059"/>
                    <a:pt x="9395" y="7020"/>
                    <a:pt x="9299" y="6948"/>
                  </a:cubicBezTo>
                  <a:lnTo>
                    <a:pt x="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3" name="Google Shape;1563;p52"/>
            <p:cNvSpPr/>
            <p:nvPr/>
          </p:nvSpPr>
          <p:spPr>
            <a:xfrm>
              <a:off x="1296950" y="1549900"/>
              <a:ext cx="71550" cy="105850"/>
            </a:xfrm>
            <a:custGeom>
              <a:rect b="b" l="l" r="r" t="t"/>
              <a:pathLst>
                <a:path extrusionOk="0" h="4234" w="2862">
                  <a:moveTo>
                    <a:pt x="0" y="0"/>
                  </a:moveTo>
                  <a:lnTo>
                    <a:pt x="0" y="4234"/>
                  </a:lnTo>
                  <a:lnTo>
                    <a:pt x="2861" y="2117"/>
                  </a:lnTo>
                  <a:lnTo>
                    <a:pt x="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4" name="Google Shape;1564;p52"/>
            <p:cNvSpPr/>
            <p:nvPr/>
          </p:nvSpPr>
          <p:spPr>
            <a:xfrm>
              <a:off x="914900" y="1549900"/>
              <a:ext cx="71550" cy="105850"/>
            </a:xfrm>
            <a:custGeom>
              <a:rect b="b" l="l" r="r" t="t"/>
              <a:pathLst>
                <a:path extrusionOk="0" h="4234" w="2862">
                  <a:moveTo>
                    <a:pt x="2861" y="0"/>
                  </a:moveTo>
                  <a:lnTo>
                    <a:pt x="0" y="2117"/>
                  </a:lnTo>
                  <a:lnTo>
                    <a:pt x="2861" y="4234"/>
                  </a:lnTo>
                  <a:lnTo>
                    <a:pt x="286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5" name="Google Shape;1565;p52"/>
            <p:cNvSpPr/>
            <p:nvPr/>
          </p:nvSpPr>
          <p:spPr>
            <a:xfrm>
              <a:off x="1014650" y="1436075"/>
              <a:ext cx="254100" cy="336150"/>
            </a:xfrm>
            <a:custGeom>
              <a:rect b="b" l="l" r="r" t="t"/>
              <a:pathLst>
                <a:path extrusionOk="0" h="13446" w="10164">
                  <a:moveTo>
                    <a:pt x="8468" y="3424"/>
                  </a:moveTo>
                  <a:cubicBezTo>
                    <a:pt x="8781" y="3424"/>
                    <a:pt x="9031" y="3677"/>
                    <a:pt x="9031" y="3990"/>
                  </a:cubicBezTo>
                  <a:cubicBezTo>
                    <a:pt x="9031" y="4300"/>
                    <a:pt x="8781" y="4553"/>
                    <a:pt x="8468" y="4553"/>
                  </a:cubicBezTo>
                  <a:lnTo>
                    <a:pt x="1693" y="4553"/>
                  </a:lnTo>
                  <a:cubicBezTo>
                    <a:pt x="1379" y="4553"/>
                    <a:pt x="1130" y="4300"/>
                    <a:pt x="1130" y="3990"/>
                  </a:cubicBezTo>
                  <a:cubicBezTo>
                    <a:pt x="1130" y="3677"/>
                    <a:pt x="1379" y="3424"/>
                    <a:pt x="1693" y="3424"/>
                  </a:cubicBezTo>
                  <a:close/>
                  <a:moveTo>
                    <a:pt x="8468" y="5682"/>
                  </a:moveTo>
                  <a:cubicBezTo>
                    <a:pt x="8781" y="5682"/>
                    <a:pt x="9031" y="5935"/>
                    <a:pt x="9031" y="6248"/>
                  </a:cubicBezTo>
                  <a:cubicBezTo>
                    <a:pt x="9031" y="6559"/>
                    <a:pt x="8781" y="6812"/>
                    <a:pt x="8468" y="6812"/>
                  </a:cubicBezTo>
                  <a:lnTo>
                    <a:pt x="1693" y="6812"/>
                  </a:lnTo>
                  <a:cubicBezTo>
                    <a:pt x="1379" y="6812"/>
                    <a:pt x="1130" y="6559"/>
                    <a:pt x="1130" y="6248"/>
                  </a:cubicBezTo>
                  <a:cubicBezTo>
                    <a:pt x="1130" y="5935"/>
                    <a:pt x="1379" y="5682"/>
                    <a:pt x="1693" y="5682"/>
                  </a:cubicBezTo>
                  <a:close/>
                  <a:moveTo>
                    <a:pt x="5080" y="7941"/>
                  </a:moveTo>
                  <a:cubicBezTo>
                    <a:pt x="5393" y="7941"/>
                    <a:pt x="5643" y="8194"/>
                    <a:pt x="5643" y="8507"/>
                  </a:cubicBezTo>
                  <a:cubicBezTo>
                    <a:pt x="5643" y="8817"/>
                    <a:pt x="5393" y="9070"/>
                    <a:pt x="5080" y="9070"/>
                  </a:cubicBezTo>
                  <a:lnTo>
                    <a:pt x="1693" y="9070"/>
                  </a:lnTo>
                  <a:cubicBezTo>
                    <a:pt x="1379" y="9070"/>
                    <a:pt x="1130" y="8817"/>
                    <a:pt x="1130" y="8507"/>
                  </a:cubicBezTo>
                  <a:cubicBezTo>
                    <a:pt x="1130" y="8194"/>
                    <a:pt x="1379" y="7941"/>
                    <a:pt x="1693" y="7941"/>
                  </a:cubicBezTo>
                  <a:close/>
                  <a:moveTo>
                    <a:pt x="563" y="0"/>
                  </a:moveTo>
                  <a:cubicBezTo>
                    <a:pt x="250" y="0"/>
                    <a:pt x="0" y="250"/>
                    <a:pt x="0" y="563"/>
                  </a:cubicBezTo>
                  <a:lnTo>
                    <a:pt x="0" y="9636"/>
                  </a:lnTo>
                  <a:lnTo>
                    <a:pt x="5080" y="13445"/>
                  </a:lnTo>
                  <a:lnTo>
                    <a:pt x="10163" y="9636"/>
                  </a:lnTo>
                  <a:lnTo>
                    <a:pt x="10163" y="563"/>
                  </a:lnTo>
                  <a:cubicBezTo>
                    <a:pt x="10163" y="250"/>
                    <a:pt x="9910" y="0"/>
                    <a:pt x="959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66" name="Google Shape;1566;p52"/>
          <p:cNvGrpSpPr/>
          <p:nvPr/>
        </p:nvGrpSpPr>
        <p:grpSpPr>
          <a:xfrm>
            <a:off x="1247198" y="3186183"/>
            <a:ext cx="339253" cy="218676"/>
            <a:chOff x="1492675" y="1520750"/>
            <a:chExt cx="481825" cy="310575"/>
          </a:xfrm>
        </p:grpSpPr>
        <p:sp>
          <p:nvSpPr>
            <p:cNvPr id="1567" name="Google Shape;1567;p52"/>
            <p:cNvSpPr/>
            <p:nvPr/>
          </p:nvSpPr>
          <p:spPr>
            <a:xfrm>
              <a:off x="1492675" y="1540400"/>
              <a:ext cx="481825" cy="290925"/>
            </a:xfrm>
            <a:custGeom>
              <a:rect b="b" l="l" r="r" t="t"/>
              <a:pathLst>
                <a:path extrusionOk="0" h="11637" w="19273">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8" name="Google Shape;1568;p52"/>
            <p:cNvSpPr/>
            <p:nvPr/>
          </p:nvSpPr>
          <p:spPr>
            <a:xfrm>
              <a:off x="1522575" y="1520750"/>
              <a:ext cx="421975" cy="165800"/>
            </a:xfrm>
            <a:custGeom>
              <a:rect b="b" l="l" r="r" t="t"/>
              <a:pathLst>
                <a:path extrusionOk="0" h="6632" w="16879">
                  <a:moveTo>
                    <a:pt x="497" y="1"/>
                  </a:moveTo>
                  <a:cubicBezTo>
                    <a:pt x="328" y="1"/>
                    <a:pt x="160" y="31"/>
                    <a:pt x="0" y="82"/>
                  </a:cubicBezTo>
                  <a:lnTo>
                    <a:pt x="8441" y="6631"/>
                  </a:lnTo>
                  <a:lnTo>
                    <a:pt x="16878" y="82"/>
                  </a:lnTo>
                  <a:cubicBezTo>
                    <a:pt x="16719" y="31"/>
                    <a:pt x="16550" y="1"/>
                    <a:pt x="163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69" name="Google Shape;1569;p52"/>
          <p:cNvGrpSpPr/>
          <p:nvPr/>
        </p:nvGrpSpPr>
        <p:grpSpPr>
          <a:xfrm>
            <a:off x="1654995" y="3125877"/>
            <a:ext cx="352332" cy="339288"/>
            <a:chOff x="2071000" y="1435025"/>
            <a:chExt cx="500400" cy="481875"/>
          </a:xfrm>
        </p:grpSpPr>
        <p:sp>
          <p:nvSpPr>
            <p:cNvPr id="1570" name="Google Shape;1570;p52"/>
            <p:cNvSpPr/>
            <p:nvPr/>
          </p:nvSpPr>
          <p:spPr>
            <a:xfrm>
              <a:off x="2425125" y="1718700"/>
              <a:ext cx="146275" cy="141750"/>
            </a:xfrm>
            <a:custGeom>
              <a:rect b="b" l="l" r="r" t="t"/>
              <a:pathLst>
                <a:path extrusionOk="0" h="5670" w="5851">
                  <a:moveTo>
                    <a:pt x="1598" y="0"/>
                  </a:moveTo>
                  <a:cubicBezTo>
                    <a:pt x="1159" y="0"/>
                    <a:pt x="720" y="160"/>
                    <a:pt x="401" y="481"/>
                  </a:cubicBezTo>
                  <a:lnTo>
                    <a:pt x="0" y="879"/>
                  </a:lnTo>
                  <a:lnTo>
                    <a:pt x="4791" y="5669"/>
                  </a:lnTo>
                  <a:lnTo>
                    <a:pt x="5191" y="5272"/>
                  </a:lnTo>
                  <a:cubicBezTo>
                    <a:pt x="5851" y="4610"/>
                    <a:pt x="5851" y="3538"/>
                    <a:pt x="5191" y="2875"/>
                  </a:cubicBezTo>
                  <a:lnTo>
                    <a:pt x="2795" y="481"/>
                  </a:lnTo>
                  <a:cubicBezTo>
                    <a:pt x="2475" y="160"/>
                    <a:pt x="2036" y="0"/>
                    <a:pt x="15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1" name="Google Shape;1571;p52"/>
            <p:cNvSpPr/>
            <p:nvPr/>
          </p:nvSpPr>
          <p:spPr>
            <a:xfrm>
              <a:off x="2071000" y="1477850"/>
              <a:ext cx="453125" cy="439050"/>
            </a:xfrm>
            <a:custGeom>
              <a:rect b="b" l="l" r="r" t="t"/>
              <a:pathLst>
                <a:path extrusionOk="0" h="17562" w="18125">
                  <a:moveTo>
                    <a:pt x="2057" y="0"/>
                  </a:moveTo>
                  <a:cubicBezTo>
                    <a:pt x="0" y="2397"/>
                    <a:pt x="81" y="6008"/>
                    <a:pt x="2352" y="8278"/>
                  </a:cubicBezTo>
                  <a:lnTo>
                    <a:pt x="9847" y="15776"/>
                  </a:lnTo>
                  <a:cubicBezTo>
                    <a:pt x="11008" y="16937"/>
                    <a:pt x="12564" y="17561"/>
                    <a:pt x="14149" y="17561"/>
                  </a:cubicBezTo>
                  <a:cubicBezTo>
                    <a:pt x="15535" y="17561"/>
                    <a:pt x="16943" y="17083"/>
                    <a:pt x="18125" y="16068"/>
                  </a:cubicBezTo>
                  <a:lnTo>
                    <a:pt x="13346" y="11289"/>
                  </a:lnTo>
                  <a:cubicBezTo>
                    <a:pt x="13108" y="11473"/>
                    <a:pt x="12823" y="11568"/>
                    <a:pt x="12540" y="11568"/>
                  </a:cubicBezTo>
                  <a:cubicBezTo>
                    <a:pt x="12221" y="11568"/>
                    <a:pt x="11904" y="11448"/>
                    <a:pt x="11660" y="11202"/>
                  </a:cubicBezTo>
                  <a:lnTo>
                    <a:pt x="6926" y="6465"/>
                  </a:lnTo>
                  <a:cubicBezTo>
                    <a:pt x="6462" y="6002"/>
                    <a:pt x="6447" y="5282"/>
                    <a:pt x="6839" y="4779"/>
                  </a:cubicBezTo>
                  <a:lnTo>
                    <a:pt x="205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2" name="Google Shape;1572;p52"/>
            <p:cNvSpPr/>
            <p:nvPr/>
          </p:nvSpPr>
          <p:spPr>
            <a:xfrm>
              <a:off x="2141600" y="1435025"/>
              <a:ext cx="146300" cy="141850"/>
            </a:xfrm>
            <a:custGeom>
              <a:rect b="b" l="l" r="r" t="t"/>
              <a:pathLst>
                <a:path extrusionOk="0" h="5674" w="5852">
                  <a:moveTo>
                    <a:pt x="1597" y="1"/>
                  </a:moveTo>
                  <a:cubicBezTo>
                    <a:pt x="1158" y="1"/>
                    <a:pt x="719" y="161"/>
                    <a:pt x="398" y="482"/>
                  </a:cubicBezTo>
                  <a:lnTo>
                    <a:pt x="1" y="882"/>
                  </a:lnTo>
                  <a:lnTo>
                    <a:pt x="4792" y="5673"/>
                  </a:lnTo>
                  <a:lnTo>
                    <a:pt x="5189" y="5273"/>
                  </a:lnTo>
                  <a:cubicBezTo>
                    <a:pt x="5852" y="4610"/>
                    <a:pt x="5852" y="3538"/>
                    <a:pt x="5189" y="2879"/>
                  </a:cubicBezTo>
                  <a:lnTo>
                    <a:pt x="2795" y="482"/>
                  </a:lnTo>
                  <a:cubicBezTo>
                    <a:pt x="2474" y="161"/>
                    <a:pt x="2036" y="1"/>
                    <a:pt x="1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73" name="Google Shape;1573;p52"/>
          <p:cNvGrpSpPr/>
          <p:nvPr/>
        </p:nvGrpSpPr>
        <p:grpSpPr>
          <a:xfrm>
            <a:off x="2083159" y="3146709"/>
            <a:ext cx="351874" cy="297623"/>
            <a:chOff x="2678350" y="1464650"/>
            <a:chExt cx="499750" cy="422700"/>
          </a:xfrm>
        </p:grpSpPr>
        <p:sp>
          <p:nvSpPr>
            <p:cNvPr id="1574" name="Google Shape;1574;p52"/>
            <p:cNvSpPr/>
            <p:nvPr/>
          </p:nvSpPr>
          <p:spPr>
            <a:xfrm>
              <a:off x="3081050" y="1542700"/>
              <a:ext cx="97050" cy="267350"/>
            </a:xfrm>
            <a:custGeom>
              <a:rect b="b" l="l" r="r" t="t"/>
              <a:pathLst>
                <a:path extrusionOk="0" h="10694" w="3882">
                  <a:moveTo>
                    <a:pt x="618" y="0"/>
                  </a:moveTo>
                  <a:cubicBezTo>
                    <a:pt x="474" y="0"/>
                    <a:pt x="329" y="55"/>
                    <a:pt x="220" y="165"/>
                  </a:cubicBezTo>
                  <a:cubicBezTo>
                    <a:pt x="3" y="384"/>
                    <a:pt x="0" y="737"/>
                    <a:pt x="214" y="957"/>
                  </a:cubicBezTo>
                  <a:cubicBezTo>
                    <a:pt x="2650" y="3375"/>
                    <a:pt x="2650" y="7316"/>
                    <a:pt x="214" y="9737"/>
                  </a:cubicBezTo>
                  <a:cubicBezTo>
                    <a:pt x="0" y="9957"/>
                    <a:pt x="3" y="10310"/>
                    <a:pt x="220" y="10526"/>
                  </a:cubicBezTo>
                  <a:cubicBezTo>
                    <a:pt x="330" y="10638"/>
                    <a:pt x="475" y="10693"/>
                    <a:pt x="620" y="10693"/>
                  </a:cubicBezTo>
                  <a:cubicBezTo>
                    <a:pt x="761" y="10693"/>
                    <a:pt x="902" y="10641"/>
                    <a:pt x="1012" y="10535"/>
                  </a:cubicBezTo>
                  <a:cubicBezTo>
                    <a:pt x="3882" y="7672"/>
                    <a:pt x="3882" y="3022"/>
                    <a:pt x="1012" y="159"/>
                  </a:cubicBezTo>
                  <a:cubicBezTo>
                    <a:pt x="902" y="53"/>
                    <a:pt x="760" y="0"/>
                    <a:pt x="6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5" name="Google Shape;1575;p52"/>
            <p:cNvSpPr/>
            <p:nvPr/>
          </p:nvSpPr>
          <p:spPr>
            <a:xfrm>
              <a:off x="3041000" y="1582600"/>
              <a:ext cx="75075" cy="187725"/>
            </a:xfrm>
            <a:custGeom>
              <a:rect b="b" l="l" r="r" t="t"/>
              <a:pathLst>
                <a:path extrusionOk="0" h="7509" w="3003">
                  <a:moveTo>
                    <a:pt x="626" y="0"/>
                  </a:moveTo>
                  <a:cubicBezTo>
                    <a:pt x="482" y="0"/>
                    <a:pt x="337" y="55"/>
                    <a:pt x="226" y="165"/>
                  </a:cubicBezTo>
                  <a:cubicBezTo>
                    <a:pt x="9" y="381"/>
                    <a:pt x="6" y="734"/>
                    <a:pt x="220" y="957"/>
                  </a:cubicBezTo>
                  <a:cubicBezTo>
                    <a:pt x="1774" y="2495"/>
                    <a:pt x="1774" y="5007"/>
                    <a:pt x="220" y="6545"/>
                  </a:cubicBezTo>
                  <a:cubicBezTo>
                    <a:pt x="0" y="6765"/>
                    <a:pt x="0" y="7124"/>
                    <a:pt x="220" y="7343"/>
                  </a:cubicBezTo>
                  <a:cubicBezTo>
                    <a:pt x="330" y="7453"/>
                    <a:pt x="474" y="7508"/>
                    <a:pt x="619" y="7508"/>
                  </a:cubicBezTo>
                  <a:cubicBezTo>
                    <a:pt x="763" y="7508"/>
                    <a:pt x="908" y="7453"/>
                    <a:pt x="1018" y="7343"/>
                  </a:cubicBezTo>
                  <a:cubicBezTo>
                    <a:pt x="3002" y="5359"/>
                    <a:pt x="3002" y="2143"/>
                    <a:pt x="1018" y="159"/>
                  </a:cubicBezTo>
                  <a:cubicBezTo>
                    <a:pt x="909" y="53"/>
                    <a:pt x="768" y="0"/>
                    <a:pt x="6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6" name="Google Shape;1576;p52"/>
            <p:cNvSpPr/>
            <p:nvPr/>
          </p:nvSpPr>
          <p:spPr>
            <a:xfrm>
              <a:off x="2678350" y="1464650"/>
              <a:ext cx="339700" cy="422700"/>
            </a:xfrm>
            <a:custGeom>
              <a:rect b="b" l="l" r="r" t="t"/>
              <a:pathLst>
                <a:path extrusionOk="0" h="16908" w="13588">
                  <a:moveTo>
                    <a:pt x="5683" y="5632"/>
                  </a:moveTo>
                  <a:lnTo>
                    <a:pt x="5683" y="11278"/>
                  </a:lnTo>
                  <a:lnTo>
                    <a:pt x="3952" y="11278"/>
                  </a:lnTo>
                  <a:cubicBezTo>
                    <a:pt x="3638" y="11278"/>
                    <a:pt x="3389" y="11026"/>
                    <a:pt x="3389" y="10712"/>
                  </a:cubicBezTo>
                  <a:lnTo>
                    <a:pt x="3389" y="6195"/>
                  </a:lnTo>
                  <a:cubicBezTo>
                    <a:pt x="3389" y="5882"/>
                    <a:pt x="3638" y="5632"/>
                    <a:pt x="3952" y="5632"/>
                  </a:cubicBezTo>
                  <a:close/>
                  <a:moveTo>
                    <a:pt x="11895" y="1115"/>
                  </a:moveTo>
                  <a:cubicBezTo>
                    <a:pt x="12206" y="1115"/>
                    <a:pt x="12458" y="1365"/>
                    <a:pt x="12458" y="1679"/>
                  </a:cubicBezTo>
                  <a:lnTo>
                    <a:pt x="12458" y="15229"/>
                  </a:lnTo>
                  <a:cubicBezTo>
                    <a:pt x="12458" y="15542"/>
                    <a:pt x="12206" y="15792"/>
                    <a:pt x="11895" y="15792"/>
                  </a:cubicBezTo>
                  <a:cubicBezTo>
                    <a:pt x="11582" y="15792"/>
                    <a:pt x="11329" y="15542"/>
                    <a:pt x="11329" y="15229"/>
                  </a:cubicBezTo>
                  <a:lnTo>
                    <a:pt x="11329" y="1679"/>
                  </a:lnTo>
                  <a:cubicBezTo>
                    <a:pt x="11329" y="1365"/>
                    <a:pt x="11582" y="1115"/>
                    <a:pt x="11895" y="1115"/>
                  </a:cubicBezTo>
                  <a:close/>
                  <a:moveTo>
                    <a:pt x="11892" y="0"/>
                  </a:moveTo>
                  <a:cubicBezTo>
                    <a:pt x="11090" y="0"/>
                    <a:pt x="10386" y="570"/>
                    <a:pt x="10230" y="1374"/>
                  </a:cubicBezTo>
                  <a:lnTo>
                    <a:pt x="6060" y="4503"/>
                  </a:lnTo>
                  <a:lnTo>
                    <a:pt x="3952" y="4503"/>
                  </a:lnTo>
                  <a:cubicBezTo>
                    <a:pt x="3235" y="4503"/>
                    <a:pt x="2600" y="4955"/>
                    <a:pt x="2362" y="5632"/>
                  </a:cubicBezTo>
                  <a:lnTo>
                    <a:pt x="1693" y="5632"/>
                  </a:lnTo>
                  <a:cubicBezTo>
                    <a:pt x="757" y="5632"/>
                    <a:pt x="1" y="6388"/>
                    <a:pt x="1" y="7325"/>
                  </a:cubicBezTo>
                  <a:lnTo>
                    <a:pt x="1" y="9583"/>
                  </a:lnTo>
                  <a:cubicBezTo>
                    <a:pt x="1" y="10520"/>
                    <a:pt x="757" y="11275"/>
                    <a:pt x="1693" y="11278"/>
                  </a:cubicBezTo>
                  <a:lnTo>
                    <a:pt x="2362" y="11278"/>
                  </a:lnTo>
                  <a:cubicBezTo>
                    <a:pt x="2600" y="11953"/>
                    <a:pt x="3235" y="12405"/>
                    <a:pt x="3952" y="12408"/>
                  </a:cubicBezTo>
                  <a:lnTo>
                    <a:pt x="6060" y="12408"/>
                  </a:lnTo>
                  <a:lnTo>
                    <a:pt x="10230" y="15533"/>
                  </a:lnTo>
                  <a:cubicBezTo>
                    <a:pt x="10386" y="16336"/>
                    <a:pt x="11087" y="16908"/>
                    <a:pt x="11888" y="16908"/>
                  </a:cubicBezTo>
                  <a:cubicBezTo>
                    <a:pt x="11940" y="16908"/>
                    <a:pt x="11993" y="16905"/>
                    <a:pt x="12046" y="16900"/>
                  </a:cubicBezTo>
                  <a:cubicBezTo>
                    <a:pt x="12913" y="16822"/>
                    <a:pt x="13582" y="16099"/>
                    <a:pt x="13588" y="15229"/>
                  </a:cubicBezTo>
                  <a:lnTo>
                    <a:pt x="13588" y="1679"/>
                  </a:lnTo>
                  <a:cubicBezTo>
                    <a:pt x="13579" y="808"/>
                    <a:pt x="12913" y="86"/>
                    <a:pt x="12046" y="7"/>
                  </a:cubicBezTo>
                  <a:cubicBezTo>
                    <a:pt x="11994" y="3"/>
                    <a:pt x="11943" y="0"/>
                    <a:pt x="118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77" name="Google Shape;1577;p52"/>
          <p:cNvGrpSpPr/>
          <p:nvPr/>
        </p:nvGrpSpPr>
        <p:grpSpPr>
          <a:xfrm>
            <a:off x="2506692" y="3125895"/>
            <a:ext cx="339253" cy="339253"/>
            <a:chOff x="3271200" y="1435075"/>
            <a:chExt cx="481825" cy="481825"/>
          </a:xfrm>
        </p:grpSpPr>
        <p:sp>
          <p:nvSpPr>
            <p:cNvPr id="1578" name="Google Shape;1578;p52"/>
            <p:cNvSpPr/>
            <p:nvPr/>
          </p:nvSpPr>
          <p:spPr>
            <a:xfrm>
              <a:off x="3271200" y="1435075"/>
              <a:ext cx="481825" cy="481825"/>
            </a:xfrm>
            <a:custGeom>
              <a:rect b="b" l="l" r="r" t="t"/>
              <a:pathLst>
                <a:path extrusionOk="0" h="19273" w="19273">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9" name="Google Shape;1579;p52"/>
            <p:cNvSpPr/>
            <p:nvPr/>
          </p:nvSpPr>
          <p:spPr>
            <a:xfrm>
              <a:off x="3356575" y="1520525"/>
              <a:ext cx="311000" cy="311025"/>
            </a:xfrm>
            <a:custGeom>
              <a:rect b="b" l="l" r="r" t="t"/>
              <a:pathLst>
                <a:path extrusionOk="0" h="12441" w="1244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80" name="Google Shape;1580;p52"/>
          <p:cNvGrpSpPr/>
          <p:nvPr/>
        </p:nvGrpSpPr>
        <p:grpSpPr>
          <a:xfrm>
            <a:off x="2917165" y="3125877"/>
            <a:ext cx="343442" cy="339288"/>
            <a:chOff x="3858100" y="1435075"/>
            <a:chExt cx="487775" cy="481875"/>
          </a:xfrm>
        </p:grpSpPr>
        <p:sp>
          <p:nvSpPr>
            <p:cNvPr id="1581" name="Google Shape;1581;p52"/>
            <p:cNvSpPr/>
            <p:nvPr/>
          </p:nvSpPr>
          <p:spPr>
            <a:xfrm>
              <a:off x="3858100" y="1868750"/>
              <a:ext cx="55575" cy="48200"/>
            </a:xfrm>
            <a:custGeom>
              <a:rect b="b" l="l" r="r" t="t"/>
              <a:pathLst>
                <a:path extrusionOk="0" h="1928" w="2223">
                  <a:moveTo>
                    <a:pt x="1600" y="0"/>
                  </a:moveTo>
                  <a:cubicBezTo>
                    <a:pt x="1460" y="0"/>
                    <a:pt x="1319" y="53"/>
                    <a:pt x="1211" y="158"/>
                  </a:cubicBezTo>
                  <a:lnTo>
                    <a:pt x="413" y="959"/>
                  </a:lnTo>
                  <a:cubicBezTo>
                    <a:pt x="0" y="1369"/>
                    <a:pt x="388" y="1927"/>
                    <a:pt x="825" y="1927"/>
                  </a:cubicBezTo>
                  <a:cubicBezTo>
                    <a:pt x="956" y="1927"/>
                    <a:pt x="1091" y="1877"/>
                    <a:pt x="1211" y="1757"/>
                  </a:cubicBezTo>
                  <a:lnTo>
                    <a:pt x="2009" y="959"/>
                  </a:lnTo>
                  <a:cubicBezTo>
                    <a:pt x="2222" y="736"/>
                    <a:pt x="2219" y="384"/>
                    <a:pt x="2000" y="167"/>
                  </a:cubicBezTo>
                  <a:cubicBezTo>
                    <a:pt x="1890" y="56"/>
                    <a:pt x="1745" y="0"/>
                    <a:pt x="16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2" name="Google Shape;1582;p52"/>
            <p:cNvSpPr/>
            <p:nvPr/>
          </p:nvSpPr>
          <p:spPr>
            <a:xfrm>
              <a:off x="3917950" y="1808500"/>
              <a:ext cx="60350" cy="48525"/>
            </a:xfrm>
            <a:custGeom>
              <a:rect b="b" l="l" r="r" t="t"/>
              <a:pathLst>
                <a:path extrusionOk="0" h="1941" w="2414">
                  <a:moveTo>
                    <a:pt x="1601" y="1"/>
                  </a:moveTo>
                  <a:cubicBezTo>
                    <a:pt x="1470" y="1"/>
                    <a:pt x="1333" y="52"/>
                    <a:pt x="1211" y="174"/>
                  </a:cubicBezTo>
                  <a:lnTo>
                    <a:pt x="413" y="972"/>
                  </a:lnTo>
                  <a:cubicBezTo>
                    <a:pt x="1" y="1384"/>
                    <a:pt x="388" y="1941"/>
                    <a:pt x="824" y="1941"/>
                  </a:cubicBezTo>
                  <a:cubicBezTo>
                    <a:pt x="955" y="1941"/>
                    <a:pt x="1091" y="1890"/>
                    <a:pt x="1211" y="1770"/>
                  </a:cubicBezTo>
                  <a:lnTo>
                    <a:pt x="2009" y="972"/>
                  </a:lnTo>
                  <a:cubicBezTo>
                    <a:pt x="2414" y="569"/>
                    <a:pt x="2037" y="1"/>
                    <a:pt x="16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3" name="Google Shape;1583;p52"/>
            <p:cNvSpPr/>
            <p:nvPr/>
          </p:nvSpPr>
          <p:spPr>
            <a:xfrm>
              <a:off x="3876450" y="1435075"/>
              <a:ext cx="450375" cy="251250"/>
            </a:xfrm>
            <a:custGeom>
              <a:rect b="b" l="l" r="r" t="t"/>
              <a:pathLst>
                <a:path extrusionOk="0" h="10050" w="18015">
                  <a:moveTo>
                    <a:pt x="18014" y="1"/>
                  </a:moveTo>
                  <a:lnTo>
                    <a:pt x="561" y="4762"/>
                  </a:lnTo>
                  <a:cubicBezTo>
                    <a:pt x="121" y="4882"/>
                    <a:pt x="1" y="5448"/>
                    <a:pt x="350" y="5740"/>
                  </a:cubicBezTo>
                  <a:lnTo>
                    <a:pt x="5584" y="10049"/>
                  </a:lnTo>
                  <a:lnTo>
                    <a:pt x="1801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4" name="Google Shape;1584;p52"/>
            <p:cNvSpPr/>
            <p:nvPr/>
          </p:nvSpPr>
          <p:spPr>
            <a:xfrm>
              <a:off x="4094925" y="1456025"/>
              <a:ext cx="250950" cy="445250"/>
            </a:xfrm>
            <a:custGeom>
              <a:rect b="b" l="l" r="r" t="t"/>
              <a:pathLst>
                <a:path extrusionOk="0" h="17810" w="10038">
                  <a:moveTo>
                    <a:pt x="10037" y="0"/>
                  </a:moveTo>
                  <a:cubicBezTo>
                    <a:pt x="9890" y="120"/>
                    <a:pt x="118" y="12226"/>
                    <a:pt x="1" y="12370"/>
                  </a:cubicBezTo>
                  <a:lnTo>
                    <a:pt x="4313" y="17604"/>
                  </a:lnTo>
                  <a:cubicBezTo>
                    <a:pt x="4428" y="17744"/>
                    <a:pt x="4587" y="17809"/>
                    <a:pt x="4745" y="17809"/>
                  </a:cubicBezTo>
                  <a:cubicBezTo>
                    <a:pt x="4985" y="17809"/>
                    <a:pt x="5222" y="17659"/>
                    <a:pt x="5294" y="17390"/>
                  </a:cubicBezTo>
                  <a:lnTo>
                    <a:pt x="1003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5" name="Google Shape;1585;p52"/>
            <p:cNvSpPr/>
            <p:nvPr/>
          </p:nvSpPr>
          <p:spPr>
            <a:xfrm>
              <a:off x="3993575" y="1542825"/>
              <a:ext cx="245025" cy="242525"/>
            </a:xfrm>
            <a:custGeom>
              <a:rect b="b" l="l" r="r" t="t"/>
              <a:pathLst>
                <a:path extrusionOk="0" h="9701" w="9801">
                  <a:moveTo>
                    <a:pt x="9800" y="0"/>
                  </a:moveTo>
                  <a:lnTo>
                    <a:pt x="646" y="7399"/>
                  </a:lnTo>
                  <a:lnTo>
                    <a:pt x="125" y="8955"/>
                  </a:lnTo>
                  <a:cubicBezTo>
                    <a:pt x="1" y="9338"/>
                    <a:pt x="298" y="9700"/>
                    <a:pt x="659" y="9700"/>
                  </a:cubicBezTo>
                  <a:cubicBezTo>
                    <a:pt x="719" y="9700"/>
                    <a:pt x="780" y="9690"/>
                    <a:pt x="842" y="9669"/>
                  </a:cubicBezTo>
                  <a:lnTo>
                    <a:pt x="2398" y="9151"/>
                  </a:lnTo>
                  <a:lnTo>
                    <a:pt x="980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86" name="Google Shape;1586;p52"/>
          <p:cNvGrpSpPr/>
          <p:nvPr/>
        </p:nvGrpSpPr>
        <p:grpSpPr>
          <a:xfrm>
            <a:off x="3337249" y="3125895"/>
            <a:ext cx="339253" cy="339253"/>
            <a:chOff x="4456875" y="1435075"/>
            <a:chExt cx="481825" cy="481825"/>
          </a:xfrm>
        </p:grpSpPr>
        <p:sp>
          <p:nvSpPr>
            <p:cNvPr id="1587" name="Google Shape;1587;p52"/>
            <p:cNvSpPr/>
            <p:nvPr/>
          </p:nvSpPr>
          <p:spPr>
            <a:xfrm>
              <a:off x="4624975" y="1465275"/>
              <a:ext cx="56650" cy="86000"/>
            </a:xfrm>
            <a:custGeom>
              <a:rect b="b" l="l" r="r" t="t"/>
              <a:pathLst>
                <a:path extrusionOk="0" h="3440" w="2266">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8" name="Google Shape;1588;p52"/>
            <p:cNvSpPr/>
            <p:nvPr/>
          </p:nvSpPr>
          <p:spPr>
            <a:xfrm>
              <a:off x="4615275" y="1797425"/>
              <a:ext cx="66350" cy="89375"/>
            </a:xfrm>
            <a:custGeom>
              <a:rect b="b" l="l" r="r" t="t"/>
              <a:pathLst>
                <a:path extrusionOk="0" h="3575" w="2654">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9" name="Google Shape;1589;p52"/>
            <p:cNvSpPr/>
            <p:nvPr/>
          </p:nvSpPr>
          <p:spPr>
            <a:xfrm>
              <a:off x="4583125" y="1547250"/>
              <a:ext cx="28250" cy="28250"/>
            </a:xfrm>
            <a:custGeom>
              <a:rect b="b" l="l" r="r" t="t"/>
              <a:pathLst>
                <a:path extrusionOk="0" h="1130" w="113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0" name="Google Shape;1590;p52"/>
            <p:cNvSpPr/>
            <p:nvPr/>
          </p:nvSpPr>
          <p:spPr>
            <a:xfrm>
              <a:off x="4597950" y="1576075"/>
              <a:ext cx="83675" cy="87525"/>
            </a:xfrm>
            <a:custGeom>
              <a:rect b="b" l="l" r="r" t="t"/>
              <a:pathLst>
                <a:path extrusionOk="0" h="3501" w="3347">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1" name="Google Shape;1591;p52"/>
            <p:cNvSpPr/>
            <p:nvPr/>
          </p:nvSpPr>
          <p:spPr>
            <a:xfrm>
              <a:off x="4597650" y="1692175"/>
              <a:ext cx="83975" cy="82450"/>
            </a:xfrm>
            <a:custGeom>
              <a:rect b="b" l="l" r="r" t="t"/>
              <a:pathLst>
                <a:path extrusionOk="0" h="3298" w="3359">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2" name="Google Shape;1592;p52"/>
            <p:cNvSpPr/>
            <p:nvPr/>
          </p:nvSpPr>
          <p:spPr>
            <a:xfrm>
              <a:off x="4798050" y="1663575"/>
              <a:ext cx="28475" cy="28250"/>
            </a:xfrm>
            <a:custGeom>
              <a:rect b="b" l="l" r="r" t="t"/>
              <a:pathLst>
                <a:path extrusionOk="0" h="1130" w="1139">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3" name="Google Shape;1593;p52"/>
            <p:cNvSpPr/>
            <p:nvPr/>
          </p:nvSpPr>
          <p:spPr>
            <a:xfrm>
              <a:off x="4710200" y="1435075"/>
              <a:ext cx="228500" cy="228525"/>
            </a:xfrm>
            <a:custGeom>
              <a:rect b="b" l="l" r="r" t="t"/>
              <a:pathLst>
                <a:path extrusionOk="0" h="9141" w="914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4" name="Google Shape;1594;p52"/>
            <p:cNvSpPr/>
            <p:nvPr/>
          </p:nvSpPr>
          <p:spPr>
            <a:xfrm>
              <a:off x="4819200" y="1593475"/>
              <a:ext cx="89400" cy="70125"/>
            </a:xfrm>
            <a:custGeom>
              <a:rect b="b" l="l" r="r" t="t"/>
              <a:pathLst>
                <a:path extrusionOk="0" h="2805" w="3576">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5" name="Google Shape;1595;p52"/>
            <p:cNvSpPr/>
            <p:nvPr/>
          </p:nvSpPr>
          <p:spPr>
            <a:xfrm>
              <a:off x="4819200" y="1692175"/>
              <a:ext cx="89475" cy="66275"/>
            </a:xfrm>
            <a:custGeom>
              <a:rect b="b" l="l" r="r" t="t"/>
              <a:pathLst>
                <a:path extrusionOk="0" h="2651" w="3579">
                  <a:moveTo>
                    <a:pt x="1317" y="0"/>
                  </a:moveTo>
                  <a:cubicBezTo>
                    <a:pt x="1133" y="500"/>
                    <a:pt x="727" y="883"/>
                    <a:pt x="215" y="1033"/>
                  </a:cubicBezTo>
                  <a:cubicBezTo>
                    <a:pt x="166" y="1593"/>
                    <a:pt x="94" y="2132"/>
                    <a:pt x="1" y="2650"/>
                  </a:cubicBezTo>
                  <a:cubicBezTo>
                    <a:pt x="1889" y="2030"/>
                    <a:pt x="3223" y="1078"/>
                    <a:pt x="357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6" name="Google Shape;1596;p52"/>
            <p:cNvSpPr/>
            <p:nvPr/>
          </p:nvSpPr>
          <p:spPr>
            <a:xfrm>
              <a:off x="4456875" y="1691800"/>
              <a:ext cx="225125" cy="225100"/>
            </a:xfrm>
            <a:custGeom>
              <a:rect b="b" l="l" r="r" t="t"/>
              <a:pathLst>
                <a:path extrusionOk="0" h="9004" w="9005">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7" name="Google Shape;1597;p52"/>
            <p:cNvSpPr/>
            <p:nvPr/>
          </p:nvSpPr>
          <p:spPr>
            <a:xfrm>
              <a:off x="4487000" y="1595125"/>
              <a:ext cx="88925" cy="68475"/>
            </a:xfrm>
            <a:custGeom>
              <a:rect b="b" l="l" r="r" t="t"/>
              <a:pathLst>
                <a:path extrusionOk="0" h="2739" w="3557">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8" name="Google Shape;1598;p52"/>
            <p:cNvSpPr/>
            <p:nvPr/>
          </p:nvSpPr>
          <p:spPr>
            <a:xfrm>
              <a:off x="4486925" y="1692175"/>
              <a:ext cx="89450" cy="66350"/>
            </a:xfrm>
            <a:custGeom>
              <a:rect b="b" l="l" r="r" t="t"/>
              <a:pathLst>
                <a:path extrusionOk="0" h="2654" w="3578">
                  <a:moveTo>
                    <a:pt x="0" y="0"/>
                  </a:moveTo>
                  <a:cubicBezTo>
                    <a:pt x="352" y="1078"/>
                    <a:pt x="1689" y="2030"/>
                    <a:pt x="3578" y="2653"/>
                  </a:cubicBezTo>
                  <a:cubicBezTo>
                    <a:pt x="3418" y="1777"/>
                    <a:pt x="3325" y="889"/>
                    <a:pt x="33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9" name="Google Shape;1599;p52"/>
            <p:cNvSpPr/>
            <p:nvPr/>
          </p:nvSpPr>
          <p:spPr>
            <a:xfrm>
              <a:off x="4456875" y="1435075"/>
              <a:ext cx="225125" cy="228525"/>
            </a:xfrm>
            <a:custGeom>
              <a:rect b="b" l="l" r="r" t="t"/>
              <a:pathLst>
                <a:path extrusionOk="0" h="9141" w="9005">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0" name="Google Shape;1600;p52"/>
            <p:cNvSpPr/>
            <p:nvPr/>
          </p:nvSpPr>
          <p:spPr>
            <a:xfrm>
              <a:off x="4710200" y="1691800"/>
              <a:ext cx="228500" cy="225100"/>
            </a:xfrm>
            <a:custGeom>
              <a:rect b="b" l="l" r="r" t="t"/>
              <a:pathLst>
                <a:path extrusionOk="0" h="9004" w="914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1" name="Google Shape;1601;p52"/>
            <p:cNvSpPr/>
            <p:nvPr/>
          </p:nvSpPr>
          <p:spPr>
            <a:xfrm>
              <a:off x="4710200" y="1465200"/>
              <a:ext cx="70025" cy="89375"/>
            </a:xfrm>
            <a:custGeom>
              <a:rect b="b" l="l" r="r" t="t"/>
              <a:pathLst>
                <a:path extrusionOk="0" h="3575" w="2801">
                  <a:moveTo>
                    <a:pt x="1" y="0"/>
                  </a:moveTo>
                  <a:lnTo>
                    <a:pt x="1" y="3298"/>
                  </a:lnTo>
                  <a:cubicBezTo>
                    <a:pt x="937" y="3328"/>
                    <a:pt x="1961" y="3421"/>
                    <a:pt x="2801" y="3575"/>
                  </a:cubicBezTo>
                  <a:cubicBezTo>
                    <a:pt x="2181" y="1687"/>
                    <a:pt x="1082" y="350"/>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2" name="Google Shape;1602;p52"/>
            <p:cNvSpPr/>
            <p:nvPr/>
          </p:nvSpPr>
          <p:spPr>
            <a:xfrm>
              <a:off x="4710200" y="1575850"/>
              <a:ext cx="86150" cy="87750"/>
            </a:xfrm>
            <a:custGeom>
              <a:rect b="b" l="l" r="r" t="t"/>
              <a:pathLst>
                <a:path extrusionOk="0" h="3510" w="3446">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3" name="Google Shape;1603;p52"/>
            <p:cNvSpPr/>
            <p:nvPr/>
          </p:nvSpPr>
          <p:spPr>
            <a:xfrm>
              <a:off x="4710200" y="1797500"/>
              <a:ext cx="70025" cy="89375"/>
            </a:xfrm>
            <a:custGeom>
              <a:rect b="b" l="l" r="r" t="t"/>
              <a:pathLst>
                <a:path extrusionOk="0" h="3575" w="2801">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4" name="Google Shape;1604;p52"/>
            <p:cNvSpPr/>
            <p:nvPr/>
          </p:nvSpPr>
          <p:spPr>
            <a:xfrm>
              <a:off x="4681975" y="1776400"/>
              <a:ext cx="28250" cy="28350"/>
            </a:xfrm>
            <a:custGeom>
              <a:rect b="b" l="l" r="r" t="t"/>
              <a:pathLst>
                <a:path extrusionOk="0" h="1134" w="113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5" name="Google Shape;1605;p52"/>
            <p:cNvSpPr/>
            <p:nvPr/>
          </p:nvSpPr>
          <p:spPr>
            <a:xfrm>
              <a:off x="4710200" y="1692175"/>
              <a:ext cx="86150" cy="82450"/>
            </a:xfrm>
            <a:custGeom>
              <a:rect b="b" l="l" r="r" t="t"/>
              <a:pathLst>
                <a:path extrusionOk="0" h="3298" w="3446">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06" name="Google Shape;1606;p52"/>
          <p:cNvGrpSpPr/>
          <p:nvPr/>
        </p:nvGrpSpPr>
        <p:grpSpPr>
          <a:xfrm>
            <a:off x="3758239" y="3125886"/>
            <a:ext cx="342580" cy="339271"/>
            <a:chOff x="5049725" y="1435050"/>
            <a:chExt cx="486550" cy="481850"/>
          </a:xfrm>
        </p:grpSpPr>
        <p:sp>
          <p:nvSpPr>
            <p:cNvPr id="1607" name="Google Shape;1607;p52"/>
            <p:cNvSpPr/>
            <p:nvPr/>
          </p:nvSpPr>
          <p:spPr>
            <a:xfrm>
              <a:off x="5136300" y="1519775"/>
              <a:ext cx="310550" cy="310550"/>
            </a:xfrm>
            <a:custGeom>
              <a:rect b="b" l="l" r="r" t="t"/>
              <a:pathLst>
                <a:path extrusionOk="0" h="12422" w="12422">
                  <a:moveTo>
                    <a:pt x="6209" y="1"/>
                  </a:moveTo>
                  <a:cubicBezTo>
                    <a:pt x="2786" y="1"/>
                    <a:pt x="0" y="2786"/>
                    <a:pt x="0" y="6213"/>
                  </a:cubicBezTo>
                  <a:cubicBezTo>
                    <a:pt x="0" y="9637"/>
                    <a:pt x="2786" y="12422"/>
                    <a:pt x="6209" y="12422"/>
                  </a:cubicBezTo>
                  <a:cubicBezTo>
                    <a:pt x="9636" y="12422"/>
                    <a:pt x="12422" y="9637"/>
                    <a:pt x="12422" y="6213"/>
                  </a:cubicBezTo>
                  <a:cubicBezTo>
                    <a:pt x="12422" y="5219"/>
                    <a:pt x="12160" y="4258"/>
                    <a:pt x="11711" y="3388"/>
                  </a:cubicBezTo>
                  <a:lnTo>
                    <a:pt x="11428" y="3388"/>
                  </a:lnTo>
                  <a:lnTo>
                    <a:pt x="10780" y="4036"/>
                  </a:lnTo>
                  <a:cubicBezTo>
                    <a:pt x="11112" y="4713"/>
                    <a:pt x="11286" y="5457"/>
                    <a:pt x="11292" y="6213"/>
                  </a:cubicBezTo>
                  <a:cubicBezTo>
                    <a:pt x="11292" y="9013"/>
                    <a:pt x="9010" y="11293"/>
                    <a:pt x="6209" y="11293"/>
                  </a:cubicBezTo>
                  <a:cubicBezTo>
                    <a:pt x="3409" y="11293"/>
                    <a:pt x="1129" y="9013"/>
                    <a:pt x="1129" y="6213"/>
                  </a:cubicBezTo>
                  <a:cubicBezTo>
                    <a:pt x="1129" y="3409"/>
                    <a:pt x="3409" y="1130"/>
                    <a:pt x="6209" y="1130"/>
                  </a:cubicBezTo>
                  <a:cubicBezTo>
                    <a:pt x="6965" y="1133"/>
                    <a:pt x="7709" y="1307"/>
                    <a:pt x="8387" y="1639"/>
                  </a:cubicBezTo>
                  <a:lnTo>
                    <a:pt x="9034" y="994"/>
                  </a:lnTo>
                  <a:lnTo>
                    <a:pt x="9034" y="708"/>
                  </a:lnTo>
                  <a:cubicBezTo>
                    <a:pt x="8164" y="260"/>
                    <a:pt x="7203" y="1"/>
                    <a:pt x="62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8" name="Google Shape;1608;p52"/>
            <p:cNvSpPr/>
            <p:nvPr/>
          </p:nvSpPr>
          <p:spPr>
            <a:xfrm>
              <a:off x="5184925" y="1576250"/>
              <a:ext cx="205475" cy="197625"/>
            </a:xfrm>
            <a:custGeom>
              <a:rect b="b" l="l" r="r" t="t"/>
              <a:pathLst>
                <a:path extrusionOk="0" h="7905" w="8219">
                  <a:moveTo>
                    <a:pt x="4264" y="0"/>
                  </a:moveTo>
                  <a:cubicBezTo>
                    <a:pt x="2665" y="0"/>
                    <a:pt x="1226" y="964"/>
                    <a:pt x="612" y="2439"/>
                  </a:cubicBezTo>
                  <a:cubicBezTo>
                    <a:pt x="0" y="3918"/>
                    <a:pt x="341" y="5616"/>
                    <a:pt x="1470" y="6748"/>
                  </a:cubicBezTo>
                  <a:cubicBezTo>
                    <a:pt x="2225" y="7503"/>
                    <a:pt x="3236" y="7904"/>
                    <a:pt x="4264" y="7904"/>
                  </a:cubicBezTo>
                  <a:cubicBezTo>
                    <a:pt x="4774" y="7904"/>
                    <a:pt x="5287" y="7806"/>
                    <a:pt x="5776" y="7603"/>
                  </a:cubicBezTo>
                  <a:cubicBezTo>
                    <a:pt x="7255" y="6992"/>
                    <a:pt x="8218" y="5550"/>
                    <a:pt x="8218" y="3954"/>
                  </a:cubicBezTo>
                  <a:cubicBezTo>
                    <a:pt x="8212" y="3502"/>
                    <a:pt x="8131" y="3059"/>
                    <a:pt x="7974" y="2638"/>
                  </a:cubicBezTo>
                  <a:lnTo>
                    <a:pt x="7050" y="3565"/>
                  </a:lnTo>
                  <a:cubicBezTo>
                    <a:pt x="7071" y="3692"/>
                    <a:pt x="7083" y="3821"/>
                    <a:pt x="7089" y="3954"/>
                  </a:cubicBezTo>
                  <a:cubicBezTo>
                    <a:pt x="7089" y="5095"/>
                    <a:pt x="6399" y="6125"/>
                    <a:pt x="5345" y="6562"/>
                  </a:cubicBezTo>
                  <a:cubicBezTo>
                    <a:pt x="4996" y="6706"/>
                    <a:pt x="4629" y="6776"/>
                    <a:pt x="4265" y="6776"/>
                  </a:cubicBezTo>
                  <a:cubicBezTo>
                    <a:pt x="3530" y="6776"/>
                    <a:pt x="2808" y="6489"/>
                    <a:pt x="2268" y="5947"/>
                  </a:cubicBezTo>
                  <a:cubicBezTo>
                    <a:pt x="1461" y="5140"/>
                    <a:pt x="1220" y="3927"/>
                    <a:pt x="1657" y="2873"/>
                  </a:cubicBezTo>
                  <a:cubicBezTo>
                    <a:pt x="2093" y="1816"/>
                    <a:pt x="3123" y="1129"/>
                    <a:pt x="4264" y="1129"/>
                  </a:cubicBezTo>
                  <a:cubicBezTo>
                    <a:pt x="4394" y="1132"/>
                    <a:pt x="4523" y="1144"/>
                    <a:pt x="4653" y="1168"/>
                  </a:cubicBezTo>
                  <a:lnTo>
                    <a:pt x="5580" y="241"/>
                  </a:lnTo>
                  <a:cubicBezTo>
                    <a:pt x="5159" y="84"/>
                    <a:pt x="4713" y="3"/>
                    <a:pt x="42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9" name="Google Shape;1609;p52"/>
            <p:cNvSpPr/>
            <p:nvPr/>
          </p:nvSpPr>
          <p:spPr>
            <a:xfrm>
              <a:off x="5049725" y="1435075"/>
              <a:ext cx="481825" cy="481825"/>
            </a:xfrm>
            <a:custGeom>
              <a:rect b="b" l="l" r="r" t="t"/>
              <a:pathLst>
                <a:path extrusionOk="0" h="19273" w="19273">
                  <a:moveTo>
                    <a:pt x="9672" y="1"/>
                  </a:moveTo>
                  <a:cubicBezTo>
                    <a:pt x="4379" y="1"/>
                    <a:pt x="0" y="4307"/>
                    <a:pt x="0" y="9601"/>
                  </a:cubicBezTo>
                  <a:cubicBezTo>
                    <a:pt x="0" y="14892"/>
                    <a:pt x="4379" y="19273"/>
                    <a:pt x="9672" y="19273"/>
                  </a:cubicBezTo>
                  <a:cubicBezTo>
                    <a:pt x="14966" y="19273"/>
                    <a:pt x="19272" y="14892"/>
                    <a:pt x="19272" y="9601"/>
                  </a:cubicBezTo>
                  <a:cubicBezTo>
                    <a:pt x="19269" y="8204"/>
                    <a:pt x="18962" y="6821"/>
                    <a:pt x="18369" y="5557"/>
                  </a:cubicBezTo>
                  <a:lnTo>
                    <a:pt x="17646" y="6279"/>
                  </a:lnTo>
                  <a:cubicBezTo>
                    <a:pt x="17327" y="6599"/>
                    <a:pt x="16896" y="6776"/>
                    <a:pt x="16448" y="6776"/>
                  </a:cubicBezTo>
                  <a:lnTo>
                    <a:pt x="16430" y="6776"/>
                  </a:lnTo>
                  <a:cubicBezTo>
                    <a:pt x="16809" y="7671"/>
                    <a:pt x="17008" y="8628"/>
                    <a:pt x="17014" y="9601"/>
                  </a:cubicBezTo>
                  <a:cubicBezTo>
                    <a:pt x="17014" y="13648"/>
                    <a:pt x="13720" y="16939"/>
                    <a:pt x="9672" y="16939"/>
                  </a:cubicBezTo>
                  <a:cubicBezTo>
                    <a:pt x="5625" y="16939"/>
                    <a:pt x="2334" y="13648"/>
                    <a:pt x="2334" y="9601"/>
                  </a:cubicBezTo>
                  <a:cubicBezTo>
                    <a:pt x="2334" y="5554"/>
                    <a:pt x="5625" y="2259"/>
                    <a:pt x="9672" y="2259"/>
                  </a:cubicBezTo>
                  <a:cubicBezTo>
                    <a:pt x="10642" y="2265"/>
                    <a:pt x="11603" y="2464"/>
                    <a:pt x="12497" y="2844"/>
                  </a:cubicBezTo>
                  <a:lnTo>
                    <a:pt x="12497" y="2825"/>
                  </a:lnTo>
                  <a:cubicBezTo>
                    <a:pt x="12494" y="2374"/>
                    <a:pt x="12672" y="1943"/>
                    <a:pt x="12991" y="1627"/>
                  </a:cubicBezTo>
                  <a:lnTo>
                    <a:pt x="13713" y="904"/>
                  </a:lnTo>
                  <a:cubicBezTo>
                    <a:pt x="12449" y="311"/>
                    <a:pt x="11070" y="4"/>
                    <a:pt x="96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0" name="Google Shape;1610;p52"/>
            <p:cNvSpPr/>
            <p:nvPr/>
          </p:nvSpPr>
          <p:spPr>
            <a:xfrm>
              <a:off x="5245825" y="1435050"/>
              <a:ext cx="290450" cy="282350"/>
            </a:xfrm>
            <a:custGeom>
              <a:rect b="b" l="l" r="r" t="t"/>
              <a:pathLst>
                <a:path extrusionOk="0" h="11294" w="11618">
                  <a:moveTo>
                    <a:pt x="8601" y="1"/>
                  </a:moveTo>
                  <a:cubicBezTo>
                    <a:pt x="8461" y="1"/>
                    <a:pt x="8319" y="52"/>
                    <a:pt x="8203" y="168"/>
                  </a:cubicBezTo>
                  <a:lnTo>
                    <a:pt x="5945" y="2426"/>
                  </a:lnTo>
                  <a:cubicBezTo>
                    <a:pt x="5839" y="2531"/>
                    <a:pt x="5779" y="2676"/>
                    <a:pt x="5782" y="2826"/>
                  </a:cubicBezTo>
                  <a:lnTo>
                    <a:pt x="5782" y="4850"/>
                  </a:lnTo>
                  <a:lnTo>
                    <a:pt x="2554" y="8075"/>
                  </a:lnTo>
                  <a:cubicBezTo>
                    <a:pt x="2328" y="7967"/>
                    <a:pt x="2081" y="7906"/>
                    <a:pt x="1828" y="7906"/>
                  </a:cubicBezTo>
                  <a:cubicBezTo>
                    <a:pt x="1142" y="7906"/>
                    <a:pt x="525" y="8319"/>
                    <a:pt x="263" y="8951"/>
                  </a:cubicBezTo>
                  <a:cubicBezTo>
                    <a:pt x="1" y="9584"/>
                    <a:pt x="145" y="10312"/>
                    <a:pt x="630" y="10797"/>
                  </a:cubicBezTo>
                  <a:cubicBezTo>
                    <a:pt x="954" y="11122"/>
                    <a:pt x="1388" y="11294"/>
                    <a:pt x="1828" y="11294"/>
                  </a:cubicBezTo>
                  <a:cubicBezTo>
                    <a:pt x="2046" y="11294"/>
                    <a:pt x="2266" y="11251"/>
                    <a:pt x="2476" y="11165"/>
                  </a:cubicBezTo>
                  <a:cubicBezTo>
                    <a:pt x="3108" y="10903"/>
                    <a:pt x="3524" y="10285"/>
                    <a:pt x="3524" y="9602"/>
                  </a:cubicBezTo>
                  <a:cubicBezTo>
                    <a:pt x="3521" y="9349"/>
                    <a:pt x="3463" y="9102"/>
                    <a:pt x="3352" y="8876"/>
                  </a:cubicBezTo>
                  <a:lnTo>
                    <a:pt x="6580" y="5648"/>
                  </a:lnTo>
                  <a:lnTo>
                    <a:pt x="8604" y="5648"/>
                  </a:lnTo>
                  <a:cubicBezTo>
                    <a:pt x="8754" y="5648"/>
                    <a:pt x="8896" y="5588"/>
                    <a:pt x="9004" y="5482"/>
                  </a:cubicBezTo>
                  <a:lnTo>
                    <a:pt x="11263" y="3224"/>
                  </a:lnTo>
                  <a:cubicBezTo>
                    <a:pt x="11618" y="2869"/>
                    <a:pt x="11365" y="2260"/>
                    <a:pt x="10862" y="2260"/>
                  </a:cubicBezTo>
                  <a:lnTo>
                    <a:pt x="9170" y="2260"/>
                  </a:lnTo>
                  <a:lnTo>
                    <a:pt x="9170" y="568"/>
                  </a:lnTo>
                  <a:cubicBezTo>
                    <a:pt x="9170" y="226"/>
                    <a:pt x="8892" y="1"/>
                    <a:pt x="86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11" name="Google Shape;1611;p52"/>
          <p:cNvGrpSpPr/>
          <p:nvPr/>
        </p:nvGrpSpPr>
        <p:grpSpPr>
          <a:xfrm>
            <a:off x="4173790" y="3125895"/>
            <a:ext cx="339359" cy="339253"/>
            <a:chOff x="5642475" y="1435075"/>
            <a:chExt cx="481975" cy="481825"/>
          </a:xfrm>
        </p:grpSpPr>
        <p:sp>
          <p:nvSpPr>
            <p:cNvPr id="1612" name="Google Shape;1612;p52"/>
            <p:cNvSpPr/>
            <p:nvPr/>
          </p:nvSpPr>
          <p:spPr>
            <a:xfrm>
              <a:off x="5642475" y="1435075"/>
              <a:ext cx="481975" cy="340675"/>
            </a:xfrm>
            <a:custGeom>
              <a:rect b="b" l="l" r="r" t="t"/>
              <a:pathLst>
                <a:path extrusionOk="0" h="13627" w="19279">
                  <a:moveTo>
                    <a:pt x="2262" y="2259"/>
                  </a:moveTo>
                  <a:cubicBezTo>
                    <a:pt x="2883" y="2259"/>
                    <a:pt x="3428" y="2765"/>
                    <a:pt x="3428" y="3389"/>
                  </a:cubicBezTo>
                  <a:lnTo>
                    <a:pt x="3428" y="7342"/>
                  </a:lnTo>
                  <a:cubicBezTo>
                    <a:pt x="3428" y="7366"/>
                    <a:pt x="3434" y="7394"/>
                    <a:pt x="3434" y="7418"/>
                  </a:cubicBezTo>
                  <a:lnTo>
                    <a:pt x="1636" y="6246"/>
                  </a:lnTo>
                  <a:cubicBezTo>
                    <a:pt x="1320" y="6035"/>
                    <a:pt x="1130" y="5683"/>
                    <a:pt x="1133" y="5304"/>
                  </a:cubicBezTo>
                  <a:lnTo>
                    <a:pt x="1133" y="3389"/>
                  </a:lnTo>
                  <a:cubicBezTo>
                    <a:pt x="1133" y="2765"/>
                    <a:pt x="1636" y="2259"/>
                    <a:pt x="2262" y="2259"/>
                  </a:cubicBezTo>
                  <a:close/>
                  <a:moveTo>
                    <a:pt x="17017" y="2259"/>
                  </a:moveTo>
                  <a:cubicBezTo>
                    <a:pt x="17641" y="2259"/>
                    <a:pt x="18147" y="2765"/>
                    <a:pt x="18147" y="3389"/>
                  </a:cubicBezTo>
                  <a:lnTo>
                    <a:pt x="18147" y="5307"/>
                  </a:lnTo>
                  <a:cubicBezTo>
                    <a:pt x="18147" y="5683"/>
                    <a:pt x="17957" y="6035"/>
                    <a:pt x="17644" y="6246"/>
                  </a:cubicBezTo>
                  <a:lnTo>
                    <a:pt x="15843" y="7421"/>
                  </a:lnTo>
                  <a:cubicBezTo>
                    <a:pt x="15843" y="7394"/>
                    <a:pt x="15849" y="7369"/>
                    <a:pt x="15849" y="7342"/>
                  </a:cubicBezTo>
                  <a:lnTo>
                    <a:pt x="15849" y="3389"/>
                  </a:lnTo>
                  <a:cubicBezTo>
                    <a:pt x="15849" y="2765"/>
                    <a:pt x="16394" y="2259"/>
                    <a:pt x="17017" y="2259"/>
                  </a:cubicBezTo>
                  <a:close/>
                  <a:moveTo>
                    <a:pt x="9638" y="2284"/>
                  </a:moveTo>
                  <a:cubicBezTo>
                    <a:pt x="9845" y="2284"/>
                    <a:pt x="10051" y="2381"/>
                    <a:pt x="10146" y="2576"/>
                  </a:cubicBezTo>
                  <a:lnTo>
                    <a:pt x="10883" y="4069"/>
                  </a:lnTo>
                  <a:lnTo>
                    <a:pt x="12534" y="4310"/>
                  </a:lnTo>
                  <a:cubicBezTo>
                    <a:pt x="12994" y="4376"/>
                    <a:pt x="13181" y="4945"/>
                    <a:pt x="12847" y="5274"/>
                  </a:cubicBezTo>
                  <a:lnTo>
                    <a:pt x="11651" y="6439"/>
                  </a:lnTo>
                  <a:lnTo>
                    <a:pt x="11934" y="8080"/>
                  </a:lnTo>
                  <a:cubicBezTo>
                    <a:pt x="11996" y="8445"/>
                    <a:pt x="11705" y="8742"/>
                    <a:pt x="11376" y="8742"/>
                  </a:cubicBezTo>
                  <a:cubicBezTo>
                    <a:pt x="11290" y="8742"/>
                    <a:pt x="11201" y="8721"/>
                    <a:pt x="11115" y="8676"/>
                  </a:cubicBezTo>
                  <a:lnTo>
                    <a:pt x="9637" y="7899"/>
                  </a:lnTo>
                  <a:lnTo>
                    <a:pt x="8161" y="8676"/>
                  </a:lnTo>
                  <a:cubicBezTo>
                    <a:pt x="8076" y="8721"/>
                    <a:pt x="7987" y="8742"/>
                    <a:pt x="7900" y="8742"/>
                  </a:cubicBezTo>
                  <a:cubicBezTo>
                    <a:pt x="7571" y="8742"/>
                    <a:pt x="7280" y="8445"/>
                    <a:pt x="7342" y="8080"/>
                  </a:cubicBezTo>
                  <a:lnTo>
                    <a:pt x="7625" y="6439"/>
                  </a:lnTo>
                  <a:lnTo>
                    <a:pt x="6430" y="5271"/>
                  </a:lnTo>
                  <a:cubicBezTo>
                    <a:pt x="6279" y="5120"/>
                    <a:pt x="6222" y="4897"/>
                    <a:pt x="6288" y="4692"/>
                  </a:cubicBezTo>
                  <a:cubicBezTo>
                    <a:pt x="6355" y="4488"/>
                    <a:pt x="6532" y="4340"/>
                    <a:pt x="6743" y="4310"/>
                  </a:cubicBezTo>
                  <a:lnTo>
                    <a:pt x="8393" y="4069"/>
                  </a:lnTo>
                  <a:lnTo>
                    <a:pt x="9131" y="2576"/>
                  </a:lnTo>
                  <a:cubicBezTo>
                    <a:pt x="9226" y="2381"/>
                    <a:pt x="9432" y="2284"/>
                    <a:pt x="9638" y="2284"/>
                  </a:cubicBezTo>
                  <a:close/>
                  <a:moveTo>
                    <a:pt x="3994" y="1"/>
                  </a:moveTo>
                  <a:cubicBezTo>
                    <a:pt x="3681" y="1"/>
                    <a:pt x="3428" y="254"/>
                    <a:pt x="3428" y="567"/>
                  </a:cubicBezTo>
                  <a:lnTo>
                    <a:pt x="3428" y="1443"/>
                  </a:lnTo>
                  <a:cubicBezTo>
                    <a:pt x="3072" y="1242"/>
                    <a:pt x="2669" y="1133"/>
                    <a:pt x="2262" y="1130"/>
                  </a:cubicBezTo>
                  <a:cubicBezTo>
                    <a:pt x="1013" y="1130"/>
                    <a:pt x="4" y="2142"/>
                    <a:pt x="4" y="3389"/>
                  </a:cubicBezTo>
                  <a:lnTo>
                    <a:pt x="4" y="5307"/>
                  </a:lnTo>
                  <a:cubicBezTo>
                    <a:pt x="1" y="6060"/>
                    <a:pt x="380" y="6767"/>
                    <a:pt x="1010" y="7186"/>
                  </a:cubicBezTo>
                  <a:lnTo>
                    <a:pt x="3681" y="8941"/>
                  </a:lnTo>
                  <a:cubicBezTo>
                    <a:pt x="3690" y="8947"/>
                    <a:pt x="3702" y="8944"/>
                    <a:pt x="3714" y="8950"/>
                  </a:cubicBezTo>
                  <a:cubicBezTo>
                    <a:pt x="4129" y="10107"/>
                    <a:pt x="5006" y="11037"/>
                    <a:pt x="6297" y="11642"/>
                  </a:cubicBezTo>
                  <a:cubicBezTo>
                    <a:pt x="7137" y="12034"/>
                    <a:pt x="7692" y="12817"/>
                    <a:pt x="7866" y="13627"/>
                  </a:cubicBezTo>
                  <a:lnTo>
                    <a:pt x="11386" y="13627"/>
                  </a:lnTo>
                  <a:cubicBezTo>
                    <a:pt x="11504" y="12844"/>
                    <a:pt x="11949" y="12067"/>
                    <a:pt x="12648" y="11676"/>
                  </a:cubicBezTo>
                  <a:cubicBezTo>
                    <a:pt x="14003" y="10908"/>
                    <a:pt x="15027" y="10101"/>
                    <a:pt x="15521" y="8965"/>
                  </a:cubicBezTo>
                  <a:cubicBezTo>
                    <a:pt x="15545" y="8953"/>
                    <a:pt x="15575" y="8956"/>
                    <a:pt x="15599" y="8941"/>
                  </a:cubicBezTo>
                  <a:lnTo>
                    <a:pt x="18273" y="7186"/>
                  </a:lnTo>
                  <a:cubicBezTo>
                    <a:pt x="18899" y="6767"/>
                    <a:pt x="19279" y="6063"/>
                    <a:pt x="19279" y="5307"/>
                  </a:cubicBezTo>
                  <a:lnTo>
                    <a:pt x="19279" y="3389"/>
                  </a:lnTo>
                  <a:cubicBezTo>
                    <a:pt x="19276" y="2142"/>
                    <a:pt x="18267" y="1130"/>
                    <a:pt x="17020" y="1130"/>
                  </a:cubicBezTo>
                  <a:cubicBezTo>
                    <a:pt x="16611" y="1133"/>
                    <a:pt x="16207" y="1242"/>
                    <a:pt x="15852" y="1443"/>
                  </a:cubicBezTo>
                  <a:lnTo>
                    <a:pt x="15852" y="567"/>
                  </a:lnTo>
                  <a:cubicBezTo>
                    <a:pt x="15852" y="254"/>
                    <a:pt x="15599" y="1"/>
                    <a:pt x="152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3" name="Google Shape;1613;p52"/>
            <p:cNvSpPr/>
            <p:nvPr/>
          </p:nvSpPr>
          <p:spPr>
            <a:xfrm>
              <a:off x="5756375" y="1803975"/>
              <a:ext cx="254100" cy="112925"/>
            </a:xfrm>
            <a:custGeom>
              <a:rect b="b" l="l" r="r" t="t"/>
              <a:pathLst>
                <a:path extrusionOk="0" h="4517" w="10164">
                  <a:moveTo>
                    <a:pt x="2259" y="0"/>
                  </a:moveTo>
                  <a:cubicBezTo>
                    <a:pt x="1636" y="0"/>
                    <a:pt x="1130" y="506"/>
                    <a:pt x="1130" y="1129"/>
                  </a:cubicBezTo>
                  <a:lnTo>
                    <a:pt x="1130" y="1695"/>
                  </a:lnTo>
                  <a:lnTo>
                    <a:pt x="2825" y="1695"/>
                  </a:lnTo>
                  <a:cubicBezTo>
                    <a:pt x="3136" y="1695"/>
                    <a:pt x="3389" y="1945"/>
                    <a:pt x="3389" y="2258"/>
                  </a:cubicBezTo>
                  <a:cubicBezTo>
                    <a:pt x="3389" y="2572"/>
                    <a:pt x="3136" y="2825"/>
                    <a:pt x="2825" y="2825"/>
                  </a:cubicBezTo>
                  <a:lnTo>
                    <a:pt x="567" y="2825"/>
                  </a:lnTo>
                  <a:cubicBezTo>
                    <a:pt x="254" y="2825"/>
                    <a:pt x="1" y="3075"/>
                    <a:pt x="1" y="3388"/>
                  </a:cubicBezTo>
                  <a:lnTo>
                    <a:pt x="1" y="3954"/>
                  </a:lnTo>
                  <a:cubicBezTo>
                    <a:pt x="1" y="4264"/>
                    <a:pt x="254" y="4517"/>
                    <a:pt x="567" y="4517"/>
                  </a:cubicBezTo>
                  <a:lnTo>
                    <a:pt x="9601" y="4517"/>
                  </a:lnTo>
                  <a:cubicBezTo>
                    <a:pt x="9911" y="4517"/>
                    <a:pt x="10164" y="4264"/>
                    <a:pt x="10164" y="3954"/>
                  </a:cubicBezTo>
                  <a:lnTo>
                    <a:pt x="10164" y="3388"/>
                  </a:lnTo>
                  <a:cubicBezTo>
                    <a:pt x="10164" y="3075"/>
                    <a:pt x="9911" y="2825"/>
                    <a:pt x="9601" y="2825"/>
                  </a:cubicBezTo>
                  <a:lnTo>
                    <a:pt x="7342" y="2825"/>
                  </a:lnTo>
                  <a:cubicBezTo>
                    <a:pt x="7029" y="2825"/>
                    <a:pt x="6776" y="2572"/>
                    <a:pt x="6776" y="2258"/>
                  </a:cubicBezTo>
                  <a:cubicBezTo>
                    <a:pt x="6776" y="1945"/>
                    <a:pt x="7029" y="1695"/>
                    <a:pt x="7342" y="1695"/>
                  </a:cubicBezTo>
                  <a:lnTo>
                    <a:pt x="9035" y="1695"/>
                  </a:lnTo>
                  <a:lnTo>
                    <a:pt x="9035" y="1129"/>
                  </a:lnTo>
                  <a:cubicBezTo>
                    <a:pt x="9035" y="506"/>
                    <a:pt x="8529" y="0"/>
                    <a:pt x="79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4" name="Google Shape;1614;p52"/>
            <p:cNvSpPr/>
            <p:nvPr/>
          </p:nvSpPr>
          <p:spPr>
            <a:xfrm>
              <a:off x="5843400" y="1537550"/>
              <a:ext cx="79975" cy="76125"/>
            </a:xfrm>
            <a:custGeom>
              <a:rect b="b" l="l" r="r" t="t"/>
              <a:pathLst>
                <a:path extrusionOk="0" h="3045" w="3199">
                  <a:moveTo>
                    <a:pt x="1603" y="0"/>
                  </a:moveTo>
                  <a:lnTo>
                    <a:pt x="1238" y="738"/>
                  </a:lnTo>
                  <a:cubicBezTo>
                    <a:pt x="1157" y="904"/>
                    <a:pt x="998" y="1018"/>
                    <a:pt x="814" y="1045"/>
                  </a:cubicBezTo>
                  <a:lnTo>
                    <a:pt x="1" y="1163"/>
                  </a:lnTo>
                  <a:lnTo>
                    <a:pt x="588" y="1735"/>
                  </a:lnTo>
                  <a:cubicBezTo>
                    <a:pt x="721" y="1864"/>
                    <a:pt x="784" y="2051"/>
                    <a:pt x="751" y="2235"/>
                  </a:cubicBezTo>
                  <a:lnTo>
                    <a:pt x="612" y="3045"/>
                  </a:lnTo>
                  <a:lnTo>
                    <a:pt x="1338" y="2662"/>
                  </a:lnTo>
                  <a:cubicBezTo>
                    <a:pt x="1421" y="2619"/>
                    <a:pt x="1511" y="2597"/>
                    <a:pt x="1601" y="2597"/>
                  </a:cubicBezTo>
                  <a:cubicBezTo>
                    <a:pt x="1691" y="2597"/>
                    <a:pt x="1781" y="2619"/>
                    <a:pt x="1862" y="2662"/>
                  </a:cubicBezTo>
                  <a:lnTo>
                    <a:pt x="2588" y="3045"/>
                  </a:lnTo>
                  <a:lnTo>
                    <a:pt x="2452" y="2235"/>
                  </a:lnTo>
                  <a:cubicBezTo>
                    <a:pt x="2419" y="2051"/>
                    <a:pt x="2479" y="1864"/>
                    <a:pt x="2612" y="1735"/>
                  </a:cubicBezTo>
                  <a:lnTo>
                    <a:pt x="3199" y="1163"/>
                  </a:lnTo>
                  <a:lnTo>
                    <a:pt x="2389" y="1045"/>
                  </a:lnTo>
                  <a:cubicBezTo>
                    <a:pt x="2205" y="1018"/>
                    <a:pt x="2045" y="904"/>
                    <a:pt x="1964" y="735"/>
                  </a:cubicBezTo>
                  <a:lnTo>
                    <a:pt x="160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15" name="Google Shape;1615;p52"/>
          <p:cNvGrpSpPr/>
          <p:nvPr/>
        </p:nvGrpSpPr>
        <p:grpSpPr>
          <a:xfrm>
            <a:off x="4588276" y="3125886"/>
            <a:ext cx="343759" cy="339271"/>
            <a:chOff x="6232000" y="1435050"/>
            <a:chExt cx="488225" cy="481850"/>
          </a:xfrm>
        </p:grpSpPr>
        <p:sp>
          <p:nvSpPr>
            <p:cNvPr id="1616" name="Google Shape;1616;p52"/>
            <p:cNvSpPr/>
            <p:nvPr/>
          </p:nvSpPr>
          <p:spPr>
            <a:xfrm>
              <a:off x="6578000" y="1463375"/>
              <a:ext cx="83150" cy="78250"/>
            </a:xfrm>
            <a:custGeom>
              <a:rect b="b" l="l" r="r" t="t"/>
              <a:pathLst>
                <a:path extrusionOk="0" h="3130" w="3326">
                  <a:moveTo>
                    <a:pt x="482" y="1"/>
                  </a:moveTo>
                  <a:cubicBezTo>
                    <a:pt x="280" y="1"/>
                    <a:pt x="95" y="114"/>
                    <a:pt x="1" y="293"/>
                  </a:cubicBezTo>
                  <a:lnTo>
                    <a:pt x="3322" y="3130"/>
                  </a:lnTo>
                  <a:lnTo>
                    <a:pt x="3322" y="564"/>
                  </a:lnTo>
                  <a:cubicBezTo>
                    <a:pt x="3325" y="253"/>
                    <a:pt x="3072" y="1"/>
                    <a:pt x="2761" y="1"/>
                  </a:cubicBezTo>
                  <a:cubicBezTo>
                    <a:pt x="2760" y="1"/>
                    <a:pt x="2758" y="1"/>
                    <a:pt x="2756" y="1"/>
                  </a:cubicBezTo>
                  <a:lnTo>
                    <a:pt x="497" y="1"/>
                  </a:lnTo>
                  <a:cubicBezTo>
                    <a:pt x="492" y="1"/>
                    <a:pt x="487" y="1"/>
                    <a:pt x="4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7" name="Google Shape;1617;p52"/>
            <p:cNvSpPr/>
            <p:nvPr/>
          </p:nvSpPr>
          <p:spPr>
            <a:xfrm>
              <a:off x="6421725" y="1773850"/>
              <a:ext cx="112950" cy="143050"/>
            </a:xfrm>
            <a:custGeom>
              <a:rect b="b" l="l" r="r" t="t"/>
              <a:pathLst>
                <a:path extrusionOk="0" h="5722" w="4518">
                  <a:moveTo>
                    <a:pt x="2822" y="1130"/>
                  </a:moveTo>
                  <a:cubicBezTo>
                    <a:pt x="3325" y="1130"/>
                    <a:pt x="3578" y="1738"/>
                    <a:pt x="3222" y="2093"/>
                  </a:cubicBezTo>
                  <a:cubicBezTo>
                    <a:pt x="3106" y="2209"/>
                    <a:pt x="2964" y="2260"/>
                    <a:pt x="2825" y="2260"/>
                  </a:cubicBezTo>
                  <a:cubicBezTo>
                    <a:pt x="2535" y="2260"/>
                    <a:pt x="2259" y="2036"/>
                    <a:pt x="2259" y="1696"/>
                  </a:cubicBezTo>
                  <a:cubicBezTo>
                    <a:pt x="2259" y="1383"/>
                    <a:pt x="2509" y="1130"/>
                    <a:pt x="2822" y="1130"/>
                  </a:cubicBezTo>
                  <a:close/>
                  <a:moveTo>
                    <a:pt x="0" y="1"/>
                  </a:moveTo>
                  <a:lnTo>
                    <a:pt x="0" y="5722"/>
                  </a:lnTo>
                  <a:lnTo>
                    <a:pt x="4517" y="5722"/>
                  </a:lnTo>
                  <a:lnTo>
                    <a:pt x="451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8" name="Google Shape;1618;p52"/>
            <p:cNvSpPr/>
            <p:nvPr/>
          </p:nvSpPr>
          <p:spPr>
            <a:xfrm>
              <a:off x="6448975" y="1632700"/>
              <a:ext cx="56475" cy="56475"/>
            </a:xfrm>
            <a:custGeom>
              <a:rect b="b" l="l" r="r" t="t"/>
              <a:pathLst>
                <a:path extrusionOk="0" h="2259" w="2259">
                  <a:moveTo>
                    <a:pt x="0" y="0"/>
                  </a:moveTo>
                  <a:lnTo>
                    <a:pt x="0" y="2259"/>
                  </a:lnTo>
                  <a:lnTo>
                    <a:pt x="2259" y="2259"/>
                  </a:lnTo>
                  <a:lnTo>
                    <a:pt x="225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9" name="Google Shape;1619;p52"/>
            <p:cNvSpPr/>
            <p:nvPr/>
          </p:nvSpPr>
          <p:spPr>
            <a:xfrm>
              <a:off x="6232000" y="1435050"/>
              <a:ext cx="488225" cy="237825"/>
            </a:xfrm>
            <a:custGeom>
              <a:rect b="b" l="l" r="r" t="t"/>
              <a:pathLst>
                <a:path extrusionOk="0" h="9513" w="19529">
                  <a:moveTo>
                    <a:pt x="9821" y="0"/>
                  </a:moveTo>
                  <a:cubicBezTo>
                    <a:pt x="9559" y="0"/>
                    <a:pt x="9297" y="92"/>
                    <a:pt x="9086" y="276"/>
                  </a:cubicBezTo>
                  <a:lnTo>
                    <a:pt x="531" y="7521"/>
                  </a:lnTo>
                  <a:cubicBezTo>
                    <a:pt x="61" y="7921"/>
                    <a:pt x="1" y="8626"/>
                    <a:pt x="395" y="9099"/>
                  </a:cubicBezTo>
                  <a:cubicBezTo>
                    <a:pt x="620" y="9369"/>
                    <a:pt x="942" y="9508"/>
                    <a:pt x="1266" y="9508"/>
                  </a:cubicBezTo>
                  <a:cubicBezTo>
                    <a:pt x="1525" y="9508"/>
                    <a:pt x="1785" y="9419"/>
                    <a:pt x="1997" y="9237"/>
                  </a:cubicBezTo>
                  <a:lnTo>
                    <a:pt x="9821" y="2622"/>
                  </a:lnTo>
                  <a:lnTo>
                    <a:pt x="17544" y="9240"/>
                  </a:lnTo>
                  <a:cubicBezTo>
                    <a:pt x="17759" y="9425"/>
                    <a:pt x="18019" y="9513"/>
                    <a:pt x="18278" y="9513"/>
                  </a:cubicBezTo>
                  <a:cubicBezTo>
                    <a:pt x="18661" y="9513"/>
                    <a:pt x="19039" y="9318"/>
                    <a:pt x="19252" y="8954"/>
                  </a:cubicBezTo>
                  <a:cubicBezTo>
                    <a:pt x="19529" y="8482"/>
                    <a:pt x="19430" y="7879"/>
                    <a:pt x="19014" y="7524"/>
                  </a:cubicBezTo>
                  <a:lnTo>
                    <a:pt x="10555" y="276"/>
                  </a:lnTo>
                  <a:cubicBezTo>
                    <a:pt x="10345" y="92"/>
                    <a:pt x="10083" y="0"/>
                    <a:pt x="98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0" name="Google Shape;1620;p52"/>
            <p:cNvSpPr/>
            <p:nvPr/>
          </p:nvSpPr>
          <p:spPr>
            <a:xfrm>
              <a:off x="6291025" y="1537700"/>
              <a:ext cx="369800" cy="379200"/>
            </a:xfrm>
            <a:custGeom>
              <a:rect b="b" l="l" r="r" t="t"/>
              <a:pathLst>
                <a:path extrusionOk="0" h="15168" w="14792">
                  <a:moveTo>
                    <a:pt x="9143" y="2671"/>
                  </a:moveTo>
                  <a:cubicBezTo>
                    <a:pt x="9453" y="2671"/>
                    <a:pt x="9706" y="2924"/>
                    <a:pt x="9706" y="3237"/>
                  </a:cubicBezTo>
                  <a:lnTo>
                    <a:pt x="9706" y="6625"/>
                  </a:lnTo>
                  <a:cubicBezTo>
                    <a:pt x="9706" y="6935"/>
                    <a:pt x="9453" y="7188"/>
                    <a:pt x="9143" y="7188"/>
                  </a:cubicBezTo>
                  <a:lnTo>
                    <a:pt x="5755" y="7188"/>
                  </a:lnTo>
                  <a:cubicBezTo>
                    <a:pt x="5442" y="7188"/>
                    <a:pt x="5189" y="6935"/>
                    <a:pt x="5189" y="6625"/>
                  </a:cubicBezTo>
                  <a:lnTo>
                    <a:pt x="5189" y="3237"/>
                  </a:lnTo>
                  <a:cubicBezTo>
                    <a:pt x="5189" y="2924"/>
                    <a:pt x="5442" y="2671"/>
                    <a:pt x="5755" y="2671"/>
                  </a:cubicBezTo>
                  <a:close/>
                  <a:moveTo>
                    <a:pt x="7448" y="0"/>
                  </a:moveTo>
                  <a:lnTo>
                    <a:pt x="4" y="6291"/>
                  </a:lnTo>
                  <a:lnTo>
                    <a:pt x="4" y="14605"/>
                  </a:lnTo>
                  <a:cubicBezTo>
                    <a:pt x="1" y="14913"/>
                    <a:pt x="254" y="15168"/>
                    <a:pt x="564" y="15168"/>
                  </a:cubicBezTo>
                  <a:cubicBezTo>
                    <a:pt x="566" y="15168"/>
                    <a:pt x="568" y="15168"/>
                    <a:pt x="570" y="15168"/>
                  </a:cubicBezTo>
                  <a:lnTo>
                    <a:pt x="4060" y="15168"/>
                  </a:lnTo>
                  <a:lnTo>
                    <a:pt x="4060" y="8883"/>
                  </a:lnTo>
                  <a:cubicBezTo>
                    <a:pt x="4060" y="8570"/>
                    <a:pt x="4313" y="8317"/>
                    <a:pt x="4626" y="8317"/>
                  </a:cubicBezTo>
                  <a:lnTo>
                    <a:pt x="10272" y="8317"/>
                  </a:lnTo>
                  <a:cubicBezTo>
                    <a:pt x="10582" y="8317"/>
                    <a:pt x="10835" y="8570"/>
                    <a:pt x="10835" y="8883"/>
                  </a:cubicBezTo>
                  <a:lnTo>
                    <a:pt x="10835" y="15168"/>
                  </a:lnTo>
                  <a:lnTo>
                    <a:pt x="14223" y="15168"/>
                  </a:lnTo>
                  <a:cubicBezTo>
                    <a:pt x="14225" y="15168"/>
                    <a:pt x="14227" y="15168"/>
                    <a:pt x="14228" y="15168"/>
                  </a:cubicBezTo>
                  <a:cubicBezTo>
                    <a:pt x="14539" y="15168"/>
                    <a:pt x="14792" y="14913"/>
                    <a:pt x="14789" y="14605"/>
                  </a:cubicBezTo>
                  <a:lnTo>
                    <a:pt x="14789" y="6291"/>
                  </a:lnTo>
                  <a:lnTo>
                    <a:pt x="74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21" name="Google Shape;1621;p52"/>
          <p:cNvGrpSpPr/>
          <p:nvPr/>
        </p:nvGrpSpPr>
        <p:grpSpPr>
          <a:xfrm>
            <a:off x="849012" y="3539545"/>
            <a:ext cx="299929" cy="337792"/>
            <a:chOff x="924450" y="2028975"/>
            <a:chExt cx="425975" cy="479750"/>
          </a:xfrm>
        </p:grpSpPr>
        <p:sp>
          <p:nvSpPr>
            <p:cNvPr id="1622" name="Google Shape;1622;p52"/>
            <p:cNvSpPr/>
            <p:nvPr/>
          </p:nvSpPr>
          <p:spPr>
            <a:xfrm>
              <a:off x="1035500" y="2028975"/>
              <a:ext cx="314925" cy="153075"/>
            </a:xfrm>
            <a:custGeom>
              <a:rect b="b" l="l" r="r" t="t"/>
              <a:pathLst>
                <a:path extrusionOk="0" h="6123" w="12597">
                  <a:moveTo>
                    <a:pt x="12036" y="0"/>
                  </a:moveTo>
                  <a:cubicBezTo>
                    <a:pt x="11993" y="0"/>
                    <a:pt x="11948" y="5"/>
                    <a:pt x="11904" y="16"/>
                  </a:cubicBezTo>
                  <a:lnTo>
                    <a:pt x="437" y="2696"/>
                  </a:lnTo>
                  <a:cubicBezTo>
                    <a:pt x="181" y="2753"/>
                    <a:pt x="0" y="2982"/>
                    <a:pt x="0" y="3244"/>
                  </a:cubicBezTo>
                  <a:lnTo>
                    <a:pt x="0" y="6123"/>
                  </a:lnTo>
                  <a:lnTo>
                    <a:pt x="12596" y="3181"/>
                  </a:lnTo>
                  <a:lnTo>
                    <a:pt x="12596" y="564"/>
                  </a:lnTo>
                  <a:cubicBezTo>
                    <a:pt x="12596" y="245"/>
                    <a:pt x="12338" y="0"/>
                    <a:pt x="120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3" name="Google Shape;1623;p52"/>
            <p:cNvSpPr/>
            <p:nvPr/>
          </p:nvSpPr>
          <p:spPr>
            <a:xfrm>
              <a:off x="1212475" y="2137450"/>
              <a:ext cx="137950" cy="304275"/>
            </a:xfrm>
            <a:custGeom>
              <a:rect b="b" l="l" r="r" t="t"/>
              <a:pathLst>
                <a:path extrusionOk="0" h="12171" w="5518">
                  <a:moveTo>
                    <a:pt x="5517" y="1"/>
                  </a:moveTo>
                  <a:lnTo>
                    <a:pt x="4388" y="266"/>
                  </a:lnTo>
                  <a:lnTo>
                    <a:pt x="4388" y="7345"/>
                  </a:lnTo>
                  <a:cubicBezTo>
                    <a:pt x="3943" y="7029"/>
                    <a:pt x="3410" y="6861"/>
                    <a:pt x="2865" y="6861"/>
                  </a:cubicBezTo>
                  <a:cubicBezTo>
                    <a:pt x="1790" y="6861"/>
                    <a:pt x="823" y="7508"/>
                    <a:pt x="410" y="8499"/>
                  </a:cubicBezTo>
                  <a:cubicBezTo>
                    <a:pt x="1" y="9492"/>
                    <a:pt x="227" y="10634"/>
                    <a:pt x="986" y="11392"/>
                  </a:cubicBezTo>
                  <a:cubicBezTo>
                    <a:pt x="1495" y="11900"/>
                    <a:pt x="2174" y="12170"/>
                    <a:pt x="2865" y="12170"/>
                  </a:cubicBezTo>
                  <a:cubicBezTo>
                    <a:pt x="3207" y="12170"/>
                    <a:pt x="3551" y="12104"/>
                    <a:pt x="3879" y="11968"/>
                  </a:cubicBezTo>
                  <a:cubicBezTo>
                    <a:pt x="4873" y="11558"/>
                    <a:pt x="5517" y="10588"/>
                    <a:pt x="5517" y="9516"/>
                  </a:cubicBezTo>
                  <a:lnTo>
                    <a:pt x="551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4" name="Google Shape;1624;p52"/>
            <p:cNvSpPr/>
            <p:nvPr/>
          </p:nvSpPr>
          <p:spPr>
            <a:xfrm>
              <a:off x="924450" y="2204450"/>
              <a:ext cx="139300" cy="304275"/>
            </a:xfrm>
            <a:custGeom>
              <a:rect b="b" l="l" r="r" t="t"/>
              <a:pathLst>
                <a:path extrusionOk="0" h="12171" w="5572">
                  <a:moveTo>
                    <a:pt x="5572" y="1"/>
                  </a:moveTo>
                  <a:lnTo>
                    <a:pt x="4442" y="263"/>
                  </a:lnTo>
                  <a:lnTo>
                    <a:pt x="4442" y="7345"/>
                  </a:lnTo>
                  <a:cubicBezTo>
                    <a:pt x="3982" y="7023"/>
                    <a:pt x="3449" y="6864"/>
                    <a:pt x="2917" y="6864"/>
                  </a:cubicBezTo>
                  <a:cubicBezTo>
                    <a:pt x="2291" y="6864"/>
                    <a:pt x="1668" y="7085"/>
                    <a:pt x="1169" y="7520"/>
                  </a:cubicBezTo>
                  <a:cubicBezTo>
                    <a:pt x="251" y="8327"/>
                    <a:pt x="1" y="9655"/>
                    <a:pt x="564" y="10742"/>
                  </a:cubicBezTo>
                  <a:cubicBezTo>
                    <a:pt x="1030" y="11634"/>
                    <a:pt x="1946" y="12171"/>
                    <a:pt x="2916" y="12171"/>
                  </a:cubicBezTo>
                  <a:cubicBezTo>
                    <a:pt x="3126" y="12171"/>
                    <a:pt x="3338" y="12146"/>
                    <a:pt x="3548" y="12094"/>
                  </a:cubicBezTo>
                  <a:cubicBezTo>
                    <a:pt x="4738" y="11802"/>
                    <a:pt x="5572" y="10739"/>
                    <a:pt x="5572" y="9516"/>
                  </a:cubicBezTo>
                  <a:lnTo>
                    <a:pt x="557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25" name="Google Shape;1625;p52"/>
          <p:cNvGrpSpPr/>
          <p:nvPr/>
        </p:nvGrpSpPr>
        <p:grpSpPr>
          <a:xfrm>
            <a:off x="1661509" y="3559347"/>
            <a:ext cx="339306" cy="298186"/>
            <a:chOff x="2085450" y="2057100"/>
            <a:chExt cx="481900" cy="423500"/>
          </a:xfrm>
        </p:grpSpPr>
        <p:sp>
          <p:nvSpPr>
            <p:cNvPr id="1626" name="Google Shape;1626;p52"/>
            <p:cNvSpPr/>
            <p:nvPr/>
          </p:nvSpPr>
          <p:spPr>
            <a:xfrm>
              <a:off x="2085450" y="2061650"/>
              <a:ext cx="141250" cy="418950"/>
            </a:xfrm>
            <a:custGeom>
              <a:rect b="b" l="l" r="r" t="t"/>
              <a:pathLst>
                <a:path extrusionOk="0" h="16758" w="5650">
                  <a:moveTo>
                    <a:pt x="4305" y="6452"/>
                  </a:moveTo>
                  <a:cubicBezTo>
                    <a:pt x="4736" y="6452"/>
                    <a:pt x="5115" y="6999"/>
                    <a:pt x="4728" y="7411"/>
                  </a:cubicBezTo>
                  <a:cubicBezTo>
                    <a:pt x="4520" y="7631"/>
                    <a:pt x="4352" y="7887"/>
                    <a:pt x="4228" y="8164"/>
                  </a:cubicBezTo>
                  <a:cubicBezTo>
                    <a:pt x="4120" y="8402"/>
                    <a:pt x="3927" y="8502"/>
                    <a:pt x="3732" y="8502"/>
                  </a:cubicBezTo>
                  <a:cubicBezTo>
                    <a:pt x="3367" y="8502"/>
                    <a:pt x="2999" y="8150"/>
                    <a:pt x="3195" y="7703"/>
                  </a:cubicBezTo>
                  <a:cubicBezTo>
                    <a:pt x="3373" y="7312"/>
                    <a:pt x="3611" y="6951"/>
                    <a:pt x="3903" y="6637"/>
                  </a:cubicBezTo>
                  <a:cubicBezTo>
                    <a:pt x="4027" y="6506"/>
                    <a:pt x="4169" y="6452"/>
                    <a:pt x="4305" y="6452"/>
                  </a:cubicBezTo>
                  <a:close/>
                  <a:moveTo>
                    <a:pt x="2983" y="9449"/>
                  </a:moveTo>
                  <a:cubicBezTo>
                    <a:pt x="3331" y="9449"/>
                    <a:pt x="3684" y="9752"/>
                    <a:pt x="3539" y="10191"/>
                  </a:cubicBezTo>
                  <a:lnTo>
                    <a:pt x="3361" y="10727"/>
                  </a:lnTo>
                  <a:cubicBezTo>
                    <a:pt x="3270" y="10997"/>
                    <a:pt x="3059" y="11113"/>
                    <a:pt x="2845" y="11113"/>
                  </a:cubicBezTo>
                  <a:cubicBezTo>
                    <a:pt x="2498" y="11113"/>
                    <a:pt x="2143" y="10808"/>
                    <a:pt x="2289" y="10368"/>
                  </a:cubicBezTo>
                  <a:lnTo>
                    <a:pt x="2467" y="9832"/>
                  </a:lnTo>
                  <a:cubicBezTo>
                    <a:pt x="2558" y="9564"/>
                    <a:pt x="2770" y="9449"/>
                    <a:pt x="2983" y="9449"/>
                  </a:cubicBezTo>
                  <a:close/>
                  <a:moveTo>
                    <a:pt x="5649" y="1"/>
                  </a:moveTo>
                  <a:lnTo>
                    <a:pt x="356" y="2117"/>
                  </a:lnTo>
                  <a:cubicBezTo>
                    <a:pt x="142" y="2202"/>
                    <a:pt x="3" y="2410"/>
                    <a:pt x="3" y="2641"/>
                  </a:cubicBezTo>
                  <a:lnTo>
                    <a:pt x="3" y="16192"/>
                  </a:lnTo>
                  <a:cubicBezTo>
                    <a:pt x="1" y="16516"/>
                    <a:pt x="265" y="16758"/>
                    <a:pt x="564" y="16758"/>
                  </a:cubicBezTo>
                  <a:cubicBezTo>
                    <a:pt x="634" y="16758"/>
                    <a:pt x="706" y="16745"/>
                    <a:pt x="777" y="16716"/>
                  </a:cubicBezTo>
                  <a:lnTo>
                    <a:pt x="5649" y="14768"/>
                  </a:lnTo>
                  <a:lnTo>
                    <a:pt x="564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7" name="Google Shape;1627;p52"/>
            <p:cNvSpPr/>
            <p:nvPr/>
          </p:nvSpPr>
          <p:spPr>
            <a:xfrm>
              <a:off x="2254900" y="2061050"/>
              <a:ext cx="143050" cy="415650"/>
            </a:xfrm>
            <a:custGeom>
              <a:rect b="b" l="l" r="r" t="t"/>
              <a:pathLst>
                <a:path extrusionOk="0" h="16626" w="5722">
                  <a:moveTo>
                    <a:pt x="2504" y="6585"/>
                  </a:moveTo>
                  <a:cubicBezTo>
                    <a:pt x="2647" y="6585"/>
                    <a:pt x="2794" y="6645"/>
                    <a:pt x="2916" y="6788"/>
                  </a:cubicBezTo>
                  <a:cubicBezTo>
                    <a:pt x="3153" y="7068"/>
                    <a:pt x="3349" y="7378"/>
                    <a:pt x="3500" y="7709"/>
                  </a:cubicBezTo>
                  <a:cubicBezTo>
                    <a:pt x="3766" y="8258"/>
                    <a:pt x="3464" y="8654"/>
                    <a:pt x="3096" y="8654"/>
                  </a:cubicBezTo>
                  <a:cubicBezTo>
                    <a:pt x="2878" y="8654"/>
                    <a:pt x="2636" y="8515"/>
                    <a:pt x="2476" y="8185"/>
                  </a:cubicBezTo>
                  <a:cubicBezTo>
                    <a:pt x="2367" y="7947"/>
                    <a:pt x="2226" y="7724"/>
                    <a:pt x="2057" y="7523"/>
                  </a:cubicBezTo>
                  <a:cubicBezTo>
                    <a:pt x="1694" y="7098"/>
                    <a:pt x="2083" y="6585"/>
                    <a:pt x="2504" y="6585"/>
                  </a:cubicBezTo>
                  <a:close/>
                  <a:moveTo>
                    <a:pt x="1" y="0"/>
                  </a:moveTo>
                  <a:lnTo>
                    <a:pt x="1" y="5475"/>
                  </a:lnTo>
                  <a:cubicBezTo>
                    <a:pt x="217" y="5475"/>
                    <a:pt x="434" y="5496"/>
                    <a:pt x="648" y="5532"/>
                  </a:cubicBezTo>
                  <a:cubicBezTo>
                    <a:pt x="1334" y="5657"/>
                    <a:pt x="1201" y="6655"/>
                    <a:pt x="564" y="6655"/>
                  </a:cubicBezTo>
                  <a:cubicBezTo>
                    <a:pt x="525" y="6655"/>
                    <a:pt x="483" y="6651"/>
                    <a:pt x="440" y="6643"/>
                  </a:cubicBezTo>
                  <a:cubicBezTo>
                    <a:pt x="296" y="6622"/>
                    <a:pt x="148" y="6610"/>
                    <a:pt x="1" y="6604"/>
                  </a:cubicBezTo>
                  <a:lnTo>
                    <a:pt x="1" y="14744"/>
                  </a:lnTo>
                  <a:lnTo>
                    <a:pt x="5722" y="16626"/>
                  </a:lnTo>
                  <a:lnTo>
                    <a:pt x="5722" y="10395"/>
                  </a:lnTo>
                  <a:cubicBezTo>
                    <a:pt x="5704" y="10397"/>
                    <a:pt x="5684" y="10397"/>
                    <a:pt x="5661" y="10397"/>
                  </a:cubicBezTo>
                  <a:cubicBezTo>
                    <a:pt x="5400" y="10397"/>
                    <a:pt x="4871" y="10299"/>
                    <a:pt x="4388" y="10085"/>
                  </a:cubicBezTo>
                  <a:cubicBezTo>
                    <a:pt x="3793" y="9819"/>
                    <a:pt x="4068" y="8997"/>
                    <a:pt x="4603" y="8997"/>
                  </a:cubicBezTo>
                  <a:cubicBezTo>
                    <a:pt x="4680" y="8997"/>
                    <a:pt x="4763" y="9014"/>
                    <a:pt x="4849" y="9052"/>
                  </a:cubicBezTo>
                  <a:cubicBezTo>
                    <a:pt x="5123" y="9176"/>
                    <a:pt x="5418" y="9251"/>
                    <a:pt x="5722" y="9275"/>
                  </a:cubicBezTo>
                  <a:lnTo>
                    <a:pt x="5722" y="1882"/>
                  </a:lnTo>
                  <a:lnTo>
                    <a:pt x="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8" name="Google Shape;1628;p52"/>
            <p:cNvSpPr/>
            <p:nvPr/>
          </p:nvSpPr>
          <p:spPr>
            <a:xfrm>
              <a:off x="2426175" y="2057100"/>
              <a:ext cx="141175" cy="418925"/>
            </a:xfrm>
            <a:custGeom>
              <a:rect b="b" l="l" r="r" t="t"/>
              <a:pathLst>
                <a:path extrusionOk="0" h="16757" w="5647">
                  <a:moveTo>
                    <a:pt x="2800" y="5647"/>
                  </a:moveTo>
                  <a:cubicBezTo>
                    <a:pt x="3154" y="5647"/>
                    <a:pt x="3516" y="5968"/>
                    <a:pt x="3349" y="6410"/>
                  </a:cubicBezTo>
                  <a:lnTo>
                    <a:pt x="3153" y="6937"/>
                  </a:lnTo>
                  <a:cubicBezTo>
                    <a:pt x="3055" y="7196"/>
                    <a:pt x="2850" y="7305"/>
                    <a:pt x="2643" y="7305"/>
                  </a:cubicBezTo>
                  <a:cubicBezTo>
                    <a:pt x="2288" y="7305"/>
                    <a:pt x="1929" y="6984"/>
                    <a:pt x="2096" y="6539"/>
                  </a:cubicBezTo>
                  <a:lnTo>
                    <a:pt x="2295" y="6012"/>
                  </a:lnTo>
                  <a:cubicBezTo>
                    <a:pt x="2390" y="5755"/>
                    <a:pt x="2594" y="5647"/>
                    <a:pt x="2800" y="5647"/>
                  </a:cubicBezTo>
                  <a:close/>
                  <a:moveTo>
                    <a:pt x="1700" y="8178"/>
                  </a:moveTo>
                  <a:cubicBezTo>
                    <a:pt x="2108" y="8178"/>
                    <a:pt x="2500" y="8655"/>
                    <a:pt x="2168" y="9090"/>
                  </a:cubicBezTo>
                  <a:cubicBezTo>
                    <a:pt x="1906" y="9433"/>
                    <a:pt x="1587" y="9725"/>
                    <a:pt x="1226" y="9960"/>
                  </a:cubicBezTo>
                  <a:cubicBezTo>
                    <a:pt x="1118" y="10030"/>
                    <a:pt x="1011" y="10060"/>
                    <a:pt x="911" y="10060"/>
                  </a:cubicBezTo>
                  <a:cubicBezTo>
                    <a:pt x="424" y="10060"/>
                    <a:pt x="97" y="9344"/>
                    <a:pt x="612" y="9012"/>
                  </a:cubicBezTo>
                  <a:cubicBezTo>
                    <a:pt x="867" y="8849"/>
                    <a:pt x="1090" y="8641"/>
                    <a:pt x="1274" y="8403"/>
                  </a:cubicBezTo>
                  <a:cubicBezTo>
                    <a:pt x="1394" y="8244"/>
                    <a:pt x="1548" y="8178"/>
                    <a:pt x="1700" y="8178"/>
                  </a:cubicBezTo>
                  <a:close/>
                  <a:moveTo>
                    <a:pt x="5080" y="0"/>
                  </a:moveTo>
                  <a:cubicBezTo>
                    <a:pt x="5010" y="0"/>
                    <a:pt x="4939" y="13"/>
                    <a:pt x="4869" y="41"/>
                  </a:cubicBezTo>
                  <a:lnTo>
                    <a:pt x="0" y="1989"/>
                  </a:lnTo>
                  <a:lnTo>
                    <a:pt x="0" y="16756"/>
                  </a:lnTo>
                  <a:lnTo>
                    <a:pt x="5291" y="14640"/>
                  </a:lnTo>
                  <a:cubicBezTo>
                    <a:pt x="5505" y="14555"/>
                    <a:pt x="5646" y="14347"/>
                    <a:pt x="5646" y="14116"/>
                  </a:cubicBezTo>
                  <a:lnTo>
                    <a:pt x="5646" y="565"/>
                  </a:lnTo>
                  <a:cubicBezTo>
                    <a:pt x="5644" y="240"/>
                    <a:pt x="5378" y="0"/>
                    <a:pt x="5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29" name="Google Shape;1629;p52"/>
          <p:cNvGrpSpPr/>
          <p:nvPr/>
        </p:nvGrpSpPr>
        <p:grpSpPr>
          <a:xfrm>
            <a:off x="2089442" y="3582592"/>
            <a:ext cx="339306" cy="251698"/>
            <a:chOff x="2678275" y="2090100"/>
            <a:chExt cx="481900" cy="357475"/>
          </a:xfrm>
        </p:grpSpPr>
        <p:sp>
          <p:nvSpPr>
            <p:cNvPr id="1630" name="Google Shape;1630;p52"/>
            <p:cNvSpPr/>
            <p:nvPr/>
          </p:nvSpPr>
          <p:spPr>
            <a:xfrm>
              <a:off x="2899450" y="2249100"/>
              <a:ext cx="39550" cy="39550"/>
            </a:xfrm>
            <a:custGeom>
              <a:rect b="b" l="l" r="r" t="t"/>
              <a:pathLst>
                <a:path extrusionOk="0" h="1582" w="1582">
                  <a:moveTo>
                    <a:pt x="793" y="1"/>
                  </a:moveTo>
                  <a:cubicBezTo>
                    <a:pt x="356" y="1"/>
                    <a:pt x="1" y="353"/>
                    <a:pt x="1" y="790"/>
                  </a:cubicBezTo>
                  <a:cubicBezTo>
                    <a:pt x="1" y="1226"/>
                    <a:pt x="356" y="1581"/>
                    <a:pt x="793" y="1581"/>
                  </a:cubicBezTo>
                  <a:cubicBezTo>
                    <a:pt x="1227" y="1581"/>
                    <a:pt x="1582" y="1226"/>
                    <a:pt x="1582" y="790"/>
                  </a:cubicBezTo>
                  <a:cubicBezTo>
                    <a:pt x="1582" y="353"/>
                    <a:pt x="1227" y="1"/>
                    <a:pt x="7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1" name="Google Shape;1631;p52"/>
            <p:cNvSpPr/>
            <p:nvPr/>
          </p:nvSpPr>
          <p:spPr>
            <a:xfrm>
              <a:off x="3092400" y="2249100"/>
              <a:ext cx="39550" cy="39550"/>
            </a:xfrm>
            <a:custGeom>
              <a:rect b="b" l="l" r="r" t="t"/>
              <a:pathLst>
                <a:path extrusionOk="0" h="1582" w="1582">
                  <a:moveTo>
                    <a:pt x="790" y="1"/>
                  </a:moveTo>
                  <a:cubicBezTo>
                    <a:pt x="353" y="1"/>
                    <a:pt x="1" y="353"/>
                    <a:pt x="1" y="790"/>
                  </a:cubicBezTo>
                  <a:cubicBezTo>
                    <a:pt x="1" y="1226"/>
                    <a:pt x="353" y="1581"/>
                    <a:pt x="790" y="1581"/>
                  </a:cubicBezTo>
                  <a:cubicBezTo>
                    <a:pt x="1226" y="1581"/>
                    <a:pt x="1582" y="1226"/>
                    <a:pt x="1582" y="790"/>
                  </a:cubicBezTo>
                  <a:cubicBezTo>
                    <a:pt x="1582" y="353"/>
                    <a:pt x="1226" y="1"/>
                    <a:pt x="7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2" name="Google Shape;1632;p52"/>
            <p:cNvSpPr/>
            <p:nvPr/>
          </p:nvSpPr>
          <p:spPr>
            <a:xfrm>
              <a:off x="2678350" y="2389425"/>
              <a:ext cx="481825" cy="58150"/>
            </a:xfrm>
            <a:custGeom>
              <a:rect b="b" l="l" r="r" t="t"/>
              <a:pathLst>
                <a:path extrusionOk="0" h="2326" w="19273">
                  <a:moveTo>
                    <a:pt x="1" y="1"/>
                  </a:moveTo>
                  <a:lnTo>
                    <a:pt x="1" y="1759"/>
                  </a:lnTo>
                  <a:cubicBezTo>
                    <a:pt x="1" y="2072"/>
                    <a:pt x="251" y="2325"/>
                    <a:pt x="564" y="2325"/>
                  </a:cubicBezTo>
                  <a:lnTo>
                    <a:pt x="18707" y="2325"/>
                  </a:lnTo>
                  <a:cubicBezTo>
                    <a:pt x="19020" y="2325"/>
                    <a:pt x="19273" y="2072"/>
                    <a:pt x="19273" y="1759"/>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3" name="Google Shape;1633;p52"/>
            <p:cNvSpPr/>
            <p:nvPr/>
          </p:nvSpPr>
          <p:spPr>
            <a:xfrm>
              <a:off x="2706600" y="2249100"/>
              <a:ext cx="39550" cy="39550"/>
            </a:xfrm>
            <a:custGeom>
              <a:rect b="b" l="l" r="r" t="t"/>
              <a:pathLst>
                <a:path extrusionOk="0" h="1582" w="1582">
                  <a:moveTo>
                    <a:pt x="789" y="1"/>
                  </a:moveTo>
                  <a:cubicBezTo>
                    <a:pt x="352" y="1"/>
                    <a:pt x="0" y="353"/>
                    <a:pt x="0" y="790"/>
                  </a:cubicBezTo>
                  <a:cubicBezTo>
                    <a:pt x="0" y="1226"/>
                    <a:pt x="352" y="1581"/>
                    <a:pt x="789" y="1581"/>
                  </a:cubicBezTo>
                  <a:cubicBezTo>
                    <a:pt x="1226" y="1581"/>
                    <a:pt x="1581" y="1226"/>
                    <a:pt x="1581" y="790"/>
                  </a:cubicBezTo>
                  <a:cubicBezTo>
                    <a:pt x="1581" y="353"/>
                    <a:pt x="1226" y="1"/>
                    <a:pt x="7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4" name="Google Shape;1634;p52"/>
            <p:cNvSpPr/>
            <p:nvPr/>
          </p:nvSpPr>
          <p:spPr>
            <a:xfrm>
              <a:off x="2678275" y="2090100"/>
              <a:ext cx="481900" cy="271125"/>
            </a:xfrm>
            <a:custGeom>
              <a:rect b="b" l="l" r="r" t="t"/>
              <a:pathLst>
                <a:path extrusionOk="0" h="10845" w="19276">
                  <a:moveTo>
                    <a:pt x="9638" y="5229"/>
                  </a:moveTo>
                  <a:cubicBezTo>
                    <a:pt x="9885" y="5229"/>
                    <a:pt x="10134" y="5277"/>
                    <a:pt x="10372" y="5376"/>
                  </a:cubicBezTo>
                  <a:cubicBezTo>
                    <a:pt x="11091" y="5674"/>
                    <a:pt x="11558" y="6373"/>
                    <a:pt x="11558" y="7150"/>
                  </a:cubicBezTo>
                  <a:cubicBezTo>
                    <a:pt x="11558" y="8209"/>
                    <a:pt x="10697" y="9068"/>
                    <a:pt x="9640" y="9071"/>
                  </a:cubicBezTo>
                  <a:cubicBezTo>
                    <a:pt x="8863" y="9071"/>
                    <a:pt x="8161" y="8601"/>
                    <a:pt x="7866" y="7884"/>
                  </a:cubicBezTo>
                  <a:cubicBezTo>
                    <a:pt x="7568" y="7168"/>
                    <a:pt x="7731" y="6343"/>
                    <a:pt x="8282" y="5791"/>
                  </a:cubicBezTo>
                  <a:cubicBezTo>
                    <a:pt x="8648" y="5425"/>
                    <a:pt x="9139" y="5229"/>
                    <a:pt x="9638" y="5229"/>
                  </a:cubicBezTo>
                  <a:close/>
                  <a:moveTo>
                    <a:pt x="571" y="1"/>
                  </a:moveTo>
                  <a:cubicBezTo>
                    <a:pt x="281" y="1"/>
                    <a:pt x="3" y="226"/>
                    <a:pt x="1" y="567"/>
                  </a:cubicBezTo>
                  <a:lnTo>
                    <a:pt x="1" y="7150"/>
                  </a:lnTo>
                  <a:cubicBezTo>
                    <a:pt x="1" y="6373"/>
                    <a:pt x="471" y="5674"/>
                    <a:pt x="1187" y="5376"/>
                  </a:cubicBezTo>
                  <a:cubicBezTo>
                    <a:pt x="1425" y="5277"/>
                    <a:pt x="1674" y="5229"/>
                    <a:pt x="1921" y="5229"/>
                  </a:cubicBezTo>
                  <a:cubicBezTo>
                    <a:pt x="2420" y="5229"/>
                    <a:pt x="2912" y="5425"/>
                    <a:pt x="3280" y="5791"/>
                  </a:cubicBezTo>
                  <a:cubicBezTo>
                    <a:pt x="3828" y="6343"/>
                    <a:pt x="3994" y="7168"/>
                    <a:pt x="3696" y="7884"/>
                  </a:cubicBezTo>
                  <a:cubicBezTo>
                    <a:pt x="3398" y="8601"/>
                    <a:pt x="2699" y="9071"/>
                    <a:pt x="1922" y="9071"/>
                  </a:cubicBezTo>
                  <a:cubicBezTo>
                    <a:pt x="862" y="9068"/>
                    <a:pt x="4" y="8209"/>
                    <a:pt x="1" y="7150"/>
                  </a:cubicBezTo>
                  <a:lnTo>
                    <a:pt x="1" y="10844"/>
                  </a:lnTo>
                  <a:lnTo>
                    <a:pt x="19276" y="10844"/>
                  </a:lnTo>
                  <a:lnTo>
                    <a:pt x="19276" y="7150"/>
                  </a:lnTo>
                  <a:cubicBezTo>
                    <a:pt x="19276" y="7926"/>
                    <a:pt x="18806" y="8625"/>
                    <a:pt x="18089" y="8923"/>
                  </a:cubicBezTo>
                  <a:cubicBezTo>
                    <a:pt x="17852" y="9022"/>
                    <a:pt x="17603" y="9070"/>
                    <a:pt x="17356" y="9070"/>
                  </a:cubicBezTo>
                  <a:cubicBezTo>
                    <a:pt x="16857" y="9070"/>
                    <a:pt x="16365" y="8874"/>
                    <a:pt x="15997" y="8508"/>
                  </a:cubicBezTo>
                  <a:cubicBezTo>
                    <a:pt x="15449" y="7957"/>
                    <a:pt x="15283" y="7131"/>
                    <a:pt x="15581" y="6415"/>
                  </a:cubicBezTo>
                  <a:cubicBezTo>
                    <a:pt x="15879" y="5698"/>
                    <a:pt x="16578" y="5231"/>
                    <a:pt x="17355" y="5231"/>
                  </a:cubicBezTo>
                  <a:cubicBezTo>
                    <a:pt x="18415" y="5231"/>
                    <a:pt x="19273" y="6090"/>
                    <a:pt x="19276" y="7150"/>
                  </a:cubicBezTo>
                  <a:lnTo>
                    <a:pt x="19276" y="567"/>
                  </a:lnTo>
                  <a:cubicBezTo>
                    <a:pt x="19276" y="341"/>
                    <a:pt x="19137" y="133"/>
                    <a:pt x="18927" y="46"/>
                  </a:cubicBezTo>
                  <a:cubicBezTo>
                    <a:pt x="18857" y="17"/>
                    <a:pt x="18783" y="2"/>
                    <a:pt x="18709" y="2"/>
                  </a:cubicBezTo>
                  <a:cubicBezTo>
                    <a:pt x="18564" y="2"/>
                    <a:pt x="18420" y="58"/>
                    <a:pt x="18312" y="166"/>
                  </a:cubicBezTo>
                  <a:lnTo>
                    <a:pt x="14783" y="3641"/>
                  </a:lnTo>
                  <a:lnTo>
                    <a:pt x="9971" y="112"/>
                  </a:lnTo>
                  <a:cubicBezTo>
                    <a:pt x="9871" y="38"/>
                    <a:pt x="9754" y="1"/>
                    <a:pt x="9636" y="1"/>
                  </a:cubicBezTo>
                  <a:cubicBezTo>
                    <a:pt x="9517" y="1"/>
                    <a:pt x="9397" y="39"/>
                    <a:pt x="9297" y="115"/>
                  </a:cubicBezTo>
                  <a:lnTo>
                    <a:pt x="4656" y="3641"/>
                  </a:lnTo>
                  <a:lnTo>
                    <a:pt x="952" y="154"/>
                  </a:lnTo>
                  <a:cubicBezTo>
                    <a:pt x="840" y="48"/>
                    <a:pt x="704" y="1"/>
                    <a:pt x="5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35" name="Google Shape;1635;p52"/>
          <p:cNvGrpSpPr/>
          <p:nvPr/>
        </p:nvGrpSpPr>
        <p:grpSpPr>
          <a:xfrm>
            <a:off x="2566646" y="3594790"/>
            <a:ext cx="219345" cy="227301"/>
            <a:chOff x="3357325" y="2093500"/>
            <a:chExt cx="311525" cy="322825"/>
          </a:xfrm>
        </p:grpSpPr>
        <p:sp>
          <p:nvSpPr>
            <p:cNvPr id="1636" name="Google Shape;1636;p52"/>
            <p:cNvSpPr/>
            <p:nvPr/>
          </p:nvSpPr>
          <p:spPr>
            <a:xfrm>
              <a:off x="3357325" y="2210550"/>
              <a:ext cx="85700" cy="205775"/>
            </a:xfrm>
            <a:custGeom>
              <a:rect b="b" l="l" r="r" t="t"/>
              <a:pathLst>
                <a:path extrusionOk="0" h="8231" w="3428">
                  <a:moveTo>
                    <a:pt x="566" y="1"/>
                  </a:moveTo>
                  <a:cubicBezTo>
                    <a:pt x="253" y="1"/>
                    <a:pt x="0" y="251"/>
                    <a:pt x="0" y="564"/>
                  </a:cubicBezTo>
                  <a:lnTo>
                    <a:pt x="0" y="7664"/>
                  </a:lnTo>
                  <a:cubicBezTo>
                    <a:pt x="0" y="7978"/>
                    <a:pt x="253" y="8231"/>
                    <a:pt x="566" y="8231"/>
                  </a:cubicBezTo>
                  <a:lnTo>
                    <a:pt x="2861" y="8231"/>
                  </a:lnTo>
                  <a:cubicBezTo>
                    <a:pt x="3174" y="8231"/>
                    <a:pt x="3427" y="7978"/>
                    <a:pt x="3427" y="7664"/>
                  </a:cubicBezTo>
                  <a:lnTo>
                    <a:pt x="3427" y="564"/>
                  </a:lnTo>
                  <a:cubicBezTo>
                    <a:pt x="3427" y="251"/>
                    <a:pt x="3174" y="1"/>
                    <a:pt x="286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7" name="Google Shape;1637;p52"/>
            <p:cNvSpPr/>
            <p:nvPr/>
          </p:nvSpPr>
          <p:spPr>
            <a:xfrm>
              <a:off x="3471225" y="2152075"/>
              <a:ext cx="84725" cy="264250"/>
            </a:xfrm>
            <a:custGeom>
              <a:rect b="b" l="l" r="r" t="t"/>
              <a:pathLst>
                <a:path extrusionOk="0" h="10570" w="3389">
                  <a:moveTo>
                    <a:pt x="563" y="0"/>
                  </a:moveTo>
                  <a:cubicBezTo>
                    <a:pt x="253" y="0"/>
                    <a:pt x="0" y="250"/>
                    <a:pt x="0" y="563"/>
                  </a:cubicBezTo>
                  <a:lnTo>
                    <a:pt x="0" y="10003"/>
                  </a:lnTo>
                  <a:cubicBezTo>
                    <a:pt x="0" y="10317"/>
                    <a:pt x="253" y="10570"/>
                    <a:pt x="563" y="10570"/>
                  </a:cubicBezTo>
                  <a:lnTo>
                    <a:pt x="2822" y="10570"/>
                  </a:lnTo>
                  <a:cubicBezTo>
                    <a:pt x="3135" y="10570"/>
                    <a:pt x="3388" y="10317"/>
                    <a:pt x="3388" y="10003"/>
                  </a:cubicBezTo>
                  <a:lnTo>
                    <a:pt x="3388" y="563"/>
                  </a:lnTo>
                  <a:cubicBezTo>
                    <a:pt x="3388" y="250"/>
                    <a:pt x="3135" y="0"/>
                    <a:pt x="2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8" name="Google Shape;1638;p52"/>
            <p:cNvSpPr/>
            <p:nvPr/>
          </p:nvSpPr>
          <p:spPr>
            <a:xfrm>
              <a:off x="3584150" y="2093500"/>
              <a:ext cx="84700" cy="322825"/>
            </a:xfrm>
            <a:custGeom>
              <a:rect b="b" l="l" r="r" t="t"/>
              <a:pathLst>
                <a:path extrusionOk="0" h="12913" w="3388">
                  <a:moveTo>
                    <a:pt x="563" y="0"/>
                  </a:moveTo>
                  <a:cubicBezTo>
                    <a:pt x="253" y="0"/>
                    <a:pt x="0" y="253"/>
                    <a:pt x="0" y="566"/>
                  </a:cubicBezTo>
                  <a:lnTo>
                    <a:pt x="0" y="12346"/>
                  </a:lnTo>
                  <a:cubicBezTo>
                    <a:pt x="0" y="12660"/>
                    <a:pt x="253" y="12913"/>
                    <a:pt x="563" y="12913"/>
                  </a:cubicBezTo>
                  <a:lnTo>
                    <a:pt x="2822" y="12913"/>
                  </a:lnTo>
                  <a:cubicBezTo>
                    <a:pt x="3135" y="12913"/>
                    <a:pt x="3388" y="12660"/>
                    <a:pt x="3388" y="12346"/>
                  </a:cubicBezTo>
                  <a:lnTo>
                    <a:pt x="3388" y="566"/>
                  </a:lnTo>
                  <a:cubicBezTo>
                    <a:pt x="3388" y="253"/>
                    <a:pt x="3135" y="0"/>
                    <a:pt x="2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639" name="Google Shape;1639;p52"/>
          <p:cNvSpPr/>
          <p:nvPr/>
        </p:nvSpPr>
        <p:spPr>
          <a:xfrm>
            <a:off x="2921919" y="3550464"/>
            <a:ext cx="333673" cy="315824"/>
          </a:xfrm>
          <a:custGeom>
            <a:rect b="b" l="l" r="r" t="t"/>
            <a:pathLst>
              <a:path extrusionOk="0" h="17942" w="18956">
                <a:moveTo>
                  <a:pt x="6270" y="9375"/>
                </a:moveTo>
                <a:lnTo>
                  <a:pt x="6267" y="16812"/>
                </a:lnTo>
                <a:lnTo>
                  <a:pt x="1130" y="16812"/>
                </a:lnTo>
                <a:lnTo>
                  <a:pt x="1130" y="13545"/>
                </a:lnTo>
                <a:lnTo>
                  <a:pt x="6270" y="9375"/>
                </a:lnTo>
                <a:close/>
                <a:moveTo>
                  <a:pt x="7399" y="9116"/>
                </a:moveTo>
                <a:lnTo>
                  <a:pt x="12103" y="11534"/>
                </a:lnTo>
                <a:lnTo>
                  <a:pt x="12100" y="16812"/>
                </a:lnTo>
                <a:lnTo>
                  <a:pt x="7399" y="16812"/>
                </a:lnTo>
                <a:lnTo>
                  <a:pt x="7399" y="9116"/>
                </a:lnTo>
                <a:close/>
                <a:moveTo>
                  <a:pt x="564" y="1"/>
                </a:moveTo>
                <a:cubicBezTo>
                  <a:pt x="251" y="1"/>
                  <a:pt x="1" y="254"/>
                  <a:pt x="1" y="564"/>
                </a:cubicBezTo>
                <a:lnTo>
                  <a:pt x="1" y="13274"/>
                </a:lnTo>
                <a:lnTo>
                  <a:pt x="1" y="17376"/>
                </a:lnTo>
                <a:cubicBezTo>
                  <a:pt x="1" y="17689"/>
                  <a:pt x="251" y="17942"/>
                  <a:pt x="564" y="17942"/>
                </a:cubicBezTo>
                <a:lnTo>
                  <a:pt x="18324" y="17942"/>
                </a:lnTo>
                <a:cubicBezTo>
                  <a:pt x="18637" y="17942"/>
                  <a:pt x="18890" y="17689"/>
                  <a:pt x="18890" y="17376"/>
                </a:cubicBezTo>
                <a:cubicBezTo>
                  <a:pt x="18890" y="17062"/>
                  <a:pt x="18637" y="16812"/>
                  <a:pt x="18324" y="16812"/>
                </a:cubicBezTo>
                <a:lnTo>
                  <a:pt x="13232" y="16812"/>
                </a:lnTo>
                <a:lnTo>
                  <a:pt x="13232" y="11425"/>
                </a:lnTo>
                <a:lnTo>
                  <a:pt x="16210" y="8444"/>
                </a:lnTo>
                <a:lnTo>
                  <a:pt x="17400" y="9634"/>
                </a:lnTo>
                <a:cubicBezTo>
                  <a:pt x="17514" y="9748"/>
                  <a:pt x="17656" y="9799"/>
                  <a:pt x="17796" y="9799"/>
                </a:cubicBezTo>
                <a:cubicBezTo>
                  <a:pt x="18059" y="9799"/>
                  <a:pt x="18314" y="9616"/>
                  <a:pt x="18357" y="9317"/>
                </a:cubicBezTo>
                <a:lnTo>
                  <a:pt x="18905" y="5592"/>
                </a:lnTo>
                <a:cubicBezTo>
                  <a:pt x="18955" y="5247"/>
                  <a:pt x="18683" y="4948"/>
                  <a:pt x="18347" y="4948"/>
                </a:cubicBezTo>
                <a:cubicBezTo>
                  <a:pt x="18320" y="4948"/>
                  <a:pt x="18292" y="4950"/>
                  <a:pt x="18264" y="4954"/>
                </a:cubicBezTo>
                <a:lnTo>
                  <a:pt x="14539" y="5502"/>
                </a:lnTo>
                <a:cubicBezTo>
                  <a:pt x="14078" y="5568"/>
                  <a:pt x="13895" y="6132"/>
                  <a:pt x="14223" y="6460"/>
                </a:cubicBezTo>
                <a:lnTo>
                  <a:pt x="15412" y="7649"/>
                </a:lnTo>
                <a:lnTo>
                  <a:pt x="12558" y="10501"/>
                </a:lnTo>
                <a:lnTo>
                  <a:pt x="7092" y="7688"/>
                </a:lnTo>
                <a:lnTo>
                  <a:pt x="7059" y="7673"/>
                </a:lnTo>
                <a:lnTo>
                  <a:pt x="7044" y="7667"/>
                </a:lnTo>
                <a:cubicBezTo>
                  <a:pt x="7032" y="7661"/>
                  <a:pt x="7020" y="7658"/>
                  <a:pt x="7008" y="7655"/>
                </a:cubicBezTo>
                <a:cubicBezTo>
                  <a:pt x="7002" y="7652"/>
                  <a:pt x="6996" y="7649"/>
                  <a:pt x="6990" y="7649"/>
                </a:cubicBezTo>
                <a:lnTo>
                  <a:pt x="6957" y="7640"/>
                </a:lnTo>
                <a:lnTo>
                  <a:pt x="6942" y="7637"/>
                </a:lnTo>
                <a:cubicBezTo>
                  <a:pt x="6926" y="7634"/>
                  <a:pt x="6908" y="7631"/>
                  <a:pt x="6893" y="7628"/>
                </a:cubicBezTo>
                <a:lnTo>
                  <a:pt x="6770" y="7628"/>
                </a:lnTo>
                <a:cubicBezTo>
                  <a:pt x="6758" y="7631"/>
                  <a:pt x="6743" y="7634"/>
                  <a:pt x="6728" y="7637"/>
                </a:cubicBezTo>
                <a:lnTo>
                  <a:pt x="6710" y="7640"/>
                </a:lnTo>
                <a:lnTo>
                  <a:pt x="6680" y="7649"/>
                </a:lnTo>
                <a:lnTo>
                  <a:pt x="6658" y="7652"/>
                </a:lnTo>
                <a:cubicBezTo>
                  <a:pt x="6646" y="7658"/>
                  <a:pt x="6631" y="7664"/>
                  <a:pt x="6616" y="7670"/>
                </a:cubicBezTo>
                <a:cubicBezTo>
                  <a:pt x="6610" y="7670"/>
                  <a:pt x="6607" y="7673"/>
                  <a:pt x="6601" y="7676"/>
                </a:cubicBezTo>
                <a:cubicBezTo>
                  <a:pt x="6595" y="7679"/>
                  <a:pt x="6583" y="7685"/>
                  <a:pt x="6574" y="7688"/>
                </a:cubicBezTo>
                <a:lnTo>
                  <a:pt x="6556" y="7700"/>
                </a:lnTo>
                <a:cubicBezTo>
                  <a:pt x="6547" y="7703"/>
                  <a:pt x="6538" y="7709"/>
                  <a:pt x="6529" y="7715"/>
                </a:cubicBezTo>
                <a:lnTo>
                  <a:pt x="6514" y="7724"/>
                </a:lnTo>
                <a:cubicBezTo>
                  <a:pt x="6502" y="7733"/>
                  <a:pt x="6490" y="7743"/>
                  <a:pt x="6475" y="7752"/>
                </a:cubicBezTo>
                <a:lnTo>
                  <a:pt x="6475" y="7755"/>
                </a:lnTo>
                <a:lnTo>
                  <a:pt x="1130" y="12091"/>
                </a:lnTo>
                <a:lnTo>
                  <a:pt x="1130" y="564"/>
                </a:lnTo>
                <a:cubicBezTo>
                  <a:pt x="1130" y="254"/>
                  <a:pt x="877" y="1"/>
                  <a:pt x="5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640" name="Google Shape;1640;p52"/>
          <p:cNvGrpSpPr/>
          <p:nvPr/>
        </p:nvGrpSpPr>
        <p:grpSpPr>
          <a:xfrm>
            <a:off x="3360836" y="3538814"/>
            <a:ext cx="292078" cy="339253"/>
            <a:chOff x="4492800" y="2027925"/>
            <a:chExt cx="414825" cy="481825"/>
          </a:xfrm>
        </p:grpSpPr>
        <p:sp>
          <p:nvSpPr>
            <p:cNvPr id="1641" name="Google Shape;1641;p52"/>
            <p:cNvSpPr/>
            <p:nvPr/>
          </p:nvSpPr>
          <p:spPr>
            <a:xfrm>
              <a:off x="4492800" y="2027925"/>
              <a:ext cx="54600" cy="481825"/>
            </a:xfrm>
            <a:custGeom>
              <a:rect b="b" l="l" r="r" t="t"/>
              <a:pathLst>
                <a:path extrusionOk="0" h="19273" w="2184">
                  <a:moveTo>
                    <a:pt x="912" y="1"/>
                  </a:moveTo>
                  <a:cubicBezTo>
                    <a:pt x="407" y="1"/>
                    <a:pt x="0" y="407"/>
                    <a:pt x="0" y="913"/>
                  </a:cubicBezTo>
                  <a:lnTo>
                    <a:pt x="0" y="18360"/>
                  </a:lnTo>
                  <a:cubicBezTo>
                    <a:pt x="0" y="18866"/>
                    <a:pt x="407" y="19273"/>
                    <a:pt x="912" y="19273"/>
                  </a:cubicBezTo>
                  <a:lnTo>
                    <a:pt x="1271" y="19273"/>
                  </a:lnTo>
                  <a:cubicBezTo>
                    <a:pt x="1777" y="19273"/>
                    <a:pt x="2183" y="18866"/>
                    <a:pt x="2183" y="18360"/>
                  </a:cubicBezTo>
                  <a:lnTo>
                    <a:pt x="2183" y="913"/>
                  </a:lnTo>
                  <a:cubicBezTo>
                    <a:pt x="2183" y="407"/>
                    <a:pt x="1777" y="1"/>
                    <a:pt x="12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2" name="Google Shape;1642;p52"/>
            <p:cNvSpPr/>
            <p:nvPr/>
          </p:nvSpPr>
          <p:spPr>
            <a:xfrm>
              <a:off x="4575600" y="2051425"/>
              <a:ext cx="332025" cy="262450"/>
            </a:xfrm>
            <a:custGeom>
              <a:rect b="b" l="l" r="r" t="t"/>
              <a:pathLst>
                <a:path extrusionOk="0" h="10498" w="13281">
                  <a:moveTo>
                    <a:pt x="0" y="0"/>
                  </a:moveTo>
                  <a:lnTo>
                    <a:pt x="0" y="10497"/>
                  </a:lnTo>
                  <a:lnTo>
                    <a:pt x="12485" y="10497"/>
                  </a:lnTo>
                  <a:cubicBezTo>
                    <a:pt x="13006" y="10494"/>
                    <a:pt x="13280" y="9874"/>
                    <a:pt x="12925" y="9488"/>
                  </a:cubicBezTo>
                  <a:lnTo>
                    <a:pt x="9010" y="5249"/>
                  </a:lnTo>
                  <a:lnTo>
                    <a:pt x="12925" y="1006"/>
                  </a:lnTo>
                  <a:cubicBezTo>
                    <a:pt x="13280" y="620"/>
                    <a:pt x="13006" y="0"/>
                    <a:pt x="124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43" name="Google Shape;1643;p52"/>
          <p:cNvGrpSpPr/>
          <p:nvPr/>
        </p:nvGrpSpPr>
        <p:grpSpPr>
          <a:xfrm>
            <a:off x="3759928" y="3538805"/>
            <a:ext cx="339200" cy="339271"/>
            <a:chOff x="5049725" y="2027900"/>
            <a:chExt cx="481750" cy="481850"/>
          </a:xfrm>
        </p:grpSpPr>
        <p:sp>
          <p:nvSpPr>
            <p:cNvPr id="1644" name="Google Shape;1644;p52"/>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5" name="Google Shape;1645;p52"/>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6" name="Google Shape;1646;p52"/>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7" name="Google Shape;1647;p52"/>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8" name="Google Shape;1648;p52"/>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9" name="Google Shape;1649;p52"/>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0" name="Google Shape;1650;p52"/>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1" name="Google Shape;1651;p52"/>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52" name="Google Shape;1652;p52"/>
          <p:cNvGrpSpPr/>
          <p:nvPr/>
        </p:nvGrpSpPr>
        <p:grpSpPr>
          <a:xfrm>
            <a:off x="4233524" y="3538893"/>
            <a:ext cx="219890" cy="339095"/>
            <a:chOff x="5726350" y="2028150"/>
            <a:chExt cx="312300" cy="481600"/>
          </a:xfrm>
        </p:grpSpPr>
        <p:sp>
          <p:nvSpPr>
            <p:cNvPr id="1653" name="Google Shape;1653;p52"/>
            <p:cNvSpPr/>
            <p:nvPr/>
          </p:nvSpPr>
          <p:spPr>
            <a:xfrm>
              <a:off x="5756075" y="2028150"/>
              <a:ext cx="252825" cy="83275"/>
            </a:xfrm>
            <a:custGeom>
              <a:rect b="b" l="l" r="r" t="t"/>
              <a:pathLst>
                <a:path extrusionOk="0" h="3331" w="10113">
                  <a:moveTo>
                    <a:pt x="1639" y="1"/>
                  </a:moveTo>
                  <a:cubicBezTo>
                    <a:pt x="730" y="13"/>
                    <a:pt x="1" y="753"/>
                    <a:pt x="1" y="1666"/>
                  </a:cubicBezTo>
                  <a:cubicBezTo>
                    <a:pt x="1" y="2575"/>
                    <a:pt x="730" y="3316"/>
                    <a:pt x="1639" y="3331"/>
                  </a:cubicBezTo>
                  <a:lnTo>
                    <a:pt x="8474" y="3331"/>
                  </a:lnTo>
                  <a:cubicBezTo>
                    <a:pt x="9384" y="3316"/>
                    <a:pt x="10113" y="2575"/>
                    <a:pt x="10113" y="1666"/>
                  </a:cubicBezTo>
                  <a:cubicBezTo>
                    <a:pt x="10113" y="753"/>
                    <a:pt x="9384" y="13"/>
                    <a:pt x="84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4" name="Google Shape;1654;p52"/>
            <p:cNvSpPr/>
            <p:nvPr/>
          </p:nvSpPr>
          <p:spPr>
            <a:xfrm>
              <a:off x="5726350" y="2139650"/>
              <a:ext cx="312300" cy="224425"/>
            </a:xfrm>
            <a:custGeom>
              <a:rect b="b" l="l" r="r" t="t"/>
              <a:pathLst>
                <a:path extrusionOk="0" h="8977" w="12492">
                  <a:moveTo>
                    <a:pt x="2822" y="0"/>
                  </a:moveTo>
                  <a:lnTo>
                    <a:pt x="2822" y="4800"/>
                  </a:lnTo>
                  <a:cubicBezTo>
                    <a:pt x="1527" y="5589"/>
                    <a:pt x="542" y="6797"/>
                    <a:pt x="36" y="8224"/>
                  </a:cubicBezTo>
                  <a:lnTo>
                    <a:pt x="30" y="8233"/>
                  </a:lnTo>
                  <a:cubicBezTo>
                    <a:pt x="27" y="8242"/>
                    <a:pt x="24" y="8254"/>
                    <a:pt x="21" y="8266"/>
                  </a:cubicBezTo>
                  <a:cubicBezTo>
                    <a:pt x="18" y="8278"/>
                    <a:pt x="15" y="8281"/>
                    <a:pt x="15" y="8287"/>
                  </a:cubicBezTo>
                  <a:cubicBezTo>
                    <a:pt x="12" y="8296"/>
                    <a:pt x="9" y="8308"/>
                    <a:pt x="9" y="8317"/>
                  </a:cubicBezTo>
                  <a:cubicBezTo>
                    <a:pt x="6" y="8326"/>
                    <a:pt x="6" y="8335"/>
                    <a:pt x="3" y="8347"/>
                  </a:cubicBezTo>
                  <a:cubicBezTo>
                    <a:pt x="3" y="8356"/>
                    <a:pt x="3" y="8362"/>
                    <a:pt x="3" y="8368"/>
                  </a:cubicBezTo>
                  <a:cubicBezTo>
                    <a:pt x="0" y="8378"/>
                    <a:pt x="3" y="8393"/>
                    <a:pt x="3" y="8405"/>
                  </a:cubicBezTo>
                  <a:cubicBezTo>
                    <a:pt x="3" y="8408"/>
                    <a:pt x="3" y="8411"/>
                    <a:pt x="3" y="8414"/>
                  </a:cubicBezTo>
                  <a:lnTo>
                    <a:pt x="3" y="8426"/>
                  </a:lnTo>
                  <a:cubicBezTo>
                    <a:pt x="3" y="8438"/>
                    <a:pt x="3" y="8450"/>
                    <a:pt x="3" y="8462"/>
                  </a:cubicBezTo>
                  <a:lnTo>
                    <a:pt x="6" y="8483"/>
                  </a:lnTo>
                  <a:cubicBezTo>
                    <a:pt x="6" y="8495"/>
                    <a:pt x="9" y="8504"/>
                    <a:pt x="12" y="8513"/>
                  </a:cubicBezTo>
                  <a:cubicBezTo>
                    <a:pt x="12" y="8525"/>
                    <a:pt x="15" y="8531"/>
                    <a:pt x="15" y="8540"/>
                  </a:cubicBezTo>
                  <a:cubicBezTo>
                    <a:pt x="18" y="8549"/>
                    <a:pt x="21" y="8558"/>
                    <a:pt x="21" y="8564"/>
                  </a:cubicBezTo>
                  <a:cubicBezTo>
                    <a:pt x="24" y="8573"/>
                    <a:pt x="27" y="8585"/>
                    <a:pt x="33" y="8594"/>
                  </a:cubicBezTo>
                  <a:cubicBezTo>
                    <a:pt x="36" y="8606"/>
                    <a:pt x="36" y="8609"/>
                    <a:pt x="40" y="8615"/>
                  </a:cubicBezTo>
                  <a:cubicBezTo>
                    <a:pt x="43" y="8624"/>
                    <a:pt x="49" y="8636"/>
                    <a:pt x="52" y="8646"/>
                  </a:cubicBezTo>
                  <a:cubicBezTo>
                    <a:pt x="58" y="8658"/>
                    <a:pt x="58" y="8661"/>
                    <a:pt x="61" y="8667"/>
                  </a:cubicBezTo>
                  <a:cubicBezTo>
                    <a:pt x="67" y="8673"/>
                    <a:pt x="73" y="8685"/>
                    <a:pt x="76" y="8694"/>
                  </a:cubicBezTo>
                  <a:cubicBezTo>
                    <a:pt x="82" y="8703"/>
                    <a:pt x="85" y="8709"/>
                    <a:pt x="88" y="8715"/>
                  </a:cubicBezTo>
                  <a:cubicBezTo>
                    <a:pt x="94" y="8721"/>
                    <a:pt x="100" y="8730"/>
                    <a:pt x="106" y="8739"/>
                  </a:cubicBezTo>
                  <a:cubicBezTo>
                    <a:pt x="112" y="8748"/>
                    <a:pt x="115" y="8754"/>
                    <a:pt x="121" y="8760"/>
                  </a:cubicBezTo>
                  <a:cubicBezTo>
                    <a:pt x="127" y="8769"/>
                    <a:pt x="133" y="8775"/>
                    <a:pt x="139" y="8781"/>
                  </a:cubicBezTo>
                  <a:cubicBezTo>
                    <a:pt x="145" y="8787"/>
                    <a:pt x="151" y="8796"/>
                    <a:pt x="157" y="8802"/>
                  </a:cubicBezTo>
                  <a:lnTo>
                    <a:pt x="175" y="8820"/>
                  </a:lnTo>
                  <a:cubicBezTo>
                    <a:pt x="181" y="8826"/>
                    <a:pt x="190" y="8832"/>
                    <a:pt x="196" y="8841"/>
                  </a:cubicBezTo>
                  <a:lnTo>
                    <a:pt x="217" y="8856"/>
                  </a:lnTo>
                  <a:lnTo>
                    <a:pt x="238" y="8874"/>
                  </a:lnTo>
                  <a:lnTo>
                    <a:pt x="262" y="8889"/>
                  </a:lnTo>
                  <a:lnTo>
                    <a:pt x="283" y="8901"/>
                  </a:lnTo>
                  <a:lnTo>
                    <a:pt x="314" y="8917"/>
                  </a:lnTo>
                  <a:cubicBezTo>
                    <a:pt x="320" y="8920"/>
                    <a:pt x="326" y="8923"/>
                    <a:pt x="332" y="8926"/>
                  </a:cubicBezTo>
                  <a:cubicBezTo>
                    <a:pt x="341" y="8929"/>
                    <a:pt x="356" y="8938"/>
                    <a:pt x="368" y="8941"/>
                  </a:cubicBezTo>
                  <a:lnTo>
                    <a:pt x="377" y="8947"/>
                  </a:lnTo>
                  <a:lnTo>
                    <a:pt x="386" y="8947"/>
                  </a:lnTo>
                  <a:lnTo>
                    <a:pt x="413" y="8956"/>
                  </a:lnTo>
                  <a:lnTo>
                    <a:pt x="437" y="8962"/>
                  </a:lnTo>
                  <a:lnTo>
                    <a:pt x="461" y="8968"/>
                  </a:lnTo>
                  <a:cubicBezTo>
                    <a:pt x="473" y="8971"/>
                    <a:pt x="485" y="8971"/>
                    <a:pt x="497" y="8974"/>
                  </a:cubicBezTo>
                  <a:lnTo>
                    <a:pt x="512" y="8977"/>
                  </a:lnTo>
                  <a:lnTo>
                    <a:pt x="11928" y="8977"/>
                  </a:lnTo>
                  <a:cubicBezTo>
                    <a:pt x="11946" y="8977"/>
                    <a:pt x="11967" y="8977"/>
                    <a:pt x="11985" y="8974"/>
                  </a:cubicBezTo>
                  <a:lnTo>
                    <a:pt x="11991" y="8974"/>
                  </a:lnTo>
                  <a:cubicBezTo>
                    <a:pt x="12006" y="8974"/>
                    <a:pt x="12021" y="8971"/>
                    <a:pt x="12033" y="8968"/>
                  </a:cubicBezTo>
                  <a:lnTo>
                    <a:pt x="12051" y="8965"/>
                  </a:lnTo>
                  <a:cubicBezTo>
                    <a:pt x="12063" y="8962"/>
                    <a:pt x="12072" y="8959"/>
                    <a:pt x="12085" y="8956"/>
                  </a:cubicBezTo>
                  <a:lnTo>
                    <a:pt x="12106" y="8950"/>
                  </a:lnTo>
                  <a:lnTo>
                    <a:pt x="12118" y="8947"/>
                  </a:lnTo>
                  <a:lnTo>
                    <a:pt x="12130" y="8941"/>
                  </a:lnTo>
                  <a:lnTo>
                    <a:pt x="12160" y="8929"/>
                  </a:lnTo>
                  <a:lnTo>
                    <a:pt x="12184" y="8917"/>
                  </a:lnTo>
                  <a:cubicBezTo>
                    <a:pt x="12193" y="8914"/>
                    <a:pt x="12199" y="8907"/>
                    <a:pt x="12208" y="8904"/>
                  </a:cubicBezTo>
                  <a:cubicBezTo>
                    <a:pt x="12214" y="8898"/>
                    <a:pt x="12226" y="8892"/>
                    <a:pt x="12235" y="8889"/>
                  </a:cubicBezTo>
                  <a:lnTo>
                    <a:pt x="12253" y="8877"/>
                  </a:lnTo>
                  <a:cubicBezTo>
                    <a:pt x="12262" y="8868"/>
                    <a:pt x="12271" y="8862"/>
                    <a:pt x="12280" y="8856"/>
                  </a:cubicBezTo>
                  <a:lnTo>
                    <a:pt x="12295" y="8844"/>
                  </a:lnTo>
                  <a:cubicBezTo>
                    <a:pt x="12304" y="8835"/>
                    <a:pt x="12313" y="8826"/>
                    <a:pt x="12319" y="8820"/>
                  </a:cubicBezTo>
                  <a:lnTo>
                    <a:pt x="12334" y="8805"/>
                  </a:lnTo>
                  <a:cubicBezTo>
                    <a:pt x="12343" y="8796"/>
                    <a:pt x="12349" y="8790"/>
                    <a:pt x="12359" y="8781"/>
                  </a:cubicBezTo>
                  <a:lnTo>
                    <a:pt x="12371" y="8763"/>
                  </a:lnTo>
                  <a:lnTo>
                    <a:pt x="12389" y="8739"/>
                  </a:lnTo>
                  <a:lnTo>
                    <a:pt x="12404" y="8718"/>
                  </a:lnTo>
                  <a:cubicBezTo>
                    <a:pt x="12410" y="8709"/>
                    <a:pt x="12413" y="8703"/>
                    <a:pt x="12419" y="8694"/>
                  </a:cubicBezTo>
                  <a:cubicBezTo>
                    <a:pt x="12422" y="8688"/>
                    <a:pt x="12428" y="8679"/>
                    <a:pt x="12431" y="8670"/>
                  </a:cubicBezTo>
                  <a:cubicBezTo>
                    <a:pt x="12437" y="8661"/>
                    <a:pt x="12440" y="8655"/>
                    <a:pt x="12443" y="8646"/>
                  </a:cubicBezTo>
                  <a:cubicBezTo>
                    <a:pt x="12446" y="8639"/>
                    <a:pt x="12449" y="8627"/>
                    <a:pt x="12455" y="8618"/>
                  </a:cubicBezTo>
                  <a:cubicBezTo>
                    <a:pt x="12458" y="8609"/>
                    <a:pt x="12461" y="8603"/>
                    <a:pt x="12461" y="8594"/>
                  </a:cubicBezTo>
                  <a:cubicBezTo>
                    <a:pt x="12464" y="8588"/>
                    <a:pt x="12467" y="8576"/>
                    <a:pt x="12470" y="8567"/>
                  </a:cubicBezTo>
                  <a:cubicBezTo>
                    <a:pt x="12473" y="8558"/>
                    <a:pt x="12476" y="8549"/>
                    <a:pt x="12479" y="8540"/>
                  </a:cubicBezTo>
                  <a:cubicBezTo>
                    <a:pt x="12479" y="8534"/>
                    <a:pt x="12482" y="8525"/>
                    <a:pt x="12482" y="8516"/>
                  </a:cubicBezTo>
                  <a:cubicBezTo>
                    <a:pt x="12485" y="8507"/>
                    <a:pt x="12485" y="8495"/>
                    <a:pt x="12488" y="8486"/>
                  </a:cubicBezTo>
                  <a:lnTo>
                    <a:pt x="12491" y="8462"/>
                  </a:lnTo>
                  <a:cubicBezTo>
                    <a:pt x="12491" y="8450"/>
                    <a:pt x="12491" y="8438"/>
                    <a:pt x="12491" y="8426"/>
                  </a:cubicBezTo>
                  <a:lnTo>
                    <a:pt x="12491" y="8414"/>
                  </a:lnTo>
                  <a:cubicBezTo>
                    <a:pt x="12491" y="8411"/>
                    <a:pt x="12491" y="8408"/>
                    <a:pt x="12491" y="8405"/>
                  </a:cubicBezTo>
                  <a:lnTo>
                    <a:pt x="12491" y="8371"/>
                  </a:lnTo>
                  <a:cubicBezTo>
                    <a:pt x="12491" y="8359"/>
                    <a:pt x="12491" y="8356"/>
                    <a:pt x="12491" y="8347"/>
                  </a:cubicBezTo>
                  <a:cubicBezTo>
                    <a:pt x="12488" y="8338"/>
                    <a:pt x="12488" y="8329"/>
                    <a:pt x="12485" y="8317"/>
                  </a:cubicBezTo>
                  <a:cubicBezTo>
                    <a:pt x="12482" y="8308"/>
                    <a:pt x="12482" y="8299"/>
                    <a:pt x="12479" y="8290"/>
                  </a:cubicBezTo>
                  <a:cubicBezTo>
                    <a:pt x="12476" y="8278"/>
                    <a:pt x="12476" y="8275"/>
                    <a:pt x="12473" y="8266"/>
                  </a:cubicBezTo>
                  <a:cubicBezTo>
                    <a:pt x="12473" y="8260"/>
                    <a:pt x="12467" y="8245"/>
                    <a:pt x="12464" y="8233"/>
                  </a:cubicBezTo>
                  <a:lnTo>
                    <a:pt x="12461" y="8224"/>
                  </a:lnTo>
                  <a:cubicBezTo>
                    <a:pt x="11955" y="6797"/>
                    <a:pt x="10970" y="5589"/>
                    <a:pt x="9676" y="4803"/>
                  </a:cubicBezTo>
                  <a:lnTo>
                    <a:pt x="967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5" name="Google Shape;1655;p52"/>
            <p:cNvSpPr/>
            <p:nvPr/>
          </p:nvSpPr>
          <p:spPr>
            <a:xfrm>
              <a:off x="5842500" y="2392350"/>
              <a:ext cx="79975" cy="117400"/>
            </a:xfrm>
            <a:custGeom>
              <a:rect b="b" l="l" r="r" t="t"/>
              <a:pathLst>
                <a:path extrusionOk="0" h="4696" w="3199">
                  <a:moveTo>
                    <a:pt x="4" y="1"/>
                  </a:moveTo>
                  <a:lnTo>
                    <a:pt x="4" y="1651"/>
                  </a:lnTo>
                  <a:cubicBezTo>
                    <a:pt x="1" y="2591"/>
                    <a:pt x="287" y="3509"/>
                    <a:pt x="820" y="4283"/>
                  </a:cubicBezTo>
                  <a:cubicBezTo>
                    <a:pt x="994" y="4542"/>
                    <a:pt x="1287" y="4696"/>
                    <a:pt x="1600" y="4696"/>
                  </a:cubicBezTo>
                  <a:cubicBezTo>
                    <a:pt x="1913" y="4696"/>
                    <a:pt x="2205" y="4542"/>
                    <a:pt x="2380" y="4283"/>
                  </a:cubicBezTo>
                  <a:cubicBezTo>
                    <a:pt x="2913" y="3509"/>
                    <a:pt x="3199" y="2591"/>
                    <a:pt x="3196" y="1651"/>
                  </a:cubicBezTo>
                  <a:lnTo>
                    <a:pt x="319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56" name="Google Shape;1656;p52"/>
          <p:cNvGrpSpPr/>
          <p:nvPr/>
        </p:nvGrpSpPr>
        <p:grpSpPr>
          <a:xfrm>
            <a:off x="4593715" y="3542000"/>
            <a:ext cx="332881" cy="332881"/>
            <a:chOff x="6239925" y="2032450"/>
            <a:chExt cx="472775" cy="472775"/>
          </a:xfrm>
        </p:grpSpPr>
        <p:sp>
          <p:nvSpPr>
            <p:cNvPr id="1657" name="Google Shape;1657;p52"/>
            <p:cNvSpPr/>
            <p:nvPr/>
          </p:nvSpPr>
          <p:spPr>
            <a:xfrm>
              <a:off x="6239925" y="2032450"/>
              <a:ext cx="472775" cy="472775"/>
            </a:xfrm>
            <a:custGeom>
              <a:rect b="b" l="l" r="r" t="t"/>
              <a:pathLst>
                <a:path extrusionOk="0" h="18911" w="18911">
                  <a:moveTo>
                    <a:pt x="9455" y="2466"/>
                  </a:moveTo>
                  <a:cubicBezTo>
                    <a:pt x="13307" y="2466"/>
                    <a:pt x="16442" y="5601"/>
                    <a:pt x="16442" y="9456"/>
                  </a:cubicBezTo>
                  <a:cubicBezTo>
                    <a:pt x="16442" y="13310"/>
                    <a:pt x="13307" y="16445"/>
                    <a:pt x="9455" y="16445"/>
                  </a:cubicBezTo>
                  <a:cubicBezTo>
                    <a:pt x="5601" y="16445"/>
                    <a:pt x="2466" y="13310"/>
                    <a:pt x="2466" y="9456"/>
                  </a:cubicBezTo>
                  <a:cubicBezTo>
                    <a:pt x="2466" y="5601"/>
                    <a:pt x="5601" y="2466"/>
                    <a:pt x="9455" y="2466"/>
                  </a:cubicBezTo>
                  <a:close/>
                  <a:moveTo>
                    <a:pt x="9455" y="0"/>
                  </a:moveTo>
                  <a:cubicBezTo>
                    <a:pt x="4228" y="0"/>
                    <a:pt x="0" y="4228"/>
                    <a:pt x="0" y="9456"/>
                  </a:cubicBezTo>
                  <a:cubicBezTo>
                    <a:pt x="0" y="14683"/>
                    <a:pt x="4228" y="18911"/>
                    <a:pt x="9455" y="18911"/>
                  </a:cubicBezTo>
                  <a:cubicBezTo>
                    <a:pt x="14680" y="18911"/>
                    <a:pt x="18911" y="14683"/>
                    <a:pt x="18911" y="9456"/>
                  </a:cubicBezTo>
                  <a:cubicBezTo>
                    <a:pt x="18911" y="4231"/>
                    <a:pt x="14680" y="0"/>
                    <a:pt x="94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8" name="Google Shape;1658;p52"/>
            <p:cNvSpPr/>
            <p:nvPr/>
          </p:nvSpPr>
          <p:spPr>
            <a:xfrm>
              <a:off x="6329800" y="2122325"/>
              <a:ext cx="292950" cy="293025"/>
            </a:xfrm>
            <a:custGeom>
              <a:rect b="b" l="l" r="r" t="t"/>
              <a:pathLst>
                <a:path extrusionOk="0" h="11721" w="11718">
                  <a:moveTo>
                    <a:pt x="5860" y="1043"/>
                  </a:moveTo>
                  <a:cubicBezTo>
                    <a:pt x="6171" y="1043"/>
                    <a:pt x="6424" y="1295"/>
                    <a:pt x="6424" y="1609"/>
                  </a:cubicBezTo>
                  <a:lnTo>
                    <a:pt x="6424" y="2542"/>
                  </a:lnTo>
                  <a:cubicBezTo>
                    <a:pt x="7264" y="2792"/>
                    <a:pt x="7839" y="3566"/>
                    <a:pt x="7842" y="4442"/>
                  </a:cubicBezTo>
                  <a:cubicBezTo>
                    <a:pt x="7842" y="4755"/>
                    <a:pt x="7589" y="5008"/>
                    <a:pt x="7276" y="5008"/>
                  </a:cubicBezTo>
                  <a:cubicBezTo>
                    <a:pt x="6966" y="5008"/>
                    <a:pt x="6713" y="4755"/>
                    <a:pt x="6713" y="4442"/>
                  </a:cubicBezTo>
                  <a:cubicBezTo>
                    <a:pt x="6713" y="3929"/>
                    <a:pt x="6292" y="3588"/>
                    <a:pt x="5853" y="3588"/>
                  </a:cubicBezTo>
                  <a:cubicBezTo>
                    <a:pt x="5644" y="3588"/>
                    <a:pt x="5429" y="3666"/>
                    <a:pt x="5255" y="3840"/>
                  </a:cubicBezTo>
                  <a:cubicBezTo>
                    <a:pt x="4719" y="4376"/>
                    <a:pt x="5099" y="5297"/>
                    <a:pt x="5860" y="5297"/>
                  </a:cubicBezTo>
                  <a:cubicBezTo>
                    <a:pt x="5862" y="5297"/>
                    <a:pt x="5865" y="5297"/>
                    <a:pt x="5867" y="5297"/>
                  </a:cubicBezTo>
                  <a:cubicBezTo>
                    <a:pt x="6849" y="5297"/>
                    <a:pt x="7680" y="6019"/>
                    <a:pt x="7821" y="6993"/>
                  </a:cubicBezTo>
                  <a:cubicBezTo>
                    <a:pt x="7962" y="7968"/>
                    <a:pt x="7369" y="8899"/>
                    <a:pt x="6424" y="9179"/>
                  </a:cubicBezTo>
                  <a:lnTo>
                    <a:pt x="6424" y="10115"/>
                  </a:lnTo>
                  <a:cubicBezTo>
                    <a:pt x="6424" y="10426"/>
                    <a:pt x="6171" y="10679"/>
                    <a:pt x="5860" y="10679"/>
                  </a:cubicBezTo>
                  <a:cubicBezTo>
                    <a:pt x="5547" y="10679"/>
                    <a:pt x="5294" y="10426"/>
                    <a:pt x="5294" y="10115"/>
                  </a:cubicBezTo>
                  <a:lnTo>
                    <a:pt x="5294" y="9179"/>
                  </a:lnTo>
                  <a:cubicBezTo>
                    <a:pt x="4454" y="8929"/>
                    <a:pt x="3879" y="8155"/>
                    <a:pt x="3876" y="7279"/>
                  </a:cubicBezTo>
                  <a:cubicBezTo>
                    <a:pt x="3876" y="6966"/>
                    <a:pt x="4129" y="6713"/>
                    <a:pt x="4442" y="6713"/>
                  </a:cubicBezTo>
                  <a:cubicBezTo>
                    <a:pt x="4752" y="6713"/>
                    <a:pt x="5005" y="6966"/>
                    <a:pt x="5005" y="7279"/>
                  </a:cubicBezTo>
                  <a:cubicBezTo>
                    <a:pt x="5005" y="7792"/>
                    <a:pt x="5426" y="8133"/>
                    <a:pt x="5865" y="8133"/>
                  </a:cubicBezTo>
                  <a:cubicBezTo>
                    <a:pt x="6074" y="8133"/>
                    <a:pt x="6288" y="8055"/>
                    <a:pt x="6463" y="7881"/>
                  </a:cubicBezTo>
                  <a:cubicBezTo>
                    <a:pt x="6999" y="7345"/>
                    <a:pt x="6619" y="6427"/>
                    <a:pt x="5860" y="6427"/>
                  </a:cubicBezTo>
                  <a:cubicBezTo>
                    <a:pt x="4873" y="6427"/>
                    <a:pt x="4039" y="5704"/>
                    <a:pt x="3897" y="4728"/>
                  </a:cubicBezTo>
                  <a:cubicBezTo>
                    <a:pt x="3756" y="3753"/>
                    <a:pt x="4349" y="2822"/>
                    <a:pt x="5294" y="2542"/>
                  </a:cubicBezTo>
                  <a:lnTo>
                    <a:pt x="5294" y="1609"/>
                  </a:lnTo>
                  <a:cubicBezTo>
                    <a:pt x="5294" y="1295"/>
                    <a:pt x="5547" y="1043"/>
                    <a:pt x="5860" y="1043"/>
                  </a:cubicBezTo>
                  <a:close/>
                  <a:moveTo>
                    <a:pt x="5860" y="1"/>
                  </a:moveTo>
                  <a:cubicBezTo>
                    <a:pt x="2629" y="1"/>
                    <a:pt x="1" y="2629"/>
                    <a:pt x="1" y="5861"/>
                  </a:cubicBezTo>
                  <a:cubicBezTo>
                    <a:pt x="1" y="9092"/>
                    <a:pt x="2629" y="11720"/>
                    <a:pt x="5860" y="11720"/>
                  </a:cubicBezTo>
                  <a:cubicBezTo>
                    <a:pt x="9088" y="11720"/>
                    <a:pt x="11717" y="9092"/>
                    <a:pt x="11717" y="5861"/>
                  </a:cubicBezTo>
                  <a:cubicBezTo>
                    <a:pt x="11717" y="2629"/>
                    <a:pt x="9088" y="1"/>
                    <a:pt x="586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59" name="Google Shape;1659;p52"/>
          <p:cNvGrpSpPr/>
          <p:nvPr/>
        </p:nvGrpSpPr>
        <p:grpSpPr>
          <a:xfrm>
            <a:off x="5042807" y="2364092"/>
            <a:ext cx="334641" cy="185425"/>
            <a:chOff x="903075" y="2730000"/>
            <a:chExt cx="475275" cy="263350"/>
          </a:xfrm>
        </p:grpSpPr>
        <p:sp>
          <p:nvSpPr>
            <p:cNvPr id="1660" name="Google Shape;1660;p52"/>
            <p:cNvSpPr/>
            <p:nvPr/>
          </p:nvSpPr>
          <p:spPr>
            <a:xfrm>
              <a:off x="986725" y="2807325"/>
              <a:ext cx="308000" cy="108800"/>
            </a:xfrm>
            <a:custGeom>
              <a:rect b="b" l="l" r="r" t="t"/>
              <a:pathLst>
                <a:path extrusionOk="0" h="4352" w="12320">
                  <a:moveTo>
                    <a:pt x="6161" y="482"/>
                  </a:moveTo>
                  <a:cubicBezTo>
                    <a:pt x="6845" y="482"/>
                    <a:pt x="7462" y="894"/>
                    <a:pt x="7724" y="1527"/>
                  </a:cubicBezTo>
                  <a:cubicBezTo>
                    <a:pt x="7986" y="2159"/>
                    <a:pt x="7838" y="2888"/>
                    <a:pt x="7357" y="3370"/>
                  </a:cubicBezTo>
                  <a:cubicBezTo>
                    <a:pt x="7032" y="3694"/>
                    <a:pt x="6599" y="3866"/>
                    <a:pt x="6158" y="3866"/>
                  </a:cubicBezTo>
                  <a:cubicBezTo>
                    <a:pt x="5940" y="3866"/>
                    <a:pt x="5720" y="3824"/>
                    <a:pt x="5511" y="3737"/>
                  </a:cubicBezTo>
                  <a:cubicBezTo>
                    <a:pt x="4881" y="3475"/>
                    <a:pt x="4469" y="2858"/>
                    <a:pt x="4469" y="2174"/>
                  </a:cubicBezTo>
                  <a:cubicBezTo>
                    <a:pt x="4469" y="1241"/>
                    <a:pt x="5225" y="482"/>
                    <a:pt x="6161" y="482"/>
                  </a:cubicBezTo>
                  <a:close/>
                  <a:moveTo>
                    <a:pt x="1418" y="0"/>
                  </a:moveTo>
                  <a:cubicBezTo>
                    <a:pt x="1220" y="684"/>
                    <a:pt x="684" y="1220"/>
                    <a:pt x="0" y="1415"/>
                  </a:cubicBezTo>
                  <a:lnTo>
                    <a:pt x="0" y="2933"/>
                  </a:lnTo>
                  <a:cubicBezTo>
                    <a:pt x="684" y="3129"/>
                    <a:pt x="1220" y="3665"/>
                    <a:pt x="1418" y="4351"/>
                  </a:cubicBezTo>
                  <a:lnTo>
                    <a:pt x="10904" y="4351"/>
                  </a:lnTo>
                  <a:cubicBezTo>
                    <a:pt x="11100" y="3665"/>
                    <a:pt x="11636" y="3129"/>
                    <a:pt x="12319" y="2933"/>
                  </a:cubicBezTo>
                  <a:lnTo>
                    <a:pt x="12319" y="1415"/>
                  </a:lnTo>
                  <a:cubicBezTo>
                    <a:pt x="11636" y="1220"/>
                    <a:pt x="11100" y="684"/>
                    <a:pt x="109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1" name="Google Shape;1661;p52"/>
            <p:cNvSpPr/>
            <p:nvPr/>
          </p:nvSpPr>
          <p:spPr>
            <a:xfrm>
              <a:off x="1126675" y="2847600"/>
              <a:ext cx="28100" cy="28175"/>
            </a:xfrm>
            <a:custGeom>
              <a:rect b="b" l="l" r="r" t="t"/>
              <a:pathLst>
                <a:path extrusionOk="0" h="1127" w="1124">
                  <a:moveTo>
                    <a:pt x="563" y="0"/>
                  </a:moveTo>
                  <a:cubicBezTo>
                    <a:pt x="250" y="0"/>
                    <a:pt x="0" y="253"/>
                    <a:pt x="0" y="563"/>
                  </a:cubicBezTo>
                  <a:cubicBezTo>
                    <a:pt x="0" y="873"/>
                    <a:pt x="250" y="1126"/>
                    <a:pt x="563" y="1126"/>
                  </a:cubicBezTo>
                  <a:cubicBezTo>
                    <a:pt x="873" y="1126"/>
                    <a:pt x="1123" y="873"/>
                    <a:pt x="1123" y="563"/>
                  </a:cubicBezTo>
                  <a:cubicBezTo>
                    <a:pt x="1123" y="253"/>
                    <a:pt x="873" y="0"/>
                    <a:pt x="5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2" name="Google Shape;1662;p52"/>
            <p:cNvSpPr/>
            <p:nvPr/>
          </p:nvSpPr>
          <p:spPr>
            <a:xfrm>
              <a:off x="903075" y="2730000"/>
              <a:ext cx="475275" cy="263350"/>
            </a:xfrm>
            <a:custGeom>
              <a:rect b="b" l="l" r="r" t="t"/>
              <a:pathLst>
                <a:path extrusionOk="0" h="10534" w="19011">
                  <a:moveTo>
                    <a:pt x="14735" y="1964"/>
                  </a:moveTo>
                  <a:cubicBezTo>
                    <a:pt x="15045" y="1964"/>
                    <a:pt x="15298" y="2217"/>
                    <a:pt x="15298" y="2530"/>
                  </a:cubicBezTo>
                  <a:cubicBezTo>
                    <a:pt x="15298" y="3042"/>
                    <a:pt x="15716" y="3460"/>
                    <a:pt x="16231" y="3460"/>
                  </a:cubicBezTo>
                  <a:cubicBezTo>
                    <a:pt x="16541" y="3460"/>
                    <a:pt x="16794" y="3713"/>
                    <a:pt x="16794" y="4026"/>
                  </a:cubicBezTo>
                  <a:lnTo>
                    <a:pt x="16794" y="6511"/>
                  </a:lnTo>
                  <a:cubicBezTo>
                    <a:pt x="16794" y="6821"/>
                    <a:pt x="16541" y="7074"/>
                    <a:pt x="16231" y="7074"/>
                  </a:cubicBezTo>
                  <a:cubicBezTo>
                    <a:pt x="15716" y="7074"/>
                    <a:pt x="15298" y="7492"/>
                    <a:pt x="15298" y="8007"/>
                  </a:cubicBezTo>
                  <a:cubicBezTo>
                    <a:pt x="15298" y="8318"/>
                    <a:pt x="15045" y="8570"/>
                    <a:pt x="14735" y="8570"/>
                  </a:cubicBezTo>
                  <a:lnTo>
                    <a:pt x="4277" y="8570"/>
                  </a:lnTo>
                  <a:cubicBezTo>
                    <a:pt x="3966" y="8570"/>
                    <a:pt x="3714" y="8318"/>
                    <a:pt x="3714" y="8007"/>
                  </a:cubicBezTo>
                  <a:cubicBezTo>
                    <a:pt x="3714" y="7492"/>
                    <a:pt x="3295" y="7074"/>
                    <a:pt x="2783" y="7074"/>
                  </a:cubicBezTo>
                  <a:cubicBezTo>
                    <a:pt x="2470" y="7074"/>
                    <a:pt x="2217" y="6821"/>
                    <a:pt x="2217" y="6511"/>
                  </a:cubicBezTo>
                  <a:lnTo>
                    <a:pt x="2217" y="4026"/>
                  </a:lnTo>
                  <a:cubicBezTo>
                    <a:pt x="2217" y="3713"/>
                    <a:pt x="2470" y="3460"/>
                    <a:pt x="2783" y="3460"/>
                  </a:cubicBezTo>
                  <a:cubicBezTo>
                    <a:pt x="3295" y="3460"/>
                    <a:pt x="3714" y="3042"/>
                    <a:pt x="3714" y="2530"/>
                  </a:cubicBezTo>
                  <a:cubicBezTo>
                    <a:pt x="3714" y="2217"/>
                    <a:pt x="3966" y="1964"/>
                    <a:pt x="4277" y="1964"/>
                  </a:cubicBezTo>
                  <a:close/>
                  <a:moveTo>
                    <a:pt x="567" y="0"/>
                  </a:moveTo>
                  <a:cubicBezTo>
                    <a:pt x="254" y="0"/>
                    <a:pt x="1" y="253"/>
                    <a:pt x="1" y="567"/>
                  </a:cubicBezTo>
                  <a:lnTo>
                    <a:pt x="1" y="9968"/>
                  </a:lnTo>
                  <a:cubicBezTo>
                    <a:pt x="1" y="10281"/>
                    <a:pt x="254" y="10534"/>
                    <a:pt x="567" y="10534"/>
                  </a:cubicBezTo>
                  <a:lnTo>
                    <a:pt x="18445" y="10534"/>
                  </a:lnTo>
                  <a:cubicBezTo>
                    <a:pt x="18758" y="10534"/>
                    <a:pt x="19011" y="10281"/>
                    <a:pt x="19011" y="9968"/>
                  </a:cubicBezTo>
                  <a:lnTo>
                    <a:pt x="19011" y="567"/>
                  </a:lnTo>
                  <a:cubicBezTo>
                    <a:pt x="19011" y="253"/>
                    <a:pt x="18758" y="0"/>
                    <a:pt x="184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63" name="Google Shape;1663;p52"/>
          <p:cNvGrpSpPr/>
          <p:nvPr/>
        </p:nvGrpSpPr>
        <p:grpSpPr>
          <a:xfrm>
            <a:off x="1247198" y="3538814"/>
            <a:ext cx="339253" cy="339253"/>
            <a:chOff x="1492675" y="2027925"/>
            <a:chExt cx="481825" cy="481825"/>
          </a:xfrm>
        </p:grpSpPr>
        <p:sp>
          <p:nvSpPr>
            <p:cNvPr id="1664" name="Google Shape;1664;p52"/>
            <p:cNvSpPr/>
            <p:nvPr/>
          </p:nvSpPr>
          <p:spPr>
            <a:xfrm>
              <a:off x="1719425" y="2170050"/>
              <a:ext cx="28250" cy="28250"/>
            </a:xfrm>
            <a:custGeom>
              <a:rect b="b" l="l" r="r" t="t"/>
              <a:pathLst>
                <a:path extrusionOk="0" h="1130"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5" name="Google Shape;1665;p52"/>
            <p:cNvSpPr/>
            <p:nvPr/>
          </p:nvSpPr>
          <p:spPr>
            <a:xfrm>
              <a:off x="1832350" y="2254750"/>
              <a:ext cx="28250" cy="28250"/>
            </a:xfrm>
            <a:custGeom>
              <a:rect b="b" l="l" r="r" t="t"/>
              <a:pathLst>
                <a:path extrusionOk="0" h="1130" w="1130">
                  <a:moveTo>
                    <a:pt x="567" y="0"/>
                  </a:moveTo>
                  <a:cubicBezTo>
                    <a:pt x="253" y="0"/>
                    <a:pt x="0" y="250"/>
                    <a:pt x="0" y="564"/>
                  </a:cubicBezTo>
                  <a:cubicBezTo>
                    <a:pt x="0" y="877"/>
                    <a:pt x="253" y="1130"/>
                    <a:pt x="567" y="1130"/>
                  </a:cubicBezTo>
                  <a:cubicBezTo>
                    <a:pt x="877" y="1130"/>
                    <a:pt x="1130" y="877"/>
                    <a:pt x="1130" y="564"/>
                  </a:cubicBezTo>
                  <a:cubicBezTo>
                    <a:pt x="1130" y="250"/>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6" name="Google Shape;1666;p52"/>
            <p:cNvSpPr/>
            <p:nvPr/>
          </p:nvSpPr>
          <p:spPr>
            <a:xfrm>
              <a:off x="1606500" y="2254750"/>
              <a:ext cx="28250" cy="28250"/>
            </a:xfrm>
            <a:custGeom>
              <a:rect b="b" l="l" r="r" t="t"/>
              <a:pathLst>
                <a:path extrusionOk="0" h="1130" w="1130">
                  <a:moveTo>
                    <a:pt x="567" y="0"/>
                  </a:moveTo>
                  <a:cubicBezTo>
                    <a:pt x="254" y="0"/>
                    <a:pt x="1" y="250"/>
                    <a:pt x="1" y="564"/>
                  </a:cubicBezTo>
                  <a:cubicBezTo>
                    <a:pt x="1" y="877"/>
                    <a:pt x="254" y="1130"/>
                    <a:pt x="567" y="1130"/>
                  </a:cubicBezTo>
                  <a:cubicBezTo>
                    <a:pt x="877" y="1130"/>
                    <a:pt x="1130" y="877"/>
                    <a:pt x="1130" y="564"/>
                  </a:cubicBezTo>
                  <a:cubicBezTo>
                    <a:pt x="1130" y="250"/>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7" name="Google Shape;1667;p52"/>
            <p:cNvSpPr/>
            <p:nvPr/>
          </p:nvSpPr>
          <p:spPr>
            <a:xfrm>
              <a:off x="1492675" y="2425025"/>
              <a:ext cx="481825" cy="84725"/>
            </a:xfrm>
            <a:custGeom>
              <a:rect b="b" l="l" r="r" t="t"/>
              <a:pathLst>
                <a:path extrusionOk="0" h="3389" w="19273">
                  <a:moveTo>
                    <a:pt x="1" y="1"/>
                  </a:moveTo>
                  <a:lnTo>
                    <a:pt x="1" y="1696"/>
                  </a:lnTo>
                  <a:cubicBezTo>
                    <a:pt x="1" y="2630"/>
                    <a:pt x="757" y="3389"/>
                    <a:pt x="1693" y="3389"/>
                  </a:cubicBezTo>
                  <a:lnTo>
                    <a:pt x="17577" y="3389"/>
                  </a:lnTo>
                  <a:cubicBezTo>
                    <a:pt x="18514" y="3389"/>
                    <a:pt x="19270" y="2630"/>
                    <a:pt x="19273" y="1696"/>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8" name="Google Shape;1668;p52"/>
            <p:cNvSpPr/>
            <p:nvPr/>
          </p:nvSpPr>
          <p:spPr>
            <a:xfrm>
              <a:off x="1492675" y="2027925"/>
              <a:ext cx="481825" cy="368000"/>
            </a:xfrm>
            <a:custGeom>
              <a:rect b="b" l="l" r="r" t="t"/>
              <a:pathLst>
                <a:path extrusionOk="0" h="14720" w="19273">
                  <a:moveTo>
                    <a:pt x="5120" y="2259"/>
                  </a:moveTo>
                  <a:cubicBezTo>
                    <a:pt x="5430" y="2259"/>
                    <a:pt x="5683" y="2512"/>
                    <a:pt x="5683" y="2825"/>
                  </a:cubicBezTo>
                  <a:lnTo>
                    <a:pt x="5683" y="8047"/>
                  </a:lnTo>
                  <a:cubicBezTo>
                    <a:pt x="6360" y="8281"/>
                    <a:pt x="6812" y="8920"/>
                    <a:pt x="6812" y="9637"/>
                  </a:cubicBezTo>
                  <a:cubicBezTo>
                    <a:pt x="6812" y="10353"/>
                    <a:pt x="6360" y="10992"/>
                    <a:pt x="5683" y="11226"/>
                  </a:cubicBezTo>
                  <a:lnTo>
                    <a:pt x="5683" y="13024"/>
                  </a:lnTo>
                  <a:cubicBezTo>
                    <a:pt x="5683" y="13337"/>
                    <a:pt x="5430" y="13587"/>
                    <a:pt x="5120" y="13587"/>
                  </a:cubicBezTo>
                  <a:cubicBezTo>
                    <a:pt x="4807" y="13587"/>
                    <a:pt x="4554" y="13337"/>
                    <a:pt x="4554" y="13024"/>
                  </a:cubicBezTo>
                  <a:lnTo>
                    <a:pt x="4554" y="11226"/>
                  </a:lnTo>
                  <a:cubicBezTo>
                    <a:pt x="3876" y="10992"/>
                    <a:pt x="3425" y="10353"/>
                    <a:pt x="3425" y="9637"/>
                  </a:cubicBezTo>
                  <a:cubicBezTo>
                    <a:pt x="3425" y="8920"/>
                    <a:pt x="3876" y="8281"/>
                    <a:pt x="4554" y="8047"/>
                  </a:cubicBezTo>
                  <a:lnTo>
                    <a:pt x="4554" y="2825"/>
                  </a:lnTo>
                  <a:cubicBezTo>
                    <a:pt x="4554" y="2512"/>
                    <a:pt x="4807" y="2259"/>
                    <a:pt x="5120" y="2259"/>
                  </a:cubicBezTo>
                  <a:close/>
                  <a:moveTo>
                    <a:pt x="9637" y="2259"/>
                  </a:moveTo>
                  <a:cubicBezTo>
                    <a:pt x="9947" y="2259"/>
                    <a:pt x="10200" y="2512"/>
                    <a:pt x="10200" y="2825"/>
                  </a:cubicBezTo>
                  <a:lnTo>
                    <a:pt x="10200" y="4659"/>
                  </a:lnTo>
                  <a:cubicBezTo>
                    <a:pt x="10877" y="4894"/>
                    <a:pt x="11329" y="5532"/>
                    <a:pt x="11329" y="6249"/>
                  </a:cubicBezTo>
                  <a:cubicBezTo>
                    <a:pt x="11329" y="6966"/>
                    <a:pt x="10877" y="7604"/>
                    <a:pt x="10200" y="7839"/>
                  </a:cubicBezTo>
                  <a:lnTo>
                    <a:pt x="10200" y="13024"/>
                  </a:lnTo>
                  <a:cubicBezTo>
                    <a:pt x="10200" y="13337"/>
                    <a:pt x="9947" y="13587"/>
                    <a:pt x="9637" y="13587"/>
                  </a:cubicBezTo>
                  <a:cubicBezTo>
                    <a:pt x="9324" y="13587"/>
                    <a:pt x="9071" y="13337"/>
                    <a:pt x="9071" y="13024"/>
                  </a:cubicBezTo>
                  <a:lnTo>
                    <a:pt x="9071" y="7839"/>
                  </a:lnTo>
                  <a:cubicBezTo>
                    <a:pt x="8393" y="7604"/>
                    <a:pt x="7941" y="6966"/>
                    <a:pt x="7941" y="6249"/>
                  </a:cubicBezTo>
                  <a:cubicBezTo>
                    <a:pt x="7941" y="5532"/>
                    <a:pt x="8393" y="4894"/>
                    <a:pt x="9071" y="4659"/>
                  </a:cubicBezTo>
                  <a:lnTo>
                    <a:pt x="9071" y="2825"/>
                  </a:lnTo>
                  <a:cubicBezTo>
                    <a:pt x="9071" y="2512"/>
                    <a:pt x="9324" y="2259"/>
                    <a:pt x="9637" y="2259"/>
                  </a:cubicBezTo>
                  <a:close/>
                  <a:moveTo>
                    <a:pt x="14154" y="2259"/>
                  </a:moveTo>
                  <a:cubicBezTo>
                    <a:pt x="14464" y="2259"/>
                    <a:pt x="14717" y="2512"/>
                    <a:pt x="14717" y="2825"/>
                  </a:cubicBezTo>
                  <a:lnTo>
                    <a:pt x="14717" y="8047"/>
                  </a:lnTo>
                  <a:cubicBezTo>
                    <a:pt x="15394" y="8281"/>
                    <a:pt x="15846" y="8920"/>
                    <a:pt x="15846" y="9637"/>
                  </a:cubicBezTo>
                  <a:cubicBezTo>
                    <a:pt x="15846" y="10353"/>
                    <a:pt x="15394" y="10992"/>
                    <a:pt x="14717" y="11226"/>
                  </a:cubicBezTo>
                  <a:lnTo>
                    <a:pt x="14717" y="13024"/>
                  </a:lnTo>
                  <a:cubicBezTo>
                    <a:pt x="14717" y="13337"/>
                    <a:pt x="14464" y="13587"/>
                    <a:pt x="14154" y="13587"/>
                  </a:cubicBezTo>
                  <a:cubicBezTo>
                    <a:pt x="13840" y="13587"/>
                    <a:pt x="13587" y="13337"/>
                    <a:pt x="13587" y="13024"/>
                  </a:cubicBezTo>
                  <a:lnTo>
                    <a:pt x="13587" y="11226"/>
                  </a:lnTo>
                  <a:cubicBezTo>
                    <a:pt x="12910" y="10992"/>
                    <a:pt x="12458" y="10353"/>
                    <a:pt x="12458" y="9637"/>
                  </a:cubicBezTo>
                  <a:cubicBezTo>
                    <a:pt x="12458" y="8920"/>
                    <a:pt x="12910" y="8281"/>
                    <a:pt x="13587" y="8047"/>
                  </a:cubicBezTo>
                  <a:lnTo>
                    <a:pt x="13587" y="2825"/>
                  </a:lnTo>
                  <a:cubicBezTo>
                    <a:pt x="13587" y="2512"/>
                    <a:pt x="13840" y="2259"/>
                    <a:pt x="14154" y="2259"/>
                  </a:cubicBezTo>
                  <a:close/>
                  <a:moveTo>
                    <a:pt x="1693" y="1"/>
                  </a:moveTo>
                  <a:cubicBezTo>
                    <a:pt x="757" y="1"/>
                    <a:pt x="1" y="759"/>
                    <a:pt x="1" y="1696"/>
                  </a:cubicBezTo>
                  <a:lnTo>
                    <a:pt x="1" y="14720"/>
                  </a:lnTo>
                  <a:lnTo>
                    <a:pt x="19273" y="14720"/>
                  </a:lnTo>
                  <a:lnTo>
                    <a:pt x="19273" y="1696"/>
                  </a:lnTo>
                  <a:cubicBezTo>
                    <a:pt x="19270" y="759"/>
                    <a:pt x="18514" y="1"/>
                    <a:pt x="17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69" name="Google Shape;1669;p52"/>
          <p:cNvGrpSpPr/>
          <p:nvPr/>
        </p:nvGrpSpPr>
        <p:grpSpPr>
          <a:xfrm>
            <a:off x="5473575" y="2287178"/>
            <a:ext cx="339253" cy="339253"/>
            <a:chOff x="1492675" y="2620775"/>
            <a:chExt cx="481825" cy="481825"/>
          </a:xfrm>
        </p:grpSpPr>
        <p:sp>
          <p:nvSpPr>
            <p:cNvPr id="1670" name="Google Shape;1670;p52"/>
            <p:cNvSpPr/>
            <p:nvPr/>
          </p:nvSpPr>
          <p:spPr>
            <a:xfrm>
              <a:off x="1677125" y="2620775"/>
              <a:ext cx="112950" cy="113850"/>
            </a:xfrm>
            <a:custGeom>
              <a:rect b="b" l="l" r="r" t="t"/>
              <a:pathLst>
                <a:path extrusionOk="0" h="4554" w="4518">
                  <a:moveTo>
                    <a:pt x="2259" y="0"/>
                  </a:moveTo>
                  <a:cubicBezTo>
                    <a:pt x="1009" y="0"/>
                    <a:pt x="0" y="1048"/>
                    <a:pt x="0" y="2298"/>
                  </a:cubicBezTo>
                  <a:cubicBezTo>
                    <a:pt x="0" y="3544"/>
                    <a:pt x="1009" y="4553"/>
                    <a:pt x="2259" y="4553"/>
                  </a:cubicBezTo>
                  <a:cubicBezTo>
                    <a:pt x="3505" y="4553"/>
                    <a:pt x="4517" y="3544"/>
                    <a:pt x="4517" y="2298"/>
                  </a:cubicBezTo>
                  <a:cubicBezTo>
                    <a:pt x="4517" y="1048"/>
                    <a:pt x="3505"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1" name="Google Shape;1671;p52"/>
            <p:cNvSpPr/>
            <p:nvPr/>
          </p:nvSpPr>
          <p:spPr>
            <a:xfrm>
              <a:off x="1492675" y="2734675"/>
              <a:ext cx="481825" cy="367925"/>
            </a:xfrm>
            <a:custGeom>
              <a:rect b="b" l="l" r="r" t="t"/>
              <a:pathLst>
                <a:path extrusionOk="0" h="14717" w="19273">
                  <a:moveTo>
                    <a:pt x="5120" y="4517"/>
                  </a:moveTo>
                  <a:cubicBezTo>
                    <a:pt x="5623" y="4517"/>
                    <a:pt x="5873" y="5122"/>
                    <a:pt x="5517" y="5481"/>
                  </a:cubicBezTo>
                  <a:cubicBezTo>
                    <a:pt x="5403" y="5595"/>
                    <a:pt x="5262" y="5647"/>
                    <a:pt x="5123" y="5647"/>
                  </a:cubicBezTo>
                  <a:cubicBezTo>
                    <a:pt x="4833" y="5647"/>
                    <a:pt x="4554" y="5421"/>
                    <a:pt x="4554" y="5080"/>
                  </a:cubicBezTo>
                  <a:cubicBezTo>
                    <a:pt x="4554" y="4767"/>
                    <a:pt x="4807" y="4517"/>
                    <a:pt x="5120" y="4517"/>
                  </a:cubicBezTo>
                  <a:close/>
                  <a:moveTo>
                    <a:pt x="3991" y="0"/>
                  </a:moveTo>
                  <a:cubicBezTo>
                    <a:pt x="3677" y="0"/>
                    <a:pt x="3425" y="250"/>
                    <a:pt x="3425" y="563"/>
                  </a:cubicBezTo>
                  <a:lnTo>
                    <a:pt x="3425" y="2572"/>
                  </a:lnTo>
                  <a:cubicBezTo>
                    <a:pt x="2455" y="3367"/>
                    <a:pt x="1750" y="4439"/>
                    <a:pt x="1401" y="5646"/>
                  </a:cubicBezTo>
                  <a:lnTo>
                    <a:pt x="564" y="5646"/>
                  </a:lnTo>
                  <a:cubicBezTo>
                    <a:pt x="251" y="5646"/>
                    <a:pt x="1" y="5896"/>
                    <a:pt x="1" y="6209"/>
                  </a:cubicBezTo>
                  <a:lnTo>
                    <a:pt x="1" y="9597"/>
                  </a:lnTo>
                  <a:cubicBezTo>
                    <a:pt x="1" y="9910"/>
                    <a:pt x="251" y="10163"/>
                    <a:pt x="564" y="10163"/>
                  </a:cubicBezTo>
                  <a:lnTo>
                    <a:pt x="1850" y="10163"/>
                  </a:lnTo>
                  <a:cubicBezTo>
                    <a:pt x="2446" y="11322"/>
                    <a:pt x="3391" y="12265"/>
                    <a:pt x="4554" y="12858"/>
                  </a:cubicBezTo>
                  <a:lnTo>
                    <a:pt x="4554" y="14153"/>
                  </a:lnTo>
                  <a:cubicBezTo>
                    <a:pt x="4554" y="14463"/>
                    <a:pt x="4807" y="14716"/>
                    <a:pt x="5120" y="14716"/>
                  </a:cubicBezTo>
                  <a:lnTo>
                    <a:pt x="7378" y="14716"/>
                  </a:lnTo>
                  <a:cubicBezTo>
                    <a:pt x="7688" y="14716"/>
                    <a:pt x="7941" y="14463"/>
                    <a:pt x="7941" y="14153"/>
                  </a:cubicBezTo>
                  <a:lnTo>
                    <a:pt x="7941" y="13551"/>
                  </a:lnTo>
                  <a:lnTo>
                    <a:pt x="11329" y="13551"/>
                  </a:lnTo>
                  <a:lnTo>
                    <a:pt x="11329" y="14153"/>
                  </a:lnTo>
                  <a:cubicBezTo>
                    <a:pt x="11329" y="14463"/>
                    <a:pt x="11582" y="14716"/>
                    <a:pt x="11895" y="14716"/>
                  </a:cubicBezTo>
                  <a:lnTo>
                    <a:pt x="14154" y="14716"/>
                  </a:lnTo>
                  <a:cubicBezTo>
                    <a:pt x="14464" y="14716"/>
                    <a:pt x="14717" y="14463"/>
                    <a:pt x="14717" y="14153"/>
                  </a:cubicBezTo>
                  <a:lnTo>
                    <a:pt x="14717" y="12864"/>
                  </a:lnTo>
                  <a:cubicBezTo>
                    <a:pt x="16647" y="11880"/>
                    <a:pt x="17945" y="9958"/>
                    <a:pt x="18107" y="7808"/>
                  </a:cubicBezTo>
                  <a:cubicBezTo>
                    <a:pt x="18800" y="7582"/>
                    <a:pt x="19270" y="6938"/>
                    <a:pt x="19273" y="6209"/>
                  </a:cubicBezTo>
                  <a:lnTo>
                    <a:pt x="19273" y="5080"/>
                  </a:lnTo>
                  <a:cubicBezTo>
                    <a:pt x="19273" y="4767"/>
                    <a:pt x="19020" y="4517"/>
                    <a:pt x="18707" y="4517"/>
                  </a:cubicBezTo>
                  <a:cubicBezTo>
                    <a:pt x="18393" y="4517"/>
                    <a:pt x="18144" y="4767"/>
                    <a:pt x="18144" y="5080"/>
                  </a:cubicBezTo>
                  <a:lnTo>
                    <a:pt x="18144" y="6209"/>
                  </a:lnTo>
                  <a:cubicBezTo>
                    <a:pt x="18141" y="6300"/>
                    <a:pt x="18116" y="6387"/>
                    <a:pt x="18074" y="6465"/>
                  </a:cubicBezTo>
                  <a:cubicBezTo>
                    <a:pt x="17647" y="3454"/>
                    <a:pt x="15021" y="1129"/>
                    <a:pt x="11895" y="1129"/>
                  </a:cubicBezTo>
                  <a:lnTo>
                    <a:pt x="7378" y="1129"/>
                  </a:lnTo>
                  <a:cubicBezTo>
                    <a:pt x="7020" y="1129"/>
                    <a:pt x="6665" y="1166"/>
                    <a:pt x="6315" y="1232"/>
                  </a:cubicBezTo>
                  <a:cubicBezTo>
                    <a:pt x="5788" y="464"/>
                    <a:pt x="4921" y="3"/>
                    <a:pt x="399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672" name="Google Shape;1672;p52"/>
          <p:cNvSpPr/>
          <p:nvPr/>
        </p:nvSpPr>
        <p:spPr>
          <a:xfrm>
            <a:off x="5873522" y="2287094"/>
            <a:ext cx="352508" cy="339253"/>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673" name="Google Shape;1673;p52"/>
          <p:cNvGrpSpPr/>
          <p:nvPr/>
        </p:nvGrpSpPr>
        <p:grpSpPr>
          <a:xfrm>
            <a:off x="6297328" y="2303161"/>
            <a:ext cx="333585" cy="307287"/>
            <a:chOff x="2682350" y="2643425"/>
            <a:chExt cx="473775" cy="436425"/>
          </a:xfrm>
        </p:grpSpPr>
        <p:sp>
          <p:nvSpPr>
            <p:cNvPr id="1674" name="Google Shape;1674;p52"/>
            <p:cNvSpPr/>
            <p:nvPr/>
          </p:nvSpPr>
          <p:spPr>
            <a:xfrm>
              <a:off x="2682350" y="2725775"/>
              <a:ext cx="70175" cy="73425"/>
            </a:xfrm>
            <a:custGeom>
              <a:rect b="b" l="l" r="r" t="t"/>
              <a:pathLst>
                <a:path extrusionOk="0" h="2937" w="2807">
                  <a:moveTo>
                    <a:pt x="1130" y="1"/>
                  </a:moveTo>
                  <a:cubicBezTo>
                    <a:pt x="506" y="1"/>
                    <a:pt x="1" y="504"/>
                    <a:pt x="1" y="1130"/>
                  </a:cubicBezTo>
                  <a:lnTo>
                    <a:pt x="1" y="2937"/>
                  </a:lnTo>
                  <a:lnTo>
                    <a:pt x="1991" y="2937"/>
                  </a:lnTo>
                  <a:cubicBezTo>
                    <a:pt x="2443" y="2937"/>
                    <a:pt x="2807" y="2572"/>
                    <a:pt x="2807" y="2124"/>
                  </a:cubicBezTo>
                  <a:lnTo>
                    <a:pt x="280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5" name="Google Shape;1675;p52"/>
            <p:cNvSpPr/>
            <p:nvPr/>
          </p:nvSpPr>
          <p:spPr>
            <a:xfrm>
              <a:off x="2682350" y="3006350"/>
              <a:ext cx="70175" cy="73500"/>
            </a:xfrm>
            <a:custGeom>
              <a:rect b="b" l="l" r="r" t="t"/>
              <a:pathLst>
                <a:path extrusionOk="0" h="2940" w="2807">
                  <a:moveTo>
                    <a:pt x="1" y="1"/>
                  </a:moveTo>
                  <a:lnTo>
                    <a:pt x="1" y="1811"/>
                  </a:lnTo>
                  <a:cubicBezTo>
                    <a:pt x="1" y="2434"/>
                    <a:pt x="506" y="2940"/>
                    <a:pt x="1130" y="2940"/>
                  </a:cubicBezTo>
                  <a:lnTo>
                    <a:pt x="2807" y="2940"/>
                  </a:lnTo>
                  <a:lnTo>
                    <a:pt x="2807" y="817"/>
                  </a:lnTo>
                  <a:cubicBezTo>
                    <a:pt x="2807" y="365"/>
                    <a:pt x="2443" y="4"/>
                    <a:pt x="199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6" name="Google Shape;1676;p52"/>
            <p:cNvSpPr/>
            <p:nvPr/>
          </p:nvSpPr>
          <p:spPr>
            <a:xfrm>
              <a:off x="3085925" y="2725700"/>
              <a:ext cx="70200" cy="73500"/>
            </a:xfrm>
            <a:custGeom>
              <a:rect b="b" l="l" r="r" t="t"/>
              <a:pathLst>
                <a:path extrusionOk="0" h="2940" w="2808">
                  <a:moveTo>
                    <a:pt x="1" y="1"/>
                  </a:moveTo>
                  <a:lnTo>
                    <a:pt x="1" y="2127"/>
                  </a:lnTo>
                  <a:cubicBezTo>
                    <a:pt x="1" y="2575"/>
                    <a:pt x="365" y="2940"/>
                    <a:pt x="817" y="2940"/>
                  </a:cubicBezTo>
                  <a:lnTo>
                    <a:pt x="2807" y="2940"/>
                  </a:lnTo>
                  <a:lnTo>
                    <a:pt x="2807" y="1130"/>
                  </a:lnTo>
                  <a:cubicBezTo>
                    <a:pt x="2807" y="507"/>
                    <a:pt x="2301" y="1"/>
                    <a:pt x="16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7" name="Google Shape;1677;p52"/>
            <p:cNvSpPr/>
            <p:nvPr/>
          </p:nvSpPr>
          <p:spPr>
            <a:xfrm>
              <a:off x="2825150" y="2843075"/>
              <a:ext cx="180700" cy="107375"/>
            </a:xfrm>
            <a:custGeom>
              <a:rect b="b" l="l" r="r" t="t"/>
              <a:pathLst>
                <a:path extrusionOk="0" h="4295" w="7228">
                  <a:moveTo>
                    <a:pt x="5024" y="714"/>
                  </a:moveTo>
                  <a:cubicBezTo>
                    <a:pt x="5337" y="714"/>
                    <a:pt x="5590" y="967"/>
                    <a:pt x="5590" y="1277"/>
                  </a:cubicBezTo>
                  <a:cubicBezTo>
                    <a:pt x="5590" y="1590"/>
                    <a:pt x="5337" y="1843"/>
                    <a:pt x="5024" y="1843"/>
                  </a:cubicBezTo>
                  <a:lnTo>
                    <a:pt x="2503" y="1843"/>
                  </a:lnTo>
                  <a:cubicBezTo>
                    <a:pt x="2190" y="1843"/>
                    <a:pt x="1937" y="1590"/>
                    <a:pt x="1937" y="1277"/>
                  </a:cubicBezTo>
                  <a:cubicBezTo>
                    <a:pt x="1937" y="967"/>
                    <a:pt x="2190" y="714"/>
                    <a:pt x="2503" y="714"/>
                  </a:cubicBezTo>
                  <a:close/>
                  <a:moveTo>
                    <a:pt x="6078" y="2452"/>
                  </a:moveTo>
                  <a:cubicBezTo>
                    <a:pt x="6391" y="2452"/>
                    <a:pt x="6644" y="2704"/>
                    <a:pt x="6644" y="3018"/>
                  </a:cubicBezTo>
                  <a:cubicBezTo>
                    <a:pt x="6644" y="3328"/>
                    <a:pt x="6391" y="3581"/>
                    <a:pt x="6078" y="3581"/>
                  </a:cubicBezTo>
                  <a:lnTo>
                    <a:pt x="1449" y="3581"/>
                  </a:lnTo>
                  <a:cubicBezTo>
                    <a:pt x="1136" y="3581"/>
                    <a:pt x="883" y="3328"/>
                    <a:pt x="883" y="3018"/>
                  </a:cubicBezTo>
                  <a:cubicBezTo>
                    <a:pt x="883" y="2704"/>
                    <a:pt x="1136" y="2452"/>
                    <a:pt x="1449" y="2452"/>
                  </a:cubicBezTo>
                  <a:close/>
                  <a:moveTo>
                    <a:pt x="1" y="0"/>
                  </a:moveTo>
                  <a:lnTo>
                    <a:pt x="1" y="4294"/>
                  </a:lnTo>
                  <a:lnTo>
                    <a:pt x="7228" y="4294"/>
                  </a:lnTo>
                  <a:lnTo>
                    <a:pt x="722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8" name="Google Shape;1678;p52"/>
            <p:cNvSpPr/>
            <p:nvPr/>
          </p:nvSpPr>
          <p:spPr>
            <a:xfrm>
              <a:off x="2682350" y="2725700"/>
              <a:ext cx="473775" cy="354150"/>
            </a:xfrm>
            <a:custGeom>
              <a:rect b="b" l="l" r="r" t="t"/>
              <a:pathLst>
                <a:path extrusionOk="0" h="14166" w="18951">
                  <a:moveTo>
                    <a:pt x="13503" y="3566"/>
                  </a:moveTo>
                  <a:cubicBezTo>
                    <a:pt x="13816" y="3566"/>
                    <a:pt x="14069" y="3819"/>
                    <a:pt x="14069" y="4129"/>
                  </a:cubicBezTo>
                  <a:lnTo>
                    <a:pt x="14069" y="9556"/>
                  </a:lnTo>
                  <a:cubicBezTo>
                    <a:pt x="14069" y="9866"/>
                    <a:pt x="13816" y="10119"/>
                    <a:pt x="13503" y="10119"/>
                  </a:cubicBezTo>
                  <a:lnTo>
                    <a:pt x="5147" y="10119"/>
                  </a:lnTo>
                  <a:cubicBezTo>
                    <a:pt x="4834" y="10119"/>
                    <a:pt x="4584" y="9866"/>
                    <a:pt x="4584" y="9556"/>
                  </a:cubicBezTo>
                  <a:lnTo>
                    <a:pt x="4584" y="4129"/>
                  </a:lnTo>
                  <a:cubicBezTo>
                    <a:pt x="4584" y="3819"/>
                    <a:pt x="4834" y="3566"/>
                    <a:pt x="5147" y="3566"/>
                  </a:cubicBezTo>
                  <a:close/>
                  <a:moveTo>
                    <a:pt x="3936" y="1"/>
                  </a:moveTo>
                  <a:lnTo>
                    <a:pt x="3936" y="2127"/>
                  </a:lnTo>
                  <a:cubicBezTo>
                    <a:pt x="3933" y="3199"/>
                    <a:pt x="3066" y="4069"/>
                    <a:pt x="1991" y="4069"/>
                  </a:cubicBezTo>
                  <a:lnTo>
                    <a:pt x="1" y="4069"/>
                  </a:lnTo>
                  <a:lnTo>
                    <a:pt x="1" y="10098"/>
                  </a:lnTo>
                  <a:lnTo>
                    <a:pt x="1991" y="10098"/>
                  </a:lnTo>
                  <a:cubicBezTo>
                    <a:pt x="3066" y="10101"/>
                    <a:pt x="3933" y="10968"/>
                    <a:pt x="3936" y="12043"/>
                  </a:cubicBezTo>
                  <a:lnTo>
                    <a:pt x="3936" y="14166"/>
                  </a:lnTo>
                  <a:lnTo>
                    <a:pt x="15015" y="14166"/>
                  </a:lnTo>
                  <a:lnTo>
                    <a:pt x="15015" y="12043"/>
                  </a:lnTo>
                  <a:cubicBezTo>
                    <a:pt x="15018" y="10968"/>
                    <a:pt x="15885" y="10101"/>
                    <a:pt x="16960" y="10098"/>
                  </a:cubicBezTo>
                  <a:lnTo>
                    <a:pt x="18950" y="10098"/>
                  </a:lnTo>
                  <a:lnTo>
                    <a:pt x="18950" y="4069"/>
                  </a:lnTo>
                  <a:lnTo>
                    <a:pt x="16960" y="4069"/>
                  </a:lnTo>
                  <a:cubicBezTo>
                    <a:pt x="15885" y="4069"/>
                    <a:pt x="15018" y="3199"/>
                    <a:pt x="15015" y="2127"/>
                  </a:cubicBezTo>
                  <a:lnTo>
                    <a:pt x="1501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9" name="Google Shape;1679;p52"/>
            <p:cNvSpPr/>
            <p:nvPr/>
          </p:nvSpPr>
          <p:spPr>
            <a:xfrm>
              <a:off x="3085925" y="3006350"/>
              <a:ext cx="70200" cy="73500"/>
            </a:xfrm>
            <a:custGeom>
              <a:rect b="b" l="l" r="r" t="t"/>
              <a:pathLst>
                <a:path extrusionOk="0" h="2940" w="2808">
                  <a:moveTo>
                    <a:pt x="817" y="1"/>
                  </a:moveTo>
                  <a:cubicBezTo>
                    <a:pt x="365" y="4"/>
                    <a:pt x="1" y="365"/>
                    <a:pt x="1" y="817"/>
                  </a:cubicBezTo>
                  <a:lnTo>
                    <a:pt x="1" y="2940"/>
                  </a:lnTo>
                  <a:lnTo>
                    <a:pt x="1678" y="2940"/>
                  </a:lnTo>
                  <a:cubicBezTo>
                    <a:pt x="2301" y="2940"/>
                    <a:pt x="2807" y="2434"/>
                    <a:pt x="2807" y="1811"/>
                  </a:cubicBezTo>
                  <a:lnTo>
                    <a:pt x="280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0" name="Google Shape;1680;p52"/>
            <p:cNvSpPr/>
            <p:nvPr/>
          </p:nvSpPr>
          <p:spPr>
            <a:xfrm>
              <a:off x="2825450" y="2643425"/>
              <a:ext cx="187550" cy="54075"/>
            </a:xfrm>
            <a:custGeom>
              <a:rect b="b" l="l" r="r" t="t"/>
              <a:pathLst>
                <a:path extrusionOk="0" h="2163" w="7502">
                  <a:moveTo>
                    <a:pt x="1862" y="1"/>
                  </a:moveTo>
                  <a:cubicBezTo>
                    <a:pt x="835" y="4"/>
                    <a:pt x="1" y="835"/>
                    <a:pt x="1" y="1861"/>
                  </a:cubicBezTo>
                  <a:lnTo>
                    <a:pt x="1" y="2163"/>
                  </a:lnTo>
                  <a:lnTo>
                    <a:pt x="1130" y="2163"/>
                  </a:lnTo>
                  <a:lnTo>
                    <a:pt x="1130" y="1861"/>
                  </a:lnTo>
                  <a:cubicBezTo>
                    <a:pt x="1130" y="1458"/>
                    <a:pt x="1458" y="1133"/>
                    <a:pt x="1862" y="1130"/>
                  </a:cubicBezTo>
                  <a:lnTo>
                    <a:pt x="5641" y="1130"/>
                  </a:lnTo>
                  <a:cubicBezTo>
                    <a:pt x="6044" y="1133"/>
                    <a:pt x="6373" y="1458"/>
                    <a:pt x="6373" y="1861"/>
                  </a:cubicBezTo>
                  <a:lnTo>
                    <a:pt x="6373" y="2163"/>
                  </a:lnTo>
                  <a:lnTo>
                    <a:pt x="7502" y="2163"/>
                  </a:lnTo>
                  <a:lnTo>
                    <a:pt x="7502" y="1861"/>
                  </a:lnTo>
                  <a:cubicBezTo>
                    <a:pt x="7502" y="835"/>
                    <a:pt x="6668" y="4"/>
                    <a:pt x="564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81" name="Google Shape;1681;p52"/>
          <p:cNvGrpSpPr/>
          <p:nvPr/>
        </p:nvGrpSpPr>
        <p:grpSpPr>
          <a:xfrm>
            <a:off x="6762818" y="2287178"/>
            <a:ext cx="238531" cy="339253"/>
            <a:chOff x="3342725" y="2620775"/>
            <a:chExt cx="338775" cy="481825"/>
          </a:xfrm>
        </p:grpSpPr>
        <p:sp>
          <p:nvSpPr>
            <p:cNvPr id="1682" name="Google Shape;1682;p52"/>
            <p:cNvSpPr/>
            <p:nvPr/>
          </p:nvSpPr>
          <p:spPr>
            <a:xfrm>
              <a:off x="3342725" y="2620775"/>
              <a:ext cx="338775" cy="56475"/>
            </a:xfrm>
            <a:custGeom>
              <a:rect b="b" l="l" r="r" t="t"/>
              <a:pathLst>
                <a:path extrusionOk="0" h="2259" w="13551">
                  <a:moveTo>
                    <a:pt x="1693" y="0"/>
                  </a:moveTo>
                  <a:cubicBezTo>
                    <a:pt x="756" y="0"/>
                    <a:pt x="0" y="759"/>
                    <a:pt x="0" y="1695"/>
                  </a:cubicBezTo>
                  <a:lnTo>
                    <a:pt x="0" y="2259"/>
                  </a:lnTo>
                  <a:lnTo>
                    <a:pt x="13551" y="2259"/>
                  </a:lnTo>
                  <a:lnTo>
                    <a:pt x="13551" y="1695"/>
                  </a:lnTo>
                  <a:cubicBezTo>
                    <a:pt x="13548" y="759"/>
                    <a:pt x="12792" y="0"/>
                    <a:pt x="118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3" name="Google Shape;1683;p52"/>
            <p:cNvSpPr/>
            <p:nvPr/>
          </p:nvSpPr>
          <p:spPr>
            <a:xfrm>
              <a:off x="3342725" y="2705450"/>
              <a:ext cx="338775" cy="284225"/>
            </a:xfrm>
            <a:custGeom>
              <a:rect b="b" l="l" r="r" t="t"/>
              <a:pathLst>
                <a:path extrusionOk="0" h="11369" w="13551">
                  <a:moveTo>
                    <a:pt x="0" y="1"/>
                  </a:moveTo>
                  <a:lnTo>
                    <a:pt x="0" y="11368"/>
                  </a:lnTo>
                  <a:lnTo>
                    <a:pt x="13551" y="11368"/>
                  </a:lnTo>
                  <a:lnTo>
                    <a:pt x="1355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4" name="Google Shape;1684;p52"/>
            <p:cNvSpPr/>
            <p:nvPr/>
          </p:nvSpPr>
          <p:spPr>
            <a:xfrm>
              <a:off x="3342725" y="3017875"/>
              <a:ext cx="338775" cy="84725"/>
            </a:xfrm>
            <a:custGeom>
              <a:rect b="b" l="l" r="r" t="t"/>
              <a:pathLst>
                <a:path extrusionOk="0" h="3389" w="13551">
                  <a:moveTo>
                    <a:pt x="8224" y="1205"/>
                  </a:moveTo>
                  <a:cubicBezTo>
                    <a:pt x="8534" y="1205"/>
                    <a:pt x="8787" y="1458"/>
                    <a:pt x="8787" y="1771"/>
                  </a:cubicBezTo>
                  <a:cubicBezTo>
                    <a:pt x="8787" y="2081"/>
                    <a:pt x="8534" y="2334"/>
                    <a:pt x="8224" y="2334"/>
                  </a:cubicBezTo>
                  <a:lnTo>
                    <a:pt x="5324" y="2334"/>
                  </a:lnTo>
                  <a:cubicBezTo>
                    <a:pt x="5014" y="2334"/>
                    <a:pt x="4761" y="2081"/>
                    <a:pt x="4761" y="1771"/>
                  </a:cubicBezTo>
                  <a:cubicBezTo>
                    <a:pt x="4761" y="1458"/>
                    <a:pt x="5014" y="1205"/>
                    <a:pt x="5324" y="1205"/>
                  </a:cubicBezTo>
                  <a:close/>
                  <a:moveTo>
                    <a:pt x="0" y="0"/>
                  </a:moveTo>
                  <a:lnTo>
                    <a:pt x="0" y="1696"/>
                  </a:lnTo>
                  <a:cubicBezTo>
                    <a:pt x="0" y="2629"/>
                    <a:pt x="756" y="3388"/>
                    <a:pt x="1693" y="3388"/>
                  </a:cubicBezTo>
                  <a:lnTo>
                    <a:pt x="11855" y="3388"/>
                  </a:lnTo>
                  <a:cubicBezTo>
                    <a:pt x="12792" y="3388"/>
                    <a:pt x="13548" y="2629"/>
                    <a:pt x="13551" y="1696"/>
                  </a:cubicBezTo>
                  <a:lnTo>
                    <a:pt x="1355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85" name="Google Shape;1685;p52"/>
          <p:cNvGrpSpPr/>
          <p:nvPr/>
        </p:nvGrpSpPr>
        <p:grpSpPr>
          <a:xfrm>
            <a:off x="7156568" y="2287178"/>
            <a:ext cx="278296" cy="339253"/>
            <a:chOff x="3907325" y="2620775"/>
            <a:chExt cx="395250" cy="481825"/>
          </a:xfrm>
        </p:grpSpPr>
        <p:sp>
          <p:nvSpPr>
            <p:cNvPr id="1686" name="Google Shape;1686;p52"/>
            <p:cNvSpPr/>
            <p:nvPr/>
          </p:nvSpPr>
          <p:spPr>
            <a:xfrm>
              <a:off x="3907325" y="3016975"/>
              <a:ext cx="74550" cy="56475"/>
            </a:xfrm>
            <a:custGeom>
              <a:rect b="b" l="l" r="r" t="t"/>
              <a:pathLst>
                <a:path extrusionOk="0" h="2259" w="2982">
                  <a:moveTo>
                    <a:pt x="1" y="0"/>
                  </a:moveTo>
                  <a:lnTo>
                    <a:pt x="1" y="563"/>
                  </a:lnTo>
                  <a:cubicBezTo>
                    <a:pt x="1" y="1500"/>
                    <a:pt x="756" y="2256"/>
                    <a:pt x="1693" y="2259"/>
                  </a:cubicBezTo>
                  <a:lnTo>
                    <a:pt x="2982" y="2259"/>
                  </a:lnTo>
                  <a:cubicBezTo>
                    <a:pt x="2711" y="1527"/>
                    <a:pt x="2515" y="768"/>
                    <a:pt x="24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7" name="Google Shape;1687;p52"/>
            <p:cNvSpPr/>
            <p:nvPr/>
          </p:nvSpPr>
          <p:spPr>
            <a:xfrm>
              <a:off x="3907325" y="2705450"/>
              <a:ext cx="282325" cy="283325"/>
            </a:xfrm>
            <a:custGeom>
              <a:rect b="b" l="l" r="r" t="t"/>
              <a:pathLst>
                <a:path extrusionOk="0" h="11333" w="11293">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8" name="Google Shape;1688;p52"/>
            <p:cNvSpPr/>
            <p:nvPr/>
          </p:nvSpPr>
          <p:spPr>
            <a:xfrm>
              <a:off x="3907325" y="2620775"/>
              <a:ext cx="282325" cy="56475"/>
            </a:xfrm>
            <a:custGeom>
              <a:rect b="b" l="l" r="r" t="t"/>
              <a:pathLst>
                <a:path extrusionOk="0" h="2259" w="11293">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9" name="Google Shape;1689;p52"/>
            <p:cNvSpPr/>
            <p:nvPr/>
          </p:nvSpPr>
          <p:spPr>
            <a:xfrm>
              <a:off x="3992025" y="2762900"/>
              <a:ext cx="310550" cy="339700"/>
            </a:xfrm>
            <a:custGeom>
              <a:rect b="b" l="l" r="r" t="t"/>
              <a:pathLst>
                <a:path extrusionOk="0" h="13588" w="12422">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90" name="Google Shape;1690;p52"/>
          <p:cNvGrpSpPr/>
          <p:nvPr/>
        </p:nvGrpSpPr>
        <p:grpSpPr>
          <a:xfrm>
            <a:off x="7549755" y="2297783"/>
            <a:ext cx="339253" cy="318042"/>
            <a:chOff x="4456875" y="2635825"/>
            <a:chExt cx="481825" cy="451700"/>
          </a:xfrm>
        </p:grpSpPr>
        <p:sp>
          <p:nvSpPr>
            <p:cNvPr id="1691" name="Google Shape;1691;p52"/>
            <p:cNvSpPr/>
            <p:nvPr/>
          </p:nvSpPr>
          <p:spPr>
            <a:xfrm>
              <a:off x="4542475" y="3031050"/>
              <a:ext cx="189725" cy="56475"/>
            </a:xfrm>
            <a:custGeom>
              <a:rect b="b" l="l" r="r" t="t"/>
              <a:pathLst>
                <a:path extrusionOk="0" h="2259" w="7589">
                  <a:moveTo>
                    <a:pt x="2792" y="0"/>
                  </a:moveTo>
                  <a:lnTo>
                    <a:pt x="2415" y="1130"/>
                  </a:lnTo>
                  <a:lnTo>
                    <a:pt x="567" y="1130"/>
                  </a:lnTo>
                  <a:cubicBezTo>
                    <a:pt x="253" y="1130"/>
                    <a:pt x="0" y="1383"/>
                    <a:pt x="0" y="1696"/>
                  </a:cubicBezTo>
                  <a:cubicBezTo>
                    <a:pt x="0" y="2006"/>
                    <a:pt x="253" y="2259"/>
                    <a:pt x="567" y="2259"/>
                  </a:cubicBezTo>
                  <a:lnTo>
                    <a:pt x="7589" y="2259"/>
                  </a:lnTo>
                  <a:cubicBezTo>
                    <a:pt x="7101" y="1831"/>
                    <a:pt x="6821" y="1214"/>
                    <a:pt x="6821" y="567"/>
                  </a:cubicBezTo>
                  <a:lnTo>
                    <a:pt x="682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2" name="Google Shape;1692;p52"/>
            <p:cNvSpPr/>
            <p:nvPr/>
          </p:nvSpPr>
          <p:spPr>
            <a:xfrm>
              <a:off x="4456875" y="2946350"/>
              <a:ext cx="256125" cy="56500"/>
            </a:xfrm>
            <a:custGeom>
              <a:rect b="b" l="l" r="r" t="t"/>
              <a:pathLst>
                <a:path extrusionOk="0" h="2260" w="10245">
                  <a:moveTo>
                    <a:pt x="1" y="1"/>
                  </a:moveTo>
                  <a:lnTo>
                    <a:pt x="1" y="567"/>
                  </a:lnTo>
                  <a:cubicBezTo>
                    <a:pt x="1" y="1500"/>
                    <a:pt x="756" y="2259"/>
                    <a:pt x="1693" y="2259"/>
                  </a:cubicBezTo>
                  <a:lnTo>
                    <a:pt x="10245" y="2259"/>
                  </a:lnTo>
                  <a:lnTo>
                    <a:pt x="1024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3" name="Google Shape;1693;p52"/>
            <p:cNvSpPr/>
            <p:nvPr/>
          </p:nvSpPr>
          <p:spPr>
            <a:xfrm>
              <a:off x="4741225" y="2861675"/>
              <a:ext cx="169400" cy="141175"/>
            </a:xfrm>
            <a:custGeom>
              <a:rect b="b" l="l" r="r" t="t"/>
              <a:pathLst>
                <a:path extrusionOk="0" h="5647" w="6776">
                  <a:moveTo>
                    <a:pt x="0" y="0"/>
                  </a:moveTo>
                  <a:lnTo>
                    <a:pt x="0" y="5646"/>
                  </a:lnTo>
                  <a:lnTo>
                    <a:pt x="6775" y="5646"/>
                  </a:lnTo>
                  <a:lnTo>
                    <a:pt x="677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4" name="Google Shape;1694;p52"/>
            <p:cNvSpPr/>
            <p:nvPr/>
          </p:nvSpPr>
          <p:spPr>
            <a:xfrm>
              <a:off x="4741225" y="3031050"/>
              <a:ext cx="169400" cy="42400"/>
            </a:xfrm>
            <a:custGeom>
              <a:rect b="b" l="l" r="r" t="t"/>
              <a:pathLst>
                <a:path extrusionOk="0" h="1696" w="6776">
                  <a:moveTo>
                    <a:pt x="0" y="0"/>
                  </a:moveTo>
                  <a:lnTo>
                    <a:pt x="0" y="567"/>
                  </a:lnTo>
                  <a:cubicBezTo>
                    <a:pt x="0" y="1190"/>
                    <a:pt x="506" y="1696"/>
                    <a:pt x="1129" y="1696"/>
                  </a:cubicBezTo>
                  <a:lnTo>
                    <a:pt x="5646" y="1696"/>
                  </a:lnTo>
                  <a:cubicBezTo>
                    <a:pt x="6270" y="1696"/>
                    <a:pt x="6775" y="1190"/>
                    <a:pt x="6775" y="567"/>
                  </a:cubicBezTo>
                  <a:lnTo>
                    <a:pt x="677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5" name="Google Shape;1695;p52"/>
            <p:cNvSpPr/>
            <p:nvPr/>
          </p:nvSpPr>
          <p:spPr>
            <a:xfrm>
              <a:off x="4456875" y="2635825"/>
              <a:ext cx="481825" cy="282325"/>
            </a:xfrm>
            <a:custGeom>
              <a:rect b="b" l="l" r="r" t="t"/>
              <a:pathLst>
                <a:path extrusionOk="0" h="11293" w="19273">
                  <a:moveTo>
                    <a:pt x="1693" y="0"/>
                  </a:moveTo>
                  <a:cubicBezTo>
                    <a:pt x="756" y="0"/>
                    <a:pt x="1" y="759"/>
                    <a:pt x="1" y="1696"/>
                  </a:cubicBezTo>
                  <a:lnTo>
                    <a:pt x="1" y="11293"/>
                  </a:lnTo>
                  <a:lnTo>
                    <a:pt x="10245" y="11293"/>
                  </a:lnTo>
                  <a:lnTo>
                    <a:pt x="10245" y="7342"/>
                  </a:lnTo>
                  <a:cubicBezTo>
                    <a:pt x="10245" y="6092"/>
                    <a:pt x="11257" y="5083"/>
                    <a:pt x="12503" y="5083"/>
                  </a:cubicBezTo>
                  <a:lnTo>
                    <a:pt x="17020" y="5083"/>
                  </a:lnTo>
                  <a:cubicBezTo>
                    <a:pt x="18201" y="5083"/>
                    <a:pt x="19179" y="5993"/>
                    <a:pt x="19273" y="7167"/>
                  </a:cubicBezTo>
                  <a:lnTo>
                    <a:pt x="19273" y="1696"/>
                  </a:lnTo>
                  <a:cubicBezTo>
                    <a:pt x="19270" y="759"/>
                    <a:pt x="18514" y="0"/>
                    <a:pt x="1757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6" name="Google Shape;1696;p52"/>
            <p:cNvSpPr/>
            <p:nvPr/>
          </p:nvSpPr>
          <p:spPr>
            <a:xfrm>
              <a:off x="4741225" y="2791125"/>
              <a:ext cx="169400" cy="42325"/>
            </a:xfrm>
            <a:custGeom>
              <a:rect b="b" l="l" r="r" t="t"/>
              <a:pathLst>
                <a:path extrusionOk="0" h="1693" w="6776">
                  <a:moveTo>
                    <a:pt x="1129" y="1"/>
                  </a:moveTo>
                  <a:cubicBezTo>
                    <a:pt x="506" y="1"/>
                    <a:pt x="0" y="503"/>
                    <a:pt x="0" y="1130"/>
                  </a:cubicBezTo>
                  <a:lnTo>
                    <a:pt x="0" y="1693"/>
                  </a:lnTo>
                  <a:lnTo>
                    <a:pt x="6775" y="1693"/>
                  </a:lnTo>
                  <a:lnTo>
                    <a:pt x="6775" y="1130"/>
                  </a:lnTo>
                  <a:cubicBezTo>
                    <a:pt x="6775" y="503"/>
                    <a:pt x="6270" y="1"/>
                    <a:pt x="564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97" name="Google Shape;1697;p52"/>
          <p:cNvGrpSpPr/>
          <p:nvPr/>
        </p:nvGrpSpPr>
        <p:grpSpPr>
          <a:xfrm>
            <a:off x="7974679" y="2297783"/>
            <a:ext cx="339253" cy="318042"/>
            <a:chOff x="5049725" y="2635825"/>
            <a:chExt cx="481825" cy="451700"/>
          </a:xfrm>
        </p:grpSpPr>
        <p:sp>
          <p:nvSpPr>
            <p:cNvPr id="1698" name="Google Shape;1698;p52"/>
            <p:cNvSpPr/>
            <p:nvPr/>
          </p:nvSpPr>
          <p:spPr>
            <a:xfrm>
              <a:off x="5135325" y="3031050"/>
              <a:ext cx="310550" cy="56475"/>
            </a:xfrm>
            <a:custGeom>
              <a:rect b="b" l="l" r="r" t="t"/>
              <a:pathLst>
                <a:path extrusionOk="0" h="2259" w="12422">
                  <a:moveTo>
                    <a:pt x="2791" y="0"/>
                  </a:moveTo>
                  <a:lnTo>
                    <a:pt x="2415" y="1130"/>
                  </a:lnTo>
                  <a:lnTo>
                    <a:pt x="566" y="1130"/>
                  </a:lnTo>
                  <a:cubicBezTo>
                    <a:pt x="253" y="1130"/>
                    <a:pt x="0" y="1383"/>
                    <a:pt x="0" y="1696"/>
                  </a:cubicBezTo>
                  <a:cubicBezTo>
                    <a:pt x="0" y="2006"/>
                    <a:pt x="253" y="2259"/>
                    <a:pt x="566" y="2259"/>
                  </a:cubicBezTo>
                  <a:lnTo>
                    <a:pt x="11858" y="2259"/>
                  </a:lnTo>
                  <a:cubicBezTo>
                    <a:pt x="12169" y="2259"/>
                    <a:pt x="12421" y="2006"/>
                    <a:pt x="12421" y="1696"/>
                  </a:cubicBezTo>
                  <a:cubicBezTo>
                    <a:pt x="12421" y="1383"/>
                    <a:pt x="12169" y="1130"/>
                    <a:pt x="11858" y="1130"/>
                  </a:cubicBezTo>
                  <a:lnTo>
                    <a:pt x="10006" y="1130"/>
                  </a:lnTo>
                  <a:lnTo>
                    <a:pt x="96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9" name="Google Shape;1699;p52"/>
            <p:cNvSpPr/>
            <p:nvPr/>
          </p:nvSpPr>
          <p:spPr>
            <a:xfrm>
              <a:off x="5049725" y="2946350"/>
              <a:ext cx="481825" cy="56500"/>
            </a:xfrm>
            <a:custGeom>
              <a:rect b="b" l="l" r="r" t="t"/>
              <a:pathLst>
                <a:path extrusionOk="0" h="2260" w="19273">
                  <a:moveTo>
                    <a:pt x="0" y="1"/>
                  </a:moveTo>
                  <a:lnTo>
                    <a:pt x="0" y="567"/>
                  </a:lnTo>
                  <a:cubicBezTo>
                    <a:pt x="0" y="1500"/>
                    <a:pt x="756" y="2259"/>
                    <a:pt x="1693" y="2259"/>
                  </a:cubicBezTo>
                  <a:lnTo>
                    <a:pt x="17577" y="2259"/>
                  </a:lnTo>
                  <a:cubicBezTo>
                    <a:pt x="18513" y="2259"/>
                    <a:pt x="19269" y="1500"/>
                    <a:pt x="19272" y="567"/>
                  </a:cubicBezTo>
                  <a:lnTo>
                    <a:pt x="1927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0" name="Google Shape;1700;p52"/>
            <p:cNvSpPr/>
            <p:nvPr/>
          </p:nvSpPr>
          <p:spPr>
            <a:xfrm>
              <a:off x="5049725" y="2635825"/>
              <a:ext cx="481825" cy="282325"/>
            </a:xfrm>
            <a:custGeom>
              <a:rect b="b" l="l" r="r" t="t"/>
              <a:pathLst>
                <a:path extrusionOk="0" h="11293" w="19273">
                  <a:moveTo>
                    <a:pt x="1693" y="0"/>
                  </a:moveTo>
                  <a:cubicBezTo>
                    <a:pt x="756" y="0"/>
                    <a:pt x="0" y="759"/>
                    <a:pt x="0" y="1696"/>
                  </a:cubicBezTo>
                  <a:lnTo>
                    <a:pt x="0" y="11293"/>
                  </a:lnTo>
                  <a:lnTo>
                    <a:pt x="19272" y="11293"/>
                  </a:lnTo>
                  <a:lnTo>
                    <a:pt x="19272" y="1696"/>
                  </a:lnTo>
                  <a:cubicBezTo>
                    <a:pt x="19269" y="759"/>
                    <a:pt x="18513" y="0"/>
                    <a:pt x="1757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01" name="Google Shape;1701;p52"/>
          <p:cNvGrpSpPr/>
          <p:nvPr/>
        </p:nvGrpSpPr>
        <p:grpSpPr>
          <a:xfrm>
            <a:off x="2375386" y="3952243"/>
            <a:ext cx="338566" cy="338373"/>
            <a:chOff x="5643000" y="2621375"/>
            <a:chExt cx="480850" cy="480575"/>
          </a:xfrm>
        </p:grpSpPr>
        <p:sp>
          <p:nvSpPr>
            <p:cNvPr id="1702" name="Google Shape;1702;p52"/>
            <p:cNvSpPr/>
            <p:nvPr/>
          </p:nvSpPr>
          <p:spPr>
            <a:xfrm>
              <a:off x="5837150" y="2812950"/>
              <a:ext cx="92625" cy="88125"/>
            </a:xfrm>
            <a:custGeom>
              <a:rect b="b" l="l" r="r" t="t"/>
              <a:pathLst>
                <a:path extrusionOk="0" h="3525" w="3705">
                  <a:moveTo>
                    <a:pt x="1853" y="1"/>
                  </a:moveTo>
                  <a:lnTo>
                    <a:pt x="1" y="1347"/>
                  </a:lnTo>
                  <a:lnTo>
                    <a:pt x="706" y="3524"/>
                  </a:lnTo>
                  <a:lnTo>
                    <a:pt x="2997" y="3524"/>
                  </a:lnTo>
                  <a:lnTo>
                    <a:pt x="3705" y="1347"/>
                  </a:lnTo>
                  <a:lnTo>
                    <a:pt x="185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3" name="Google Shape;1703;p52"/>
            <p:cNvSpPr/>
            <p:nvPr/>
          </p:nvSpPr>
          <p:spPr>
            <a:xfrm>
              <a:off x="5643000" y="2631975"/>
              <a:ext cx="480850" cy="469975"/>
            </a:xfrm>
            <a:custGeom>
              <a:rect b="b" l="l" r="r" t="t"/>
              <a:pathLst>
                <a:path extrusionOk="0" h="18799" w="19234">
                  <a:moveTo>
                    <a:pt x="9617" y="5978"/>
                  </a:moveTo>
                  <a:cubicBezTo>
                    <a:pt x="9734" y="5978"/>
                    <a:pt x="9851" y="6014"/>
                    <a:pt x="9950" y="6087"/>
                  </a:cubicBezTo>
                  <a:lnTo>
                    <a:pt x="12464" y="7914"/>
                  </a:lnTo>
                  <a:cubicBezTo>
                    <a:pt x="12663" y="8059"/>
                    <a:pt x="12745" y="8312"/>
                    <a:pt x="12669" y="8547"/>
                  </a:cubicBezTo>
                  <a:lnTo>
                    <a:pt x="11709" y="11504"/>
                  </a:lnTo>
                  <a:cubicBezTo>
                    <a:pt x="11633" y="11736"/>
                    <a:pt x="11417" y="11892"/>
                    <a:pt x="11173" y="11892"/>
                  </a:cubicBezTo>
                  <a:lnTo>
                    <a:pt x="8062" y="11892"/>
                  </a:lnTo>
                  <a:cubicBezTo>
                    <a:pt x="7818" y="11892"/>
                    <a:pt x="7601" y="11736"/>
                    <a:pt x="7526" y="11504"/>
                  </a:cubicBezTo>
                  <a:lnTo>
                    <a:pt x="6565" y="8547"/>
                  </a:lnTo>
                  <a:cubicBezTo>
                    <a:pt x="6490" y="8312"/>
                    <a:pt x="6571" y="8059"/>
                    <a:pt x="6770" y="7914"/>
                  </a:cubicBezTo>
                  <a:lnTo>
                    <a:pt x="9285" y="6087"/>
                  </a:lnTo>
                  <a:cubicBezTo>
                    <a:pt x="9384" y="6014"/>
                    <a:pt x="9501" y="5978"/>
                    <a:pt x="9617" y="5978"/>
                  </a:cubicBezTo>
                  <a:close/>
                  <a:moveTo>
                    <a:pt x="6785" y="1"/>
                  </a:moveTo>
                  <a:lnTo>
                    <a:pt x="6785" y="1"/>
                  </a:lnTo>
                  <a:cubicBezTo>
                    <a:pt x="5289" y="462"/>
                    <a:pt x="3928" y="1284"/>
                    <a:pt x="2822" y="2395"/>
                  </a:cubicBezTo>
                  <a:cubicBezTo>
                    <a:pt x="2431" y="2783"/>
                    <a:pt x="2076" y="3208"/>
                    <a:pt x="1756" y="3656"/>
                  </a:cubicBezTo>
                  <a:lnTo>
                    <a:pt x="3072" y="3834"/>
                  </a:lnTo>
                  <a:cubicBezTo>
                    <a:pt x="3289" y="3864"/>
                    <a:pt x="3467" y="4015"/>
                    <a:pt x="3533" y="4220"/>
                  </a:cubicBezTo>
                  <a:lnTo>
                    <a:pt x="4497" y="7177"/>
                  </a:lnTo>
                  <a:cubicBezTo>
                    <a:pt x="4572" y="7408"/>
                    <a:pt x="4488" y="7664"/>
                    <a:pt x="4289" y="7809"/>
                  </a:cubicBezTo>
                  <a:lnTo>
                    <a:pt x="1775" y="9637"/>
                  </a:lnTo>
                  <a:cubicBezTo>
                    <a:pt x="1677" y="9708"/>
                    <a:pt x="1560" y="9743"/>
                    <a:pt x="1444" y="9743"/>
                  </a:cubicBezTo>
                  <a:cubicBezTo>
                    <a:pt x="1351" y="9743"/>
                    <a:pt x="1259" y="9721"/>
                    <a:pt x="1175" y="9676"/>
                  </a:cubicBezTo>
                  <a:lnTo>
                    <a:pt x="7" y="9047"/>
                  </a:lnTo>
                  <a:cubicBezTo>
                    <a:pt x="7" y="9092"/>
                    <a:pt x="7" y="9140"/>
                    <a:pt x="7" y="9188"/>
                  </a:cubicBezTo>
                  <a:cubicBezTo>
                    <a:pt x="1" y="11269"/>
                    <a:pt x="675" y="13292"/>
                    <a:pt x="1925" y="14955"/>
                  </a:cubicBezTo>
                  <a:lnTo>
                    <a:pt x="2500" y="13756"/>
                  </a:lnTo>
                  <a:cubicBezTo>
                    <a:pt x="2594" y="13560"/>
                    <a:pt x="2792" y="13437"/>
                    <a:pt x="3009" y="13437"/>
                  </a:cubicBezTo>
                  <a:lnTo>
                    <a:pt x="6120" y="13437"/>
                  </a:lnTo>
                  <a:cubicBezTo>
                    <a:pt x="6364" y="13437"/>
                    <a:pt x="6580" y="13594"/>
                    <a:pt x="6656" y="13828"/>
                  </a:cubicBezTo>
                  <a:lnTo>
                    <a:pt x="7616" y="16786"/>
                  </a:lnTo>
                  <a:cubicBezTo>
                    <a:pt x="7683" y="16990"/>
                    <a:pt x="7625" y="17216"/>
                    <a:pt x="7469" y="17367"/>
                  </a:cubicBezTo>
                  <a:lnTo>
                    <a:pt x="6508" y="18288"/>
                  </a:lnTo>
                  <a:cubicBezTo>
                    <a:pt x="7515" y="18628"/>
                    <a:pt x="8566" y="18799"/>
                    <a:pt x="9616" y="18799"/>
                  </a:cubicBezTo>
                  <a:cubicBezTo>
                    <a:pt x="10667" y="18799"/>
                    <a:pt x="11718" y="18628"/>
                    <a:pt x="12726" y="18288"/>
                  </a:cubicBezTo>
                  <a:lnTo>
                    <a:pt x="11763" y="17367"/>
                  </a:lnTo>
                  <a:cubicBezTo>
                    <a:pt x="11606" y="17216"/>
                    <a:pt x="11549" y="16990"/>
                    <a:pt x="11615" y="16786"/>
                  </a:cubicBezTo>
                  <a:lnTo>
                    <a:pt x="12576" y="13828"/>
                  </a:lnTo>
                  <a:cubicBezTo>
                    <a:pt x="12651" y="13594"/>
                    <a:pt x="12868" y="13437"/>
                    <a:pt x="13115" y="13437"/>
                  </a:cubicBezTo>
                  <a:lnTo>
                    <a:pt x="16223" y="13437"/>
                  </a:lnTo>
                  <a:cubicBezTo>
                    <a:pt x="16439" y="13437"/>
                    <a:pt x="16638" y="13560"/>
                    <a:pt x="16731" y="13756"/>
                  </a:cubicBezTo>
                  <a:lnTo>
                    <a:pt x="17307" y="14955"/>
                  </a:lnTo>
                  <a:cubicBezTo>
                    <a:pt x="18559" y="13292"/>
                    <a:pt x="19234" y="11269"/>
                    <a:pt x="19228" y="9188"/>
                  </a:cubicBezTo>
                  <a:cubicBezTo>
                    <a:pt x="19228" y="9140"/>
                    <a:pt x="19228" y="9092"/>
                    <a:pt x="19225" y="9044"/>
                  </a:cubicBezTo>
                  <a:lnTo>
                    <a:pt x="18059" y="9673"/>
                  </a:lnTo>
                  <a:cubicBezTo>
                    <a:pt x="17975" y="9719"/>
                    <a:pt x="17883" y="9742"/>
                    <a:pt x="17791" y="9742"/>
                  </a:cubicBezTo>
                  <a:cubicBezTo>
                    <a:pt x="17674" y="9742"/>
                    <a:pt x="17557" y="9705"/>
                    <a:pt x="17457" y="9634"/>
                  </a:cubicBezTo>
                  <a:lnTo>
                    <a:pt x="14943" y="7806"/>
                  </a:lnTo>
                  <a:cubicBezTo>
                    <a:pt x="14744" y="7661"/>
                    <a:pt x="14663" y="7408"/>
                    <a:pt x="14738" y="7174"/>
                  </a:cubicBezTo>
                  <a:lnTo>
                    <a:pt x="15702" y="4220"/>
                  </a:lnTo>
                  <a:cubicBezTo>
                    <a:pt x="15768" y="4012"/>
                    <a:pt x="15945" y="3864"/>
                    <a:pt x="16162" y="3834"/>
                  </a:cubicBezTo>
                  <a:lnTo>
                    <a:pt x="17478" y="3656"/>
                  </a:lnTo>
                  <a:cubicBezTo>
                    <a:pt x="17162" y="3208"/>
                    <a:pt x="16804" y="2783"/>
                    <a:pt x="16415" y="2395"/>
                  </a:cubicBezTo>
                  <a:cubicBezTo>
                    <a:pt x="15307" y="1284"/>
                    <a:pt x="13946" y="462"/>
                    <a:pt x="12449" y="1"/>
                  </a:cubicBezTo>
                  <a:lnTo>
                    <a:pt x="12449" y="1"/>
                  </a:lnTo>
                  <a:lnTo>
                    <a:pt x="12690" y="1311"/>
                  </a:lnTo>
                  <a:cubicBezTo>
                    <a:pt x="12726" y="1524"/>
                    <a:pt x="12642" y="1741"/>
                    <a:pt x="12464" y="1868"/>
                  </a:cubicBezTo>
                  <a:lnTo>
                    <a:pt x="9950" y="3696"/>
                  </a:lnTo>
                  <a:cubicBezTo>
                    <a:pt x="9851" y="3768"/>
                    <a:pt x="9734" y="3804"/>
                    <a:pt x="9618" y="3804"/>
                  </a:cubicBezTo>
                  <a:cubicBezTo>
                    <a:pt x="9501" y="3804"/>
                    <a:pt x="9385" y="3768"/>
                    <a:pt x="9288" y="3696"/>
                  </a:cubicBezTo>
                  <a:lnTo>
                    <a:pt x="6770" y="1868"/>
                  </a:lnTo>
                  <a:cubicBezTo>
                    <a:pt x="6596" y="1741"/>
                    <a:pt x="6508" y="1524"/>
                    <a:pt x="6547" y="1311"/>
                  </a:cubicBezTo>
                  <a:lnTo>
                    <a:pt x="678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4" name="Google Shape;1704;p52"/>
            <p:cNvSpPr/>
            <p:nvPr/>
          </p:nvSpPr>
          <p:spPr>
            <a:xfrm>
              <a:off x="6041550" y="2749725"/>
              <a:ext cx="79750" cy="95025"/>
            </a:xfrm>
            <a:custGeom>
              <a:rect b="b" l="l" r="r" t="t"/>
              <a:pathLst>
                <a:path extrusionOk="0" h="3801" w="3190">
                  <a:moveTo>
                    <a:pt x="2184" y="0"/>
                  </a:moveTo>
                  <a:lnTo>
                    <a:pt x="723" y="196"/>
                  </a:lnTo>
                  <a:lnTo>
                    <a:pt x="0" y="2424"/>
                  </a:lnTo>
                  <a:lnTo>
                    <a:pt x="1895" y="3801"/>
                  </a:lnTo>
                  <a:lnTo>
                    <a:pt x="3189" y="3102"/>
                  </a:lnTo>
                  <a:cubicBezTo>
                    <a:pt x="3036" y="2018"/>
                    <a:pt x="2696" y="967"/>
                    <a:pt x="218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5" name="Google Shape;1705;p52"/>
            <p:cNvSpPr/>
            <p:nvPr/>
          </p:nvSpPr>
          <p:spPr>
            <a:xfrm>
              <a:off x="5963025" y="2996125"/>
              <a:ext cx="92625" cy="81175"/>
            </a:xfrm>
            <a:custGeom>
              <a:rect b="b" l="l" r="r" t="t"/>
              <a:pathLst>
                <a:path extrusionOk="0" h="3247" w="3705">
                  <a:moveTo>
                    <a:pt x="723" y="0"/>
                  </a:moveTo>
                  <a:lnTo>
                    <a:pt x="1" y="2229"/>
                  </a:lnTo>
                  <a:lnTo>
                    <a:pt x="1067" y="3246"/>
                  </a:lnTo>
                  <a:cubicBezTo>
                    <a:pt x="2009" y="2780"/>
                    <a:pt x="2870" y="2162"/>
                    <a:pt x="3614" y="1416"/>
                  </a:cubicBezTo>
                  <a:cubicBezTo>
                    <a:pt x="3644" y="1388"/>
                    <a:pt x="3674" y="1355"/>
                    <a:pt x="3705" y="1325"/>
                  </a:cubicBezTo>
                  <a:lnTo>
                    <a:pt x="306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6" name="Google Shape;1706;p52"/>
            <p:cNvSpPr/>
            <p:nvPr/>
          </p:nvSpPr>
          <p:spPr>
            <a:xfrm>
              <a:off x="5711225" y="2996200"/>
              <a:ext cx="92600" cy="81100"/>
            </a:xfrm>
            <a:custGeom>
              <a:rect b="b" l="l" r="r" t="t"/>
              <a:pathLst>
                <a:path extrusionOk="0" h="3244" w="3704">
                  <a:moveTo>
                    <a:pt x="635" y="0"/>
                  </a:moveTo>
                  <a:lnTo>
                    <a:pt x="0" y="1322"/>
                  </a:lnTo>
                  <a:cubicBezTo>
                    <a:pt x="30" y="1355"/>
                    <a:pt x="60" y="1385"/>
                    <a:pt x="93" y="1416"/>
                  </a:cubicBezTo>
                  <a:cubicBezTo>
                    <a:pt x="834" y="2162"/>
                    <a:pt x="1695" y="2780"/>
                    <a:pt x="2638" y="3243"/>
                  </a:cubicBezTo>
                  <a:lnTo>
                    <a:pt x="3704" y="2229"/>
                  </a:lnTo>
                  <a:lnTo>
                    <a:pt x="298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7" name="Google Shape;1707;p52"/>
            <p:cNvSpPr/>
            <p:nvPr/>
          </p:nvSpPr>
          <p:spPr>
            <a:xfrm>
              <a:off x="5645575" y="2749725"/>
              <a:ext cx="79825" cy="95100"/>
            </a:xfrm>
            <a:custGeom>
              <a:rect b="b" l="l" r="r" t="t"/>
              <a:pathLst>
                <a:path extrusionOk="0" h="3804" w="3193">
                  <a:moveTo>
                    <a:pt x="1009" y="0"/>
                  </a:moveTo>
                  <a:cubicBezTo>
                    <a:pt x="497" y="967"/>
                    <a:pt x="154" y="2018"/>
                    <a:pt x="0" y="3105"/>
                  </a:cubicBezTo>
                  <a:lnTo>
                    <a:pt x="1295" y="3804"/>
                  </a:lnTo>
                  <a:lnTo>
                    <a:pt x="3192" y="2424"/>
                  </a:lnTo>
                  <a:lnTo>
                    <a:pt x="2467" y="196"/>
                  </a:lnTo>
                  <a:lnTo>
                    <a:pt x="100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8" name="Google Shape;1708;p52"/>
            <p:cNvSpPr/>
            <p:nvPr/>
          </p:nvSpPr>
          <p:spPr>
            <a:xfrm>
              <a:off x="5836025" y="2621375"/>
              <a:ext cx="94800" cy="74100"/>
            </a:xfrm>
            <a:custGeom>
              <a:rect b="b" l="l" r="r" t="t"/>
              <a:pathLst>
                <a:path extrusionOk="0" h="2964" w="3792">
                  <a:moveTo>
                    <a:pt x="1897" y="1"/>
                  </a:moveTo>
                  <a:cubicBezTo>
                    <a:pt x="1351" y="1"/>
                    <a:pt x="805" y="47"/>
                    <a:pt x="266" y="139"/>
                  </a:cubicBezTo>
                  <a:lnTo>
                    <a:pt x="1" y="1587"/>
                  </a:lnTo>
                  <a:lnTo>
                    <a:pt x="1898" y="2963"/>
                  </a:lnTo>
                  <a:lnTo>
                    <a:pt x="3792" y="1587"/>
                  </a:lnTo>
                  <a:lnTo>
                    <a:pt x="3530" y="139"/>
                  </a:lnTo>
                  <a:cubicBezTo>
                    <a:pt x="2989" y="47"/>
                    <a:pt x="2443" y="1"/>
                    <a:pt x="18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09" name="Google Shape;1709;p52"/>
          <p:cNvGrpSpPr/>
          <p:nvPr/>
        </p:nvGrpSpPr>
        <p:grpSpPr>
          <a:xfrm>
            <a:off x="4192782" y="3951803"/>
            <a:ext cx="339359" cy="339253"/>
            <a:chOff x="6235250" y="2620775"/>
            <a:chExt cx="481975" cy="481825"/>
          </a:xfrm>
        </p:grpSpPr>
        <p:sp>
          <p:nvSpPr>
            <p:cNvPr id="1710" name="Google Shape;1710;p52"/>
            <p:cNvSpPr/>
            <p:nvPr/>
          </p:nvSpPr>
          <p:spPr>
            <a:xfrm>
              <a:off x="6405675" y="2620775"/>
              <a:ext cx="28275" cy="56475"/>
            </a:xfrm>
            <a:custGeom>
              <a:rect b="b" l="l" r="r" t="t"/>
              <a:pathLst>
                <a:path extrusionOk="0" h="2259" w="1131">
                  <a:moveTo>
                    <a:pt x="567" y="0"/>
                  </a:moveTo>
                  <a:cubicBezTo>
                    <a:pt x="254" y="0"/>
                    <a:pt x="1" y="253"/>
                    <a:pt x="1" y="566"/>
                  </a:cubicBezTo>
                  <a:lnTo>
                    <a:pt x="1" y="1695"/>
                  </a:lnTo>
                  <a:cubicBezTo>
                    <a:pt x="1" y="2006"/>
                    <a:pt x="254" y="2259"/>
                    <a:pt x="567" y="2259"/>
                  </a:cubicBezTo>
                  <a:cubicBezTo>
                    <a:pt x="877" y="2259"/>
                    <a:pt x="1130" y="2006"/>
                    <a:pt x="1130" y="1695"/>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1" name="Google Shape;1711;p52"/>
            <p:cNvSpPr/>
            <p:nvPr/>
          </p:nvSpPr>
          <p:spPr>
            <a:xfrm>
              <a:off x="6518600" y="2620775"/>
              <a:ext cx="28250" cy="56475"/>
            </a:xfrm>
            <a:custGeom>
              <a:rect b="b" l="l" r="r" t="t"/>
              <a:pathLst>
                <a:path extrusionOk="0" h="2259" w="1130">
                  <a:moveTo>
                    <a:pt x="567" y="0"/>
                  </a:moveTo>
                  <a:cubicBezTo>
                    <a:pt x="254" y="0"/>
                    <a:pt x="1" y="253"/>
                    <a:pt x="1" y="566"/>
                  </a:cubicBezTo>
                  <a:lnTo>
                    <a:pt x="1" y="1695"/>
                  </a:lnTo>
                  <a:cubicBezTo>
                    <a:pt x="1" y="2006"/>
                    <a:pt x="254" y="2259"/>
                    <a:pt x="567" y="2259"/>
                  </a:cubicBezTo>
                  <a:cubicBezTo>
                    <a:pt x="877" y="2259"/>
                    <a:pt x="1130" y="2006"/>
                    <a:pt x="1130" y="1695"/>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2" name="Google Shape;1712;p52"/>
            <p:cNvSpPr/>
            <p:nvPr/>
          </p:nvSpPr>
          <p:spPr>
            <a:xfrm>
              <a:off x="6603300" y="2649000"/>
              <a:ext cx="28250" cy="56475"/>
            </a:xfrm>
            <a:custGeom>
              <a:rect b="b" l="l" r="r" t="t"/>
              <a:pathLst>
                <a:path extrusionOk="0" h="2259" w="1130">
                  <a:moveTo>
                    <a:pt x="567" y="0"/>
                  </a:moveTo>
                  <a:cubicBezTo>
                    <a:pt x="253" y="0"/>
                    <a:pt x="0" y="253"/>
                    <a:pt x="0" y="566"/>
                  </a:cubicBezTo>
                  <a:lnTo>
                    <a:pt x="0" y="1696"/>
                  </a:lnTo>
                  <a:cubicBezTo>
                    <a:pt x="0" y="2006"/>
                    <a:pt x="253" y="2259"/>
                    <a:pt x="567" y="2259"/>
                  </a:cubicBezTo>
                  <a:cubicBezTo>
                    <a:pt x="877" y="2259"/>
                    <a:pt x="1130" y="2006"/>
                    <a:pt x="1130" y="1696"/>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3" name="Google Shape;1713;p52"/>
            <p:cNvSpPr/>
            <p:nvPr/>
          </p:nvSpPr>
          <p:spPr>
            <a:xfrm>
              <a:off x="6321000" y="2649000"/>
              <a:ext cx="28250" cy="56475"/>
            </a:xfrm>
            <a:custGeom>
              <a:rect b="b" l="l" r="r" t="t"/>
              <a:pathLst>
                <a:path extrusionOk="0" h="2259" w="1130">
                  <a:moveTo>
                    <a:pt x="566" y="0"/>
                  </a:moveTo>
                  <a:cubicBezTo>
                    <a:pt x="253" y="0"/>
                    <a:pt x="0" y="253"/>
                    <a:pt x="0" y="566"/>
                  </a:cubicBezTo>
                  <a:lnTo>
                    <a:pt x="0" y="1696"/>
                  </a:lnTo>
                  <a:cubicBezTo>
                    <a:pt x="0" y="2006"/>
                    <a:pt x="253" y="2259"/>
                    <a:pt x="566" y="2259"/>
                  </a:cubicBezTo>
                  <a:cubicBezTo>
                    <a:pt x="876" y="2259"/>
                    <a:pt x="1129" y="2006"/>
                    <a:pt x="1129" y="1696"/>
                  </a:cubicBezTo>
                  <a:lnTo>
                    <a:pt x="1129" y="566"/>
                  </a:lnTo>
                  <a:cubicBezTo>
                    <a:pt x="1129" y="253"/>
                    <a:pt x="876" y="0"/>
                    <a:pt x="56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4" name="Google Shape;1714;p52"/>
            <p:cNvSpPr/>
            <p:nvPr/>
          </p:nvSpPr>
          <p:spPr>
            <a:xfrm>
              <a:off x="6235250" y="2677225"/>
              <a:ext cx="481975" cy="425375"/>
            </a:xfrm>
            <a:custGeom>
              <a:rect b="b" l="l" r="r" t="t"/>
              <a:pathLst>
                <a:path extrusionOk="0" h="17015" w="19279">
                  <a:moveTo>
                    <a:pt x="9639" y="1"/>
                  </a:moveTo>
                  <a:cubicBezTo>
                    <a:pt x="9326" y="1"/>
                    <a:pt x="9073" y="254"/>
                    <a:pt x="9073" y="567"/>
                  </a:cubicBezTo>
                  <a:lnTo>
                    <a:pt x="9073" y="1202"/>
                  </a:lnTo>
                  <a:cubicBezTo>
                    <a:pt x="7920" y="1470"/>
                    <a:pt x="6872" y="2548"/>
                    <a:pt x="6252" y="4156"/>
                  </a:cubicBezTo>
                  <a:cubicBezTo>
                    <a:pt x="6164" y="4380"/>
                    <a:pt x="5952" y="4518"/>
                    <a:pt x="5726" y="4518"/>
                  </a:cubicBezTo>
                  <a:cubicBezTo>
                    <a:pt x="5658" y="4518"/>
                    <a:pt x="5588" y="4505"/>
                    <a:pt x="5520" y="4478"/>
                  </a:cubicBezTo>
                  <a:cubicBezTo>
                    <a:pt x="5231" y="4367"/>
                    <a:pt x="5083" y="4042"/>
                    <a:pt x="5198" y="3750"/>
                  </a:cubicBezTo>
                  <a:cubicBezTo>
                    <a:pt x="5532" y="2876"/>
                    <a:pt x="5987" y="2130"/>
                    <a:pt x="6517" y="1536"/>
                  </a:cubicBezTo>
                  <a:lnTo>
                    <a:pt x="6517" y="1536"/>
                  </a:lnTo>
                  <a:cubicBezTo>
                    <a:pt x="2753" y="2527"/>
                    <a:pt x="0" y="5258"/>
                    <a:pt x="0" y="8468"/>
                  </a:cubicBezTo>
                  <a:lnTo>
                    <a:pt x="0" y="9034"/>
                  </a:lnTo>
                  <a:cubicBezTo>
                    <a:pt x="0" y="9347"/>
                    <a:pt x="253" y="9597"/>
                    <a:pt x="564" y="9597"/>
                  </a:cubicBezTo>
                  <a:cubicBezTo>
                    <a:pt x="877" y="9597"/>
                    <a:pt x="1130" y="9347"/>
                    <a:pt x="1130" y="9034"/>
                  </a:cubicBezTo>
                  <a:cubicBezTo>
                    <a:pt x="1130" y="8423"/>
                    <a:pt x="1904" y="7905"/>
                    <a:pt x="2822" y="7905"/>
                  </a:cubicBezTo>
                  <a:cubicBezTo>
                    <a:pt x="3740" y="7905"/>
                    <a:pt x="4553" y="8423"/>
                    <a:pt x="4553" y="9034"/>
                  </a:cubicBezTo>
                  <a:cubicBezTo>
                    <a:pt x="4553" y="9347"/>
                    <a:pt x="4806" y="9597"/>
                    <a:pt x="5120" y="9597"/>
                  </a:cubicBezTo>
                  <a:cubicBezTo>
                    <a:pt x="5430" y="9597"/>
                    <a:pt x="5683" y="9347"/>
                    <a:pt x="5683" y="9034"/>
                  </a:cubicBezTo>
                  <a:cubicBezTo>
                    <a:pt x="5683" y="8423"/>
                    <a:pt x="6460" y="7905"/>
                    <a:pt x="7378" y="7905"/>
                  </a:cubicBezTo>
                  <a:cubicBezTo>
                    <a:pt x="8296" y="7905"/>
                    <a:pt x="9070" y="8423"/>
                    <a:pt x="9070" y="9034"/>
                  </a:cubicBezTo>
                  <a:lnTo>
                    <a:pt x="9070" y="14756"/>
                  </a:lnTo>
                  <a:cubicBezTo>
                    <a:pt x="9070" y="15379"/>
                    <a:pt x="8564" y="15885"/>
                    <a:pt x="7941" y="15885"/>
                  </a:cubicBezTo>
                  <a:cubicBezTo>
                    <a:pt x="7318" y="15885"/>
                    <a:pt x="6812" y="15379"/>
                    <a:pt x="6812" y="14756"/>
                  </a:cubicBezTo>
                  <a:lnTo>
                    <a:pt x="6812" y="14190"/>
                  </a:lnTo>
                  <a:cubicBezTo>
                    <a:pt x="6812" y="13879"/>
                    <a:pt x="6559" y="13626"/>
                    <a:pt x="6249" y="13626"/>
                  </a:cubicBezTo>
                  <a:cubicBezTo>
                    <a:pt x="5936" y="13626"/>
                    <a:pt x="5683" y="13879"/>
                    <a:pt x="5683" y="14190"/>
                  </a:cubicBezTo>
                  <a:lnTo>
                    <a:pt x="5683" y="14756"/>
                  </a:lnTo>
                  <a:cubicBezTo>
                    <a:pt x="5683" y="16002"/>
                    <a:pt x="6694" y="17014"/>
                    <a:pt x="7941" y="17014"/>
                  </a:cubicBezTo>
                  <a:cubicBezTo>
                    <a:pt x="9188" y="17014"/>
                    <a:pt x="10200" y="16002"/>
                    <a:pt x="10200" y="14756"/>
                  </a:cubicBezTo>
                  <a:lnTo>
                    <a:pt x="10200" y="9034"/>
                  </a:lnTo>
                  <a:cubicBezTo>
                    <a:pt x="10200" y="8423"/>
                    <a:pt x="10976" y="7905"/>
                    <a:pt x="11895" y="7905"/>
                  </a:cubicBezTo>
                  <a:cubicBezTo>
                    <a:pt x="12813" y="7905"/>
                    <a:pt x="13587" y="8423"/>
                    <a:pt x="13587" y="9034"/>
                  </a:cubicBezTo>
                  <a:cubicBezTo>
                    <a:pt x="13587" y="9347"/>
                    <a:pt x="13840" y="9597"/>
                    <a:pt x="14153" y="9597"/>
                  </a:cubicBezTo>
                  <a:cubicBezTo>
                    <a:pt x="14463" y="9597"/>
                    <a:pt x="14716" y="9347"/>
                    <a:pt x="14716" y="9034"/>
                  </a:cubicBezTo>
                  <a:cubicBezTo>
                    <a:pt x="14716" y="8423"/>
                    <a:pt x="15529" y="7905"/>
                    <a:pt x="16448" y="7905"/>
                  </a:cubicBezTo>
                  <a:cubicBezTo>
                    <a:pt x="17366" y="7905"/>
                    <a:pt x="18143" y="8423"/>
                    <a:pt x="18143" y="9034"/>
                  </a:cubicBezTo>
                  <a:cubicBezTo>
                    <a:pt x="18143" y="9347"/>
                    <a:pt x="18396" y="9597"/>
                    <a:pt x="18706" y="9597"/>
                  </a:cubicBezTo>
                  <a:cubicBezTo>
                    <a:pt x="19019" y="9597"/>
                    <a:pt x="19272" y="9347"/>
                    <a:pt x="19272" y="9034"/>
                  </a:cubicBezTo>
                  <a:lnTo>
                    <a:pt x="19272" y="8471"/>
                  </a:lnTo>
                  <a:cubicBezTo>
                    <a:pt x="19278" y="5258"/>
                    <a:pt x="16523" y="2527"/>
                    <a:pt x="12759" y="1536"/>
                  </a:cubicBezTo>
                  <a:lnTo>
                    <a:pt x="12759" y="1536"/>
                  </a:lnTo>
                  <a:cubicBezTo>
                    <a:pt x="13292" y="2130"/>
                    <a:pt x="13744" y="2876"/>
                    <a:pt x="14081" y="3750"/>
                  </a:cubicBezTo>
                  <a:cubicBezTo>
                    <a:pt x="14192" y="4042"/>
                    <a:pt x="14048" y="4367"/>
                    <a:pt x="13756" y="4478"/>
                  </a:cubicBezTo>
                  <a:cubicBezTo>
                    <a:pt x="13688" y="4505"/>
                    <a:pt x="13618" y="4518"/>
                    <a:pt x="13550" y="4518"/>
                  </a:cubicBezTo>
                  <a:cubicBezTo>
                    <a:pt x="13324" y="4518"/>
                    <a:pt x="13113" y="4380"/>
                    <a:pt x="13027" y="4156"/>
                  </a:cubicBezTo>
                  <a:cubicBezTo>
                    <a:pt x="12407" y="2548"/>
                    <a:pt x="11359" y="1470"/>
                    <a:pt x="10203" y="1202"/>
                  </a:cubicBezTo>
                  <a:lnTo>
                    <a:pt x="10203" y="567"/>
                  </a:lnTo>
                  <a:cubicBezTo>
                    <a:pt x="10203" y="254"/>
                    <a:pt x="9950" y="1"/>
                    <a:pt x="96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715" name="Google Shape;1715;p52"/>
          <p:cNvSpPr/>
          <p:nvPr/>
        </p:nvSpPr>
        <p:spPr>
          <a:xfrm>
            <a:off x="5037584" y="2720693"/>
            <a:ext cx="345027" cy="320295"/>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716" name="Google Shape;1716;p52"/>
          <p:cNvGrpSpPr/>
          <p:nvPr/>
        </p:nvGrpSpPr>
        <p:grpSpPr>
          <a:xfrm>
            <a:off x="5472652" y="2711317"/>
            <a:ext cx="341101" cy="339253"/>
            <a:chOff x="1535000" y="3223325"/>
            <a:chExt cx="484450" cy="481825"/>
          </a:xfrm>
        </p:grpSpPr>
        <p:sp>
          <p:nvSpPr>
            <p:cNvPr id="1717" name="Google Shape;1717;p52"/>
            <p:cNvSpPr/>
            <p:nvPr/>
          </p:nvSpPr>
          <p:spPr>
            <a:xfrm>
              <a:off x="1760150" y="3308225"/>
              <a:ext cx="143825" cy="140600"/>
            </a:xfrm>
            <a:custGeom>
              <a:rect b="b" l="l" r="r" t="t"/>
              <a:pathLst>
                <a:path extrusionOk="0" h="5624" w="5753">
                  <a:moveTo>
                    <a:pt x="2928" y="0"/>
                  </a:moveTo>
                  <a:cubicBezTo>
                    <a:pt x="2723" y="0"/>
                    <a:pt x="2518" y="96"/>
                    <a:pt x="2422" y="287"/>
                  </a:cubicBezTo>
                  <a:lnTo>
                    <a:pt x="1756" y="1627"/>
                  </a:lnTo>
                  <a:lnTo>
                    <a:pt x="416" y="2295"/>
                  </a:lnTo>
                  <a:cubicBezTo>
                    <a:pt x="1" y="2503"/>
                    <a:pt x="1" y="3096"/>
                    <a:pt x="416" y="3304"/>
                  </a:cubicBezTo>
                  <a:lnTo>
                    <a:pt x="1756" y="3973"/>
                  </a:lnTo>
                  <a:lnTo>
                    <a:pt x="2422" y="5310"/>
                  </a:lnTo>
                  <a:cubicBezTo>
                    <a:pt x="2526" y="5519"/>
                    <a:pt x="2727" y="5624"/>
                    <a:pt x="2928" y="5624"/>
                  </a:cubicBezTo>
                  <a:cubicBezTo>
                    <a:pt x="3129" y="5624"/>
                    <a:pt x="3330" y="5519"/>
                    <a:pt x="3434" y="5310"/>
                  </a:cubicBezTo>
                  <a:lnTo>
                    <a:pt x="4102" y="3973"/>
                  </a:lnTo>
                  <a:lnTo>
                    <a:pt x="5439" y="3304"/>
                  </a:lnTo>
                  <a:cubicBezTo>
                    <a:pt x="5629" y="3208"/>
                    <a:pt x="5752" y="3012"/>
                    <a:pt x="5752" y="2798"/>
                  </a:cubicBezTo>
                  <a:cubicBezTo>
                    <a:pt x="5752" y="2585"/>
                    <a:pt x="5632" y="2389"/>
                    <a:pt x="5439" y="2295"/>
                  </a:cubicBezTo>
                  <a:lnTo>
                    <a:pt x="4102" y="1627"/>
                  </a:lnTo>
                  <a:lnTo>
                    <a:pt x="3434" y="287"/>
                  </a:lnTo>
                  <a:cubicBezTo>
                    <a:pt x="3337" y="96"/>
                    <a:pt x="3132" y="0"/>
                    <a:pt x="29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8" name="Google Shape;1718;p52"/>
            <p:cNvSpPr/>
            <p:nvPr/>
          </p:nvSpPr>
          <p:spPr>
            <a:xfrm>
              <a:off x="1873075" y="3421150"/>
              <a:ext cx="146375" cy="140600"/>
            </a:xfrm>
            <a:custGeom>
              <a:rect b="b" l="l" r="r" t="t"/>
              <a:pathLst>
                <a:path extrusionOk="0" h="5624" w="5855">
                  <a:moveTo>
                    <a:pt x="2928" y="0"/>
                  </a:moveTo>
                  <a:cubicBezTo>
                    <a:pt x="2723" y="0"/>
                    <a:pt x="2518" y="96"/>
                    <a:pt x="2422" y="287"/>
                  </a:cubicBezTo>
                  <a:lnTo>
                    <a:pt x="1756" y="1627"/>
                  </a:lnTo>
                  <a:lnTo>
                    <a:pt x="416" y="2295"/>
                  </a:lnTo>
                  <a:cubicBezTo>
                    <a:pt x="1" y="2503"/>
                    <a:pt x="1" y="3096"/>
                    <a:pt x="416" y="3304"/>
                  </a:cubicBezTo>
                  <a:lnTo>
                    <a:pt x="1756" y="3973"/>
                  </a:lnTo>
                  <a:lnTo>
                    <a:pt x="2422" y="5310"/>
                  </a:lnTo>
                  <a:cubicBezTo>
                    <a:pt x="2526" y="5519"/>
                    <a:pt x="2727" y="5624"/>
                    <a:pt x="2928" y="5624"/>
                  </a:cubicBezTo>
                  <a:cubicBezTo>
                    <a:pt x="3129" y="5624"/>
                    <a:pt x="3330" y="5519"/>
                    <a:pt x="3433" y="5310"/>
                  </a:cubicBezTo>
                  <a:lnTo>
                    <a:pt x="4102" y="3973"/>
                  </a:lnTo>
                  <a:lnTo>
                    <a:pt x="5439" y="3304"/>
                  </a:lnTo>
                  <a:cubicBezTo>
                    <a:pt x="5854" y="3096"/>
                    <a:pt x="5854" y="2503"/>
                    <a:pt x="5439" y="2295"/>
                  </a:cubicBezTo>
                  <a:lnTo>
                    <a:pt x="4102" y="1627"/>
                  </a:lnTo>
                  <a:lnTo>
                    <a:pt x="3433" y="287"/>
                  </a:lnTo>
                  <a:cubicBezTo>
                    <a:pt x="3337" y="96"/>
                    <a:pt x="3132" y="0"/>
                    <a:pt x="29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9" name="Google Shape;1719;p52"/>
            <p:cNvSpPr/>
            <p:nvPr/>
          </p:nvSpPr>
          <p:spPr>
            <a:xfrm>
              <a:off x="1535000" y="3223325"/>
              <a:ext cx="406450" cy="481825"/>
            </a:xfrm>
            <a:custGeom>
              <a:rect b="b" l="l" r="r" t="t"/>
              <a:pathLst>
                <a:path extrusionOk="0" h="19273" w="16258">
                  <a:moveTo>
                    <a:pt x="9660" y="0"/>
                  </a:moveTo>
                  <a:cubicBezTo>
                    <a:pt x="4399" y="0"/>
                    <a:pt x="0" y="4351"/>
                    <a:pt x="0" y="9636"/>
                  </a:cubicBezTo>
                  <a:cubicBezTo>
                    <a:pt x="0" y="14927"/>
                    <a:pt x="4381" y="19272"/>
                    <a:pt x="9675" y="19272"/>
                  </a:cubicBezTo>
                  <a:cubicBezTo>
                    <a:pt x="12012" y="19269"/>
                    <a:pt x="14270" y="18411"/>
                    <a:pt x="16023" y="16860"/>
                  </a:cubicBezTo>
                  <a:cubicBezTo>
                    <a:pt x="16195" y="16707"/>
                    <a:pt x="16258" y="16463"/>
                    <a:pt x="16176" y="16243"/>
                  </a:cubicBezTo>
                  <a:cubicBezTo>
                    <a:pt x="16098" y="16026"/>
                    <a:pt x="15893" y="15879"/>
                    <a:pt x="15662" y="15872"/>
                  </a:cubicBezTo>
                  <a:cubicBezTo>
                    <a:pt x="11352" y="15752"/>
                    <a:pt x="7980" y="12250"/>
                    <a:pt x="7980" y="7941"/>
                  </a:cubicBezTo>
                  <a:cubicBezTo>
                    <a:pt x="7974" y="5207"/>
                    <a:pt x="9380" y="2662"/>
                    <a:pt x="11696" y="1211"/>
                  </a:cubicBezTo>
                  <a:cubicBezTo>
                    <a:pt x="12129" y="937"/>
                    <a:pt x="12006" y="274"/>
                    <a:pt x="11503" y="178"/>
                  </a:cubicBezTo>
                  <a:cubicBezTo>
                    <a:pt x="10881" y="58"/>
                    <a:pt x="10265" y="0"/>
                    <a:pt x="966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20" name="Google Shape;1720;p52"/>
          <p:cNvGrpSpPr/>
          <p:nvPr/>
        </p:nvGrpSpPr>
        <p:grpSpPr>
          <a:xfrm>
            <a:off x="5880219" y="2746618"/>
            <a:ext cx="339253" cy="268649"/>
            <a:chOff x="2085525" y="3263750"/>
            <a:chExt cx="481825" cy="381550"/>
          </a:xfrm>
        </p:grpSpPr>
        <p:sp>
          <p:nvSpPr>
            <p:cNvPr id="1721" name="Google Shape;1721;p52"/>
            <p:cNvSpPr/>
            <p:nvPr/>
          </p:nvSpPr>
          <p:spPr>
            <a:xfrm>
              <a:off x="2320325" y="3263750"/>
              <a:ext cx="227825" cy="141025"/>
            </a:xfrm>
            <a:custGeom>
              <a:rect b="b" l="l" r="r" t="t"/>
              <a:pathLst>
                <a:path extrusionOk="0" h="5641" w="9113">
                  <a:moveTo>
                    <a:pt x="4066" y="0"/>
                  </a:moveTo>
                  <a:cubicBezTo>
                    <a:pt x="2283" y="3"/>
                    <a:pt x="675" y="1081"/>
                    <a:pt x="0" y="2731"/>
                  </a:cubicBezTo>
                  <a:cubicBezTo>
                    <a:pt x="1527" y="2939"/>
                    <a:pt x="2912" y="3734"/>
                    <a:pt x="3861" y="4948"/>
                  </a:cubicBezTo>
                  <a:cubicBezTo>
                    <a:pt x="4331" y="4823"/>
                    <a:pt x="4810" y="4761"/>
                    <a:pt x="5287" y="4761"/>
                  </a:cubicBezTo>
                  <a:cubicBezTo>
                    <a:pt x="6338" y="4761"/>
                    <a:pt x="7378" y="5060"/>
                    <a:pt x="8281" y="5640"/>
                  </a:cubicBezTo>
                  <a:cubicBezTo>
                    <a:pt x="9112" y="2825"/>
                    <a:pt x="7002" y="0"/>
                    <a:pt x="40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2" name="Google Shape;1722;p52"/>
            <p:cNvSpPr/>
            <p:nvPr/>
          </p:nvSpPr>
          <p:spPr>
            <a:xfrm>
              <a:off x="2085525" y="3355200"/>
              <a:ext cx="481825" cy="290100"/>
            </a:xfrm>
            <a:custGeom>
              <a:rect b="b" l="l" r="r" t="t"/>
              <a:pathLst>
                <a:path extrusionOk="0" h="11604" w="19273">
                  <a:moveTo>
                    <a:pt x="8620" y="1"/>
                  </a:moveTo>
                  <a:cubicBezTo>
                    <a:pt x="8610" y="1"/>
                    <a:pt x="8599" y="1"/>
                    <a:pt x="8588" y="1"/>
                  </a:cubicBezTo>
                  <a:cubicBezTo>
                    <a:pt x="7468" y="4"/>
                    <a:pt x="6384" y="407"/>
                    <a:pt x="5535" y="1139"/>
                  </a:cubicBezTo>
                  <a:cubicBezTo>
                    <a:pt x="4818" y="1756"/>
                    <a:pt x="4288" y="2563"/>
                    <a:pt x="4005" y="3470"/>
                  </a:cubicBezTo>
                  <a:lnTo>
                    <a:pt x="3891" y="3470"/>
                  </a:lnTo>
                  <a:cubicBezTo>
                    <a:pt x="1747" y="3470"/>
                    <a:pt x="0" y="5295"/>
                    <a:pt x="0" y="7538"/>
                  </a:cubicBezTo>
                  <a:cubicBezTo>
                    <a:pt x="0" y="9781"/>
                    <a:pt x="1744" y="11603"/>
                    <a:pt x="3891" y="11603"/>
                  </a:cubicBezTo>
                  <a:lnTo>
                    <a:pt x="14798" y="11603"/>
                  </a:lnTo>
                  <a:cubicBezTo>
                    <a:pt x="17264" y="11603"/>
                    <a:pt x="19272" y="9504"/>
                    <a:pt x="19272" y="6924"/>
                  </a:cubicBezTo>
                  <a:cubicBezTo>
                    <a:pt x="19272" y="6044"/>
                    <a:pt x="19034" y="5180"/>
                    <a:pt x="18583" y="4427"/>
                  </a:cubicBezTo>
                  <a:cubicBezTo>
                    <a:pt x="18152" y="3705"/>
                    <a:pt x="17529" y="3118"/>
                    <a:pt x="16782" y="2726"/>
                  </a:cubicBezTo>
                  <a:cubicBezTo>
                    <a:pt x="16161" y="2403"/>
                    <a:pt x="15480" y="2241"/>
                    <a:pt x="14799" y="2241"/>
                  </a:cubicBezTo>
                  <a:cubicBezTo>
                    <a:pt x="14135" y="2241"/>
                    <a:pt x="13471" y="2394"/>
                    <a:pt x="12861" y="2702"/>
                  </a:cubicBezTo>
                  <a:cubicBezTo>
                    <a:pt x="12232" y="1443"/>
                    <a:pt x="11118" y="513"/>
                    <a:pt x="9784" y="157"/>
                  </a:cubicBezTo>
                  <a:cubicBezTo>
                    <a:pt x="9403" y="55"/>
                    <a:pt x="9013" y="1"/>
                    <a:pt x="862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723" name="Google Shape;1723;p52"/>
          <p:cNvSpPr/>
          <p:nvPr/>
        </p:nvSpPr>
        <p:spPr>
          <a:xfrm>
            <a:off x="6294404" y="2778690"/>
            <a:ext cx="339253" cy="204295"/>
          </a:xfrm>
          <a:custGeom>
            <a:rect b="b" l="l" r="r" t="t"/>
            <a:pathLst>
              <a:path extrusionOk="0" h="11606" w="19273">
                <a:moveTo>
                  <a:pt x="8589" y="0"/>
                </a:moveTo>
                <a:cubicBezTo>
                  <a:pt x="7469" y="3"/>
                  <a:pt x="6385" y="407"/>
                  <a:pt x="5536" y="1138"/>
                </a:cubicBezTo>
                <a:cubicBezTo>
                  <a:pt x="4819" y="1759"/>
                  <a:pt x="4289" y="2566"/>
                  <a:pt x="4006" y="3469"/>
                </a:cubicBezTo>
                <a:lnTo>
                  <a:pt x="3891" y="3469"/>
                </a:lnTo>
                <a:cubicBezTo>
                  <a:pt x="1747" y="3469"/>
                  <a:pt x="1" y="5294"/>
                  <a:pt x="1" y="7537"/>
                </a:cubicBezTo>
                <a:cubicBezTo>
                  <a:pt x="1" y="9781"/>
                  <a:pt x="1744" y="11605"/>
                  <a:pt x="3891" y="11605"/>
                </a:cubicBezTo>
                <a:lnTo>
                  <a:pt x="14798" y="11605"/>
                </a:lnTo>
                <a:cubicBezTo>
                  <a:pt x="17264" y="11605"/>
                  <a:pt x="19273" y="9507"/>
                  <a:pt x="19273" y="6923"/>
                </a:cubicBezTo>
                <a:cubicBezTo>
                  <a:pt x="19273" y="6044"/>
                  <a:pt x="19035" y="5182"/>
                  <a:pt x="18583" y="4430"/>
                </a:cubicBezTo>
                <a:cubicBezTo>
                  <a:pt x="18153" y="3707"/>
                  <a:pt x="17529" y="3117"/>
                  <a:pt x="16783" y="2728"/>
                </a:cubicBezTo>
                <a:cubicBezTo>
                  <a:pt x="16161" y="2404"/>
                  <a:pt x="15479" y="2243"/>
                  <a:pt x="14797" y="2243"/>
                </a:cubicBezTo>
                <a:cubicBezTo>
                  <a:pt x="14134" y="2243"/>
                  <a:pt x="13470" y="2395"/>
                  <a:pt x="12862" y="2701"/>
                </a:cubicBezTo>
                <a:cubicBezTo>
                  <a:pt x="12233" y="1442"/>
                  <a:pt x="11118" y="512"/>
                  <a:pt x="9784" y="157"/>
                </a:cubicBezTo>
                <a:cubicBezTo>
                  <a:pt x="9393" y="54"/>
                  <a:pt x="8992" y="0"/>
                  <a:pt x="85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724" name="Google Shape;1724;p52"/>
          <p:cNvGrpSpPr/>
          <p:nvPr/>
        </p:nvGrpSpPr>
        <p:grpSpPr>
          <a:xfrm>
            <a:off x="6711982" y="2711308"/>
            <a:ext cx="340204" cy="339271"/>
            <a:chOff x="3270450" y="3213625"/>
            <a:chExt cx="483175" cy="481850"/>
          </a:xfrm>
        </p:grpSpPr>
        <p:sp>
          <p:nvSpPr>
            <p:cNvPr id="1725" name="Google Shape;1725;p52"/>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6" name="Google Shape;1726;p52"/>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27" name="Google Shape;1727;p52"/>
          <p:cNvGrpSpPr/>
          <p:nvPr/>
        </p:nvGrpSpPr>
        <p:grpSpPr>
          <a:xfrm>
            <a:off x="7211250" y="2711317"/>
            <a:ext cx="168931" cy="339253"/>
            <a:chOff x="3984950" y="3213600"/>
            <a:chExt cx="239925" cy="481825"/>
          </a:xfrm>
        </p:grpSpPr>
        <p:sp>
          <p:nvSpPr>
            <p:cNvPr id="1728" name="Google Shape;1728;p52"/>
            <p:cNvSpPr/>
            <p:nvPr/>
          </p:nvSpPr>
          <p:spPr>
            <a:xfrm>
              <a:off x="3984950" y="3213600"/>
              <a:ext cx="239925" cy="481825"/>
            </a:xfrm>
            <a:custGeom>
              <a:rect b="b" l="l" r="r" t="t"/>
              <a:pathLst>
                <a:path extrusionOk="0" h="19273" w="9597">
                  <a:moveTo>
                    <a:pt x="4800" y="3355"/>
                  </a:moveTo>
                  <a:cubicBezTo>
                    <a:pt x="5110" y="3355"/>
                    <a:pt x="5363" y="3608"/>
                    <a:pt x="5363" y="3918"/>
                  </a:cubicBezTo>
                  <a:lnTo>
                    <a:pt x="5363" y="12121"/>
                  </a:lnTo>
                  <a:cubicBezTo>
                    <a:pt x="6556" y="12407"/>
                    <a:pt x="7345" y="13542"/>
                    <a:pt x="7203" y="14759"/>
                  </a:cubicBezTo>
                  <a:cubicBezTo>
                    <a:pt x="7059" y="15978"/>
                    <a:pt x="6026" y="16897"/>
                    <a:pt x="4800" y="16897"/>
                  </a:cubicBezTo>
                  <a:cubicBezTo>
                    <a:pt x="3571" y="16897"/>
                    <a:pt x="2539" y="15978"/>
                    <a:pt x="2394" y="14759"/>
                  </a:cubicBezTo>
                  <a:cubicBezTo>
                    <a:pt x="2253" y="13542"/>
                    <a:pt x="3042" y="12407"/>
                    <a:pt x="4234" y="12121"/>
                  </a:cubicBezTo>
                  <a:lnTo>
                    <a:pt x="4234" y="3918"/>
                  </a:lnTo>
                  <a:cubicBezTo>
                    <a:pt x="4234" y="3608"/>
                    <a:pt x="4487" y="3355"/>
                    <a:pt x="4800" y="3355"/>
                  </a:cubicBezTo>
                  <a:close/>
                  <a:moveTo>
                    <a:pt x="4800" y="1"/>
                  </a:moveTo>
                  <a:cubicBezTo>
                    <a:pt x="3219" y="1"/>
                    <a:pt x="1939" y="1281"/>
                    <a:pt x="1939" y="2861"/>
                  </a:cubicBezTo>
                  <a:lnTo>
                    <a:pt x="1939" y="10567"/>
                  </a:lnTo>
                  <a:cubicBezTo>
                    <a:pt x="723" y="11501"/>
                    <a:pt x="9" y="12943"/>
                    <a:pt x="0" y="14476"/>
                  </a:cubicBezTo>
                  <a:cubicBezTo>
                    <a:pt x="0" y="17123"/>
                    <a:pt x="2150" y="19273"/>
                    <a:pt x="4800" y="19273"/>
                  </a:cubicBezTo>
                  <a:cubicBezTo>
                    <a:pt x="7450" y="19273"/>
                    <a:pt x="9597" y="17123"/>
                    <a:pt x="9597" y="14476"/>
                  </a:cubicBezTo>
                  <a:cubicBezTo>
                    <a:pt x="9597" y="13651"/>
                    <a:pt x="9395" y="12844"/>
                    <a:pt x="9007" y="12118"/>
                  </a:cubicBezTo>
                  <a:cubicBezTo>
                    <a:pt x="8679" y="11510"/>
                    <a:pt x="8221" y="10980"/>
                    <a:pt x="7664" y="10567"/>
                  </a:cubicBezTo>
                  <a:lnTo>
                    <a:pt x="7661" y="2861"/>
                  </a:lnTo>
                  <a:cubicBezTo>
                    <a:pt x="7661" y="1281"/>
                    <a:pt x="6378" y="1"/>
                    <a:pt x="480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9" name="Google Shape;1729;p52"/>
            <p:cNvSpPr/>
            <p:nvPr/>
          </p:nvSpPr>
          <p:spPr>
            <a:xfrm>
              <a:off x="4072650" y="3543175"/>
              <a:ext cx="64525" cy="64625"/>
            </a:xfrm>
            <a:custGeom>
              <a:rect b="b" l="l" r="r" t="t"/>
              <a:pathLst>
                <a:path extrusionOk="0" h="2585" w="2581">
                  <a:moveTo>
                    <a:pt x="1292" y="1"/>
                  </a:moveTo>
                  <a:cubicBezTo>
                    <a:pt x="578" y="1"/>
                    <a:pt x="0" y="579"/>
                    <a:pt x="0" y="1293"/>
                  </a:cubicBezTo>
                  <a:cubicBezTo>
                    <a:pt x="0" y="2006"/>
                    <a:pt x="578" y="2585"/>
                    <a:pt x="1292" y="2585"/>
                  </a:cubicBezTo>
                  <a:cubicBezTo>
                    <a:pt x="2003" y="2585"/>
                    <a:pt x="2581" y="2006"/>
                    <a:pt x="2581" y="1293"/>
                  </a:cubicBezTo>
                  <a:cubicBezTo>
                    <a:pt x="2581" y="579"/>
                    <a:pt x="2003" y="1"/>
                    <a:pt x="12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730" name="Google Shape;1730;p52"/>
          <p:cNvSpPr/>
          <p:nvPr/>
        </p:nvSpPr>
        <p:spPr>
          <a:xfrm>
            <a:off x="7549578" y="2711214"/>
            <a:ext cx="339306" cy="339253"/>
          </a:xfrm>
          <a:custGeom>
            <a:rect b="b" l="l" r="r" t="t"/>
            <a:pathLst>
              <a:path extrusionOk="0" h="19273" w="19276">
                <a:moveTo>
                  <a:pt x="9640" y="5686"/>
                </a:moveTo>
                <a:cubicBezTo>
                  <a:pt x="11236" y="5686"/>
                  <a:pt x="12678" y="6647"/>
                  <a:pt x="13289" y="8125"/>
                </a:cubicBezTo>
                <a:cubicBezTo>
                  <a:pt x="13901" y="9601"/>
                  <a:pt x="13563" y="11302"/>
                  <a:pt x="12434" y="12431"/>
                </a:cubicBezTo>
                <a:cubicBezTo>
                  <a:pt x="11676" y="13187"/>
                  <a:pt x="10664" y="13590"/>
                  <a:pt x="9635" y="13590"/>
                </a:cubicBezTo>
                <a:cubicBezTo>
                  <a:pt x="9126" y="13590"/>
                  <a:pt x="8614" y="13491"/>
                  <a:pt x="8125" y="13289"/>
                </a:cubicBezTo>
                <a:cubicBezTo>
                  <a:pt x="6649" y="12675"/>
                  <a:pt x="5686" y="11236"/>
                  <a:pt x="5686" y="9637"/>
                </a:cubicBezTo>
                <a:cubicBezTo>
                  <a:pt x="5689" y="7454"/>
                  <a:pt x="7457" y="5686"/>
                  <a:pt x="9640" y="5686"/>
                </a:cubicBezTo>
                <a:close/>
                <a:moveTo>
                  <a:pt x="9640" y="1"/>
                </a:moveTo>
                <a:cubicBezTo>
                  <a:pt x="8297" y="1"/>
                  <a:pt x="7068" y="748"/>
                  <a:pt x="6451" y="1940"/>
                </a:cubicBezTo>
                <a:cubicBezTo>
                  <a:pt x="6093" y="1826"/>
                  <a:pt x="5726" y="1771"/>
                  <a:pt x="5363" y="1771"/>
                </a:cubicBezTo>
                <a:cubicBezTo>
                  <a:pt x="4425" y="1771"/>
                  <a:pt x="3509" y="2139"/>
                  <a:pt x="2825" y="2822"/>
                </a:cubicBezTo>
                <a:cubicBezTo>
                  <a:pt x="1877" y="3771"/>
                  <a:pt x="1536" y="5168"/>
                  <a:pt x="1940" y="6448"/>
                </a:cubicBezTo>
                <a:cubicBezTo>
                  <a:pt x="750" y="7065"/>
                  <a:pt x="1" y="8297"/>
                  <a:pt x="1" y="9637"/>
                </a:cubicBezTo>
                <a:cubicBezTo>
                  <a:pt x="1" y="10977"/>
                  <a:pt x="750" y="12208"/>
                  <a:pt x="1940" y="12826"/>
                </a:cubicBezTo>
                <a:cubicBezTo>
                  <a:pt x="1536" y="14105"/>
                  <a:pt x="1877" y="15503"/>
                  <a:pt x="2825" y="16451"/>
                </a:cubicBezTo>
                <a:cubicBezTo>
                  <a:pt x="3510" y="17136"/>
                  <a:pt x="4428" y="17504"/>
                  <a:pt x="5367" y="17504"/>
                </a:cubicBezTo>
                <a:cubicBezTo>
                  <a:pt x="5729" y="17504"/>
                  <a:pt x="6095" y="17449"/>
                  <a:pt x="6451" y="17337"/>
                </a:cubicBezTo>
                <a:cubicBezTo>
                  <a:pt x="7068" y="18526"/>
                  <a:pt x="8297" y="19273"/>
                  <a:pt x="9640" y="19273"/>
                </a:cubicBezTo>
                <a:cubicBezTo>
                  <a:pt x="10980" y="19273"/>
                  <a:pt x="12208" y="18526"/>
                  <a:pt x="12826" y="17337"/>
                </a:cubicBezTo>
                <a:cubicBezTo>
                  <a:pt x="13182" y="17449"/>
                  <a:pt x="13547" y="17504"/>
                  <a:pt x="13909" y="17504"/>
                </a:cubicBezTo>
                <a:cubicBezTo>
                  <a:pt x="14848" y="17504"/>
                  <a:pt x="15767" y="17136"/>
                  <a:pt x="16451" y="16451"/>
                </a:cubicBezTo>
                <a:cubicBezTo>
                  <a:pt x="17400" y="15503"/>
                  <a:pt x="17740" y="14105"/>
                  <a:pt x="17336" y="12826"/>
                </a:cubicBezTo>
                <a:cubicBezTo>
                  <a:pt x="18526" y="12208"/>
                  <a:pt x="19276" y="10977"/>
                  <a:pt x="19276" y="9637"/>
                </a:cubicBezTo>
                <a:cubicBezTo>
                  <a:pt x="19276" y="8297"/>
                  <a:pt x="18526" y="7065"/>
                  <a:pt x="17336" y="6448"/>
                </a:cubicBezTo>
                <a:cubicBezTo>
                  <a:pt x="17740" y="5168"/>
                  <a:pt x="17400" y="3771"/>
                  <a:pt x="16451" y="2822"/>
                </a:cubicBezTo>
                <a:cubicBezTo>
                  <a:pt x="15768" y="2139"/>
                  <a:pt x="14851" y="1771"/>
                  <a:pt x="13914" y="1771"/>
                </a:cubicBezTo>
                <a:cubicBezTo>
                  <a:pt x="13550" y="1771"/>
                  <a:pt x="13183" y="1826"/>
                  <a:pt x="12826" y="1940"/>
                </a:cubicBezTo>
                <a:cubicBezTo>
                  <a:pt x="12208" y="748"/>
                  <a:pt x="10980" y="1"/>
                  <a:pt x="96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1" name="Google Shape;1731;p52"/>
          <p:cNvSpPr/>
          <p:nvPr/>
        </p:nvSpPr>
        <p:spPr>
          <a:xfrm>
            <a:off x="7974508" y="2731069"/>
            <a:ext cx="339253" cy="299542"/>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732" name="Google Shape;1732;p52"/>
          <p:cNvGrpSpPr/>
          <p:nvPr/>
        </p:nvGrpSpPr>
        <p:grpSpPr>
          <a:xfrm>
            <a:off x="1874281" y="3981487"/>
            <a:ext cx="355218" cy="279880"/>
            <a:chOff x="5629975" y="3255775"/>
            <a:chExt cx="504500" cy="397500"/>
          </a:xfrm>
        </p:grpSpPr>
        <p:sp>
          <p:nvSpPr>
            <p:cNvPr id="1733" name="Google Shape;1733;p52"/>
            <p:cNvSpPr/>
            <p:nvPr/>
          </p:nvSpPr>
          <p:spPr>
            <a:xfrm>
              <a:off x="5756375" y="3255775"/>
              <a:ext cx="112950" cy="143425"/>
            </a:xfrm>
            <a:custGeom>
              <a:rect b="b" l="l" r="r" t="t"/>
              <a:pathLst>
                <a:path extrusionOk="0" h="5737" w="4518">
                  <a:moveTo>
                    <a:pt x="2259" y="0"/>
                  </a:moveTo>
                  <a:cubicBezTo>
                    <a:pt x="793" y="0"/>
                    <a:pt x="1" y="2469"/>
                    <a:pt x="1" y="3478"/>
                  </a:cubicBezTo>
                  <a:cubicBezTo>
                    <a:pt x="1" y="4725"/>
                    <a:pt x="1013" y="5733"/>
                    <a:pt x="2259" y="5736"/>
                  </a:cubicBezTo>
                  <a:cubicBezTo>
                    <a:pt x="3506" y="5733"/>
                    <a:pt x="4518" y="4725"/>
                    <a:pt x="4518" y="3478"/>
                  </a:cubicBezTo>
                  <a:cubicBezTo>
                    <a:pt x="4518" y="2469"/>
                    <a:pt x="3729"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4" name="Google Shape;1734;p52"/>
            <p:cNvSpPr/>
            <p:nvPr/>
          </p:nvSpPr>
          <p:spPr>
            <a:xfrm>
              <a:off x="5629975" y="3374400"/>
              <a:ext cx="140575" cy="136175"/>
            </a:xfrm>
            <a:custGeom>
              <a:rect b="b" l="l" r="r" t="t"/>
              <a:pathLst>
                <a:path extrusionOk="0" h="5447" w="5623">
                  <a:moveTo>
                    <a:pt x="1951" y="0"/>
                  </a:moveTo>
                  <a:cubicBezTo>
                    <a:pt x="1711" y="0"/>
                    <a:pt x="1480" y="53"/>
                    <a:pt x="1269" y="175"/>
                  </a:cubicBezTo>
                  <a:cubicBezTo>
                    <a:pt x="1" y="907"/>
                    <a:pt x="582" y="3443"/>
                    <a:pt x="1088" y="4316"/>
                  </a:cubicBezTo>
                  <a:cubicBezTo>
                    <a:pt x="1506" y="5041"/>
                    <a:pt x="2265" y="5447"/>
                    <a:pt x="3045" y="5447"/>
                  </a:cubicBezTo>
                  <a:cubicBezTo>
                    <a:pt x="3428" y="5447"/>
                    <a:pt x="3816" y="5349"/>
                    <a:pt x="4172" y="5144"/>
                  </a:cubicBezTo>
                  <a:cubicBezTo>
                    <a:pt x="5253" y="4521"/>
                    <a:pt x="5623" y="3138"/>
                    <a:pt x="5000" y="2057"/>
                  </a:cubicBezTo>
                  <a:cubicBezTo>
                    <a:pt x="4578" y="1330"/>
                    <a:pt x="3149" y="0"/>
                    <a:pt x="19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5" name="Google Shape;1735;p52"/>
            <p:cNvSpPr/>
            <p:nvPr/>
          </p:nvSpPr>
          <p:spPr>
            <a:xfrm>
              <a:off x="5897525" y="3255775"/>
              <a:ext cx="112950" cy="143425"/>
            </a:xfrm>
            <a:custGeom>
              <a:rect b="b" l="l" r="r" t="t"/>
              <a:pathLst>
                <a:path extrusionOk="0" h="5737" w="4518">
                  <a:moveTo>
                    <a:pt x="2259" y="0"/>
                  </a:moveTo>
                  <a:cubicBezTo>
                    <a:pt x="793" y="0"/>
                    <a:pt x="1" y="2469"/>
                    <a:pt x="1" y="3478"/>
                  </a:cubicBezTo>
                  <a:cubicBezTo>
                    <a:pt x="1" y="4725"/>
                    <a:pt x="1013" y="5736"/>
                    <a:pt x="2259" y="5736"/>
                  </a:cubicBezTo>
                  <a:cubicBezTo>
                    <a:pt x="3506" y="5736"/>
                    <a:pt x="4518" y="4725"/>
                    <a:pt x="4518" y="3478"/>
                  </a:cubicBezTo>
                  <a:cubicBezTo>
                    <a:pt x="4518" y="2469"/>
                    <a:pt x="3729"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6" name="Google Shape;1736;p52"/>
            <p:cNvSpPr/>
            <p:nvPr/>
          </p:nvSpPr>
          <p:spPr>
            <a:xfrm>
              <a:off x="5996075" y="3373900"/>
              <a:ext cx="138400" cy="136200"/>
            </a:xfrm>
            <a:custGeom>
              <a:rect b="b" l="l" r="r" t="t"/>
              <a:pathLst>
                <a:path extrusionOk="0" h="5448" w="5536">
                  <a:moveTo>
                    <a:pt x="3670" y="1"/>
                  </a:moveTo>
                  <a:cubicBezTo>
                    <a:pt x="2471" y="1"/>
                    <a:pt x="1045" y="1330"/>
                    <a:pt x="624" y="2059"/>
                  </a:cubicBezTo>
                  <a:cubicBezTo>
                    <a:pt x="1" y="3137"/>
                    <a:pt x="371" y="4523"/>
                    <a:pt x="1452" y="5146"/>
                  </a:cubicBezTo>
                  <a:cubicBezTo>
                    <a:pt x="1808" y="5351"/>
                    <a:pt x="2199" y="5448"/>
                    <a:pt x="2586" y="5448"/>
                  </a:cubicBezTo>
                  <a:cubicBezTo>
                    <a:pt x="3381" y="5448"/>
                    <a:pt x="4158" y="5039"/>
                    <a:pt x="4575" y="4318"/>
                  </a:cubicBezTo>
                  <a:cubicBezTo>
                    <a:pt x="5168" y="3288"/>
                    <a:pt x="5535" y="858"/>
                    <a:pt x="4355" y="177"/>
                  </a:cubicBezTo>
                  <a:cubicBezTo>
                    <a:pt x="4142" y="54"/>
                    <a:pt x="3911" y="1"/>
                    <a:pt x="36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7" name="Google Shape;1737;p52"/>
            <p:cNvSpPr/>
            <p:nvPr/>
          </p:nvSpPr>
          <p:spPr>
            <a:xfrm>
              <a:off x="5728150" y="3427400"/>
              <a:ext cx="310575" cy="225875"/>
            </a:xfrm>
            <a:custGeom>
              <a:rect b="b" l="l" r="r" t="t"/>
              <a:pathLst>
                <a:path extrusionOk="0" h="9035" w="12423">
                  <a:moveTo>
                    <a:pt x="6213" y="1"/>
                  </a:moveTo>
                  <a:cubicBezTo>
                    <a:pt x="5234" y="1"/>
                    <a:pt x="2259" y="1"/>
                    <a:pt x="2259" y="2822"/>
                  </a:cubicBezTo>
                  <a:lnTo>
                    <a:pt x="2259" y="3147"/>
                  </a:lnTo>
                  <a:cubicBezTo>
                    <a:pt x="2259" y="3376"/>
                    <a:pt x="2121" y="3584"/>
                    <a:pt x="1907" y="3671"/>
                  </a:cubicBezTo>
                  <a:cubicBezTo>
                    <a:pt x="750" y="4144"/>
                    <a:pt x="1" y="5141"/>
                    <a:pt x="1" y="6210"/>
                  </a:cubicBezTo>
                  <a:cubicBezTo>
                    <a:pt x="1" y="7767"/>
                    <a:pt x="1521" y="9034"/>
                    <a:pt x="3388" y="9034"/>
                  </a:cubicBezTo>
                  <a:cubicBezTo>
                    <a:pt x="3400" y="9035"/>
                    <a:pt x="3413" y="9035"/>
                    <a:pt x="3425" y="9035"/>
                  </a:cubicBezTo>
                  <a:cubicBezTo>
                    <a:pt x="3753" y="9035"/>
                    <a:pt x="4081" y="8995"/>
                    <a:pt x="4400" y="8917"/>
                  </a:cubicBezTo>
                  <a:cubicBezTo>
                    <a:pt x="4995" y="8766"/>
                    <a:pt x="5604" y="8691"/>
                    <a:pt x="6213" y="8691"/>
                  </a:cubicBezTo>
                  <a:cubicBezTo>
                    <a:pt x="6823" y="8691"/>
                    <a:pt x="7432" y="8766"/>
                    <a:pt x="8029" y="8917"/>
                  </a:cubicBezTo>
                  <a:cubicBezTo>
                    <a:pt x="8345" y="8995"/>
                    <a:pt x="8670" y="9035"/>
                    <a:pt x="8998" y="9035"/>
                  </a:cubicBezTo>
                  <a:cubicBezTo>
                    <a:pt x="9010" y="9035"/>
                    <a:pt x="9022" y="9035"/>
                    <a:pt x="9034" y="9034"/>
                  </a:cubicBezTo>
                  <a:cubicBezTo>
                    <a:pt x="10901" y="9034"/>
                    <a:pt x="12422" y="7767"/>
                    <a:pt x="12422" y="6210"/>
                  </a:cubicBezTo>
                  <a:cubicBezTo>
                    <a:pt x="12422" y="5138"/>
                    <a:pt x="11675" y="4141"/>
                    <a:pt x="10516" y="3671"/>
                  </a:cubicBezTo>
                  <a:cubicBezTo>
                    <a:pt x="10302" y="3584"/>
                    <a:pt x="10164" y="3376"/>
                    <a:pt x="10164" y="3147"/>
                  </a:cubicBezTo>
                  <a:lnTo>
                    <a:pt x="10164" y="2822"/>
                  </a:lnTo>
                  <a:cubicBezTo>
                    <a:pt x="10164" y="1"/>
                    <a:pt x="7191" y="1"/>
                    <a:pt x="621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38" name="Google Shape;1738;p52"/>
          <p:cNvGrpSpPr/>
          <p:nvPr/>
        </p:nvGrpSpPr>
        <p:grpSpPr>
          <a:xfrm>
            <a:off x="3755839" y="3981593"/>
            <a:ext cx="340256" cy="279669"/>
            <a:chOff x="6234950" y="3255925"/>
            <a:chExt cx="483250" cy="397200"/>
          </a:xfrm>
        </p:grpSpPr>
        <p:sp>
          <p:nvSpPr>
            <p:cNvPr id="1739" name="Google Shape;1739;p52"/>
            <p:cNvSpPr/>
            <p:nvPr/>
          </p:nvSpPr>
          <p:spPr>
            <a:xfrm>
              <a:off x="6444675" y="3255925"/>
              <a:ext cx="128300" cy="90200"/>
            </a:xfrm>
            <a:custGeom>
              <a:rect b="b" l="l" r="r" t="t"/>
              <a:pathLst>
                <a:path extrusionOk="0" h="3608" w="5132">
                  <a:moveTo>
                    <a:pt x="567" y="0"/>
                  </a:moveTo>
                  <a:cubicBezTo>
                    <a:pt x="254" y="0"/>
                    <a:pt x="1" y="253"/>
                    <a:pt x="1" y="563"/>
                  </a:cubicBezTo>
                  <a:cubicBezTo>
                    <a:pt x="7" y="1662"/>
                    <a:pt x="368" y="2731"/>
                    <a:pt x="1034" y="3608"/>
                  </a:cubicBezTo>
                  <a:cubicBezTo>
                    <a:pt x="2097" y="3138"/>
                    <a:pt x="3325" y="2864"/>
                    <a:pt x="5014" y="2864"/>
                  </a:cubicBezTo>
                  <a:cubicBezTo>
                    <a:pt x="5054" y="2864"/>
                    <a:pt x="5093" y="2873"/>
                    <a:pt x="5132" y="2873"/>
                  </a:cubicBezTo>
                  <a:cubicBezTo>
                    <a:pt x="4289" y="1117"/>
                    <a:pt x="2515"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0" name="Google Shape;1740;p52"/>
            <p:cNvSpPr/>
            <p:nvPr/>
          </p:nvSpPr>
          <p:spPr>
            <a:xfrm>
              <a:off x="6444750" y="3563200"/>
              <a:ext cx="128225" cy="89925"/>
            </a:xfrm>
            <a:custGeom>
              <a:rect b="b" l="l" r="r" t="t"/>
              <a:pathLst>
                <a:path extrusionOk="0" h="3597" w="5129">
                  <a:moveTo>
                    <a:pt x="1022" y="1"/>
                  </a:moveTo>
                  <a:cubicBezTo>
                    <a:pt x="362" y="874"/>
                    <a:pt x="4" y="1937"/>
                    <a:pt x="1" y="3033"/>
                  </a:cubicBezTo>
                  <a:cubicBezTo>
                    <a:pt x="1" y="3343"/>
                    <a:pt x="251" y="3596"/>
                    <a:pt x="564" y="3596"/>
                  </a:cubicBezTo>
                  <a:cubicBezTo>
                    <a:pt x="2512" y="3596"/>
                    <a:pt x="4286" y="2479"/>
                    <a:pt x="5129" y="724"/>
                  </a:cubicBezTo>
                  <a:cubicBezTo>
                    <a:pt x="5093" y="724"/>
                    <a:pt x="5051" y="736"/>
                    <a:pt x="5011" y="736"/>
                  </a:cubicBezTo>
                  <a:cubicBezTo>
                    <a:pt x="3319" y="736"/>
                    <a:pt x="2088" y="462"/>
                    <a:pt x="10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1" name="Google Shape;1741;p52"/>
            <p:cNvSpPr/>
            <p:nvPr/>
          </p:nvSpPr>
          <p:spPr>
            <a:xfrm>
              <a:off x="6375350" y="3355650"/>
              <a:ext cx="244750" cy="197650"/>
            </a:xfrm>
            <a:custGeom>
              <a:rect b="b" l="l" r="r" t="t"/>
              <a:pathLst>
                <a:path extrusionOk="0" h="7906" w="9790">
                  <a:moveTo>
                    <a:pt x="6045" y="2610"/>
                  </a:moveTo>
                  <a:cubicBezTo>
                    <a:pt x="6190" y="2610"/>
                    <a:pt x="6335" y="2666"/>
                    <a:pt x="6444" y="2777"/>
                  </a:cubicBezTo>
                  <a:cubicBezTo>
                    <a:pt x="6664" y="2997"/>
                    <a:pt x="6664" y="3356"/>
                    <a:pt x="6444" y="3575"/>
                  </a:cubicBezTo>
                  <a:cubicBezTo>
                    <a:pt x="6225" y="3795"/>
                    <a:pt x="6225" y="4153"/>
                    <a:pt x="6444" y="4373"/>
                  </a:cubicBezTo>
                  <a:cubicBezTo>
                    <a:pt x="6664" y="4593"/>
                    <a:pt x="6664" y="4951"/>
                    <a:pt x="6444" y="5171"/>
                  </a:cubicBezTo>
                  <a:cubicBezTo>
                    <a:pt x="6335" y="5281"/>
                    <a:pt x="6190" y="5336"/>
                    <a:pt x="6045" y="5336"/>
                  </a:cubicBezTo>
                  <a:cubicBezTo>
                    <a:pt x="5901" y="5336"/>
                    <a:pt x="5756" y="5281"/>
                    <a:pt x="5646" y="5171"/>
                  </a:cubicBezTo>
                  <a:cubicBezTo>
                    <a:pt x="4984" y="4509"/>
                    <a:pt x="4984" y="3440"/>
                    <a:pt x="5646" y="2777"/>
                  </a:cubicBezTo>
                  <a:cubicBezTo>
                    <a:pt x="5756" y="2666"/>
                    <a:pt x="5901" y="2610"/>
                    <a:pt x="6045" y="2610"/>
                  </a:cubicBezTo>
                  <a:close/>
                  <a:moveTo>
                    <a:pt x="7787" y="1"/>
                  </a:moveTo>
                  <a:cubicBezTo>
                    <a:pt x="4463" y="1"/>
                    <a:pt x="3204" y="1064"/>
                    <a:pt x="919" y="2997"/>
                  </a:cubicBezTo>
                  <a:lnTo>
                    <a:pt x="271" y="3542"/>
                  </a:lnTo>
                  <a:cubicBezTo>
                    <a:pt x="0" y="3765"/>
                    <a:pt x="0" y="4181"/>
                    <a:pt x="271" y="4406"/>
                  </a:cubicBezTo>
                  <a:lnTo>
                    <a:pt x="856" y="4897"/>
                  </a:lnTo>
                  <a:cubicBezTo>
                    <a:pt x="3147" y="6837"/>
                    <a:pt x="4412" y="7906"/>
                    <a:pt x="7787" y="7906"/>
                  </a:cubicBezTo>
                  <a:cubicBezTo>
                    <a:pt x="8450" y="7902"/>
                    <a:pt x="9106" y="7788"/>
                    <a:pt x="9730" y="7574"/>
                  </a:cubicBezTo>
                  <a:cubicBezTo>
                    <a:pt x="8357" y="6951"/>
                    <a:pt x="7456" y="5602"/>
                    <a:pt x="7411" y="4093"/>
                  </a:cubicBezTo>
                  <a:cubicBezTo>
                    <a:pt x="7366" y="2588"/>
                    <a:pt x="8179" y="1184"/>
                    <a:pt x="9513" y="480"/>
                  </a:cubicBezTo>
                  <a:cubicBezTo>
                    <a:pt x="9603" y="432"/>
                    <a:pt x="9697" y="398"/>
                    <a:pt x="9790" y="356"/>
                  </a:cubicBezTo>
                  <a:cubicBezTo>
                    <a:pt x="9149" y="124"/>
                    <a:pt x="8471" y="4"/>
                    <a:pt x="778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2" name="Google Shape;1742;p52"/>
            <p:cNvSpPr/>
            <p:nvPr/>
          </p:nvSpPr>
          <p:spPr>
            <a:xfrm>
              <a:off x="6587875" y="3385100"/>
              <a:ext cx="130325" cy="140500"/>
            </a:xfrm>
            <a:custGeom>
              <a:rect b="b" l="l" r="r" t="t"/>
              <a:pathLst>
                <a:path extrusionOk="0" h="5620" w="5213">
                  <a:moveTo>
                    <a:pt x="2343" y="1789"/>
                  </a:moveTo>
                  <a:cubicBezTo>
                    <a:pt x="2633" y="1789"/>
                    <a:pt x="2912" y="2015"/>
                    <a:pt x="2912" y="2355"/>
                  </a:cubicBezTo>
                  <a:cubicBezTo>
                    <a:pt x="2912" y="2665"/>
                    <a:pt x="2659" y="2918"/>
                    <a:pt x="2349" y="2918"/>
                  </a:cubicBezTo>
                  <a:cubicBezTo>
                    <a:pt x="1846" y="2918"/>
                    <a:pt x="1593" y="2310"/>
                    <a:pt x="1948" y="1955"/>
                  </a:cubicBezTo>
                  <a:cubicBezTo>
                    <a:pt x="2063" y="1840"/>
                    <a:pt x="2204" y="1789"/>
                    <a:pt x="2343" y="1789"/>
                  </a:cubicBezTo>
                  <a:close/>
                  <a:moveTo>
                    <a:pt x="2846" y="0"/>
                  </a:moveTo>
                  <a:cubicBezTo>
                    <a:pt x="2394" y="0"/>
                    <a:pt x="1947" y="85"/>
                    <a:pt x="1539" y="301"/>
                  </a:cubicBezTo>
                  <a:cubicBezTo>
                    <a:pt x="645" y="774"/>
                    <a:pt x="72" y="1687"/>
                    <a:pt x="36" y="2698"/>
                  </a:cubicBezTo>
                  <a:cubicBezTo>
                    <a:pt x="0" y="3707"/>
                    <a:pt x="506" y="4662"/>
                    <a:pt x="1367" y="5195"/>
                  </a:cubicBezTo>
                  <a:cubicBezTo>
                    <a:pt x="1792" y="5460"/>
                    <a:pt x="2280" y="5607"/>
                    <a:pt x="2782" y="5619"/>
                  </a:cubicBezTo>
                  <a:cubicBezTo>
                    <a:pt x="3752" y="4957"/>
                    <a:pt x="4550" y="4078"/>
                    <a:pt x="5119" y="3051"/>
                  </a:cubicBezTo>
                  <a:cubicBezTo>
                    <a:pt x="5213" y="2882"/>
                    <a:pt x="5213" y="2674"/>
                    <a:pt x="5119" y="2506"/>
                  </a:cubicBezTo>
                  <a:cubicBezTo>
                    <a:pt x="4568" y="1512"/>
                    <a:pt x="3797" y="654"/>
                    <a:pt x="2870" y="0"/>
                  </a:cubicBezTo>
                  <a:cubicBezTo>
                    <a:pt x="2862" y="0"/>
                    <a:pt x="2854" y="0"/>
                    <a:pt x="28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3" name="Google Shape;1743;p52"/>
            <p:cNvSpPr/>
            <p:nvPr/>
          </p:nvSpPr>
          <p:spPr>
            <a:xfrm>
              <a:off x="6234950" y="3469100"/>
              <a:ext cx="165050" cy="141200"/>
            </a:xfrm>
            <a:custGeom>
              <a:rect b="b" l="l" r="r" t="t"/>
              <a:pathLst>
                <a:path extrusionOk="0" h="5648" w="6602">
                  <a:moveTo>
                    <a:pt x="3990" y="1"/>
                  </a:moveTo>
                  <a:cubicBezTo>
                    <a:pt x="1807" y="1"/>
                    <a:pt x="0" y="1772"/>
                    <a:pt x="0" y="3955"/>
                  </a:cubicBezTo>
                  <a:lnTo>
                    <a:pt x="0" y="5084"/>
                  </a:lnTo>
                  <a:cubicBezTo>
                    <a:pt x="0" y="5394"/>
                    <a:pt x="253" y="5647"/>
                    <a:pt x="566" y="5647"/>
                  </a:cubicBezTo>
                  <a:lnTo>
                    <a:pt x="1696" y="5647"/>
                  </a:lnTo>
                  <a:cubicBezTo>
                    <a:pt x="4014" y="5647"/>
                    <a:pt x="5996" y="4075"/>
                    <a:pt x="6601" y="1943"/>
                  </a:cubicBezTo>
                  <a:cubicBezTo>
                    <a:pt x="6324" y="1717"/>
                    <a:pt x="6041" y="1476"/>
                    <a:pt x="5740" y="1223"/>
                  </a:cubicBezTo>
                  <a:lnTo>
                    <a:pt x="5481" y="1004"/>
                  </a:lnTo>
                  <a:lnTo>
                    <a:pt x="4391" y="2097"/>
                  </a:lnTo>
                  <a:cubicBezTo>
                    <a:pt x="4281" y="2203"/>
                    <a:pt x="4139" y="2255"/>
                    <a:pt x="3997" y="2255"/>
                  </a:cubicBezTo>
                  <a:cubicBezTo>
                    <a:pt x="3852" y="2255"/>
                    <a:pt x="3708" y="2200"/>
                    <a:pt x="3599" y="2091"/>
                  </a:cubicBezTo>
                  <a:cubicBezTo>
                    <a:pt x="3379" y="1871"/>
                    <a:pt x="3376" y="1519"/>
                    <a:pt x="3593" y="1299"/>
                  </a:cubicBezTo>
                  <a:lnTo>
                    <a:pt x="4611" y="278"/>
                  </a:lnTo>
                  <a:lnTo>
                    <a:pt x="428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4" name="Google Shape;1744;p52"/>
            <p:cNvSpPr/>
            <p:nvPr/>
          </p:nvSpPr>
          <p:spPr>
            <a:xfrm>
              <a:off x="6234950" y="3299725"/>
              <a:ext cx="165050" cy="141175"/>
            </a:xfrm>
            <a:custGeom>
              <a:rect b="b" l="l" r="r" t="t"/>
              <a:pathLst>
                <a:path extrusionOk="0" h="5647" w="6602">
                  <a:moveTo>
                    <a:pt x="566" y="1"/>
                  </a:moveTo>
                  <a:cubicBezTo>
                    <a:pt x="253" y="1"/>
                    <a:pt x="3" y="254"/>
                    <a:pt x="3" y="567"/>
                  </a:cubicBezTo>
                  <a:lnTo>
                    <a:pt x="3" y="1699"/>
                  </a:lnTo>
                  <a:cubicBezTo>
                    <a:pt x="0" y="3879"/>
                    <a:pt x="1807" y="5647"/>
                    <a:pt x="3990" y="5647"/>
                  </a:cubicBezTo>
                  <a:lnTo>
                    <a:pt x="4285" y="5647"/>
                  </a:lnTo>
                  <a:lnTo>
                    <a:pt x="4611" y="5373"/>
                  </a:lnTo>
                  <a:lnTo>
                    <a:pt x="3593" y="4352"/>
                  </a:lnTo>
                  <a:cubicBezTo>
                    <a:pt x="3379" y="4132"/>
                    <a:pt x="3382" y="3780"/>
                    <a:pt x="3599" y="3563"/>
                  </a:cubicBezTo>
                  <a:cubicBezTo>
                    <a:pt x="3710" y="3451"/>
                    <a:pt x="3856" y="3396"/>
                    <a:pt x="4001" y="3396"/>
                  </a:cubicBezTo>
                  <a:cubicBezTo>
                    <a:pt x="4142" y="3396"/>
                    <a:pt x="4282" y="3448"/>
                    <a:pt x="4391" y="3554"/>
                  </a:cubicBezTo>
                  <a:lnTo>
                    <a:pt x="5481" y="4644"/>
                  </a:lnTo>
                  <a:lnTo>
                    <a:pt x="5809" y="4370"/>
                  </a:lnTo>
                  <a:cubicBezTo>
                    <a:pt x="6083" y="4138"/>
                    <a:pt x="6345" y="3918"/>
                    <a:pt x="6601" y="3704"/>
                  </a:cubicBezTo>
                  <a:cubicBezTo>
                    <a:pt x="5996" y="1575"/>
                    <a:pt x="4017" y="1"/>
                    <a:pt x="16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45" name="Google Shape;1745;p52"/>
          <p:cNvGrpSpPr/>
          <p:nvPr/>
        </p:nvGrpSpPr>
        <p:grpSpPr>
          <a:xfrm>
            <a:off x="5051107" y="3125970"/>
            <a:ext cx="318042" cy="339253"/>
            <a:chOff x="914900" y="3806450"/>
            <a:chExt cx="451700" cy="481825"/>
          </a:xfrm>
        </p:grpSpPr>
        <p:sp>
          <p:nvSpPr>
            <p:cNvPr id="1746" name="Google Shape;1746;p52"/>
            <p:cNvSpPr/>
            <p:nvPr/>
          </p:nvSpPr>
          <p:spPr>
            <a:xfrm>
              <a:off x="914900" y="4174425"/>
              <a:ext cx="423400" cy="113850"/>
            </a:xfrm>
            <a:custGeom>
              <a:rect b="b" l="l" r="r" t="t"/>
              <a:pathLst>
                <a:path extrusionOk="0" h="4554" w="16936">
                  <a:moveTo>
                    <a:pt x="564" y="0"/>
                  </a:moveTo>
                  <a:cubicBezTo>
                    <a:pt x="250" y="0"/>
                    <a:pt x="0" y="250"/>
                    <a:pt x="0" y="563"/>
                  </a:cubicBezTo>
                  <a:cubicBezTo>
                    <a:pt x="0" y="877"/>
                    <a:pt x="250" y="1130"/>
                    <a:pt x="564" y="1130"/>
                  </a:cubicBezTo>
                  <a:lnTo>
                    <a:pt x="2259" y="1130"/>
                  </a:lnTo>
                  <a:lnTo>
                    <a:pt x="2259" y="2861"/>
                  </a:lnTo>
                  <a:cubicBezTo>
                    <a:pt x="2259" y="3795"/>
                    <a:pt x="3015" y="4553"/>
                    <a:pt x="3951" y="4553"/>
                  </a:cubicBezTo>
                  <a:cubicBezTo>
                    <a:pt x="4264" y="4553"/>
                    <a:pt x="4517" y="4300"/>
                    <a:pt x="4517" y="3990"/>
                  </a:cubicBezTo>
                  <a:lnTo>
                    <a:pt x="4517" y="1130"/>
                  </a:lnTo>
                  <a:lnTo>
                    <a:pt x="5646" y="1130"/>
                  </a:lnTo>
                  <a:lnTo>
                    <a:pt x="5646" y="1693"/>
                  </a:lnTo>
                  <a:cubicBezTo>
                    <a:pt x="5646" y="2629"/>
                    <a:pt x="6402" y="3424"/>
                    <a:pt x="7339" y="3424"/>
                  </a:cubicBezTo>
                  <a:cubicBezTo>
                    <a:pt x="7652" y="3424"/>
                    <a:pt x="7905" y="3171"/>
                    <a:pt x="7905" y="2861"/>
                  </a:cubicBezTo>
                  <a:lnTo>
                    <a:pt x="7905" y="1130"/>
                  </a:lnTo>
                  <a:lnTo>
                    <a:pt x="9034" y="1130"/>
                  </a:lnTo>
                  <a:lnTo>
                    <a:pt x="9034" y="3990"/>
                  </a:lnTo>
                  <a:cubicBezTo>
                    <a:pt x="9034" y="4300"/>
                    <a:pt x="9284" y="4553"/>
                    <a:pt x="9597" y="4553"/>
                  </a:cubicBezTo>
                  <a:cubicBezTo>
                    <a:pt x="9910" y="4553"/>
                    <a:pt x="10163" y="4300"/>
                    <a:pt x="10163" y="3990"/>
                  </a:cubicBezTo>
                  <a:lnTo>
                    <a:pt x="10163" y="1130"/>
                  </a:lnTo>
                  <a:lnTo>
                    <a:pt x="16373" y="1130"/>
                  </a:lnTo>
                  <a:cubicBezTo>
                    <a:pt x="16686" y="1130"/>
                    <a:pt x="16936" y="877"/>
                    <a:pt x="16936" y="563"/>
                  </a:cubicBezTo>
                  <a:cubicBezTo>
                    <a:pt x="16936" y="250"/>
                    <a:pt x="16686" y="0"/>
                    <a:pt x="1637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7" name="Google Shape;1747;p52"/>
            <p:cNvSpPr/>
            <p:nvPr/>
          </p:nvSpPr>
          <p:spPr>
            <a:xfrm>
              <a:off x="971350" y="3806450"/>
              <a:ext cx="254100" cy="339775"/>
            </a:xfrm>
            <a:custGeom>
              <a:rect b="b" l="l" r="r" t="t"/>
              <a:pathLst>
                <a:path extrusionOk="0" h="13591" w="10164">
                  <a:moveTo>
                    <a:pt x="7563" y="2032"/>
                  </a:moveTo>
                  <a:cubicBezTo>
                    <a:pt x="7853" y="2032"/>
                    <a:pt x="8131" y="2256"/>
                    <a:pt x="8131" y="2596"/>
                  </a:cubicBezTo>
                  <a:cubicBezTo>
                    <a:pt x="8131" y="2937"/>
                    <a:pt x="7852" y="3163"/>
                    <a:pt x="7562" y="3163"/>
                  </a:cubicBezTo>
                  <a:cubicBezTo>
                    <a:pt x="7423" y="3163"/>
                    <a:pt x="7282" y="3111"/>
                    <a:pt x="7168" y="2997"/>
                  </a:cubicBezTo>
                  <a:cubicBezTo>
                    <a:pt x="6945" y="2777"/>
                    <a:pt x="6945" y="2418"/>
                    <a:pt x="7168" y="2199"/>
                  </a:cubicBezTo>
                  <a:cubicBezTo>
                    <a:pt x="7283" y="2083"/>
                    <a:pt x="7425" y="2032"/>
                    <a:pt x="7563" y="2032"/>
                  </a:cubicBezTo>
                  <a:close/>
                  <a:moveTo>
                    <a:pt x="7339" y="0"/>
                  </a:moveTo>
                  <a:cubicBezTo>
                    <a:pt x="5412" y="0"/>
                    <a:pt x="3759" y="1087"/>
                    <a:pt x="2901" y="2668"/>
                  </a:cubicBezTo>
                  <a:cubicBezTo>
                    <a:pt x="2852" y="2674"/>
                    <a:pt x="2804" y="2686"/>
                    <a:pt x="2762" y="2704"/>
                  </a:cubicBezTo>
                  <a:cubicBezTo>
                    <a:pt x="2602" y="2782"/>
                    <a:pt x="2431" y="2819"/>
                    <a:pt x="2260" y="2819"/>
                  </a:cubicBezTo>
                  <a:cubicBezTo>
                    <a:pt x="1967" y="2819"/>
                    <a:pt x="1678" y="2707"/>
                    <a:pt x="1458" y="2494"/>
                  </a:cubicBezTo>
                  <a:cubicBezTo>
                    <a:pt x="1247" y="2280"/>
                    <a:pt x="1127" y="1994"/>
                    <a:pt x="1130" y="1696"/>
                  </a:cubicBezTo>
                  <a:cubicBezTo>
                    <a:pt x="1130" y="1395"/>
                    <a:pt x="1247" y="1178"/>
                    <a:pt x="1458" y="964"/>
                  </a:cubicBezTo>
                  <a:cubicBezTo>
                    <a:pt x="1681" y="744"/>
                    <a:pt x="1681" y="386"/>
                    <a:pt x="1458" y="166"/>
                  </a:cubicBezTo>
                  <a:cubicBezTo>
                    <a:pt x="1348" y="56"/>
                    <a:pt x="1204" y="1"/>
                    <a:pt x="1059" y="1"/>
                  </a:cubicBezTo>
                  <a:cubicBezTo>
                    <a:pt x="915" y="1"/>
                    <a:pt x="770" y="56"/>
                    <a:pt x="660" y="166"/>
                  </a:cubicBezTo>
                  <a:cubicBezTo>
                    <a:pt x="236" y="594"/>
                    <a:pt x="1" y="1093"/>
                    <a:pt x="1" y="1696"/>
                  </a:cubicBezTo>
                  <a:cubicBezTo>
                    <a:pt x="1" y="2942"/>
                    <a:pt x="1010" y="3954"/>
                    <a:pt x="2259" y="3954"/>
                  </a:cubicBezTo>
                  <a:cubicBezTo>
                    <a:pt x="2307" y="3954"/>
                    <a:pt x="2353" y="3939"/>
                    <a:pt x="2401" y="3936"/>
                  </a:cubicBezTo>
                  <a:lnTo>
                    <a:pt x="2401" y="3936"/>
                  </a:lnTo>
                  <a:cubicBezTo>
                    <a:pt x="2319" y="4282"/>
                    <a:pt x="2274" y="4635"/>
                    <a:pt x="2265" y="4990"/>
                  </a:cubicBezTo>
                  <a:cubicBezTo>
                    <a:pt x="2976" y="4680"/>
                    <a:pt x="3741" y="4517"/>
                    <a:pt x="4518" y="4517"/>
                  </a:cubicBezTo>
                  <a:lnTo>
                    <a:pt x="5081" y="4517"/>
                  </a:lnTo>
                  <a:cubicBezTo>
                    <a:pt x="6017" y="4517"/>
                    <a:pt x="6773" y="5276"/>
                    <a:pt x="6776" y="6213"/>
                  </a:cubicBezTo>
                  <a:lnTo>
                    <a:pt x="6776" y="9073"/>
                  </a:lnTo>
                  <a:cubicBezTo>
                    <a:pt x="6776" y="10925"/>
                    <a:pt x="5864" y="12557"/>
                    <a:pt x="4482" y="13590"/>
                  </a:cubicBezTo>
                  <a:lnTo>
                    <a:pt x="6210" y="13590"/>
                  </a:lnTo>
                  <a:cubicBezTo>
                    <a:pt x="8393" y="13590"/>
                    <a:pt x="10164" y="11820"/>
                    <a:pt x="10164" y="9636"/>
                  </a:cubicBezTo>
                  <a:lnTo>
                    <a:pt x="1016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8" name="Google Shape;1748;p52"/>
            <p:cNvSpPr/>
            <p:nvPr/>
          </p:nvSpPr>
          <p:spPr>
            <a:xfrm>
              <a:off x="971350" y="3947600"/>
              <a:ext cx="141175" cy="198625"/>
            </a:xfrm>
            <a:custGeom>
              <a:rect b="b" l="l" r="r" t="t"/>
              <a:pathLst>
                <a:path extrusionOk="0" h="7945" w="5647">
                  <a:moveTo>
                    <a:pt x="4518" y="0"/>
                  </a:moveTo>
                  <a:cubicBezTo>
                    <a:pt x="2021" y="0"/>
                    <a:pt x="1" y="2060"/>
                    <a:pt x="1" y="4556"/>
                  </a:cubicBezTo>
                  <a:lnTo>
                    <a:pt x="1" y="6815"/>
                  </a:lnTo>
                  <a:cubicBezTo>
                    <a:pt x="934" y="6812"/>
                    <a:pt x="1693" y="6056"/>
                    <a:pt x="1693" y="5120"/>
                  </a:cubicBezTo>
                  <a:cubicBezTo>
                    <a:pt x="1693" y="4806"/>
                    <a:pt x="1946" y="4556"/>
                    <a:pt x="2259" y="4556"/>
                  </a:cubicBezTo>
                  <a:cubicBezTo>
                    <a:pt x="2569" y="4556"/>
                    <a:pt x="2822" y="4806"/>
                    <a:pt x="2822" y="5120"/>
                  </a:cubicBezTo>
                  <a:cubicBezTo>
                    <a:pt x="2822" y="6547"/>
                    <a:pt x="1753" y="7718"/>
                    <a:pt x="377" y="7905"/>
                  </a:cubicBezTo>
                  <a:cubicBezTo>
                    <a:pt x="434" y="7929"/>
                    <a:pt x="501" y="7941"/>
                    <a:pt x="564" y="7944"/>
                  </a:cubicBezTo>
                  <a:lnTo>
                    <a:pt x="1130" y="7944"/>
                  </a:lnTo>
                  <a:cubicBezTo>
                    <a:pt x="3623" y="7944"/>
                    <a:pt x="5647" y="5921"/>
                    <a:pt x="5647" y="3427"/>
                  </a:cubicBezTo>
                  <a:lnTo>
                    <a:pt x="5647" y="567"/>
                  </a:lnTo>
                  <a:cubicBezTo>
                    <a:pt x="5647" y="253"/>
                    <a:pt x="5394" y="0"/>
                    <a:pt x="50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9" name="Google Shape;1749;p52"/>
            <p:cNvSpPr/>
            <p:nvPr/>
          </p:nvSpPr>
          <p:spPr>
            <a:xfrm>
              <a:off x="1253675" y="3806450"/>
              <a:ext cx="112925" cy="90350"/>
            </a:xfrm>
            <a:custGeom>
              <a:rect b="b" l="l" r="r" t="t"/>
              <a:pathLst>
                <a:path extrusionOk="0" h="3614" w="4517">
                  <a:moveTo>
                    <a:pt x="0" y="0"/>
                  </a:moveTo>
                  <a:lnTo>
                    <a:pt x="0" y="1696"/>
                  </a:lnTo>
                  <a:cubicBezTo>
                    <a:pt x="142" y="1685"/>
                    <a:pt x="428" y="1669"/>
                    <a:pt x="771" y="1669"/>
                  </a:cubicBezTo>
                  <a:cubicBezTo>
                    <a:pt x="1415" y="1669"/>
                    <a:pt x="2264" y="1726"/>
                    <a:pt x="2749" y="1988"/>
                  </a:cubicBezTo>
                  <a:cubicBezTo>
                    <a:pt x="3355" y="2313"/>
                    <a:pt x="4062" y="3078"/>
                    <a:pt x="4517" y="3614"/>
                  </a:cubicBezTo>
                  <a:lnTo>
                    <a:pt x="4517" y="2259"/>
                  </a:lnTo>
                  <a:cubicBezTo>
                    <a:pt x="4517" y="1012"/>
                    <a:pt x="3505" y="0"/>
                    <a:pt x="22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0" name="Google Shape;1750;p52"/>
            <p:cNvSpPr/>
            <p:nvPr/>
          </p:nvSpPr>
          <p:spPr>
            <a:xfrm>
              <a:off x="1253600" y="3876425"/>
              <a:ext cx="95025" cy="42975"/>
            </a:xfrm>
            <a:custGeom>
              <a:rect b="b" l="l" r="r" t="t"/>
              <a:pathLst>
                <a:path extrusionOk="0" h="1719" w="3801">
                  <a:moveTo>
                    <a:pt x="726" y="0"/>
                  </a:moveTo>
                  <a:cubicBezTo>
                    <a:pt x="478" y="0"/>
                    <a:pt x="239" y="9"/>
                    <a:pt x="42" y="23"/>
                  </a:cubicBezTo>
                  <a:lnTo>
                    <a:pt x="0" y="23"/>
                  </a:lnTo>
                  <a:lnTo>
                    <a:pt x="3" y="1718"/>
                  </a:lnTo>
                  <a:lnTo>
                    <a:pt x="3800" y="1718"/>
                  </a:lnTo>
                  <a:cubicBezTo>
                    <a:pt x="3379" y="1203"/>
                    <a:pt x="2692" y="438"/>
                    <a:pt x="2219" y="182"/>
                  </a:cubicBezTo>
                  <a:cubicBezTo>
                    <a:pt x="1969" y="49"/>
                    <a:pt x="1321" y="0"/>
                    <a:pt x="7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51" name="Google Shape;1751;p52"/>
          <p:cNvGrpSpPr/>
          <p:nvPr/>
        </p:nvGrpSpPr>
        <p:grpSpPr>
          <a:xfrm>
            <a:off x="5470028" y="3125785"/>
            <a:ext cx="346347" cy="339623"/>
            <a:chOff x="1490050" y="3805975"/>
            <a:chExt cx="491900" cy="482350"/>
          </a:xfrm>
        </p:grpSpPr>
        <p:sp>
          <p:nvSpPr>
            <p:cNvPr id="1752" name="Google Shape;1752;p52"/>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3" name="Google Shape;1753;p52"/>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4" name="Google Shape;1754;p52"/>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5" name="Google Shape;1755;p52"/>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56" name="Google Shape;1756;p52"/>
          <p:cNvGrpSpPr/>
          <p:nvPr/>
        </p:nvGrpSpPr>
        <p:grpSpPr>
          <a:xfrm>
            <a:off x="5893896" y="3125970"/>
            <a:ext cx="311899" cy="339253"/>
            <a:chOff x="2104275" y="3806450"/>
            <a:chExt cx="442975" cy="481825"/>
          </a:xfrm>
        </p:grpSpPr>
        <p:sp>
          <p:nvSpPr>
            <p:cNvPr id="1757" name="Google Shape;1757;p52"/>
            <p:cNvSpPr/>
            <p:nvPr/>
          </p:nvSpPr>
          <p:spPr>
            <a:xfrm>
              <a:off x="2104275" y="3806450"/>
              <a:ext cx="442975" cy="481825"/>
            </a:xfrm>
            <a:custGeom>
              <a:rect b="b" l="l" r="r" t="t"/>
              <a:pathLst>
                <a:path extrusionOk="0" h="19273" w="17719">
                  <a:moveTo>
                    <a:pt x="8889" y="1130"/>
                  </a:moveTo>
                  <a:cubicBezTo>
                    <a:pt x="9660" y="1130"/>
                    <a:pt x="10482" y="2382"/>
                    <a:pt x="11039" y="4343"/>
                  </a:cubicBezTo>
                  <a:cubicBezTo>
                    <a:pt x="10308" y="4586"/>
                    <a:pt x="9594" y="4870"/>
                    <a:pt x="8895" y="5192"/>
                  </a:cubicBezTo>
                  <a:cubicBezTo>
                    <a:pt x="8194" y="4864"/>
                    <a:pt x="7474" y="4577"/>
                    <a:pt x="6742" y="4331"/>
                  </a:cubicBezTo>
                  <a:cubicBezTo>
                    <a:pt x="7302" y="2379"/>
                    <a:pt x="8121" y="1130"/>
                    <a:pt x="8889" y="1130"/>
                  </a:cubicBezTo>
                  <a:close/>
                  <a:moveTo>
                    <a:pt x="6471" y="5445"/>
                  </a:moveTo>
                  <a:cubicBezTo>
                    <a:pt x="6830" y="5565"/>
                    <a:pt x="7200" y="5704"/>
                    <a:pt x="7570" y="5854"/>
                  </a:cubicBezTo>
                  <a:cubicBezTo>
                    <a:pt x="6571" y="6393"/>
                    <a:pt x="6878" y="6243"/>
                    <a:pt x="6273" y="6616"/>
                  </a:cubicBezTo>
                  <a:cubicBezTo>
                    <a:pt x="6330" y="6210"/>
                    <a:pt x="6396" y="5815"/>
                    <a:pt x="6471" y="5445"/>
                  </a:cubicBezTo>
                  <a:close/>
                  <a:moveTo>
                    <a:pt x="11307" y="5445"/>
                  </a:moveTo>
                  <a:cubicBezTo>
                    <a:pt x="11386" y="5815"/>
                    <a:pt x="11449" y="6210"/>
                    <a:pt x="11506" y="6616"/>
                  </a:cubicBezTo>
                  <a:cubicBezTo>
                    <a:pt x="10895" y="6240"/>
                    <a:pt x="11220" y="6399"/>
                    <a:pt x="10208" y="5854"/>
                  </a:cubicBezTo>
                  <a:cubicBezTo>
                    <a:pt x="10582" y="5704"/>
                    <a:pt x="10949" y="5565"/>
                    <a:pt x="11307" y="5445"/>
                  </a:cubicBezTo>
                  <a:close/>
                  <a:moveTo>
                    <a:pt x="13999" y="4845"/>
                  </a:moveTo>
                  <a:cubicBezTo>
                    <a:pt x="14142" y="5686"/>
                    <a:pt x="14870" y="6249"/>
                    <a:pt x="15661" y="6249"/>
                  </a:cubicBezTo>
                  <a:cubicBezTo>
                    <a:pt x="15873" y="6249"/>
                    <a:pt x="16089" y="6209"/>
                    <a:pt x="16300" y="6122"/>
                  </a:cubicBezTo>
                  <a:lnTo>
                    <a:pt x="16300" y="6122"/>
                  </a:lnTo>
                  <a:cubicBezTo>
                    <a:pt x="16201" y="6676"/>
                    <a:pt x="15821" y="7384"/>
                    <a:pt x="15183" y="8158"/>
                  </a:cubicBezTo>
                  <a:cubicBezTo>
                    <a:pt x="14993" y="8390"/>
                    <a:pt x="14761" y="8625"/>
                    <a:pt x="14535" y="8856"/>
                  </a:cubicBezTo>
                  <a:cubicBezTo>
                    <a:pt x="13963" y="8345"/>
                    <a:pt x="13361" y="7866"/>
                    <a:pt x="12735" y="7423"/>
                  </a:cubicBezTo>
                  <a:cubicBezTo>
                    <a:pt x="12662" y="6652"/>
                    <a:pt x="12551" y="5884"/>
                    <a:pt x="12394" y="5125"/>
                  </a:cubicBezTo>
                  <a:cubicBezTo>
                    <a:pt x="12921" y="4990"/>
                    <a:pt x="13457" y="4897"/>
                    <a:pt x="13999" y="4845"/>
                  </a:cubicBezTo>
                  <a:close/>
                  <a:moveTo>
                    <a:pt x="3779" y="4845"/>
                  </a:moveTo>
                  <a:cubicBezTo>
                    <a:pt x="4321" y="4897"/>
                    <a:pt x="4857" y="4990"/>
                    <a:pt x="5384" y="5129"/>
                  </a:cubicBezTo>
                  <a:cubicBezTo>
                    <a:pt x="5231" y="5887"/>
                    <a:pt x="5116" y="6652"/>
                    <a:pt x="5047" y="7423"/>
                  </a:cubicBezTo>
                  <a:cubicBezTo>
                    <a:pt x="4421" y="7869"/>
                    <a:pt x="3818" y="8348"/>
                    <a:pt x="3246" y="8859"/>
                  </a:cubicBezTo>
                  <a:cubicBezTo>
                    <a:pt x="3020" y="8625"/>
                    <a:pt x="2789" y="8393"/>
                    <a:pt x="2599" y="8161"/>
                  </a:cubicBezTo>
                  <a:cubicBezTo>
                    <a:pt x="1963" y="7387"/>
                    <a:pt x="1584" y="6685"/>
                    <a:pt x="1485" y="6125"/>
                  </a:cubicBezTo>
                  <a:lnTo>
                    <a:pt x="1485" y="6125"/>
                  </a:lnTo>
                  <a:cubicBezTo>
                    <a:pt x="1683" y="6207"/>
                    <a:pt x="1897" y="6249"/>
                    <a:pt x="2114" y="6249"/>
                  </a:cubicBezTo>
                  <a:cubicBezTo>
                    <a:pt x="2936" y="6246"/>
                    <a:pt x="3638" y="5655"/>
                    <a:pt x="3779" y="4845"/>
                  </a:cubicBezTo>
                  <a:close/>
                  <a:moveTo>
                    <a:pt x="4951" y="8893"/>
                  </a:moveTo>
                  <a:lnTo>
                    <a:pt x="4951" y="8893"/>
                  </a:lnTo>
                  <a:cubicBezTo>
                    <a:pt x="4945" y="9143"/>
                    <a:pt x="4939" y="9389"/>
                    <a:pt x="4939" y="9636"/>
                  </a:cubicBezTo>
                  <a:cubicBezTo>
                    <a:pt x="4939" y="9882"/>
                    <a:pt x="4945" y="10128"/>
                    <a:pt x="4951" y="10377"/>
                  </a:cubicBezTo>
                  <a:lnTo>
                    <a:pt x="4951" y="10377"/>
                  </a:lnTo>
                  <a:cubicBezTo>
                    <a:pt x="4637" y="10133"/>
                    <a:pt x="4348" y="9886"/>
                    <a:pt x="4065" y="9636"/>
                  </a:cubicBezTo>
                  <a:cubicBezTo>
                    <a:pt x="4348" y="9386"/>
                    <a:pt x="4637" y="9139"/>
                    <a:pt x="4951" y="8893"/>
                  </a:cubicBezTo>
                  <a:close/>
                  <a:moveTo>
                    <a:pt x="12828" y="8896"/>
                  </a:moveTo>
                  <a:lnTo>
                    <a:pt x="12828" y="8896"/>
                  </a:lnTo>
                  <a:cubicBezTo>
                    <a:pt x="13144" y="9139"/>
                    <a:pt x="13430" y="9386"/>
                    <a:pt x="13713" y="9636"/>
                  </a:cubicBezTo>
                  <a:cubicBezTo>
                    <a:pt x="13433" y="9886"/>
                    <a:pt x="13144" y="10133"/>
                    <a:pt x="12828" y="10380"/>
                  </a:cubicBezTo>
                  <a:cubicBezTo>
                    <a:pt x="12837" y="10130"/>
                    <a:pt x="12843" y="9883"/>
                    <a:pt x="12843" y="9636"/>
                  </a:cubicBezTo>
                  <a:cubicBezTo>
                    <a:pt x="12843" y="9389"/>
                    <a:pt x="12837" y="9143"/>
                    <a:pt x="12828" y="8896"/>
                  </a:cubicBezTo>
                  <a:close/>
                  <a:moveTo>
                    <a:pt x="8889" y="6447"/>
                  </a:moveTo>
                  <a:cubicBezTo>
                    <a:pt x="9850" y="6908"/>
                    <a:pt x="10774" y="7441"/>
                    <a:pt x="11657" y="8040"/>
                  </a:cubicBezTo>
                  <a:cubicBezTo>
                    <a:pt x="11693" y="8555"/>
                    <a:pt x="11714" y="9088"/>
                    <a:pt x="11714" y="9636"/>
                  </a:cubicBezTo>
                  <a:cubicBezTo>
                    <a:pt x="11714" y="10187"/>
                    <a:pt x="11693" y="10717"/>
                    <a:pt x="11657" y="11232"/>
                  </a:cubicBezTo>
                  <a:cubicBezTo>
                    <a:pt x="10774" y="11832"/>
                    <a:pt x="9853" y="12365"/>
                    <a:pt x="8895" y="12828"/>
                  </a:cubicBezTo>
                  <a:cubicBezTo>
                    <a:pt x="7932" y="12368"/>
                    <a:pt x="7007" y="11832"/>
                    <a:pt x="6125" y="11232"/>
                  </a:cubicBezTo>
                  <a:cubicBezTo>
                    <a:pt x="6086" y="10717"/>
                    <a:pt x="6068" y="10187"/>
                    <a:pt x="6068" y="9636"/>
                  </a:cubicBezTo>
                  <a:cubicBezTo>
                    <a:pt x="6068" y="9088"/>
                    <a:pt x="6089" y="8555"/>
                    <a:pt x="6125" y="8040"/>
                  </a:cubicBezTo>
                  <a:cubicBezTo>
                    <a:pt x="7004" y="7441"/>
                    <a:pt x="7929" y="6908"/>
                    <a:pt x="8889" y="6447"/>
                  </a:cubicBezTo>
                  <a:close/>
                  <a:moveTo>
                    <a:pt x="6273" y="12657"/>
                  </a:moveTo>
                  <a:lnTo>
                    <a:pt x="6273" y="12657"/>
                  </a:lnTo>
                  <a:cubicBezTo>
                    <a:pt x="6878" y="13033"/>
                    <a:pt x="6571" y="12879"/>
                    <a:pt x="7570" y="13418"/>
                  </a:cubicBezTo>
                  <a:cubicBezTo>
                    <a:pt x="7194" y="13569"/>
                    <a:pt x="6827" y="13708"/>
                    <a:pt x="6471" y="13828"/>
                  </a:cubicBezTo>
                  <a:cubicBezTo>
                    <a:pt x="6393" y="13455"/>
                    <a:pt x="6330" y="13063"/>
                    <a:pt x="6273" y="12657"/>
                  </a:cubicBezTo>
                  <a:close/>
                  <a:moveTo>
                    <a:pt x="11506" y="12657"/>
                  </a:moveTo>
                  <a:cubicBezTo>
                    <a:pt x="11449" y="13063"/>
                    <a:pt x="11386" y="13458"/>
                    <a:pt x="11307" y="13828"/>
                  </a:cubicBezTo>
                  <a:cubicBezTo>
                    <a:pt x="10949" y="13711"/>
                    <a:pt x="10582" y="13569"/>
                    <a:pt x="10208" y="13418"/>
                  </a:cubicBezTo>
                  <a:cubicBezTo>
                    <a:pt x="11181" y="12898"/>
                    <a:pt x="10937" y="13009"/>
                    <a:pt x="11506" y="12657"/>
                  </a:cubicBezTo>
                  <a:close/>
                  <a:moveTo>
                    <a:pt x="14535" y="10416"/>
                  </a:moveTo>
                  <a:cubicBezTo>
                    <a:pt x="14761" y="10648"/>
                    <a:pt x="14993" y="10883"/>
                    <a:pt x="15183" y="11115"/>
                  </a:cubicBezTo>
                  <a:cubicBezTo>
                    <a:pt x="15818" y="11886"/>
                    <a:pt x="16198" y="12590"/>
                    <a:pt x="16294" y="13147"/>
                  </a:cubicBezTo>
                  <a:cubicBezTo>
                    <a:pt x="16095" y="13066"/>
                    <a:pt x="15881" y="13024"/>
                    <a:pt x="15665" y="13024"/>
                  </a:cubicBezTo>
                  <a:cubicBezTo>
                    <a:pt x="14843" y="13024"/>
                    <a:pt x="14141" y="13617"/>
                    <a:pt x="13999" y="14424"/>
                  </a:cubicBezTo>
                  <a:cubicBezTo>
                    <a:pt x="13457" y="14376"/>
                    <a:pt x="12921" y="14280"/>
                    <a:pt x="12394" y="14144"/>
                  </a:cubicBezTo>
                  <a:cubicBezTo>
                    <a:pt x="12551" y="13385"/>
                    <a:pt x="12662" y="12620"/>
                    <a:pt x="12735" y="11850"/>
                  </a:cubicBezTo>
                  <a:cubicBezTo>
                    <a:pt x="13361" y="11407"/>
                    <a:pt x="13963" y="10928"/>
                    <a:pt x="14535" y="10416"/>
                  </a:cubicBezTo>
                  <a:close/>
                  <a:moveTo>
                    <a:pt x="3243" y="10416"/>
                  </a:moveTo>
                  <a:cubicBezTo>
                    <a:pt x="3815" y="10928"/>
                    <a:pt x="4418" y="11407"/>
                    <a:pt x="5044" y="11850"/>
                  </a:cubicBezTo>
                  <a:cubicBezTo>
                    <a:pt x="5116" y="12620"/>
                    <a:pt x="5228" y="13385"/>
                    <a:pt x="5384" y="14144"/>
                  </a:cubicBezTo>
                  <a:cubicBezTo>
                    <a:pt x="4554" y="14353"/>
                    <a:pt x="3815" y="14456"/>
                    <a:pt x="3207" y="14456"/>
                  </a:cubicBezTo>
                  <a:cubicBezTo>
                    <a:pt x="2366" y="14456"/>
                    <a:pt x="1778" y="14258"/>
                    <a:pt x="1554" y="13870"/>
                  </a:cubicBezTo>
                  <a:cubicBezTo>
                    <a:pt x="1238" y="13322"/>
                    <a:pt x="1626" y="12292"/>
                    <a:pt x="2596" y="11115"/>
                  </a:cubicBezTo>
                  <a:cubicBezTo>
                    <a:pt x="2786" y="10883"/>
                    <a:pt x="3020" y="10648"/>
                    <a:pt x="3243" y="10416"/>
                  </a:cubicBezTo>
                  <a:close/>
                  <a:moveTo>
                    <a:pt x="8889" y="14081"/>
                  </a:moveTo>
                  <a:cubicBezTo>
                    <a:pt x="9588" y="14403"/>
                    <a:pt x="10308" y="14689"/>
                    <a:pt x="11039" y="14933"/>
                  </a:cubicBezTo>
                  <a:cubicBezTo>
                    <a:pt x="10482" y="16890"/>
                    <a:pt x="9660" y="18143"/>
                    <a:pt x="8889" y="18143"/>
                  </a:cubicBezTo>
                  <a:cubicBezTo>
                    <a:pt x="8118" y="18143"/>
                    <a:pt x="7296" y="16887"/>
                    <a:pt x="6739" y="14924"/>
                  </a:cubicBezTo>
                  <a:cubicBezTo>
                    <a:pt x="7471" y="14683"/>
                    <a:pt x="8188" y="14400"/>
                    <a:pt x="8889" y="14081"/>
                  </a:cubicBezTo>
                  <a:close/>
                  <a:moveTo>
                    <a:pt x="8889" y="0"/>
                  </a:moveTo>
                  <a:cubicBezTo>
                    <a:pt x="7396" y="0"/>
                    <a:pt x="6312" y="1708"/>
                    <a:pt x="5658" y="4014"/>
                  </a:cubicBezTo>
                  <a:cubicBezTo>
                    <a:pt x="4902" y="3825"/>
                    <a:pt x="4201" y="3719"/>
                    <a:pt x="3568" y="3698"/>
                  </a:cubicBezTo>
                  <a:cubicBezTo>
                    <a:pt x="3260" y="3171"/>
                    <a:pt x="2700" y="2861"/>
                    <a:pt x="2111" y="2861"/>
                  </a:cubicBezTo>
                  <a:cubicBezTo>
                    <a:pt x="1963" y="2861"/>
                    <a:pt x="1813" y="2881"/>
                    <a:pt x="1665" y="2921"/>
                  </a:cubicBezTo>
                  <a:cubicBezTo>
                    <a:pt x="928" y="3123"/>
                    <a:pt x="419" y="3792"/>
                    <a:pt x="422" y="4556"/>
                  </a:cubicBezTo>
                  <a:cubicBezTo>
                    <a:pt x="422" y="4716"/>
                    <a:pt x="449" y="4876"/>
                    <a:pt x="497" y="5026"/>
                  </a:cubicBezTo>
                  <a:cubicBezTo>
                    <a:pt x="63" y="6017"/>
                    <a:pt x="485" y="7372"/>
                    <a:pt x="1726" y="8878"/>
                  </a:cubicBezTo>
                  <a:cubicBezTo>
                    <a:pt x="1933" y="9130"/>
                    <a:pt x="2183" y="9383"/>
                    <a:pt x="2430" y="9636"/>
                  </a:cubicBezTo>
                  <a:cubicBezTo>
                    <a:pt x="2183" y="9892"/>
                    <a:pt x="1933" y="10145"/>
                    <a:pt x="1726" y="10398"/>
                  </a:cubicBezTo>
                  <a:cubicBezTo>
                    <a:pt x="407" y="12000"/>
                    <a:pt x="0" y="13434"/>
                    <a:pt x="578" y="14436"/>
                  </a:cubicBezTo>
                  <a:cubicBezTo>
                    <a:pt x="1045" y="15246"/>
                    <a:pt x="2003" y="15593"/>
                    <a:pt x="3225" y="15593"/>
                  </a:cubicBezTo>
                  <a:cubicBezTo>
                    <a:pt x="3954" y="15593"/>
                    <a:pt x="4782" y="15460"/>
                    <a:pt x="5652" y="15240"/>
                  </a:cubicBezTo>
                  <a:cubicBezTo>
                    <a:pt x="6306" y="17556"/>
                    <a:pt x="7396" y="19272"/>
                    <a:pt x="8889" y="19272"/>
                  </a:cubicBezTo>
                  <a:cubicBezTo>
                    <a:pt x="10383" y="19272"/>
                    <a:pt x="11473" y="17559"/>
                    <a:pt x="12126" y="15246"/>
                  </a:cubicBezTo>
                  <a:cubicBezTo>
                    <a:pt x="12810" y="15424"/>
                    <a:pt x="13509" y="15532"/>
                    <a:pt x="14210" y="15572"/>
                  </a:cubicBezTo>
                  <a:cubicBezTo>
                    <a:pt x="14519" y="16101"/>
                    <a:pt x="15083" y="16413"/>
                    <a:pt x="15674" y="16413"/>
                  </a:cubicBezTo>
                  <a:cubicBezTo>
                    <a:pt x="15820" y="16413"/>
                    <a:pt x="15968" y="16394"/>
                    <a:pt x="16113" y="16354"/>
                  </a:cubicBezTo>
                  <a:cubicBezTo>
                    <a:pt x="16851" y="16153"/>
                    <a:pt x="17363" y="15484"/>
                    <a:pt x="17360" y="14719"/>
                  </a:cubicBezTo>
                  <a:cubicBezTo>
                    <a:pt x="17357" y="14560"/>
                    <a:pt x="17333" y="14400"/>
                    <a:pt x="17285" y="14247"/>
                  </a:cubicBezTo>
                  <a:cubicBezTo>
                    <a:pt x="17718" y="13256"/>
                    <a:pt x="17297" y="11904"/>
                    <a:pt x="16056" y="10398"/>
                  </a:cubicBezTo>
                  <a:cubicBezTo>
                    <a:pt x="15848" y="10142"/>
                    <a:pt x="15595" y="9889"/>
                    <a:pt x="15351" y="9636"/>
                  </a:cubicBezTo>
                  <a:cubicBezTo>
                    <a:pt x="15595" y="9383"/>
                    <a:pt x="15848" y="9130"/>
                    <a:pt x="16056" y="8878"/>
                  </a:cubicBezTo>
                  <a:cubicBezTo>
                    <a:pt x="17261" y="7414"/>
                    <a:pt x="17694" y="6095"/>
                    <a:pt x="17279" y="5044"/>
                  </a:cubicBezTo>
                  <a:cubicBezTo>
                    <a:pt x="17330" y="4885"/>
                    <a:pt x="17357" y="4722"/>
                    <a:pt x="17360" y="4556"/>
                  </a:cubicBezTo>
                  <a:cubicBezTo>
                    <a:pt x="17363" y="3792"/>
                    <a:pt x="16851" y="3120"/>
                    <a:pt x="16113" y="2918"/>
                  </a:cubicBezTo>
                  <a:cubicBezTo>
                    <a:pt x="15967" y="2879"/>
                    <a:pt x="15819" y="2860"/>
                    <a:pt x="15673" y="2860"/>
                  </a:cubicBezTo>
                  <a:cubicBezTo>
                    <a:pt x="15080" y="2860"/>
                    <a:pt x="14517" y="3173"/>
                    <a:pt x="14210" y="3704"/>
                  </a:cubicBezTo>
                  <a:cubicBezTo>
                    <a:pt x="13506" y="3743"/>
                    <a:pt x="12810" y="3852"/>
                    <a:pt x="12126" y="4029"/>
                  </a:cubicBezTo>
                  <a:cubicBezTo>
                    <a:pt x="11473" y="1714"/>
                    <a:pt x="10383" y="0"/>
                    <a:pt x="88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8" name="Google Shape;1758;p52"/>
            <p:cNvSpPr/>
            <p:nvPr/>
          </p:nvSpPr>
          <p:spPr>
            <a:xfrm>
              <a:off x="2284200" y="4005050"/>
              <a:ext cx="84700" cy="84700"/>
            </a:xfrm>
            <a:custGeom>
              <a:rect b="b" l="l" r="r" t="t"/>
              <a:pathLst>
                <a:path extrusionOk="0" h="3388" w="3388">
                  <a:moveTo>
                    <a:pt x="1692" y="0"/>
                  </a:moveTo>
                  <a:cubicBezTo>
                    <a:pt x="756" y="0"/>
                    <a:pt x="0" y="756"/>
                    <a:pt x="0" y="1692"/>
                  </a:cubicBezTo>
                  <a:cubicBezTo>
                    <a:pt x="0" y="2629"/>
                    <a:pt x="756" y="3388"/>
                    <a:pt x="1692" y="3388"/>
                  </a:cubicBezTo>
                  <a:cubicBezTo>
                    <a:pt x="2629" y="3388"/>
                    <a:pt x="3388" y="2629"/>
                    <a:pt x="3388" y="1692"/>
                  </a:cubicBezTo>
                  <a:cubicBezTo>
                    <a:pt x="3388" y="756"/>
                    <a:pt x="2629" y="0"/>
                    <a:pt x="16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59" name="Google Shape;1759;p52"/>
          <p:cNvGrpSpPr/>
          <p:nvPr/>
        </p:nvGrpSpPr>
        <p:grpSpPr>
          <a:xfrm>
            <a:off x="6317413" y="3125970"/>
            <a:ext cx="293416" cy="339253"/>
            <a:chOff x="2710875" y="3806450"/>
            <a:chExt cx="416725" cy="481825"/>
          </a:xfrm>
        </p:grpSpPr>
        <p:sp>
          <p:nvSpPr>
            <p:cNvPr id="1760" name="Google Shape;1760;p52"/>
            <p:cNvSpPr/>
            <p:nvPr/>
          </p:nvSpPr>
          <p:spPr>
            <a:xfrm>
              <a:off x="2710875" y="4144450"/>
              <a:ext cx="416725" cy="143825"/>
            </a:xfrm>
            <a:custGeom>
              <a:rect b="b" l="l" r="r" t="t"/>
              <a:pathLst>
                <a:path extrusionOk="0" h="5753" w="16669">
                  <a:moveTo>
                    <a:pt x="2313" y="1"/>
                  </a:moveTo>
                  <a:lnTo>
                    <a:pt x="260" y="3590"/>
                  </a:lnTo>
                  <a:cubicBezTo>
                    <a:pt x="1" y="4039"/>
                    <a:pt x="1" y="4590"/>
                    <a:pt x="266" y="5036"/>
                  </a:cubicBezTo>
                  <a:cubicBezTo>
                    <a:pt x="517" y="5479"/>
                    <a:pt x="986" y="5752"/>
                    <a:pt x="1495" y="5752"/>
                  </a:cubicBezTo>
                  <a:cubicBezTo>
                    <a:pt x="1498" y="5752"/>
                    <a:pt x="1501" y="5752"/>
                    <a:pt x="1503" y="5752"/>
                  </a:cubicBezTo>
                  <a:lnTo>
                    <a:pt x="15165" y="5752"/>
                  </a:lnTo>
                  <a:cubicBezTo>
                    <a:pt x="15168" y="5752"/>
                    <a:pt x="15171" y="5752"/>
                    <a:pt x="15174" y="5752"/>
                  </a:cubicBezTo>
                  <a:cubicBezTo>
                    <a:pt x="15682" y="5752"/>
                    <a:pt x="16151" y="5479"/>
                    <a:pt x="16403" y="5036"/>
                  </a:cubicBezTo>
                  <a:cubicBezTo>
                    <a:pt x="16668" y="4590"/>
                    <a:pt x="16668" y="4039"/>
                    <a:pt x="16409" y="3590"/>
                  </a:cubicBezTo>
                  <a:lnTo>
                    <a:pt x="1435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1" name="Google Shape;1761;p52"/>
            <p:cNvSpPr/>
            <p:nvPr/>
          </p:nvSpPr>
          <p:spPr>
            <a:xfrm>
              <a:off x="2784800" y="3806450"/>
              <a:ext cx="268850" cy="309800"/>
            </a:xfrm>
            <a:custGeom>
              <a:rect b="b" l="l" r="r" t="t"/>
              <a:pathLst>
                <a:path extrusionOk="0" h="12392" w="10754">
                  <a:moveTo>
                    <a:pt x="5379" y="8113"/>
                  </a:moveTo>
                  <a:cubicBezTo>
                    <a:pt x="5882" y="8113"/>
                    <a:pt x="6132" y="8721"/>
                    <a:pt x="5776" y="9076"/>
                  </a:cubicBezTo>
                  <a:cubicBezTo>
                    <a:pt x="5661" y="9192"/>
                    <a:pt x="5519" y="9244"/>
                    <a:pt x="5380" y="9244"/>
                  </a:cubicBezTo>
                  <a:cubicBezTo>
                    <a:pt x="5091" y="9244"/>
                    <a:pt x="4813" y="9019"/>
                    <a:pt x="4813" y="8679"/>
                  </a:cubicBezTo>
                  <a:cubicBezTo>
                    <a:pt x="4813" y="8366"/>
                    <a:pt x="5066" y="8113"/>
                    <a:pt x="5379" y="8113"/>
                  </a:cubicBezTo>
                  <a:close/>
                  <a:moveTo>
                    <a:pt x="4280" y="9989"/>
                  </a:moveTo>
                  <a:cubicBezTo>
                    <a:pt x="4783" y="9989"/>
                    <a:pt x="5036" y="10597"/>
                    <a:pt x="4680" y="10952"/>
                  </a:cubicBezTo>
                  <a:cubicBezTo>
                    <a:pt x="4566" y="11067"/>
                    <a:pt x="4425" y="11118"/>
                    <a:pt x="4286" y="11118"/>
                  </a:cubicBezTo>
                  <a:cubicBezTo>
                    <a:pt x="3996" y="11118"/>
                    <a:pt x="3717" y="10892"/>
                    <a:pt x="3717" y="10552"/>
                  </a:cubicBezTo>
                  <a:cubicBezTo>
                    <a:pt x="3717" y="10242"/>
                    <a:pt x="3970" y="9989"/>
                    <a:pt x="4280" y="9989"/>
                  </a:cubicBezTo>
                  <a:close/>
                  <a:moveTo>
                    <a:pt x="6475" y="9989"/>
                  </a:moveTo>
                  <a:cubicBezTo>
                    <a:pt x="6978" y="9989"/>
                    <a:pt x="7231" y="10597"/>
                    <a:pt x="6875" y="10952"/>
                  </a:cubicBezTo>
                  <a:cubicBezTo>
                    <a:pt x="6761" y="11067"/>
                    <a:pt x="6620" y="11118"/>
                    <a:pt x="6481" y="11118"/>
                  </a:cubicBezTo>
                  <a:cubicBezTo>
                    <a:pt x="6191" y="11118"/>
                    <a:pt x="5912" y="10892"/>
                    <a:pt x="5912" y="10552"/>
                  </a:cubicBezTo>
                  <a:cubicBezTo>
                    <a:pt x="5912" y="10242"/>
                    <a:pt x="6162" y="9989"/>
                    <a:pt x="6475" y="9989"/>
                  </a:cubicBezTo>
                  <a:close/>
                  <a:moveTo>
                    <a:pt x="1744" y="0"/>
                  </a:moveTo>
                  <a:cubicBezTo>
                    <a:pt x="1434" y="0"/>
                    <a:pt x="1181" y="253"/>
                    <a:pt x="1181" y="566"/>
                  </a:cubicBezTo>
                  <a:cubicBezTo>
                    <a:pt x="1181" y="877"/>
                    <a:pt x="1434" y="1130"/>
                    <a:pt x="1744" y="1130"/>
                  </a:cubicBezTo>
                  <a:lnTo>
                    <a:pt x="2259" y="1130"/>
                  </a:lnTo>
                  <a:lnTo>
                    <a:pt x="2259" y="8444"/>
                  </a:lnTo>
                  <a:lnTo>
                    <a:pt x="1" y="12392"/>
                  </a:lnTo>
                  <a:lnTo>
                    <a:pt x="10754" y="12392"/>
                  </a:lnTo>
                  <a:lnTo>
                    <a:pt x="8496" y="8444"/>
                  </a:lnTo>
                  <a:lnTo>
                    <a:pt x="8496" y="1130"/>
                  </a:lnTo>
                  <a:lnTo>
                    <a:pt x="9010" y="1130"/>
                  </a:lnTo>
                  <a:cubicBezTo>
                    <a:pt x="9321" y="1130"/>
                    <a:pt x="9574" y="877"/>
                    <a:pt x="9574" y="566"/>
                  </a:cubicBezTo>
                  <a:cubicBezTo>
                    <a:pt x="9574" y="253"/>
                    <a:pt x="9321" y="0"/>
                    <a:pt x="901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62" name="Google Shape;1762;p52"/>
          <p:cNvGrpSpPr/>
          <p:nvPr/>
        </p:nvGrpSpPr>
        <p:grpSpPr>
          <a:xfrm>
            <a:off x="6712457" y="3166412"/>
            <a:ext cx="339253" cy="258369"/>
            <a:chOff x="3271200" y="3863875"/>
            <a:chExt cx="481825" cy="366950"/>
          </a:xfrm>
        </p:grpSpPr>
        <p:sp>
          <p:nvSpPr>
            <p:cNvPr id="1763" name="Google Shape;1763;p52"/>
            <p:cNvSpPr/>
            <p:nvPr/>
          </p:nvSpPr>
          <p:spPr>
            <a:xfrm>
              <a:off x="3271200" y="3920350"/>
              <a:ext cx="283225" cy="310475"/>
            </a:xfrm>
            <a:custGeom>
              <a:rect b="b" l="l" r="r" t="t"/>
              <a:pathLst>
                <a:path extrusionOk="0" h="12419" w="11329">
                  <a:moveTo>
                    <a:pt x="1693" y="0"/>
                  </a:moveTo>
                  <a:cubicBezTo>
                    <a:pt x="756" y="0"/>
                    <a:pt x="0" y="756"/>
                    <a:pt x="0" y="1693"/>
                  </a:cubicBezTo>
                  <a:lnTo>
                    <a:pt x="0" y="8468"/>
                  </a:lnTo>
                  <a:cubicBezTo>
                    <a:pt x="0" y="9405"/>
                    <a:pt x="756" y="10160"/>
                    <a:pt x="1693" y="10163"/>
                  </a:cubicBezTo>
                  <a:lnTo>
                    <a:pt x="2861" y="10163"/>
                  </a:lnTo>
                  <a:cubicBezTo>
                    <a:pt x="2861" y="11410"/>
                    <a:pt x="3870" y="12419"/>
                    <a:pt x="5120" y="12419"/>
                  </a:cubicBezTo>
                  <a:cubicBezTo>
                    <a:pt x="6366" y="12419"/>
                    <a:pt x="7378" y="11410"/>
                    <a:pt x="7378" y="10163"/>
                  </a:cubicBezTo>
                  <a:lnTo>
                    <a:pt x="9070" y="10163"/>
                  </a:lnTo>
                  <a:lnTo>
                    <a:pt x="9070" y="6679"/>
                  </a:lnTo>
                  <a:cubicBezTo>
                    <a:pt x="9070" y="6356"/>
                    <a:pt x="9350" y="6116"/>
                    <a:pt x="9645" y="6116"/>
                  </a:cubicBezTo>
                  <a:cubicBezTo>
                    <a:pt x="9705" y="6116"/>
                    <a:pt x="9765" y="6126"/>
                    <a:pt x="9823" y="6146"/>
                  </a:cubicBezTo>
                  <a:cubicBezTo>
                    <a:pt x="9938" y="6187"/>
                    <a:pt x="10055" y="6206"/>
                    <a:pt x="10172" y="6206"/>
                  </a:cubicBezTo>
                  <a:cubicBezTo>
                    <a:pt x="10766" y="6206"/>
                    <a:pt x="11329" y="5708"/>
                    <a:pt x="11329" y="5080"/>
                  </a:cubicBezTo>
                  <a:cubicBezTo>
                    <a:pt x="11329" y="4453"/>
                    <a:pt x="10766" y="3954"/>
                    <a:pt x="10172" y="3954"/>
                  </a:cubicBezTo>
                  <a:cubicBezTo>
                    <a:pt x="10055" y="3954"/>
                    <a:pt x="9938" y="3974"/>
                    <a:pt x="9823" y="4014"/>
                  </a:cubicBezTo>
                  <a:cubicBezTo>
                    <a:pt x="9759" y="4037"/>
                    <a:pt x="9695" y="4048"/>
                    <a:pt x="9632" y="4048"/>
                  </a:cubicBezTo>
                  <a:cubicBezTo>
                    <a:pt x="9333" y="4048"/>
                    <a:pt x="9070" y="3805"/>
                    <a:pt x="9070" y="3484"/>
                  </a:cubicBezTo>
                  <a:lnTo>
                    <a:pt x="9070" y="0"/>
                  </a:lnTo>
                  <a:lnTo>
                    <a:pt x="6381" y="0"/>
                  </a:lnTo>
                  <a:cubicBezTo>
                    <a:pt x="5894" y="0"/>
                    <a:pt x="5635" y="576"/>
                    <a:pt x="5960" y="940"/>
                  </a:cubicBezTo>
                  <a:cubicBezTo>
                    <a:pt x="6610" y="1669"/>
                    <a:pt x="6095" y="2822"/>
                    <a:pt x="5120" y="2822"/>
                  </a:cubicBezTo>
                  <a:cubicBezTo>
                    <a:pt x="4141" y="2822"/>
                    <a:pt x="3626" y="1669"/>
                    <a:pt x="4276" y="940"/>
                  </a:cubicBezTo>
                  <a:cubicBezTo>
                    <a:pt x="4602" y="576"/>
                    <a:pt x="4343" y="0"/>
                    <a:pt x="38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4" name="Google Shape;1764;p52"/>
            <p:cNvSpPr/>
            <p:nvPr/>
          </p:nvSpPr>
          <p:spPr>
            <a:xfrm>
              <a:off x="3526175" y="3863875"/>
              <a:ext cx="226850" cy="310575"/>
            </a:xfrm>
            <a:custGeom>
              <a:rect b="b" l="l" r="r" t="t"/>
              <a:pathLst>
                <a:path extrusionOk="0" h="12423" w="9074">
                  <a:moveTo>
                    <a:pt x="3954" y="1"/>
                  </a:moveTo>
                  <a:cubicBezTo>
                    <a:pt x="2705" y="1"/>
                    <a:pt x="1696" y="1010"/>
                    <a:pt x="1696" y="2259"/>
                  </a:cubicBezTo>
                  <a:lnTo>
                    <a:pt x="1" y="2259"/>
                  </a:lnTo>
                  <a:lnTo>
                    <a:pt x="1" y="5081"/>
                  </a:lnTo>
                  <a:cubicBezTo>
                    <a:pt x="1247" y="5081"/>
                    <a:pt x="2259" y="6093"/>
                    <a:pt x="2259" y="7339"/>
                  </a:cubicBezTo>
                  <a:cubicBezTo>
                    <a:pt x="2259" y="8586"/>
                    <a:pt x="1247" y="9598"/>
                    <a:pt x="1" y="9598"/>
                  </a:cubicBezTo>
                  <a:lnTo>
                    <a:pt x="1" y="12422"/>
                  </a:lnTo>
                  <a:lnTo>
                    <a:pt x="7378" y="12422"/>
                  </a:lnTo>
                  <a:cubicBezTo>
                    <a:pt x="8315" y="12419"/>
                    <a:pt x="9070" y="11664"/>
                    <a:pt x="9073" y="10727"/>
                  </a:cubicBezTo>
                  <a:lnTo>
                    <a:pt x="9073" y="3952"/>
                  </a:lnTo>
                  <a:cubicBezTo>
                    <a:pt x="9070" y="3015"/>
                    <a:pt x="8315" y="2259"/>
                    <a:pt x="7378" y="2259"/>
                  </a:cubicBezTo>
                  <a:lnTo>
                    <a:pt x="6213" y="2259"/>
                  </a:lnTo>
                  <a:cubicBezTo>
                    <a:pt x="6213" y="1010"/>
                    <a:pt x="5201" y="1"/>
                    <a:pt x="395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65" name="Google Shape;1765;p52"/>
          <p:cNvGrpSpPr/>
          <p:nvPr/>
        </p:nvGrpSpPr>
        <p:grpSpPr>
          <a:xfrm>
            <a:off x="7147952" y="3126199"/>
            <a:ext cx="295528" cy="338795"/>
            <a:chOff x="3895050" y="3806775"/>
            <a:chExt cx="419725" cy="481175"/>
          </a:xfrm>
        </p:grpSpPr>
        <p:sp>
          <p:nvSpPr>
            <p:cNvPr id="1766" name="Google Shape;1766;p52"/>
            <p:cNvSpPr/>
            <p:nvPr/>
          </p:nvSpPr>
          <p:spPr>
            <a:xfrm>
              <a:off x="3895050" y="3942650"/>
              <a:ext cx="419725" cy="345300"/>
            </a:xfrm>
            <a:custGeom>
              <a:rect b="b" l="l" r="r" t="t"/>
              <a:pathLst>
                <a:path extrusionOk="0" h="13812" w="16789">
                  <a:moveTo>
                    <a:pt x="4448" y="1"/>
                  </a:moveTo>
                  <a:cubicBezTo>
                    <a:pt x="4233" y="1"/>
                    <a:pt x="4016" y="18"/>
                    <a:pt x="3801" y="54"/>
                  </a:cubicBezTo>
                  <a:cubicBezTo>
                    <a:pt x="1545" y="418"/>
                    <a:pt x="1" y="2604"/>
                    <a:pt x="356" y="4929"/>
                  </a:cubicBezTo>
                  <a:cubicBezTo>
                    <a:pt x="994" y="9100"/>
                    <a:pt x="2205" y="11942"/>
                    <a:pt x="3858" y="13147"/>
                  </a:cubicBezTo>
                  <a:cubicBezTo>
                    <a:pt x="4470" y="13592"/>
                    <a:pt x="5129" y="13811"/>
                    <a:pt x="5863" y="13811"/>
                  </a:cubicBezTo>
                  <a:cubicBezTo>
                    <a:pt x="6071" y="13811"/>
                    <a:pt x="6286" y="13793"/>
                    <a:pt x="6508" y="13758"/>
                  </a:cubicBezTo>
                  <a:cubicBezTo>
                    <a:pt x="7125" y="13659"/>
                    <a:pt x="7610" y="13406"/>
                    <a:pt x="7999" y="12987"/>
                  </a:cubicBezTo>
                  <a:lnTo>
                    <a:pt x="8396" y="12557"/>
                  </a:lnTo>
                  <a:lnTo>
                    <a:pt x="8791" y="12987"/>
                  </a:lnTo>
                  <a:cubicBezTo>
                    <a:pt x="9179" y="13406"/>
                    <a:pt x="9667" y="13659"/>
                    <a:pt x="10281" y="13758"/>
                  </a:cubicBezTo>
                  <a:cubicBezTo>
                    <a:pt x="10503" y="13793"/>
                    <a:pt x="10718" y="13811"/>
                    <a:pt x="10927" y="13811"/>
                  </a:cubicBezTo>
                  <a:cubicBezTo>
                    <a:pt x="11660" y="13811"/>
                    <a:pt x="12319" y="13592"/>
                    <a:pt x="12931" y="13147"/>
                  </a:cubicBezTo>
                  <a:cubicBezTo>
                    <a:pt x="14587" y="11942"/>
                    <a:pt x="15795" y="9100"/>
                    <a:pt x="16433" y="4929"/>
                  </a:cubicBezTo>
                  <a:cubicBezTo>
                    <a:pt x="16788" y="2604"/>
                    <a:pt x="15244" y="418"/>
                    <a:pt x="12988" y="54"/>
                  </a:cubicBezTo>
                  <a:cubicBezTo>
                    <a:pt x="12773" y="18"/>
                    <a:pt x="12556" y="1"/>
                    <a:pt x="12341" y="1"/>
                  </a:cubicBezTo>
                  <a:cubicBezTo>
                    <a:pt x="11461" y="1"/>
                    <a:pt x="10599" y="293"/>
                    <a:pt x="9893" y="840"/>
                  </a:cubicBezTo>
                  <a:cubicBezTo>
                    <a:pt x="9601" y="1063"/>
                    <a:pt x="9263" y="1216"/>
                    <a:pt x="8905" y="1292"/>
                  </a:cubicBezTo>
                  <a:cubicBezTo>
                    <a:pt x="8736" y="1326"/>
                    <a:pt x="8567" y="1343"/>
                    <a:pt x="8397" y="1343"/>
                  </a:cubicBezTo>
                  <a:cubicBezTo>
                    <a:pt x="8296" y="1343"/>
                    <a:pt x="8196" y="1337"/>
                    <a:pt x="8095" y="1325"/>
                  </a:cubicBezTo>
                  <a:cubicBezTo>
                    <a:pt x="7658" y="1273"/>
                    <a:pt x="7246" y="1105"/>
                    <a:pt x="6896" y="840"/>
                  </a:cubicBezTo>
                  <a:cubicBezTo>
                    <a:pt x="6190" y="293"/>
                    <a:pt x="5328" y="1"/>
                    <a:pt x="44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7" name="Google Shape;1767;p52"/>
            <p:cNvSpPr/>
            <p:nvPr/>
          </p:nvSpPr>
          <p:spPr>
            <a:xfrm>
              <a:off x="4016325" y="3806775"/>
              <a:ext cx="199225" cy="142475"/>
            </a:xfrm>
            <a:custGeom>
              <a:rect b="b" l="l" r="r" t="t"/>
              <a:pathLst>
                <a:path extrusionOk="0" h="5699" w="7969">
                  <a:moveTo>
                    <a:pt x="1350" y="0"/>
                  </a:moveTo>
                  <a:cubicBezTo>
                    <a:pt x="1132" y="0"/>
                    <a:pt x="925" y="129"/>
                    <a:pt x="832" y="343"/>
                  </a:cubicBezTo>
                  <a:cubicBezTo>
                    <a:pt x="799" y="424"/>
                    <a:pt x="1" y="2330"/>
                    <a:pt x="678" y="4101"/>
                  </a:cubicBezTo>
                  <a:cubicBezTo>
                    <a:pt x="736" y="4242"/>
                    <a:pt x="796" y="4381"/>
                    <a:pt x="868" y="4516"/>
                  </a:cubicBezTo>
                  <a:cubicBezTo>
                    <a:pt x="1534" y="4691"/>
                    <a:pt x="2157" y="4995"/>
                    <a:pt x="2702" y="5414"/>
                  </a:cubicBezTo>
                  <a:cubicBezTo>
                    <a:pt x="2950" y="5603"/>
                    <a:pt x="3247" y="5698"/>
                    <a:pt x="3544" y="5698"/>
                  </a:cubicBezTo>
                  <a:cubicBezTo>
                    <a:pt x="3840" y="5698"/>
                    <a:pt x="4137" y="5603"/>
                    <a:pt x="4385" y="5414"/>
                  </a:cubicBezTo>
                  <a:cubicBezTo>
                    <a:pt x="4442" y="5368"/>
                    <a:pt x="4503" y="5326"/>
                    <a:pt x="4563" y="5284"/>
                  </a:cubicBezTo>
                  <a:cubicBezTo>
                    <a:pt x="4870" y="4592"/>
                    <a:pt x="5355" y="3968"/>
                    <a:pt x="6020" y="3417"/>
                  </a:cubicBezTo>
                  <a:cubicBezTo>
                    <a:pt x="6478" y="3035"/>
                    <a:pt x="6987" y="2722"/>
                    <a:pt x="7532" y="2484"/>
                  </a:cubicBezTo>
                  <a:cubicBezTo>
                    <a:pt x="7824" y="2372"/>
                    <a:pt x="7969" y="2044"/>
                    <a:pt x="7854" y="1752"/>
                  </a:cubicBezTo>
                  <a:cubicBezTo>
                    <a:pt x="7768" y="1529"/>
                    <a:pt x="7554" y="1392"/>
                    <a:pt x="7327" y="1392"/>
                  </a:cubicBezTo>
                  <a:cubicBezTo>
                    <a:pt x="7260" y="1392"/>
                    <a:pt x="7192" y="1404"/>
                    <a:pt x="7125" y="1430"/>
                  </a:cubicBezTo>
                  <a:lnTo>
                    <a:pt x="7125" y="1433"/>
                  </a:lnTo>
                  <a:cubicBezTo>
                    <a:pt x="7089" y="1445"/>
                    <a:pt x="6243" y="1776"/>
                    <a:pt x="5334" y="2520"/>
                  </a:cubicBezTo>
                  <a:cubicBezTo>
                    <a:pt x="4997" y="2794"/>
                    <a:pt x="4689" y="3098"/>
                    <a:pt x="4412" y="3429"/>
                  </a:cubicBezTo>
                  <a:cubicBezTo>
                    <a:pt x="4367" y="3194"/>
                    <a:pt x="4301" y="2965"/>
                    <a:pt x="4217" y="2743"/>
                  </a:cubicBezTo>
                  <a:cubicBezTo>
                    <a:pt x="3536" y="972"/>
                    <a:pt x="1669" y="90"/>
                    <a:pt x="1588" y="54"/>
                  </a:cubicBezTo>
                  <a:cubicBezTo>
                    <a:pt x="1511" y="17"/>
                    <a:pt x="1430" y="0"/>
                    <a:pt x="13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68" name="Google Shape;1768;p52"/>
          <p:cNvGrpSpPr/>
          <p:nvPr/>
        </p:nvGrpSpPr>
        <p:grpSpPr>
          <a:xfrm>
            <a:off x="7551234" y="3125979"/>
            <a:ext cx="336296" cy="339235"/>
            <a:chOff x="4464775" y="3806475"/>
            <a:chExt cx="477625" cy="481800"/>
          </a:xfrm>
        </p:grpSpPr>
        <p:sp>
          <p:nvSpPr>
            <p:cNvPr id="1769" name="Google Shape;1769;p52"/>
            <p:cNvSpPr/>
            <p:nvPr/>
          </p:nvSpPr>
          <p:spPr>
            <a:xfrm>
              <a:off x="4726375" y="3806475"/>
              <a:ext cx="56500" cy="141125"/>
            </a:xfrm>
            <a:custGeom>
              <a:rect b="b" l="l" r="r" t="t"/>
              <a:pathLst>
                <a:path extrusionOk="0" h="5645" w="2260">
                  <a:moveTo>
                    <a:pt x="1133" y="1"/>
                  </a:moveTo>
                  <a:cubicBezTo>
                    <a:pt x="978" y="1"/>
                    <a:pt x="823" y="64"/>
                    <a:pt x="712" y="189"/>
                  </a:cubicBezTo>
                  <a:cubicBezTo>
                    <a:pt x="504" y="421"/>
                    <a:pt x="522" y="776"/>
                    <a:pt x="754" y="984"/>
                  </a:cubicBezTo>
                  <a:cubicBezTo>
                    <a:pt x="832" y="1056"/>
                    <a:pt x="1130" y="1385"/>
                    <a:pt x="1130" y="1695"/>
                  </a:cubicBezTo>
                  <a:cubicBezTo>
                    <a:pt x="1130" y="1990"/>
                    <a:pt x="850" y="2315"/>
                    <a:pt x="754" y="2402"/>
                  </a:cubicBezTo>
                  <a:cubicBezTo>
                    <a:pt x="678" y="2472"/>
                    <a:pt x="1" y="3101"/>
                    <a:pt x="1" y="3953"/>
                  </a:cubicBezTo>
                  <a:cubicBezTo>
                    <a:pt x="1" y="4802"/>
                    <a:pt x="675" y="5432"/>
                    <a:pt x="754" y="5501"/>
                  </a:cubicBezTo>
                  <a:cubicBezTo>
                    <a:pt x="861" y="5597"/>
                    <a:pt x="995" y="5644"/>
                    <a:pt x="1128" y="5644"/>
                  </a:cubicBezTo>
                  <a:cubicBezTo>
                    <a:pt x="1283" y="5644"/>
                    <a:pt x="1437" y="5580"/>
                    <a:pt x="1549" y="5456"/>
                  </a:cubicBezTo>
                  <a:cubicBezTo>
                    <a:pt x="1757" y="5224"/>
                    <a:pt x="1735" y="4869"/>
                    <a:pt x="1507" y="4661"/>
                  </a:cubicBezTo>
                  <a:cubicBezTo>
                    <a:pt x="1428" y="4588"/>
                    <a:pt x="1130" y="4260"/>
                    <a:pt x="1130" y="3950"/>
                  </a:cubicBezTo>
                  <a:cubicBezTo>
                    <a:pt x="1130" y="3655"/>
                    <a:pt x="1410" y="3330"/>
                    <a:pt x="1507" y="3242"/>
                  </a:cubicBezTo>
                  <a:cubicBezTo>
                    <a:pt x="1585" y="3173"/>
                    <a:pt x="2259" y="2544"/>
                    <a:pt x="2259" y="1692"/>
                  </a:cubicBezTo>
                  <a:cubicBezTo>
                    <a:pt x="2259" y="842"/>
                    <a:pt x="1585" y="213"/>
                    <a:pt x="1507" y="144"/>
                  </a:cubicBezTo>
                  <a:cubicBezTo>
                    <a:pt x="1399" y="48"/>
                    <a:pt x="1266" y="1"/>
                    <a:pt x="11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0" name="Google Shape;1770;p52"/>
            <p:cNvSpPr/>
            <p:nvPr/>
          </p:nvSpPr>
          <p:spPr>
            <a:xfrm>
              <a:off x="4641700" y="3806475"/>
              <a:ext cx="56475" cy="141125"/>
            </a:xfrm>
            <a:custGeom>
              <a:rect b="b" l="l" r="r" t="t"/>
              <a:pathLst>
                <a:path extrusionOk="0" h="5645" w="2259">
                  <a:moveTo>
                    <a:pt x="1132" y="1"/>
                  </a:moveTo>
                  <a:cubicBezTo>
                    <a:pt x="977" y="1"/>
                    <a:pt x="823" y="64"/>
                    <a:pt x="711" y="189"/>
                  </a:cubicBezTo>
                  <a:cubicBezTo>
                    <a:pt x="503" y="421"/>
                    <a:pt x="521" y="776"/>
                    <a:pt x="753" y="984"/>
                  </a:cubicBezTo>
                  <a:cubicBezTo>
                    <a:pt x="831" y="1056"/>
                    <a:pt x="1130" y="1385"/>
                    <a:pt x="1130" y="1695"/>
                  </a:cubicBezTo>
                  <a:cubicBezTo>
                    <a:pt x="1130" y="1990"/>
                    <a:pt x="849" y="2315"/>
                    <a:pt x="753" y="2402"/>
                  </a:cubicBezTo>
                  <a:cubicBezTo>
                    <a:pt x="678" y="2472"/>
                    <a:pt x="0" y="3101"/>
                    <a:pt x="0" y="3953"/>
                  </a:cubicBezTo>
                  <a:cubicBezTo>
                    <a:pt x="0" y="4802"/>
                    <a:pt x="675" y="5432"/>
                    <a:pt x="753" y="5501"/>
                  </a:cubicBezTo>
                  <a:cubicBezTo>
                    <a:pt x="860" y="5597"/>
                    <a:pt x="994" y="5644"/>
                    <a:pt x="1127" y="5644"/>
                  </a:cubicBezTo>
                  <a:cubicBezTo>
                    <a:pt x="1282" y="5644"/>
                    <a:pt x="1436" y="5580"/>
                    <a:pt x="1548" y="5456"/>
                  </a:cubicBezTo>
                  <a:cubicBezTo>
                    <a:pt x="1756" y="5224"/>
                    <a:pt x="1735" y="4869"/>
                    <a:pt x="1506" y="4661"/>
                  </a:cubicBezTo>
                  <a:cubicBezTo>
                    <a:pt x="1428" y="4588"/>
                    <a:pt x="1130" y="4260"/>
                    <a:pt x="1130" y="3950"/>
                  </a:cubicBezTo>
                  <a:cubicBezTo>
                    <a:pt x="1130" y="3655"/>
                    <a:pt x="1410" y="3330"/>
                    <a:pt x="1506" y="3242"/>
                  </a:cubicBezTo>
                  <a:cubicBezTo>
                    <a:pt x="1581" y="3173"/>
                    <a:pt x="2259" y="2544"/>
                    <a:pt x="2259" y="1692"/>
                  </a:cubicBezTo>
                  <a:cubicBezTo>
                    <a:pt x="2259" y="842"/>
                    <a:pt x="1581" y="213"/>
                    <a:pt x="1506" y="144"/>
                  </a:cubicBezTo>
                  <a:cubicBezTo>
                    <a:pt x="1399" y="48"/>
                    <a:pt x="1265" y="1"/>
                    <a:pt x="1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1" name="Google Shape;1771;p52"/>
            <p:cNvSpPr/>
            <p:nvPr/>
          </p:nvSpPr>
          <p:spPr>
            <a:xfrm>
              <a:off x="4557000" y="3806475"/>
              <a:ext cx="56500" cy="141125"/>
            </a:xfrm>
            <a:custGeom>
              <a:rect b="b" l="l" r="r" t="t"/>
              <a:pathLst>
                <a:path extrusionOk="0" h="5645" w="2260">
                  <a:moveTo>
                    <a:pt x="1132" y="1"/>
                  </a:moveTo>
                  <a:cubicBezTo>
                    <a:pt x="977" y="1"/>
                    <a:pt x="823" y="64"/>
                    <a:pt x="711" y="189"/>
                  </a:cubicBezTo>
                  <a:cubicBezTo>
                    <a:pt x="504" y="421"/>
                    <a:pt x="522" y="776"/>
                    <a:pt x="753" y="984"/>
                  </a:cubicBezTo>
                  <a:cubicBezTo>
                    <a:pt x="832" y="1056"/>
                    <a:pt x="1130" y="1385"/>
                    <a:pt x="1130" y="1695"/>
                  </a:cubicBezTo>
                  <a:cubicBezTo>
                    <a:pt x="1130" y="1990"/>
                    <a:pt x="850" y="2315"/>
                    <a:pt x="753" y="2402"/>
                  </a:cubicBezTo>
                  <a:cubicBezTo>
                    <a:pt x="678" y="2472"/>
                    <a:pt x="1" y="3101"/>
                    <a:pt x="1" y="3953"/>
                  </a:cubicBezTo>
                  <a:cubicBezTo>
                    <a:pt x="1" y="4802"/>
                    <a:pt x="675" y="5432"/>
                    <a:pt x="753" y="5501"/>
                  </a:cubicBezTo>
                  <a:cubicBezTo>
                    <a:pt x="861" y="5597"/>
                    <a:pt x="994" y="5644"/>
                    <a:pt x="1127" y="5644"/>
                  </a:cubicBezTo>
                  <a:cubicBezTo>
                    <a:pt x="1282" y="5644"/>
                    <a:pt x="1437" y="5580"/>
                    <a:pt x="1548" y="5456"/>
                  </a:cubicBezTo>
                  <a:cubicBezTo>
                    <a:pt x="1756" y="5224"/>
                    <a:pt x="1735" y="4869"/>
                    <a:pt x="1506" y="4661"/>
                  </a:cubicBezTo>
                  <a:cubicBezTo>
                    <a:pt x="1428" y="4588"/>
                    <a:pt x="1130" y="4260"/>
                    <a:pt x="1130" y="3950"/>
                  </a:cubicBezTo>
                  <a:cubicBezTo>
                    <a:pt x="1130" y="3655"/>
                    <a:pt x="1410" y="3330"/>
                    <a:pt x="1506" y="3242"/>
                  </a:cubicBezTo>
                  <a:cubicBezTo>
                    <a:pt x="1582" y="3173"/>
                    <a:pt x="2259" y="2544"/>
                    <a:pt x="2259" y="1692"/>
                  </a:cubicBezTo>
                  <a:cubicBezTo>
                    <a:pt x="2259" y="842"/>
                    <a:pt x="1582" y="213"/>
                    <a:pt x="1506" y="144"/>
                  </a:cubicBezTo>
                  <a:cubicBezTo>
                    <a:pt x="1399" y="48"/>
                    <a:pt x="1265" y="1"/>
                    <a:pt x="1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2" name="Google Shape;1772;p52"/>
            <p:cNvSpPr/>
            <p:nvPr/>
          </p:nvSpPr>
          <p:spPr>
            <a:xfrm>
              <a:off x="4464775" y="4230875"/>
              <a:ext cx="395250" cy="57400"/>
            </a:xfrm>
            <a:custGeom>
              <a:rect b="b" l="l" r="r" t="t"/>
              <a:pathLst>
                <a:path extrusionOk="0" h="2296" w="15810">
                  <a:moveTo>
                    <a:pt x="567" y="1"/>
                  </a:moveTo>
                  <a:cubicBezTo>
                    <a:pt x="254" y="1"/>
                    <a:pt x="1" y="251"/>
                    <a:pt x="1" y="564"/>
                  </a:cubicBezTo>
                  <a:cubicBezTo>
                    <a:pt x="1" y="877"/>
                    <a:pt x="254" y="1130"/>
                    <a:pt x="567" y="1130"/>
                  </a:cubicBezTo>
                  <a:lnTo>
                    <a:pt x="1910" y="1130"/>
                  </a:lnTo>
                  <a:lnTo>
                    <a:pt x="2006" y="1359"/>
                  </a:lnTo>
                  <a:cubicBezTo>
                    <a:pt x="2291" y="1932"/>
                    <a:pt x="2875" y="2295"/>
                    <a:pt x="3516" y="2295"/>
                  </a:cubicBezTo>
                  <a:cubicBezTo>
                    <a:pt x="3519" y="2295"/>
                    <a:pt x="3521" y="2295"/>
                    <a:pt x="3524" y="2295"/>
                  </a:cubicBezTo>
                  <a:lnTo>
                    <a:pt x="12290" y="2295"/>
                  </a:lnTo>
                  <a:cubicBezTo>
                    <a:pt x="12292" y="2295"/>
                    <a:pt x="12295" y="2295"/>
                    <a:pt x="12298" y="2295"/>
                  </a:cubicBezTo>
                  <a:cubicBezTo>
                    <a:pt x="12936" y="2295"/>
                    <a:pt x="13520" y="1932"/>
                    <a:pt x="13804" y="1359"/>
                  </a:cubicBezTo>
                  <a:lnTo>
                    <a:pt x="13901" y="1130"/>
                  </a:lnTo>
                  <a:lnTo>
                    <a:pt x="15247" y="1130"/>
                  </a:lnTo>
                  <a:cubicBezTo>
                    <a:pt x="15557" y="1130"/>
                    <a:pt x="15810" y="877"/>
                    <a:pt x="15810" y="564"/>
                  </a:cubicBezTo>
                  <a:cubicBezTo>
                    <a:pt x="15810" y="251"/>
                    <a:pt x="15557" y="1"/>
                    <a:pt x="152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3" name="Google Shape;1773;p52"/>
            <p:cNvSpPr/>
            <p:nvPr/>
          </p:nvSpPr>
          <p:spPr>
            <a:xfrm>
              <a:off x="4840675" y="4007300"/>
              <a:ext cx="101725" cy="166025"/>
            </a:xfrm>
            <a:custGeom>
              <a:rect b="b" l="l" r="r" t="t"/>
              <a:pathLst>
                <a:path extrusionOk="0" h="6641" w="4069">
                  <a:moveTo>
                    <a:pt x="1870" y="0"/>
                  </a:moveTo>
                  <a:cubicBezTo>
                    <a:pt x="1852" y="380"/>
                    <a:pt x="1837" y="759"/>
                    <a:pt x="1795" y="1130"/>
                  </a:cubicBezTo>
                  <a:cubicBezTo>
                    <a:pt x="1927" y="1181"/>
                    <a:pt x="2048" y="1256"/>
                    <a:pt x="2150" y="1355"/>
                  </a:cubicBezTo>
                  <a:cubicBezTo>
                    <a:pt x="2800" y="2006"/>
                    <a:pt x="2433" y="3469"/>
                    <a:pt x="1352" y="4550"/>
                  </a:cubicBezTo>
                  <a:cubicBezTo>
                    <a:pt x="1177" y="4722"/>
                    <a:pt x="991" y="4879"/>
                    <a:pt x="792" y="5017"/>
                  </a:cubicBezTo>
                  <a:cubicBezTo>
                    <a:pt x="566" y="5577"/>
                    <a:pt x="301" y="6119"/>
                    <a:pt x="0" y="6640"/>
                  </a:cubicBezTo>
                  <a:cubicBezTo>
                    <a:pt x="747" y="6429"/>
                    <a:pt x="1506" y="5993"/>
                    <a:pt x="2150" y="5348"/>
                  </a:cubicBezTo>
                  <a:cubicBezTo>
                    <a:pt x="3716" y="3782"/>
                    <a:pt x="4068" y="1678"/>
                    <a:pt x="2948" y="557"/>
                  </a:cubicBezTo>
                  <a:cubicBezTo>
                    <a:pt x="2656" y="268"/>
                    <a:pt x="2280" y="97"/>
                    <a:pt x="18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4" name="Google Shape;1774;p52"/>
            <p:cNvSpPr/>
            <p:nvPr/>
          </p:nvSpPr>
          <p:spPr>
            <a:xfrm>
              <a:off x="4464775" y="3976800"/>
              <a:ext cx="395250" cy="225875"/>
            </a:xfrm>
            <a:custGeom>
              <a:rect b="b" l="l" r="r" t="t"/>
              <a:pathLst>
                <a:path extrusionOk="0" h="9035" w="15810">
                  <a:moveTo>
                    <a:pt x="564" y="1"/>
                  </a:moveTo>
                  <a:cubicBezTo>
                    <a:pt x="254" y="1"/>
                    <a:pt x="1" y="251"/>
                    <a:pt x="1" y="564"/>
                  </a:cubicBezTo>
                  <a:cubicBezTo>
                    <a:pt x="1" y="3930"/>
                    <a:pt x="1157" y="7026"/>
                    <a:pt x="3075" y="9035"/>
                  </a:cubicBezTo>
                  <a:lnTo>
                    <a:pt x="12735" y="9035"/>
                  </a:lnTo>
                  <a:cubicBezTo>
                    <a:pt x="14654" y="7026"/>
                    <a:pt x="15810" y="3930"/>
                    <a:pt x="15810" y="564"/>
                  </a:cubicBezTo>
                  <a:cubicBezTo>
                    <a:pt x="15810" y="251"/>
                    <a:pt x="15557" y="1"/>
                    <a:pt x="1524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75" name="Google Shape;1775;p52"/>
          <p:cNvGrpSpPr/>
          <p:nvPr/>
        </p:nvGrpSpPr>
        <p:grpSpPr>
          <a:xfrm>
            <a:off x="7974679" y="3125970"/>
            <a:ext cx="339253" cy="339253"/>
            <a:chOff x="5049725" y="3806450"/>
            <a:chExt cx="481825" cy="481825"/>
          </a:xfrm>
        </p:grpSpPr>
        <p:sp>
          <p:nvSpPr>
            <p:cNvPr id="1776" name="Google Shape;1776;p52"/>
            <p:cNvSpPr/>
            <p:nvPr/>
          </p:nvSpPr>
          <p:spPr>
            <a:xfrm>
              <a:off x="5361150" y="3976800"/>
              <a:ext cx="28250" cy="28275"/>
            </a:xfrm>
            <a:custGeom>
              <a:rect b="b" l="l" r="r" t="t"/>
              <a:pathLst>
                <a:path extrusionOk="0" h="1131"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7" name="Google Shape;1777;p52"/>
            <p:cNvSpPr/>
            <p:nvPr/>
          </p:nvSpPr>
          <p:spPr>
            <a:xfrm>
              <a:off x="5191775" y="3976800"/>
              <a:ext cx="28250" cy="28275"/>
            </a:xfrm>
            <a:custGeom>
              <a:rect b="b" l="l" r="r" t="t"/>
              <a:pathLst>
                <a:path extrusionOk="0" h="1131" w="113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8" name="Google Shape;1778;p52"/>
            <p:cNvSpPr/>
            <p:nvPr/>
          </p:nvSpPr>
          <p:spPr>
            <a:xfrm>
              <a:off x="5049725" y="3806450"/>
              <a:ext cx="481825" cy="481825"/>
            </a:xfrm>
            <a:custGeom>
              <a:rect b="b" l="l" r="r" t="t"/>
              <a:pathLst>
                <a:path extrusionOk="0" h="19273" w="19273">
                  <a:moveTo>
                    <a:pt x="6249" y="5686"/>
                  </a:moveTo>
                  <a:cubicBezTo>
                    <a:pt x="6932" y="5686"/>
                    <a:pt x="7549" y="6098"/>
                    <a:pt x="7811" y="6730"/>
                  </a:cubicBezTo>
                  <a:cubicBezTo>
                    <a:pt x="8073" y="7363"/>
                    <a:pt x="7929" y="8092"/>
                    <a:pt x="7444" y="8576"/>
                  </a:cubicBezTo>
                  <a:cubicBezTo>
                    <a:pt x="7120" y="8901"/>
                    <a:pt x="6686" y="9073"/>
                    <a:pt x="6246" y="9073"/>
                  </a:cubicBezTo>
                  <a:cubicBezTo>
                    <a:pt x="6028" y="9073"/>
                    <a:pt x="5808" y="9031"/>
                    <a:pt x="5598" y="8944"/>
                  </a:cubicBezTo>
                  <a:cubicBezTo>
                    <a:pt x="4966" y="8682"/>
                    <a:pt x="4553" y="8064"/>
                    <a:pt x="4553" y="7378"/>
                  </a:cubicBezTo>
                  <a:cubicBezTo>
                    <a:pt x="4553"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0"/>
                    <a:pt x="13024" y="9073"/>
                  </a:cubicBezTo>
                  <a:cubicBezTo>
                    <a:pt x="12337" y="9073"/>
                    <a:pt x="11720" y="8658"/>
                    <a:pt x="11458" y="8025"/>
                  </a:cubicBezTo>
                  <a:cubicBezTo>
                    <a:pt x="11196" y="7393"/>
                    <a:pt x="11341" y="6664"/>
                    <a:pt x="11825" y="6179"/>
                  </a:cubicBezTo>
                  <a:cubicBezTo>
                    <a:pt x="12150" y="5855"/>
                    <a:pt x="12583" y="5683"/>
                    <a:pt x="13024" y="5683"/>
                  </a:cubicBezTo>
                  <a:close/>
                  <a:moveTo>
                    <a:pt x="9636" y="10196"/>
                  </a:moveTo>
                  <a:cubicBezTo>
                    <a:pt x="11955" y="10196"/>
                    <a:pt x="13981" y="11765"/>
                    <a:pt x="14557" y="14012"/>
                  </a:cubicBezTo>
                  <a:cubicBezTo>
                    <a:pt x="14635" y="14316"/>
                    <a:pt x="14454" y="14623"/>
                    <a:pt x="14153" y="14701"/>
                  </a:cubicBezTo>
                  <a:cubicBezTo>
                    <a:pt x="14107" y="14713"/>
                    <a:pt x="14060" y="14718"/>
                    <a:pt x="14014" y="14718"/>
                  </a:cubicBezTo>
                  <a:cubicBezTo>
                    <a:pt x="13760" y="14718"/>
                    <a:pt x="13530" y="14550"/>
                    <a:pt x="13464" y="14295"/>
                  </a:cubicBezTo>
                  <a:cubicBezTo>
                    <a:pt x="13015" y="12548"/>
                    <a:pt x="11440" y="11326"/>
                    <a:pt x="9636" y="11326"/>
                  </a:cubicBezTo>
                  <a:cubicBezTo>
                    <a:pt x="7833" y="11326"/>
                    <a:pt x="6258" y="12548"/>
                    <a:pt x="5809" y="14295"/>
                  </a:cubicBezTo>
                  <a:cubicBezTo>
                    <a:pt x="5743" y="14550"/>
                    <a:pt x="5512" y="14718"/>
                    <a:pt x="5260" y="14718"/>
                  </a:cubicBezTo>
                  <a:cubicBezTo>
                    <a:pt x="5215" y="14718"/>
                    <a:pt x="5169" y="14713"/>
                    <a:pt x="5122" y="14701"/>
                  </a:cubicBezTo>
                  <a:cubicBezTo>
                    <a:pt x="4818" y="14623"/>
                    <a:pt x="4638" y="14316"/>
                    <a:pt x="4716" y="14012"/>
                  </a:cubicBezTo>
                  <a:cubicBezTo>
                    <a:pt x="5291" y="11765"/>
                    <a:pt x="7318" y="10196"/>
                    <a:pt x="9636" y="10196"/>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27" y="0"/>
                    <a:pt x="96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79" name="Google Shape;1779;p52"/>
          <p:cNvGrpSpPr/>
          <p:nvPr/>
        </p:nvGrpSpPr>
        <p:grpSpPr>
          <a:xfrm>
            <a:off x="1461983" y="3951798"/>
            <a:ext cx="339253" cy="339253"/>
            <a:chOff x="5651375" y="3806450"/>
            <a:chExt cx="481825" cy="481825"/>
          </a:xfrm>
        </p:grpSpPr>
        <p:sp>
          <p:nvSpPr>
            <p:cNvPr id="1780" name="Google Shape;1780;p52"/>
            <p:cNvSpPr/>
            <p:nvPr/>
          </p:nvSpPr>
          <p:spPr>
            <a:xfrm>
              <a:off x="5793425" y="3976800"/>
              <a:ext cx="28250" cy="28275"/>
            </a:xfrm>
            <a:custGeom>
              <a:rect b="b" l="l" r="r" t="t"/>
              <a:pathLst>
                <a:path extrusionOk="0" h="1131" w="113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1" name="Google Shape;1781;p52"/>
            <p:cNvSpPr/>
            <p:nvPr/>
          </p:nvSpPr>
          <p:spPr>
            <a:xfrm>
              <a:off x="5794475" y="4089725"/>
              <a:ext cx="195600" cy="84725"/>
            </a:xfrm>
            <a:custGeom>
              <a:rect b="b" l="l" r="r" t="t"/>
              <a:pathLst>
                <a:path extrusionOk="0" h="3389" w="7824">
                  <a:moveTo>
                    <a:pt x="1" y="1"/>
                  </a:moveTo>
                  <a:cubicBezTo>
                    <a:pt x="284" y="1943"/>
                    <a:pt x="1949" y="3385"/>
                    <a:pt x="3912" y="3388"/>
                  </a:cubicBezTo>
                  <a:cubicBezTo>
                    <a:pt x="5875" y="3385"/>
                    <a:pt x="7541" y="1943"/>
                    <a:pt x="782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2" name="Google Shape;1782;p52"/>
            <p:cNvSpPr/>
            <p:nvPr/>
          </p:nvSpPr>
          <p:spPr>
            <a:xfrm>
              <a:off x="5651375" y="3806450"/>
              <a:ext cx="481825" cy="481825"/>
            </a:xfrm>
            <a:custGeom>
              <a:rect b="b" l="l" r="r" t="t"/>
              <a:pathLst>
                <a:path extrusionOk="0" h="19273" w="19273">
                  <a:moveTo>
                    <a:pt x="6249" y="5686"/>
                  </a:moveTo>
                  <a:cubicBezTo>
                    <a:pt x="6932" y="5686"/>
                    <a:pt x="7549" y="6098"/>
                    <a:pt x="7811" y="6730"/>
                  </a:cubicBezTo>
                  <a:cubicBezTo>
                    <a:pt x="8073" y="7363"/>
                    <a:pt x="7929" y="8092"/>
                    <a:pt x="7444" y="8576"/>
                  </a:cubicBezTo>
                  <a:cubicBezTo>
                    <a:pt x="7122" y="8901"/>
                    <a:pt x="6689" y="9073"/>
                    <a:pt x="6248" y="9073"/>
                  </a:cubicBezTo>
                  <a:cubicBezTo>
                    <a:pt x="6029" y="9073"/>
                    <a:pt x="5808" y="9031"/>
                    <a:pt x="5598" y="8944"/>
                  </a:cubicBezTo>
                  <a:cubicBezTo>
                    <a:pt x="4966" y="8682"/>
                    <a:pt x="4553" y="8064"/>
                    <a:pt x="4553" y="7378"/>
                  </a:cubicBezTo>
                  <a:cubicBezTo>
                    <a:pt x="4556"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3"/>
                    <a:pt x="13024" y="9073"/>
                  </a:cubicBezTo>
                  <a:cubicBezTo>
                    <a:pt x="12337" y="9073"/>
                    <a:pt x="11720" y="8658"/>
                    <a:pt x="11458" y="8025"/>
                  </a:cubicBezTo>
                  <a:cubicBezTo>
                    <a:pt x="11196" y="7393"/>
                    <a:pt x="11341" y="6664"/>
                    <a:pt x="11825" y="6179"/>
                  </a:cubicBezTo>
                  <a:cubicBezTo>
                    <a:pt x="12150" y="5855"/>
                    <a:pt x="12583" y="5683"/>
                    <a:pt x="13024" y="5683"/>
                  </a:cubicBezTo>
                  <a:close/>
                  <a:moveTo>
                    <a:pt x="14153" y="10202"/>
                  </a:moveTo>
                  <a:cubicBezTo>
                    <a:pt x="14463" y="10202"/>
                    <a:pt x="14716" y="10452"/>
                    <a:pt x="14716" y="10766"/>
                  </a:cubicBezTo>
                  <a:cubicBezTo>
                    <a:pt x="14716" y="13566"/>
                    <a:pt x="12437" y="15849"/>
                    <a:pt x="9636" y="15849"/>
                  </a:cubicBezTo>
                  <a:cubicBezTo>
                    <a:pt x="6833" y="15849"/>
                    <a:pt x="4553" y="13566"/>
                    <a:pt x="4553" y="10766"/>
                  </a:cubicBezTo>
                  <a:cubicBezTo>
                    <a:pt x="4553" y="10452"/>
                    <a:pt x="4806" y="10202"/>
                    <a:pt x="5119" y="10202"/>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30" y="0"/>
                    <a:pt x="96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3" name="Google Shape;1783;p52"/>
            <p:cNvSpPr/>
            <p:nvPr/>
          </p:nvSpPr>
          <p:spPr>
            <a:xfrm>
              <a:off x="5962800" y="3976800"/>
              <a:ext cx="28250" cy="28275"/>
            </a:xfrm>
            <a:custGeom>
              <a:rect b="b" l="l" r="r" t="t"/>
              <a:pathLst>
                <a:path extrusionOk="0" h="1131"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84" name="Google Shape;1784;p52"/>
          <p:cNvGrpSpPr/>
          <p:nvPr/>
        </p:nvGrpSpPr>
        <p:grpSpPr>
          <a:xfrm>
            <a:off x="3360663" y="3953787"/>
            <a:ext cx="298503" cy="335275"/>
            <a:chOff x="6264300" y="3809300"/>
            <a:chExt cx="423950" cy="476175"/>
          </a:xfrm>
        </p:grpSpPr>
        <p:sp>
          <p:nvSpPr>
            <p:cNvPr id="1785" name="Google Shape;1785;p52"/>
            <p:cNvSpPr/>
            <p:nvPr/>
          </p:nvSpPr>
          <p:spPr>
            <a:xfrm>
              <a:off x="6346200" y="4002825"/>
              <a:ext cx="66950" cy="63225"/>
            </a:xfrm>
            <a:custGeom>
              <a:rect b="b" l="l" r="r" t="t"/>
              <a:pathLst>
                <a:path extrusionOk="0" h="2529" w="2678">
                  <a:moveTo>
                    <a:pt x="1365" y="1"/>
                  </a:moveTo>
                  <a:cubicBezTo>
                    <a:pt x="1058" y="1"/>
                    <a:pt x="751" y="118"/>
                    <a:pt x="516" y="351"/>
                  </a:cubicBezTo>
                  <a:cubicBezTo>
                    <a:pt x="272" y="598"/>
                    <a:pt x="88" y="992"/>
                    <a:pt x="46" y="1381"/>
                  </a:cubicBezTo>
                  <a:cubicBezTo>
                    <a:pt x="1" y="1757"/>
                    <a:pt x="88" y="2085"/>
                    <a:pt x="281" y="2281"/>
                  </a:cubicBezTo>
                  <a:cubicBezTo>
                    <a:pt x="454" y="2453"/>
                    <a:pt x="709" y="2528"/>
                    <a:pt x="985" y="2528"/>
                  </a:cubicBezTo>
                  <a:cubicBezTo>
                    <a:pt x="1425" y="2528"/>
                    <a:pt x="1917" y="2337"/>
                    <a:pt x="2211" y="2043"/>
                  </a:cubicBezTo>
                  <a:cubicBezTo>
                    <a:pt x="2678" y="1577"/>
                    <a:pt x="2678" y="818"/>
                    <a:pt x="2211" y="351"/>
                  </a:cubicBezTo>
                  <a:cubicBezTo>
                    <a:pt x="1978" y="118"/>
                    <a:pt x="1671" y="1"/>
                    <a:pt x="13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6" name="Google Shape;1786;p52"/>
            <p:cNvSpPr/>
            <p:nvPr/>
          </p:nvSpPr>
          <p:spPr>
            <a:xfrm>
              <a:off x="6539375" y="4002825"/>
              <a:ext cx="66950" cy="63200"/>
            </a:xfrm>
            <a:custGeom>
              <a:rect b="b" l="l" r="r" t="t"/>
              <a:pathLst>
                <a:path extrusionOk="0" h="2528" w="2678">
                  <a:moveTo>
                    <a:pt x="1314" y="1"/>
                  </a:moveTo>
                  <a:cubicBezTo>
                    <a:pt x="1007" y="1"/>
                    <a:pt x="701" y="118"/>
                    <a:pt x="468" y="351"/>
                  </a:cubicBezTo>
                  <a:cubicBezTo>
                    <a:pt x="1" y="818"/>
                    <a:pt x="1" y="1577"/>
                    <a:pt x="468" y="2043"/>
                  </a:cubicBezTo>
                  <a:cubicBezTo>
                    <a:pt x="761" y="2337"/>
                    <a:pt x="1252" y="2528"/>
                    <a:pt x="1691" y="2528"/>
                  </a:cubicBezTo>
                  <a:cubicBezTo>
                    <a:pt x="1968" y="2528"/>
                    <a:pt x="2224" y="2452"/>
                    <a:pt x="2398" y="2278"/>
                  </a:cubicBezTo>
                  <a:cubicBezTo>
                    <a:pt x="2591" y="2085"/>
                    <a:pt x="2678" y="1757"/>
                    <a:pt x="2633" y="1381"/>
                  </a:cubicBezTo>
                  <a:cubicBezTo>
                    <a:pt x="2588" y="992"/>
                    <a:pt x="2407" y="598"/>
                    <a:pt x="2160" y="351"/>
                  </a:cubicBezTo>
                  <a:cubicBezTo>
                    <a:pt x="1927" y="118"/>
                    <a:pt x="1620" y="1"/>
                    <a:pt x="13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7" name="Google Shape;1787;p52"/>
            <p:cNvSpPr/>
            <p:nvPr/>
          </p:nvSpPr>
          <p:spPr>
            <a:xfrm>
              <a:off x="6264300" y="3809300"/>
              <a:ext cx="423950" cy="476175"/>
            </a:xfrm>
            <a:custGeom>
              <a:rect b="b" l="l" r="r" t="t"/>
              <a:pathLst>
                <a:path extrusionOk="0" h="19047" w="16958">
                  <a:moveTo>
                    <a:pt x="4662" y="6571"/>
                  </a:moveTo>
                  <a:cubicBezTo>
                    <a:pt x="5263" y="6571"/>
                    <a:pt x="5864" y="6799"/>
                    <a:pt x="6324" y="7258"/>
                  </a:cubicBezTo>
                  <a:cubicBezTo>
                    <a:pt x="7249" y="8182"/>
                    <a:pt x="7240" y="9685"/>
                    <a:pt x="6303" y="10600"/>
                  </a:cubicBezTo>
                  <a:lnTo>
                    <a:pt x="6300" y="10600"/>
                  </a:lnTo>
                  <a:cubicBezTo>
                    <a:pt x="5791" y="11109"/>
                    <a:pt x="5014" y="11422"/>
                    <a:pt x="4268" y="11422"/>
                  </a:cubicBezTo>
                  <a:cubicBezTo>
                    <a:pt x="3705" y="11422"/>
                    <a:pt x="3154" y="11245"/>
                    <a:pt x="2744" y="10835"/>
                  </a:cubicBezTo>
                  <a:cubicBezTo>
                    <a:pt x="2301" y="10393"/>
                    <a:pt x="2094" y="9718"/>
                    <a:pt x="2181" y="8992"/>
                  </a:cubicBezTo>
                  <a:cubicBezTo>
                    <a:pt x="2256" y="8336"/>
                    <a:pt x="2548" y="7713"/>
                    <a:pt x="2982" y="7279"/>
                  </a:cubicBezTo>
                  <a:cubicBezTo>
                    <a:pt x="3442" y="6807"/>
                    <a:pt x="4052" y="6571"/>
                    <a:pt x="4662" y="6571"/>
                  </a:cubicBezTo>
                  <a:close/>
                  <a:moveTo>
                    <a:pt x="12317" y="6589"/>
                  </a:moveTo>
                  <a:cubicBezTo>
                    <a:pt x="12918" y="6589"/>
                    <a:pt x="13520" y="6818"/>
                    <a:pt x="13979" y="7276"/>
                  </a:cubicBezTo>
                  <a:cubicBezTo>
                    <a:pt x="14873" y="8173"/>
                    <a:pt x="15165" y="9884"/>
                    <a:pt x="14214" y="10835"/>
                  </a:cubicBezTo>
                  <a:cubicBezTo>
                    <a:pt x="13804" y="11245"/>
                    <a:pt x="13256" y="11422"/>
                    <a:pt x="12690" y="11422"/>
                  </a:cubicBezTo>
                  <a:cubicBezTo>
                    <a:pt x="11943" y="11422"/>
                    <a:pt x="11166" y="11109"/>
                    <a:pt x="10658" y="10600"/>
                  </a:cubicBezTo>
                  <a:cubicBezTo>
                    <a:pt x="9739" y="9682"/>
                    <a:pt x="9739" y="8194"/>
                    <a:pt x="10658" y="7276"/>
                  </a:cubicBezTo>
                  <a:cubicBezTo>
                    <a:pt x="11115" y="6818"/>
                    <a:pt x="11716" y="6589"/>
                    <a:pt x="12317" y="6589"/>
                  </a:cubicBezTo>
                  <a:close/>
                  <a:moveTo>
                    <a:pt x="8479" y="10841"/>
                  </a:moveTo>
                  <a:cubicBezTo>
                    <a:pt x="8669" y="10841"/>
                    <a:pt x="8858" y="10933"/>
                    <a:pt x="8971" y="11118"/>
                  </a:cubicBezTo>
                  <a:lnTo>
                    <a:pt x="10266" y="13238"/>
                  </a:lnTo>
                  <a:cubicBezTo>
                    <a:pt x="10435" y="13509"/>
                    <a:pt x="10347" y="13865"/>
                    <a:pt x="10076" y="14030"/>
                  </a:cubicBezTo>
                  <a:lnTo>
                    <a:pt x="10073" y="14030"/>
                  </a:lnTo>
                  <a:cubicBezTo>
                    <a:pt x="9980" y="14087"/>
                    <a:pt x="9877" y="14114"/>
                    <a:pt x="9775" y="14114"/>
                  </a:cubicBezTo>
                  <a:cubicBezTo>
                    <a:pt x="9582" y="14114"/>
                    <a:pt x="9393" y="14016"/>
                    <a:pt x="9284" y="13840"/>
                  </a:cubicBezTo>
                  <a:lnTo>
                    <a:pt x="8480" y="12522"/>
                  </a:lnTo>
                  <a:lnTo>
                    <a:pt x="7673" y="13840"/>
                  </a:lnTo>
                  <a:cubicBezTo>
                    <a:pt x="7565" y="14018"/>
                    <a:pt x="7376" y="14115"/>
                    <a:pt x="7182" y="14115"/>
                  </a:cubicBezTo>
                  <a:cubicBezTo>
                    <a:pt x="7079" y="14115"/>
                    <a:pt x="6975" y="14088"/>
                    <a:pt x="6881" y="14030"/>
                  </a:cubicBezTo>
                  <a:cubicBezTo>
                    <a:pt x="6610" y="13862"/>
                    <a:pt x="6526" y="13509"/>
                    <a:pt x="6692" y="13238"/>
                  </a:cubicBezTo>
                  <a:lnTo>
                    <a:pt x="7987" y="11118"/>
                  </a:lnTo>
                  <a:cubicBezTo>
                    <a:pt x="8100" y="10933"/>
                    <a:pt x="8289" y="10841"/>
                    <a:pt x="8479" y="10841"/>
                  </a:cubicBezTo>
                  <a:close/>
                  <a:moveTo>
                    <a:pt x="8474" y="1"/>
                  </a:moveTo>
                  <a:cubicBezTo>
                    <a:pt x="3801" y="1"/>
                    <a:pt x="1" y="3840"/>
                    <a:pt x="1" y="8553"/>
                  </a:cubicBezTo>
                  <a:lnTo>
                    <a:pt x="1" y="11856"/>
                  </a:lnTo>
                  <a:cubicBezTo>
                    <a:pt x="1" y="12883"/>
                    <a:pt x="449" y="13862"/>
                    <a:pt x="1229" y="14530"/>
                  </a:cubicBezTo>
                  <a:lnTo>
                    <a:pt x="2934" y="16000"/>
                  </a:lnTo>
                  <a:lnTo>
                    <a:pt x="2934" y="18472"/>
                  </a:lnTo>
                  <a:cubicBezTo>
                    <a:pt x="2934" y="18788"/>
                    <a:pt x="3193" y="19047"/>
                    <a:pt x="3512" y="19047"/>
                  </a:cubicBezTo>
                  <a:lnTo>
                    <a:pt x="5183" y="19047"/>
                  </a:lnTo>
                  <a:lnTo>
                    <a:pt x="5183" y="16536"/>
                  </a:lnTo>
                  <a:cubicBezTo>
                    <a:pt x="5192" y="16222"/>
                    <a:pt x="5448" y="15975"/>
                    <a:pt x="5761" y="15975"/>
                  </a:cubicBezTo>
                  <a:cubicBezTo>
                    <a:pt x="6071" y="15975"/>
                    <a:pt x="6327" y="16222"/>
                    <a:pt x="6336" y="16536"/>
                  </a:cubicBezTo>
                  <a:lnTo>
                    <a:pt x="6336" y="19047"/>
                  </a:lnTo>
                  <a:lnTo>
                    <a:pt x="7905" y="19047"/>
                  </a:lnTo>
                  <a:lnTo>
                    <a:pt x="7905" y="16536"/>
                  </a:lnTo>
                  <a:cubicBezTo>
                    <a:pt x="7905" y="16219"/>
                    <a:pt x="8161" y="15960"/>
                    <a:pt x="8480" y="15960"/>
                  </a:cubicBezTo>
                  <a:cubicBezTo>
                    <a:pt x="8797" y="15960"/>
                    <a:pt x="9056" y="16219"/>
                    <a:pt x="9056" y="16536"/>
                  </a:cubicBezTo>
                  <a:lnTo>
                    <a:pt x="9056" y="19047"/>
                  </a:lnTo>
                  <a:lnTo>
                    <a:pt x="10624" y="19047"/>
                  </a:lnTo>
                  <a:lnTo>
                    <a:pt x="10624" y="16536"/>
                  </a:lnTo>
                  <a:cubicBezTo>
                    <a:pt x="10630" y="16222"/>
                    <a:pt x="10886" y="15975"/>
                    <a:pt x="11200" y="15975"/>
                  </a:cubicBezTo>
                  <a:cubicBezTo>
                    <a:pt x="11513" y="15975"/>
                    <a:pt x="11766" y="16222"/>
                    <a:pt x="11775" y="16536"/>
                  </a:cubicBezTo>
                  <a:lnTo>
                    <a:pt x="11775" y="19047"/>
                  </a:lnTo>
                  <a:lnTo>
                    <a:pt x="13449" y="19047"/>
                  </a:lnTo>
                  <a:cubicBezTo>
                    <a:pt x="13765" y="19044"/>
                    <a:pt x="14024" y="18788"/>
                    <a:pt x="14024" y="18469"/>
                  </a:cubicBezTo>
                  <a:lnTo>
                    <a:pt x="14024" y="15997"/>
                  </a:lnTo>
                  <a:lnTo>
                    <a:pt x="15729" y="14530"/>
                  </a:lnTo>
                  <a:cubicBezTo>
                    <a:pt x="16508" y="13859"/>
                    <a:pt x="16957" y="12883"/>
                    <a:pt x="16957" y="11853"/>
                  </a:cubicBezTo>
                  <a:lnTo>
                    <a:pt x="16957" y="8462"/>
                  </a:lnTo>
                  <a:cubicBezTo>
                    <a:pt x="16948" y="3786"/>
                    <a:pt x="13154" y="1"/>
                    <a:pt x="848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88" name="Google Shape;1788;p52"/>
          <p:cNvGrpSpPr/>
          <p:nvPr/>
        </p:nvGrpSpPr>
        <p:grpSpPr>
          <a:xfrm>
            <a:off x="5039841" y="3538881"/>
            <a:ext cx="340573" cy="339271"/>
            <a:chOff x="898875" y="4399275"/>
            <a:chExt cx="483700" cy="481850"/>
          </a:xfrm>
        </p:grpSpPr>
        <p:sp>
          <p:nvSpPr>
            <p:cNvPr id="1789" name="Google Shape;1789;p52"/>
            <p:cNvSpPr/>
            <p:nvPr/>
          </p:nvSpPr>
          <p:spPr>
            <a:xfrm>
              <a:off x="992750" y="4642900"/>
              <a:ext cx="145300" cy="144100"/>
            </a:xfrm>
            <a:custGeom>
              <a:rect b="b" l="l" r="r" t="t"/>
              <a:pathLst>
                <a:path extrusionOk="0" h="5764" w="5812">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0" name="Google Shape;1790;p52"/>
            <p:cNvSpPr/>
            <p:nvPr/>
          </p:nvSpPr>
          <p:spPr>
            <a:xfrm>
              <a:off x="1138025" y="4763350"/>
              <a:ext cx="25" cy="25"/>
            </a:xfrm>
            <a:custGeom>
              <a:rect b="b" l="l" r="r" t="t"/>
              <a:pathLst>
                <a:path extrusionOk="0" h="1" w="1">
                  <a:moveTo>
                    <a:pt x="1" y="0"/>
                  </a:move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1" name="Google Shape;1791;p52"/>
            <p:cNvSpPr/>
            <p:nvPr/>
          </p:nvSpPr>
          <p:spPr>
            <a:xfrm>
              <a:off x="1269550" y="4399275"/>
              <a:ext cx="113025" cy="112125"/>
            </a:xfrm>
            <a:custGeom>
              <a:rect b="b" l="l" r="r" t="t"/>
              <a:pathLst>
                <a:path extrusionOk="0" h="4485" w="4521">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2" name="Google Shape;1792;p52"/>
            <p:cNvSpPr/>
            <p:nvPr/>
          </p:nvSpPr>
          <p:spPr>
            <a:xfrm>
              <a:off x="1161975" y="4531175"/>
              <a:ext cx="91400" cy="84350"/>
            </a:xfrm>
            <a:custGeom>
              <a:rect b="b" l="l" r="r" t="t"/>
              <a:pathLst>
                <a:path extrusionOk="0" h="3374" w="3656">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3" name="Google Shape;1793;p52"/>
            <p:cNvSpPr/>
            <p:nvPr/>
          </p:nvSpPr>
          <p:spPr>
            <a:xfrm>
              <a:off x="1031050" y="4411100"/>
              <a:ext cx="338650" cy="338725"/>
            </a:xfrm>
            <a:custGeom>
              <a:rect b="b" l="l" r="r" t="t"/>
              <a:pathLst>
                <a:path extrusionOk="0" h="13549" w="13546">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4" name="Google Shape;1794;p52"/>
            <p:cNvSpPr/>
            <p:nvPr/>
          </p:nvSpPr>
          <p:spPr>
            <a:xfrm>
              <a:off x="1130500" y="4740450"/>
              <a:ext cx="108950" cy="111250"/>
            </a:xfrm>
            <a:custGeom>
              <a:rect b="b" l="l" r="r" t="t"/>
              <a:pathLst>
                <a:path extrusionOk="0" h="4450" w="4358">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5" name="Google Shape;1795;p52"/>
            <p:cNvSpPr/>
            <p:nvPr/>
          </p:nvSpPr>
          <p:spPr>
            <a:xfrm>
              <a:off x="927325" y="4539825"/>
              <a:ext cx="114150" cy="109800"/>
            </a:xfrm>
            <a:custGeom>
              <a:rect b="b" l="l" r="r" t="t"/>
              <a:pathLst>
                <a:path extrusionOk="0" h="4392" w="4566">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6" name="Google Shape;1796;p52"/>
            <p:cNvSpPr/>
            <p:nvPr/>
          </p:nvSpPr>
          <p:spPr>
            <a:xfrm>
              <a:off x="898875" y="4711550"/>
              <a:ext cx="170825" cy="169575"/>
            </a:xfrm>
            <a:custGeom>
              <a:rect b="b" l="l" r="r" t="t"/>
              <a:pathLst>
                <a:path extrusionOk="0" h="6783" w="6833">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97" name="Google Shape;1797;p52"/>
          <p:cNvGrpSpPr/>
          <p:nvPr/>
        </p:nvGrpSpPr>
        <p:grpSpPr>
          <a:xfrm>
            <a:off x="5473575" y="3554133"/>
            <a:ext cx="339253" cy="308765"/>
            <a:chOff x="1492675" y="4420975"/>
            <a:chExt cx="481825" cy="438525"/>
          </a:xfrm>
        </p:grpSpPr>
        <p:sp>
          <p:nvSpPr>
            <p:cNvPr id="1798" name="Google Shape;1798;p52"/>
            <p:cNvSpPr/>
            <p:nvPr/>
          </p:nvSpPr>
          <p:spPr>
            <a:xfrm>
              <a:off x="1841375" y="4649825"/>
              <a:ext cx="43325" cy="43300"/>
            </a:xfrm>
            <a:custGeom>
              <a:rect b="b" l="l" r="r" t="t"/>
              <a:pathLst>
                <a:path extrusionOk="0" h="1732" w="1733">
                  <a:moveTo>
                    <a:pt x="868" y="0"/>
                  </a:moveTo>
                  <a:cubicBezTo>
                    <a:pt x="389" y="0"/>
                    <a:pt x="1" y="386"/>
                    <a:pt x="1" y="865"/>
                  </a:cubicBezTo>
                  <a:cubicBezTo>
                    <a:pt x="1" y="1343"/>
                    <a:pt x="389" y="1732"/>
                    <a:pt x="868" y="1732"/>
                  </a:cubicBezTo>
                  <a:cubicBezTo>
                    <a:pt x="1347" y="1732"/>
                    <a:pt x="1732" y="1343"/>
                    <a:pt x="1732" y="865"/>
                  </a:cubicBezTo>
                  <a:cubicBezTo>
                    <a:pt x="1732" y="386"/>
                    <a:pt x="1347" y="0"/>
                    <a:pt x="86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9" name="Google Shape;1799;p52"/>
            <p:cNvSpPr/>
            <p:nvPr/>
          </p:nvSpPr>
          <p:spPr>
            <a:xfrm>
              <a:off x="1582425" y="4649825"/>
              <a:ext cx="43300" cy="43300"/>
            </a:xfrm>
            <a:custGeom>
              <a:rect b="b" l="l" r="r" t="t"/>
              <a:pathLst>
                <a:path extrusionOk="0" h="1732" w="1732">
                  <a:moveTo>
                    <a:pt x="864" y="0"/>
                  </a:moveTo>
                  <a:cubicBezTo>
                    <a:pt x="386" y="0"/>
                    <a:pt x="0" y="386"/>
                    <a:pt x="0" y="865"/>
                  </a:cubicBezTo>
                  <a:cubicBezTo>
                    <a:pt x="0" y="1343"/>
                    <a:pt x="386" y="1732"/>
                    <a:pt x="864" y="1732"/>
                  </a:cubicBezTo>
                  <a:cubicBezTo>
                    <a:pt x="1343" y="1732"/>
                    <a:pt x="1732" y="1343"/>
                    <a:pt x="1732" y="865"/>
                  </a:cubicBezTo>
                  <a:cubicBezTo>
                    <a:pt x="1732" y="386"/>
                    <a:pt x="1343" y="0"/>
                    <a:pt x="8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0" name="Google Shape;1800;p52"/>
            <p:cNvSpPr/>
            <p:nvPr/>
          </p:nvSpPr>
          <p:spPr>
            <a:xfrm>
              <a:off x="1492675" y="4420975"/>
              <a:ext cx="481825" cy="356475"/>
            </a:xfrm>
            <a:custGeom>
              <a:rect b="b" l="l" r="r" t="t"/>
              <a:pathLst>
                <a:path extrusionOk="0" h="14259" w="19273">
                  <a:moveTo>
                    <a:pt x="12783" y="1126"/>
                  </a:moveTo>
                  <a:cubicBezTo>
                    <a:pt x="14322" y="1126"/>
                    <a:pt x="15629" y="2382"/>
                    <a:pt x="15822" y="4047"/>
                  </a:cubicBezTo>
                  <a:cubicBezTo>
                    <a:pt x="15825" y="4065"/>
                    <a:pt x="15828" y="4083"/>
                    <a:pt x="15831" y="4099"/>
                  </a:cubicBezTo>
                  <a:lnTo>
                    <a:pt x="16198" y="5854"/>
                  </a:lnTo>
                  <a:lnTo>
                    <a:pt x="9381" y="5854"/>
                  </a:lnTo>
                  <a:lnTo>
                    <a:pt x="11672" y="4099"/>
                  </a:lnTo>
                  <a:cubicBezTo>
                    <a:pt x="11925" y="3909"/>
                    <a:pt x="11973" y="3550"/>
                    <a:pt x="11784" y="3301"/>
                  </a:cubicBezTo>
                  <a:cubicBezTo>
                    <a:pt x="11672" y="3157"/>
                    <a:pt x="11504" y="3082"/>
                    <a:pt x="11334" y="3082"/>
                  </a:cubicBezTo>
                  <a:cubicBezTo>
                    <a:pt x="11212" y="3082"/>
                    <a:pt x="11089" y="3121"/>
                    <a:pt x="10986" y="3201"/>
                  </a:cubicBezTo>
                  <a:lnTo>
                    <a:pt x="7598" y="5800"/>
                  </a:lnTo>
                  <a:cubicBezTo>
                    <a:pt x="7577" y="5818"/>
                    <a:pt x="7556" y="5836"/>
                    <a:pt x="7535" y="5854"/>
                  </a:cubicBezTo>
                  <a:lnTo>
                    <a:pt x="3072" y="5854"/>
                  </a:lnTo>
                  <a:lnTo>
                    <a:pt x="3440" y="4099"/>
                  </a:lnTo>
                  <a:cubicBezTo>
                    <a:pt x="3446" y="4083"/>
                    <a:pt x="3446" y="4065"/>
                    <a:pt x="3449" y="4047"/>
                  </a:cubicBezTo>
                  <a:cubicBezTo>
                    <a:pt x="3641" y="2382"/>
                    <a:pt x="4948" y="1126"/>
                    <a:pt x="6490" y="1126"/>
                  </a:cubicBezTo>
                  <a:close/>
                  <a:moveTo>
                    <a:pt x="11404" y="9606"/>
                  </a:moveTo>
                  <a:cubicBezTo>
                    <a:pt x="11718" y="9606"/>
                    <a:pt x="11967" y="9856"/>
                    <a:pt x="11967" y="10169"/>
                  </a:cubicBezTo>
                  <a:cubicBezTo>
                    <a:pt x="11967" y="10482"/>
                    <a:pt x="11718" y="10735"/>
                    <a:pt x="11404" y="10735"/>
                  </a:cubicBezTo>
                  <a:lnTo>
                    <a:pt x="7755" y="10735"/>
                  </a:lnTo>
                  <a:cubicBezTo>
                    <a:pt x="7442" y="10735"/>
                    <a:pt x="7189" y="10482"/>
                    <a:pt x="7189" y="10169"/>
                  </a:cubicBezTo>
                  <a:cubicBezTo>
                    <a:pt x="7189" y="9856"/>
                    <a:pt x="7442" y="9606"/>
                    <a:pt x="7755" y="9606"/>
                  </a:cubicBezTo>
                  <a:close/>
                  <a:moveTo>
                    <a:pt x="4457" y="8025"/>
                  </a:moveTo>
                  <a:cubicBezTo>
                    <a:pt x="5264" y="8025"/>
                    <a:pt x="5990" y="8510"/>
                    <a:pt x="6300" y="9254"/>
                  </a:cubicBezTo>
                  <a:cubicBezTo>
                    <a:pt x="6607" y="10001"/>
                    <a:pt x="6439" y="10859"/>
                    <a:pt x="5867" y="11428"/>
                  </a:cubicBezTo>
                  <a:cubicBezTo>
                    <a:pt x="5486" y="11811"/>
                    <a:pt x="4976" y="12014"/>
                    <a:pt x="4456" y="12014"/>
                  </a:cubicBezTo>
                  <a:cubicBezTo>
                    <a:pt x="4199" y="12014"/>
                    <a:pt x="3940" y="11964"/>
                    <a:pt x="3693" y="11862"/>
                  </a:cubicBezTo>
                  <a:cubicBezTo>
                    <a:pt x="2949" y="11554"/>
                    <a:pt x="2461" y="10826"/>
                    <a:pt x="2461" y="10019"/>
                  </a:cubicBezTo>
                  <a:cubicBezTo>
                    <a:pt x="2464" y="8920"/>
                    <a:pt x="3355" y="8025"/>
                    <a:pt x="4454" y="8025"/>
                  </a:cubicBezTo>
                  <a:close/>
                  <a:moveTo>
                    <a:pt x="14816" y="8025"/>
                  </a:moveTo>
                  <a:cubicBezTo>
                    <a:pt x="15915" y="8025"/>
                    <a:pt x="16810" y="8917"/>
                    <a:pt x="16810" y="10019"/>
                  </a:cubicBezTo>
                  <a:cubicBezTo>
                    <a:pt x="16810" y="10826"/>
                    <a:pt x="16325" y="11554"/>
                    <a:pt x="15578" y="11862"/>
                  </a:cubicBezTo>
                  <a:cubicBezTo>
                    <a:pt x="15332" y="11964"/>
                    <a:pt x="15073" y="12014"/>
                    <a:pt x="14816" y="12014"/>
                  </a:cubicBezTo>
                  <a:cubicBezTo>
                    <a:pt x="14297" y="12014"/>
                    <a:pt x="13786" y="11811"/>
                    <a:pt x="13404" y="11428"/>
                  </a:cubicBezTo>
                  <a:cubicBezTo>
                    <a:pt x="12835" y="10859"/>
                    <a:pt x="12663" y="10001"/>
                    <a:pt x="12973" y="9254"/>
                  </a:cubicBezTo>
                  <a:cubicBezTo>
                    <a:pt x="13280" y="8510"/>
                    <a:pt x="14009" y="8025"/>
                    <a:pt x="14816" y="8025"/>
                  </a:cubicBezTo>
                  <a:close/>
                  <a:moveTo>
                    <a:pt x="6490" y="0"/>
                  </a:moveTo>
                  <a:cubicBezTo>
                    <a:pt x="4385" y="0"/>
                    <a:pt x="2599" y="1671"/>
                    <a:pt x="2331" y="3894"/>
                  </a:cubicBezTo>
                  <a:lnTo>
                    <a:pt x="1907" y="5917"/>
                  </a:lnTo>
                  <a:cubicBezTo>
                    <a:pt x="799" y="6143"/>
                    <a:pt x="1" y="7119"/>
                    <a:pt x="1" y="8251"/>
                  </a:cubicBezTo>
                  <a:lnTo>
                    <a:pt x="1" y="11877"/>
                  </a:lnTo>
                  <a:cubicBezTo>
                    <a:pt x="1" y="13192"/>
                    <a:pt x="1064" y="14255"/>
                    <a:pt x="2380" y="14258"/>
                  </a:cubicBezTo>
                  <a:lnTo>
                    <a:pt x="16894" y="14258"/>
                  </a:lnTo>
                  <a:cubicBezTo>
                    <a:pt x="18207" y="14255"/>
                    <a:pt x="19270" y="13192"/>
                    <a:pt x="19273" y="11880"/>
                  </a:cubicBezTo>
                  <a:lnTo>
                    <a:pt x="19273" y="8251"/>
                  </a:lnTo>
                  <a:cubicBezTo>
                    <a:pt x="19270" y="7119"/>
                    <a:pt x="18472" y="6143"/>
                    <a:pt x="17364" y="5917"/>
                  </a:cubicBezTo>
                  <a:lnTo>
                    <a:pt x="16939" y="3894"/>
                  </a:lnTo>
                  <a:cubicBezTo>
                    <a:pt x="16671" y="1671"/>
                    <a:pt x="14885" y="0"/>
                    <a:pt x="1278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1" name="Google Shape;1801;p52"/>
            <p:cNvSpPr/>
            <p:nvPr/>
          </p:nvSpPr>
          <p:spPr>
            <a:xfrm>
              <a:off x="1546875" y="4805650"/>
              <a:ext cx="118975" cy="53850"/>
            </a:xfrm>
            <a:custGeom>
              <a:rect b="b" l="l" r="r" t="t"/>
              <a:pathLst>
                <a:path extrusionOk="0" h="2154" w="4759">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2" name="Google Shape;1802;p52"/>
            <p:cNvSpPr/>
            <p:nvPr/>
          </p:nvSpPr>
          <p:spPr>
            <a:xfrm>
              <a:off x="1801325" y="4805650"/>
              <a:ext cx="118975" cy="53850"/>
            </a:xfrm>
            <a:custGeom>
              <a:rect b="b" l="l" r="r" t="t"/>
              <a:pathLst>
                <a:path extrusionOk="0" h="2154" w="4759">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03" name="Google Shape;1803;p52"/>
          <p:cNvGrpSpPr/>
          <p:nvPr/>
        </p:nvGrpSpPr>
        <p:grpSpPr>
          <a:xfrm>
            <a:off x="5878556" y="3539558"/>
            <a:ext cx="342580" cy="337915"/>
            <a:chOff x="2084100" y="4400250"/>
            <a:chExt cx="486550" cy="479925"/>
          </a:xfrm>
        </p:grpSpPr>
        <p:sp>
          <p:nvSpPr>
            <p:cNvPr id="1804" name="Google Shape;1804;p52"/>
            <p:cNvSpPr/>
            <p:nvPr/>
          </p:nvSpPr>
          <p:spPr>
            <a:xfrm>
              <a:off x="2084100" y="4652250"/>
              <a:ext cx="105325" cy="90050"/>
            </a:xfrm>
            <a:custGeom>
              <a:rect b="b" l="l" r="r" t="t"/>
              <a:pathLst>
                <a:path extrusionOk="0" h="3602" w="4213">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5" name="Google Shape;1805;p52"/>
            <p:cNvSpPr/>
            <p:nvPr/>
          </p:nvSpPr>
          <p:spPr>
            <a:xfrm>
              <a:off x="2372575" y="4644175"/>
              <a:ext cx="175875" cy="226275"/>
            </a:xfrm>
            <a:custGeom>
              <a:rect b="b" l="l" r="r" t="t"/>
              <a:pathLst>
                <a:path extrusionOk="0" h="9051" w="7035">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6" name="Google Shape;1806;p52"/>
            <p:cNvSpPr/>
            <p:nvPr/>
          </p:nvSpPr>
          <p:spPr>
            <a:xfrm>
              <a:off x="2093950" y="4419400"/>
              <a:ext cx="228500" cy="174750"/>
            </a:xfrm>
            <a:custGeom>
              <a:rect b="b" l="l" r="r" t="t"/>
              <a:pathLst>
                <a:path extrusionOk="0" h="6990" w="914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7" name="Google Shape;1807;p52"/>
            <p:cNvSpPr/>
            <p:nvPr/>
          </p:nvSpPr>
          <p:spPr>
            <a:xfrm>
              <a:off x="2224425" y="4777500"/>
              <a:ext cx="90425" cy="102675"/>
            </a:xfrm>
            <a:custGeom>
              <a:rect b="b" l="l" r="r" t="t"/>
              <a:pathLst>
                <a:path extrusionOk="0" h="4107" w="3617">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8" name="Google Shape;1808;p52"/>
            <p:cNvSpPr/>
            <p:nvPr/>
          </p:nvSpPr>
          <p:spPr>
            <a:xfrm>
              <a:off x="2454100" y="4400250"/>
              <a:ext cx="116550" cy="107300"/>
            </a:xfrm>
            <a:custGeom>
              <a:rect b="b" l="l" r="r" t="t"/>
              <a:pathLst>
                <a:path extrusionOk="0" h="4292" w="4662">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9" name="Google Shape;1809;p52"/>
            <p:cNvSpPr/>
            <p:nvPr/>
          </p:nvSpPr>
          <p:spPr>
            <a:xfrm>
              <a:off x="2152975" y="4431500"/>
              <a:ext cx="381925" cy="377725"/>
            </a:xfrm>
            <a:custGeom>
              <a:rect b="b" l="l" r="r" t="t"/>
              <a:pathLst>
                <a:path extrusionOk="0" h="15109" w="15277">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10" name="Google Shape;1810;p52"/>
          <p:cNvGrpSpPr/>
          <p:nvPr/>
        </p:nvGrpSpPr>
        <p:grpSpPr>
          <a:xfrm>
            <a:off x="6315036" y="3538907"/>
            <a:ext cx="298169" cy="339218"/>
            <a:chOff x="2707950" y="4399325"/>
            <a:chExt cx="423475" cy="481775"/>
          </a:xfrm>
        </p:grpSpPr>
        <p:sp>
          <p:nvSpPr>
            <p:cNvPr id="1811" name="Google Shape;1811;p52"/>
            <p:cNvSpPr/>
            <p:nvPr/>
          </p:nvSpPr>
          <p:spPr>
            <a:xfrm>
              <a:off x="2905550" y="4515000"/>
              <a:ext cx="28275" cy="366100"/>
            </a:xfrm>
            <a:custGeom>
              <a:rect b="b" l="l" r="r" t="t"/>
              <a:pathLst>
                <a:path extrusionOk="0" h="14644" w="1131">
                  <a:moveTo>
                    <a:pt x="1" y="0"/>
                  </a:moveTo>
                  <a:lnTo>
                    <a:pt x="1" y="14644"/>
                  </a:lnTo>
                  <a:lnTo>
                    <a:pt x="1130" y="14644"/>
                  </a:lnTo>
                  <a:lnTo>
                    <a:pt x="11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2" name="Google Shape;1812;p52"/>
            <p:cNvSpPr/>
            <p:nvPr/>
          </p:nvSpPr>
          <p:spPr>
            <a:xfrm>
              <a:off x="2962025" y="4710725"/>
              <a:ext cx="141175" cy="29225"/>
            </a:xfrm>
            <a:custGeom>
              <a:rect b="b" l="l" r="r" t="t"/>
              <a:pathLst>
                <a:path extrusionOk="0" h="1169" w="5647">
                  <a:moveTo>
                    <a:pt x="0" y="0"/>
                  </a:moveTo>
                  <a:lnTo>
                    <a:pt x="0" y="1169"/>
                  </a:lnTo>
                  <a:lnTo>
                    <a:pt x="5646" y="1169"/>
                  </a:lnTo>
                  <a:lnTo>
                    <a:pt x="564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3" name="Google Shape;1813;p52"/>
            <p:cNvSpPr/>
            <p:nvPr/>
          </p:nvSpPr>
          <p:spPr>
            <a:xfrm>
              <a:off x="2962025" y="4768175"/>
              <a:ext cx="141175" cy="112925"/>
            </a:xfrm>
            <a:custGeom>
              <a:rect b="b" l="l" r="r" t="t"/>
              <a:pathLst>
                <a:path extrusionOk="0" h="4517" w="5647">
                  <a:moveTo>
                    <a:pt x="0" y="0"/>
                  </a:moveTo>
                  <a:lnTo>
                    <a:pt x="0" y="4517"/>
                  </a:lnTo>
                  <a:lnTo>
                    <a:pt x="3951" y="4517"/>
                  </a:lnTo>
                  <a:cubicBezTo>
                    <a:pt x="4888" y="4517"/>
                    <a:pt x="5646" y="3758"/>
                    <a:pt x="5646" y="2825"/>
                  </a:cubicBezTo>
                  <a:lnTo>
                    <a:pt x="564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4" name="Google Shape;1814;p52"/>
            <p:cNvSpPr/>
            <p:nvPr/>
          </p:nvSpPr>
          <p:spPr>
            <a:xfrm>
              <a:off x="2736175" y="4710725"/>
              <a:ext cx="141175" cy="29225"/>
            </a:xfrm>
            <a:custGeom>
              <a:rect b="b" l="l" r="r" t="t"/>
              <a:pathLst>
                <a:path extrusionOk="0" h="1169" w="5647">
                  <a:moveTo>
                    <a:pt x="1" y="0"/>
                  </a:moveTo>
                  <a:lnTo>
                    <a:pt x="1" y="1169"/>
                  </a:lnTo>
                  <a:lnTo>
                    <a:pt x="5647" y="1169"/>
                  </a:lnTo>
                  <a:lnTo>
                    <a:pt x="56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5" name="Google Shape;1815;p52"/>
            <p:cNvSpPr/>
            <p:nvPr/>
          </p:nvSpPr>
          <p:spPr>
            <a:xfrm>
              <a:off x="2736175" y="4768175"/>
              <a:ext cx="141175" cy="112925"/>
            </a:xfrm>
            <a:custGeom>
              <a:rect b="b" l="l" r="r" t="t"/>
              <a:pathLst>
                <a:path extrusionOk="0" h="4517" w="5647">
                  <a:moveTo>
                    <a:pt x="1" y="0"/>
                  </a:moveTo>
                  <a:lnTo>
                    <a:pt x="1" y="2825"/>
                  </a:lnTo>
                  <a:cubicBezTo>
                    <a:pt x="1" y="3758"/>
                    <a:pt x="759" y="4517"/>
                    <a:pt x="1693" y="4517"/>
                  </a:cubicBezTo>
                  <a:lnTo>
                    <a:pt x="5647" y="4517"/>
                  </a:lnTo>
                  <a:lnTo>
                    <a:pt x="56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6" name="Google Shape;1816;p52"/>
            <p:cNvSpPr/>
            <p:nvPr/>
          </p:nvSpPr>
          <p:spPr>
            <a:xfrm>
              <a:off x="2707950" y="4515075"/>
              <a:ext cx="169400" cy="82825"/>
            </a:xfrm>
            <a:custGeom>
              <a:rect b="b" l="l" r="r" t="t"/>
              <a:pathLst>
                <a:path extrusionOk="0" h="3313" w="6776">
                  <a:moveTo>
                    <a:pt x="1693" y="0"/>
                  </a:moveTo>
                  <a:cubicBezTo>
                    <a:pt x="759" y="0"/>
                    <a:pt x="0" y="756"/>
                    <a:pt x="0" y="1693"/>
                  </a:cubicBezTo>
                  <a:lnTo>
                    <a:pt x="0" y="2747"/>
                  </a:lnTo>
                  <a:cubicBezTo>
                    <a:pt x="0" y="3060"/>
                    <a:pt x="253" y="3313"/>
                    <a:pt x="563" y="3313"/>
                  </a:cubicBezTo>
                  <a:lnTo>
                    <a:pt x="6776" y="3313"/>
                  </a:lnTo>
                  <a:lnTo>
                    <a:pt x="677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7" name="Google Shape;1817;p52"/>
            <p:cNvSpPr/>
            <p:nvPr/>
          </p:nvSpPr>
          <p:spPr>
            <a:xfrm>
              <a:off x="2736175" y="4626025"/>
              <a:ext cx="141175" cy="56500"/>
            </a:xfrm>
            <a:custGeom>
              <a:rect b="b" l="l" r="r" t="t"/>
              <a:pathLst>
                <a:path extrusionOk="0" h="2260" w="5647">
                  <a:moveTo>
                    <a:pt x="1" y="1"/>
                  </a:moveTo>
                  <a:lnTo>
                    <a:pt x="1" y="2259"/>
                  </a:lnTo>
                  <a:lnTo>
                    <a:pt x="5647" y="2259"/>
                  </a:lnTo>
                  <a:lnTo>
                    <a:pt x="5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8" name="Google Shape;1818;p52"/>
            <p:cNvSpPr/>
            <p:nvPr/>
          </p:nvSpPr>
          <p:spPr>
            <a:xfrm>
              <a:off x="2850525" y="4430375"/>
              <a:ext cx="138325" cy="56500"/>
            </a:xfrm>
            <a:custGeom>
              <a:rect b="b" l="l" r="r" t="t"/>
              <a:pathLst>
                <a:path extrusionOk="0" h="2260" w="5533">
                  <a:moveTo>
                    <a:pt x="2765" y="1"/>
                  </a:moveTo>
                  <a:cubicBezTo>
                    <a:pt x="1500" y="1"/>
                    <a:pt x="275" y="916"/>
                    <a:pt x="1" y="2259"/>
                  </a:cubicBezTo>
                  <a:lnTo>
                    <a:pt x="5532" y="2259"/>
                  </a:lnTo>
                  <a:cubicBezTo>
                    <a:pt x="5258" y="910"/>
                    <a:pt x="4030" y="1"/>
                    <a:pt x="2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9" name="Google Shape;1819;p52"/>
            <p:cNvSpPr/>
            <p:nvPr/>
          </p:nvSpPr>
          <p:spPr>
            <a:xfrm>
              <a:off x="2974300" y="4399350"/>
              <a:ext cx="129650" cy="87525"/>
            </a:xfrm>
            <a:custGeom>
              <a:rect b="b" l="l" r="r" t="t"/>
              <a:pathLst>
                <a:path extrusionOk="0" h="3501" w="5186">
                  <a:moveTo>
                    <a:pt x="2058" y="0"/>
                  </a:moveTo>
                  <a:cubicBezTo>
                    <a:pt x="1374" y="0"/>
                    <a:pt x="670" y="239"/>
                    <a:pt x="0" y="775"/>
                  </a:cubicBezTo>
                  <a:cubicBezTo>
                    <a:pt x="931" y="1398"/>
                    <a:pt x="1554" y="2389"/>
                    <a:pt x="1714" y="3500"/>
                  </a:cubicBezTo>
                  <a:lnTo>
                    <a:pt x="4397" y="3500"/>
                  </a:lnTo>
                  <a:cubicBezTo>
                    <a:pt x="4842" y="3497"/>
                    <a:pt x="5185" y="3109"/>
                    <a:pt x="5131" y="2666"/>
                  </a:cubicBezTo>
                  <a:cubicBezTo>
                    <a:pt x="5128" y="2639"/>
                    <a:pt x="5125" y="2609"/>
                    <a:pt x="5119" y="2579"/>
                  </a:cubicBezTo>
                  <a:cubicBezTo>
                    <a:pt x="4936" y="1482"/>
                    <a:pt x="4207" y="609"/>
                    <a:pt x="3171" y="212"/>
                  </a:cubicBezTo>
                  <a:cubicBezTo>
                    <a:pt x="2813" y="74"/>
                    <a:pt x="2438" y="0"/>
                    <a:pt x="20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0" name="Google Shape;1820;p52"/>
            <p:cNvSpPr/>
            <p:nvPr/>
          </p:nvSpPr>
          <p:spPr>
            <a:xfrm>
              <a:off x="2735425" y="4399325"/>
              <a:ext cx="129650" cy="87475"/>
            </a:xfrm>
            <a:custGeom>
              <a:rect b="b" l="l" r="r" t="t"/>
              <a:pathLst>
                <a:path extrusionOk="0" h="3499" w="5186">
                  <a:moveTo>
                    <a:pt x="3150" y="0"/>
                  </a:moveTo>
                  <a:cubicBezTo>
                    <a:pt x="2765" y="0"/>
                    <a:pt x="2385" y="77"/>
                    <a:pt x="2015" y="219"/>
                  </a:cubicBezTo>
                  <a:cubicBezTo>
                    <a:pt x="979" y="616"/>
                    <a:pt x="250" y="1483"/>
                    <a:pt x="67" y="2580"/>
                  </a:cubicBezTo>
                  <a:cubicBezTo>
                    <a:pt x="64" y="2610"/>
                    <a:pt x="58" y="2637"/>
                    <a:pt x="55" y="2667"/>
                  </a:cubicBezTo>
                  <a:cubicBezTo>
                    <a:pt x="0" y="3110"/>
                    <a:pt x="344" y="3498"/>
                    <a:pt x="789" y="3498"/>
                  </a:cubicBezTo>
                  <a:lnTo>
                    <a:pt x="3475" y="3498"/>
                  </a:lnTo>
                  <a:cubicBezTo>
                    <a:pt x="3632" y="2390"/>
                    <a:pt x="4255" y="1399"/>
                    <a:pt x="5186" y="776"/>
                  </a:cubicBezTo>
                  <a:cubicBezTo>
                    <a:pt x="4510" y="236"/>
                    <a:pt x="3823" y="0"/>
                    <a:pt x="31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1" name="Google Shape;1821;p52"/>
            <p:cNvSpPr/>
            <p:nvPr/>
          </p:nvSpPr>
          <p:spPr>
            <a:xfrm>
              <a:off x="2962025" y="4515075"/>
              <a:ext cx="169400" cy="82825"/>
            </a:xfrm>
            <a:custGeom>
              <a:rect b="b" l="l" r="r" t="t"/>
              <a:pathLst>
                <a:path extrusionOk="0" h="3313" w="6776">
                  <a:moveTo>
                    <a:pt x="0" y="0"/>
                  </a:moveTo>
                  <a:lnTo>
                    <a:pt x="0" y="3313"/>
                  </a:lnTo>
                  <a:lnTo>
                    <a:pt x="6209" y="3313"/>
                  </a:lnTo>
                  <a:cubicBezTo>
                    <a:pt x="6523" y="3313"/>
                    <a:pt x="6776" y="3060"/>
                    <a:pt x="6776" y="2747"/>
                  </a:cubicBezTo>
                  <a:lnTo>
                    <a:pt x="6776" y="1693"/>
                  </a:lnTo>
                  <a:cubicBezTo>
                    <a:pt x="6776" y="756"/>
                    <a:pt x="6017" y="0"/>
                    <a:pt x="5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2" name="Google Shape;1822;p52"/>
            <p:cNvSpPr/>
            <p:nvPr/>
          </p:nvSpPr>
          <p:spPr>
            <a:xfrm>
              <a:off x="2962025" y="4626025"/>
              <a:ext cx="141175" cy="56500"/>
            </a:xfrm>
            <a:custGeom>
              <a:rect b="b" l="l" r="r" t="t"/>
              <a:pathLst>
                <a:path extrusionOk="0" h="2260" w="5647">
                  <a:moveTo>
                    <a:pt x="0" y="1"/>
                  </a:moveTo>
                  <a:lnTo>
                    <a:pt x="0" y="2259"/>
                  </a:lnTo>
                  <a:lnTo>
                    <a:pt x="5646" y="2259"/>
                  </a:lnTo>
                  <a:lnTo>
                    <a:pt x="564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23" name="Google Shape;1823;p52"/>
          <p:cNvGrpSpPr/>
          <p:nvPr/>
        </p:nvGrpSpPr>
        <p:grpSpPr>
          <a:xfrm>
            <a:off x="6744555" y="3538881"/>
            <a:ext cx="275057" cy="339271"/>
            <a:chOff x="3330525" y="4399275"/>
            <a:chExt cx="390650" cy="481850"/>
          </a:xfrm>
        </p:grpSpPr>
        <p:sp>
          <p:nvSpPr>
            <p:cNvPr id="1824" name="Google Shape;1824;p52"/>
            <p:cNvSpPr/>
            <p:nvPr/>
          </p:nvSpPr>
          <p:spPr>
            <a:xfrm>
              <a:off x="3543950" y="4648550"/>
              <a:ext cx="78450" cy="95775"/>
            </a:xfrm>
            <a:custGeom>
              <a:rect b="b" l="l" r="r" t="t"/>
              <a:pathLst>
                <a:path extrusionOk="0" h="3831" w="3138">
                  <a:moveTo>
                    <a:pt x="2677" y="0"/>
                  </a:moveTo>
                  <a:cubicBezTo>
                    <a:pt x="2298" y="356"/>
                    <a:pt x="1861" y="648"/>
                    <a:pt x="1388" y="858"/>
                  </a:cubicBezTo>
                  <a:lnTo>
                    <a:pt x="0" y="2948"/>
                  </a:lnTo>
                  <a:lnTo>
                    <a:pt x="880" y="3831"/>
                  </a:lnTo>
                  <a:lnTo>
                    <a:pt x="3138" y="443"/>
                  </a:lnTo>
                  <a:lnTo>
                    <a:pt x="26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5" name="Google Shape;1825;p52"/>
            <p:cNvSpPr/>
            <p:nvPr/>
          </p:nvSpPr>
          <p:spPr>
            <a:xfrm>
              <a:off x="3427250" y="4456050"/>
              <a:ext cx="197650" cy="197175"/>
            </a:xfrm>
            <a:custGeom>
              <a:rect b="b" l="l" r="r" t="t"/>
              <a:pathLst>
                <a:path extrusionOk="0" h="7887" w="7906">
                  <a:moveTo>
                    <a:pt x="7520" y="0"/>
                  </a:moveTo>
                  <a:cubicBezTo>
                    <a:pt x="6863" y="1374"/>
                    <a:pt x="5475" y="2247"/>
                    <a:pt x="3952" y="2247"/>
                  </a:cubicBezTo>
                  <a:lnTo>
                    <a:pt x="1" y="2247"/>
                  </a:lnTo>
                  <a:lnTo>
                    <a:pt x="1" y="3942"/>
                  </a:lnTo>
                  <a:cubicBezTo>
                    <a:pt x="1" y="5698"/>
                    <a:pt x="1154" y="7137"/>
                    <a:pt x="2587" y="7643"/>
                  </a:cubicBezTo>
                  <a:lnTo>
                    <a:pt x="2597" y="7643"/>
                  </a:lnTo>
                  <a:cubicBezTo>
                    <a:pt x="3006" y="7806"/>
                    <a:pt x="3480" y="7887"/>
                    <a:pt x="3953" y="7887"/>
                  </a:cubicBezTo>
                  <a:cubicBezTo>
                    <a:pt x="4426" y="7887"/>
                    <a:pt x="4899" y="7806"/>
                    <a:pt x="5307" y="7643"/>
                  </a:cubicBezTo>
                  <a:lnTo>
                    <a:pt x="5319" y="7643"/>
                  </a:lnTo>
                  <a:cubicBezTo>
                    <a:pt x="6451" y="7306"/>
                    <a:pt x="7905" y="5848"/>
                    <a:pt x="7905" y="3942"/>
                  </a:cubicBezTo>
                  <a:lnTo>
                    <a:pt x="7905" y="1684"/>
                  </a:lnTo>
                  <a:cubicBezTo>
                    <a:pt x="7905" y="1100"/>
                    <a:pt x="7776" y="524"/>
                    <a:pt x="752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6" name="Google Shape;1826;p52"/>
            <p:cNvSpPr/>
            <p:nvPr/>
          </p:nvSpPr>
          <p:spPr>
            <a:xfrm>
              <a:off x="3428150" y="4399275"/>
              <a:ext cx="166925" cy="84725"/>
            </a:xfrm>
            <a:custGeom>
              <a:rect b="b" l="l" r="r" t="t"/>
              <a:pathLst>
                <a:path extrusionOk="0" h="3389" w="6677">
                  <a:moveTo>
                    <a:pt x="3921" y="1"/>
                  </a:moveTo>
                  <a:cubicBezTo>
                    <a:pt x="3917" y="1"/>
                    <a:pt x="3913" y="1"/>
                    <a:pt x="3910" y="1"/>
                  </a:cubicBezTo>
                  <a:cubicBezTo>
                    <a:pt x="1946" y="4"/>
                    <a:pt x="284" y="1446"/>
                    <a:pt x="1" y="3389"/>
                  </a:cubicBezTo>
                  <a:lnTo>
                    <a:pt x="3910" y="3389"/>
                  </a:lnTo>
                  <a:cubicBezTo>
                    <a:pt x="5247" y="3389"/>
                    <a:pt x="6403" y="2452"/>
                    <a:pt x="6677" y="1142"/>
                  </a:cubicBezTo>
                  <a:cubicBezTo>
                    <a:pt x="5945" y="410"/>
                    <a:pt x="4953" y="1"/>
                    <a:pt x="39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7" name="Google Shape;1827;p52"/>
            <p:cNvSpPr/>
            <p:nvPr/>
          </p:nvSpPr>
          <p:spPr>
            <a:xfrm>
              <a:off x="3330525" y="4674000"/>
              <a:ext cx="181225" cy="207125"/>
            </a:xfrm>
            <a:custGeom>
              <a:rect b="b" l="l" r="r" t="t"/>
              <a:pathLst>
                <a:path extrusionOk="0" h="8285" w="7249">
                  <a:moveTo>
                    <a:pt x="2972" y="0"/>
                  </a:moveTo>
                  <a:lnTo>
                    <a:pt x="1455" y="440"/>
                  </a:lnTo>
                  <a:cubicBezTo>
                    <a:pt x="542" y="744"/>
                    <a:pt x="0" y="1716"/>
                    <a:pt x="235" y="2620"/>
                  </a:cubicBezTo>
                  <a:lnTo>
                    <a:pt x="1229" y="7832"/>
                  </a:lnTo>
                  <a:cubicBezTo>
                    <a:pt x="1289" y="8091"/>
                    <a:pt x="1518" y="8278"/>
                    <a:pt x="1783" y="8284"/>
                  </a:cubicBezTo>
                  <a:cubicBezTo>
                    <a:pt x="1787" y="8284"/>
                    <a:pt x="1792" y="8285"/>
                    <a:pt x="1796" y="8285"/>
                  </a:cubicBezTo>
                  <a:cubicBezTo>
                    <a:pt x="1816" y="8285"/>
                    <a:pt x="1835" y="8279"/>
                    <a:pt x="1852" y="8272"/>
                  </a:cubicBezTo>
                  <a:cubicBezTo>
                    <a:pt x="1861" y="8284"/>
                    <a:pt x="1861" y="8284"/>
                    <a:pt x="1873" y="8284"/>
                  </a:cubicBezTo>
                  <a:lnTo>
                    <a:pt x="7248" y="8284"/>
                  </a:lnTo>
                  <a:lnTo>
                    <a:pt x="7248" y="3364"/>
                  </a:lnTo>
                  <a:lnTo>
                    <a:pt x="6514" y="4086"/>
                  </a:lnTo>
                  <a:cubicBezTo>
                    <a:pt x="6410" y="4202"/>
                    <a:pt x="6270" y="4259"/>
                    <a:pt x="6126" y="4259"/>
                  </a:cubicBezTo>
                  <a:cubicBezTo>
                    <a:pt x="5952" y="4259"/>
                    <a:pt x="5772" y="4175"/>
                    <a:pt x="5646" y="4008"/>
                  </a:cubicBezTo>
                  <a:lnTo>
                    <a:pt x="2972"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8" name="Google Shape;1828;p52"/>
            <p:cNvSpPr/>
            <p:nvPr/>
          </p:nvSpPr>
          <p:spPr>
            <a:xfrm>
              <a:off x="3540175" y="4674000"/>
              <a:ext cx="181000" cy="207100"/>
            </a:xfrm>
            <a:custGeom>
              <a:rect b="b" l="l" r="r" t="t"/>
              <a:pathLst>
                <a:path extrusionOk="0" h="8284" w="7240">
                  <a:moveTo>
                    <a:pt x="3951" y="4821"/>
                  </a:moveTo>
                  <a:cubicBezTo>
                    <a:pt x="4701" y="4821"/>
                    <a:pt x="4701" y="5950"/>
                    <a:pt x="3951" y="5950"/>
                  </a:cubicBezTo>
                  <a:lnTo>
                    <a:pt x="2822" y="5950"/>
                  </a:lnTo>
                  <a:cubicBezTo>
                    <a:pt x="2075" y="5950"/>
                    <a:pt x="2075" y="4821"/>
                    <a:pt x="2822" y="4821"/>
                  </a:cubicBezTo>
                  <a:close/>
                  <a:moveTo>
                    <a:pt x="4280" y="0"/>
                  </a:moveTo>
                  <a:lnTo>
                    <a:pt x="1603" y="4008"/>
                  </a:lnTo>
                  <a:cubicBezTo>
                    <a:pt x="1476" y="4178"/>
                    <a:pt x="1297" y="4257"/>
                    <a:pt x="1126" y="4257"/>
                  </a:cubicBezTo>
                  <a:cubicBezTo>
                    <a:pt x="977" y="4257"/>
                    <a:pt x="834" y="4197"/>
                    <a:pt x="735" y="4086"/>
                  </a:cubicBezTo>
                  <a:lnTo>
                    <a:pt x="1" y="3364"/>
                  </a:lnTo>
                  <a:lnTo>
                    <a:pt x="1" y="8284"/>
                  </a:lnTo>
                  <a:lnTo>
                    <a:pt x="5454" y="8284"/>
                  </a:lnTo>
                  <a:cubicBezTo>
                    <a:pt x="5722" y="8284"/>
                    <a:pt x="5954" y="8094"/>
                    <a:pt x="6008" y="7832"/>
                  </a:cubicBezTo>
                  <a:lnTo>
                    <a:pt x="7002" y="2653"/>
                  </a:lnTo>
                  <a:cubicBezTo>
                    <a:pt x="7240" y="1716"/>
                    <a:pt x="6707" y="744"/>
                    <a:pt x="5770" y="428"/>
                  </a:cubicBezTo>
                  <a:lnTo>
                    <a:pt x="428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9" name="Google Shape;1829;p52"/>
            <p:cNvSpPr/>
            <p:nvPr/>
          </p:nvSpPr>
          <p:spPr>
            <a:xfrm>
              <a:off x="3429975" y="4648850"/>
              <a:ext cx="78225" cy="95400"/>
            </a:xfrm>
            <a:custGeom>
              <a:rect b="b" l="l" r="r" t="t"/>
              <a:pathLst>
                <a:path extrusionOk="0" h="3816" w="3129">
                  <a:moveTo>
                    <a:pt x="452" y="0"/>
                  </a:moveTo>
                  <a:lnTo>
                    <a:pt x="0" y="440"/>
                  </a:lnTo>
                  <a:lnTo>
                    <a:pt x="2247" y="3816"/>
                  </a:lnTo>
                  <a:lnTo>
                    <a:pt x="3129" y="2936"/>
                  </a:lnTo>
                  <a:lnTo>
                    <a:pt x="1741" y="846"/>
                  </a:lnTo>
                  <a:cubicBezTo>
                    <a:pt x="1268" y="636"/>
                    <a:pt x="834" y="350"/>
                    <a:pt x="4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0" name="Google Shape;1830;p52"/>
            <p:cNvSpPr/>
            <p:nvPr/>
          </p:nvSpPr>
          <p:spPr>
            <a:xfrm>
              <a:off x="3514200" y="4681000"/>
              <a:ext cx="23150" cy="17550"/>
            </a:xfrm>
            <a:custGeom>
              <a:rect b="b" l="l" r="r" t="t"/>
              <a:pathLst>
                <a:path extrusionOk="0" h="702" w="926">
                  <a:moveTo>
                    <a:pt x="1" y="0"/>
                  </a:moveTo>
                  <a:lnTo>
                    <a:pt x="465" y="702"/>
                  </a:lnTo>
                  <a:lnTo>
                    <a:pt x="925" y="0"/>
                  </a:lnTo>
                  <a:lnTo>
                    <a:pt x="916" y="0"/>
                  </a:lnTo>
                  <a:cubicBezTo>
                    <a:pt x="769" y="12"/>
                    <a:pt x="609" y="24"/>
                    <a:pt x="465" y="24"/>
                  </a:cubicBezTo>
                  <a:cubicBezTo>
                    <a:pt x="317" y="24"/>
                    <a:pt x="157" y="12"/>
                    <a:pt x="1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31" name="Google Shape;1831;p52"/>
          <p:cNvGrpSpPr/>
          <p:nvPr/>
        </p:nvGrpSpPr>
        <p:grpSpPr>
          <a:xfrm>
            <a:off x="7169084" y="3538890"/>
            <a:ext cx="253265" cy="339253"/>
            <a:chOff x="3938800" y="4399275"/>
            <a:chExt cx="359700" cy="481825"/>
          </a:xfrm>
        </p:grpSpPr>
        <p:sp>
          <p:nvSpPr>
            <p:cNvPr id="1832" name="Google Shape;1832;p52"/>
            <p:cNvSpPr/>
            <p:nvPr/>
          </p:nvSpPr>
          <p:spPr>
            <a:xfrm>
              <a:off x="4022650" y="4427525"/>
              <a:ext cx="166625" cy="84700"/>
            </a:xfrm>
            <a:custGeom>
              <a:rect b="b" l="l" r="r" t="t"/>
              <a:pathLst>
                <a:path extrusionOk="0" h="3388" w="6665">
                  <a:moveTo>
                    <a:pt x="3909" y="0"/>
                  </a:moveTo>
                  <a:cubicBezTo>
                    <a:pt x="1946" y="3"/>
                    <a:pt x="284" y="1446"/>
                    <a:pt x="1" y="3388"/>
                  </a:cubicBezTo>
                  <a:lnTo>
                    <a:pt x="3909" y="3388"/>
                  </a:lnTo>
                  <a:cubicBezTo>
                    <a:pt x="4807" y="3385"/>
                    <a:pt x="5647" y="2957"/>
                    <a:pt x="6180" y="2235"/>
                  </a:cubicBezTo>
                  <a:cubicBezTo>
                    <a:pt x="6421" y="1909"/>
                    <a:pt x="6589" y="1530"/>
                    <a:pt x="6665" y="1129"/>
                  </a:cubicBezTo>
                  <a:cubicBezTo>
                    <a:pt x="6135" y="602"/>
                    <a:pt x="5463" y="241"/>
                    <a:pt x="4734" y="91"/>
                  </a:cubicBezTo>
                  <a:cubicBezTo>
                    <a:pt x="4463" y="30"/>
                    <a:pt x="4186" y="0"/>
                    <a:pt x="390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3" name="Google Shape;1833;p52"/>
            <p:cNvSpPr/>
            <p:nvPr/>
          </p:nvSpPr>
          <p:spPr>
            <a:xfrm>
              <a:off x="4021450" y="4484275"/>
              <a:ext cx="197650" cy="199225"/>
            </a:xfrm>
            <a:custGeom>
              <a:rect b="b" l="l" r="r" t="t"/>
              <a:pathLst>
                <a:path extrusionOk="0" h="7969" w="7906">
                  <a:moveTo>
                    <a:pt x="7526" y="1"/>
                  </a:moveTo>
                  <a:cubicBezTo>
                    <a:pt x="7420" y="223"/>
                    <a:pt x="7291" y="434"/>
                    <a:pt x="7140" y="633"/>
                  </a:cubicBezTo>
                  <a:cubicBezTo>
                    <a:pt x="6396" y="1648"/>
                    <a:pt x="5216" y="2247"/>
                    <a:pt x="3957" y="2247"/>
                  </a:cubicBezTo>
                  <a:lnTo>
                    <a:pt x="4" y="2247"/>
                  </a:lnTo>
                  <a:lnTo>
                    <a:pt x="4" y="4018"/>
                  </a:lnTo>
                  <a:cubicBezTo>
                    <a:pt x="1" y="4635"/>
                    <a:pt x="148" y="5243"/>
                    <a:pt x="434" y="5788"/>
                  </a:cubicBezTo>
                  <a:lnTo>
                    <a:pt x="434" y="5800"/>
                  </a:lnTo>
                  <a:cubicBezTo>
                    <a:pt x="615" y="6159"/>
                    <a:pt x="850" y="6487"/>
                    <a:pt x="1133" y="6773"/>
                  </a:cubicBezTo>
                  <a:lnTo>
                    <a:pt x="1202" y="6839"/>
                  </a:lnTo>
                  <a:cubicBezTo>
                    <a:pt x="1967" y="7592"/>
                    <a:pt x="2962" y="7968"/>
                    <a:pt x="3958" y="7968"/>
                  </a:cubicBezTo>
                  <a:cubicBezTo>
                    <a:pt x="4959" y="7968"/>
                    <a:pt x="5959" y="7588"/>
                    <a:pt x="6725" y="6827"/>
                  </a:cubicBezTo>
                  <a:lnTo>
                    <a:pt x="6758" y="6794"/>
                  </a:lnTo>
                  <a:cubicBezTo>
                    <a:pt x="6972" y="6583"/>
                    <a:pt x="7158" y="6342"/>
                    <a:pt x="7312" y="6083"/>
                  </a:cubicBezTo>
                  <a:lnTo>
                    <a:pt x="7321" y="6083"/>
                  </a:lnTo>
                  <a:cubicBezTo>
                    <a:pt x="7703" y="5463"/>
                    <a:pt x="7905" y="4746"/>
                    <a:pt x="7902" y="4018"/>
                  </a:cubicBezTo>
                  <a:lnTo>
                    <a:pt x="7902" y="1684"/>
                  </a:lnTo>
                  <a:cubicBezTo>
                    <a:pt x="7902" y="1407"/>
                    <a:pt x="7875" y="1130"/>
                    <a:pt x="7818" y="859"/>
                  </a:cubicBezTo>
                  <a:cubicBezTo>
                    <a:pt x="7764" y="561"/>
                    <a:pt x="7664" y="272"/>
                    <a:pt x="752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4" name="Google Shape;1834;p52"/>
            <p:cNvSpPr/>
            <p:nvPr/>
          </p:nvSpPr>
          <p:spPr>
            <a:xfrm>
              <a:off x="4054050" y="4692500"/>
              <a:ext cx="132975" cy="47450"/>
            </a:xfrm>
            <a:custGeom>
              <a:rect b="b" l="l" r="r" t="t"/>
              <a:pathLst>
                <a:path extrusionOk="0" h="1898" w="5319">
                  <a:moveTo>
                    <a:pt x="5318" y="1"/>
                  </a:moveTo>
                  <a:lnTo>
                    <a:pt x="5318" y="1"/>
                  </a:lnTo>
                  <a:cubicBezTo>
                    <a:pt x="4550" y="498"/>
                    <a:pt x="3635" y="769"/>
                    <a:pt x="2653" y="769"/>
                  </a:cubicBezTo>
                  <a:cubicBezTo>
                    <a:pt x="2648" y="769"/>
                    <a:pt x="2643" y="769"/>
                    <a:pt x="2637" y="769"/>
                  </a:cubicBezTo>
                  <a:cubicBezTo>
                    <a:pt x="1703" y="769"/>
                    <a:pt x="791" y="507"/>
                    <a:pt x="0" y="13"/>
                  </a:cubicBezTo>
                  <a:lnTo>
                    <a:pt x="0" y="13"/>
                  </a:lnTo>
                  <a:cubicBezTo>
                    <a:pt x="82" y="272"/>
                    <a:pt x="202" y="516"/>
                    <a:pt x="362" y="736"/>
                  </a:cubicBezTo>
                  <a:cubicBezTo>
                    <a:pt x="898" y="1464"/>
                    <a:pt x="1747" y="1895"/>
                    <a:pt x="2653" y="1898"/>
                  </a:cubicBezTo>
                  <a:cubicBezTo>
                    <a:pt x="2660" y="1898"/>
                    <a:pt x="2667" y="1898"/>
                    <a:pt x="2674" y="1898"/>
                  </a:cubicBezTo>
                  <a:cubicBezTo>
                    <a:pt x="3870" y="1898"/>
                    <a:pt x="4935" y="1135"/>
                    <a:pt x="53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5" name="Google Shape;1835;p52"/>
            <p:cNvSpPr/>
            <p:nvPr/>
          </p:nvSpPr>
          <p:spPr>
            <a:xfrm>
              <a:off x="4163275" y="4399275"/>
              <a:ext cx="84275" cy="84200"/>
            </a:xfrm>
            <a:custGeom>
              <a:rect b="b" l="l" r="r" t="t"/>
              <a:pathLst>
                <a:path extrusionOk="0" h="3368" w="3371">
                  <a:moveTo>
                    <a:pt x="1090" y="1"/>
                  </a:moveTo>
                  <a:cubicBezTo>
                    <a:pt x="707" y="1"/>
                    <a:pt x="330" y="106"/>
                    <a:pt x="1" y="305"/>
                  </a:cubicBezTo>
                  <a:cubicBezTo>
                    <a:pt x="338" y="420"/>
                    <a:pt x="660" y="573"/>
                    <a:pt x="961" y="769"/>
                  </a:cubicBezTo>
                  <a:lnTo>
                    <a:pt x="961" y="781"/>
                  </a:lnTo>
                  <a:cubicBezTo>
                    <a:pt x="1443" y="1070"/>
                    <a:pt x="1874" y="1446"/>
                    <a:pt x="2226" y="1886"/>
                  </a:cubicBezTo>
                  <a:cubicBezTo>
                    <a:pt x="2587" y="2329"/>
                    <a:pt x="2871" y="2829"/>
                    <a:pt x="3060" y="3368"/>
                  </a:cubicBezTo>
                  <a:cubicBezTo>
                    <a:pt x="3262" y="3033"/>
                    <a:pt x="3370" y="2651"/>
                    <a:pt x="3364" y="2259"/>
                  </a:cubicBezTo>
                  <a:cubicBezTo>
                    <a:pt x="3361" y="1236"/>
                    <a:pt x="2672" y="341"/>
                    <a:pt x="1684" y="79"/>
                  </a:cubicBezTo>
                  <a:cubicBezTo>
                    <a:pt x="1615" y="58"/>
                    <a:pt x="1543" y="46"/>
                    <a:pt x="1467" y="46"/>
                  </a:cubicBezTo>
                  <a:cubicBezTo>
                    <a:pt x="1344" y="34"/>
                    <a:pt x="1232" y="1"/>
                    <a:pt x="1106" y="1"/>
                  </a:cubicBezTo>
                  <a:cubicBezTo>
                    <a:pt x="1101" y="1"/>
                    <a:pt x="1095" y="1"/>
                    <a:pt x="10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6" name="Google Shape;1836;p52"/>
            <p:cNvSpPr/>
            <p:nvPr/>
          </p:nvSpPr>
          <p:spPr>
            <a:xfrm>
              <a:off x="3938800" y="4692800"/>
              <a:ext cx="359700" cy="188300"/>
            </a:xfrm>
            <a:custGeom>
              <a:rect b="b" l="l" r="r" t="t"/>
              <a:pathLst>
                <a:path extrusionOk="0" h="7532" w="14388">
                  <a:moveTo>
                    <a:pt x="11160" y="4144"/>
                  </a:moveTo>
                  <a:cubicBezTo>
                    <a:pt x="11470" y="4144"/>
                    <a:pt x="11723" y="4397"/>
                    <a:pt x="11723" y="4710"/>
                  </a:cubicBezTo>
                  <a:cubicBezTo>
                    <a:pt x="11723" y="5021"/>
                    <a:pt x="11470" y="5274"/>
                    <a:pt x="11160" y="5274"/>
                  </a:cubicBezTo>
                  <a:lnTo>
                    <a:pt x="10031" y="5274"/>
                  </a:lnTo>
                  <a:cubicBezTo>
                    <a:pt x="9718" y="5274"/>
                    <a:pt x="9465" y="5021"/>
                    <a:pt x="9465" y="4710"/>
                  </a:cubicBezTo>
                  <a:cubicBezTo>
                    <a:pt x="9465" y="4397"/>
                    <a:pt x="9718" y="4144"/>
                    <a:pt x="10031" y="4144"/>
                  </a:cubicBezTo>
                  <a:close/>
                  <a:moveTo>
                    <a:pt x="3379" y="1"/>
                  </a:moveTo>
                  <a:lnTo>
                    <a:pt x="2385" y="248"/>
                  </a:lnTo>
                  <a:cubicBezTo>
                    <a:pt x="922" y="615"/>
                    <a:pt x="0" y="2067"/>
                    <a:pt x="295" y="3545"/>
                  </a:cubicBezTo>
                  <a:lnTo>
                    <a:pt x="1006" y="7080"/>
                  </a:lnTo>
                  <a:cubicBezTo>
                    <a:pt x="1060" y="7342"/>
                    <a:pt x="1292" y="7532"/>
                    <a:pt x="1560" y="7532"/>
                  </a:cubicBezTo>
                  <a:lnTo>
                    <a:pt x="12831" y="7532"/>
                  </a:lnTo>
                  <a:cubicBezTo>
                    <a:pt x="12833" y="7532"/>
                    <a:pt x="12835" y="7532"/>
                    <a:pt x="12837" y="7532"/>
                  </a:cubicBezTo>
                  <a:cubicBezTo>
                    <a:pt x="13103" y="7532"/>
                    <a:pt x="13331" y="7343"/>
                    <a:pt x="13382" y="7080"/>
                  </a:cubicBezTo>
                  <a:lnTo>
                    <a:pt x="14096" y="3545"/>
                  </a:lnTo>
                  <a:cubicBezTo>
                    <a:pt x="14388" y="2070"/>
                    <a:pt x="13476" y="621"/>
                    <a:pt x="12018" y="248"/>
                  </a:cubicBezTo>
                  <a:lnTo>
                    <a:pt x="11046" y="13"/>
                  </a:lnTo>
                  <a:cubicBezTo>
                    <a:pt x="10678" y="1506"/>
                    <a:pt x="9474" y="2648"/>
                    <a:pt x="7965" y="2943"/>
                  </a:cubicBezTo>
                  <a:cubicBezTo>
                    <a:pt x="7714" y="2991"/>
                    <a:pt x="7463" y="3015"/>
                    <a:pt x="7214" y="3015"/>
                  </a:cubicBezTo>
                  <a:cubicBezTo>
                    <a:pt x="5960" y="3015"/>
                    <a:pt x="4762" y="2417"/>
                    <a:pt x="4011" y="1377"/>
                  </a:cubicBezTo>
                  <a:cubicBezTo>
                    <a:pt x="3707" y="967"/>
                    <a:pt x="3493" y="498"/>
                    <a:pt x="337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37" name="Google Shape;1837;p52"/>
          <p:cNvGrpSpPr/>
          <p:nvPr/>
        </p:nvGrpSpPr>
        <p:grpSpPr>
          <a:xfrm>
            <a:off x="7639862" y="3538890"/>
            <a:ext cx="159039" cy="339253"/>
            <a:chOff x="4584850" y="4399275"/>
            <a:chExt cx="225875" cy="481825"/>
          </a:xfrm>
        </p:grpSpPr>
        <p:sp>
          <p:nvSpPr>
            <p:cNvPr id="1838" name="Google Shape;1838;p52"/>
            <p:cNvSpPr/>
            <p:nvPr/>
          </p:nvSpPr>
          <p:spPr>
            <a:xfrm>
              <a:off x="4655400" y="4399275"/>
              <a:ext cx="84700" cy="84725"/>
            </a:xfrm>
            <a:custGeom>
              <a:rect b="b" l="l" r="r" t="t"/>
              <a:pathLst>
                <a:path extrusionOk="0" h="3389" w="3388">
                  <a:moveTo>
                    <a:pt x="1696" y="1"/>
                  </a:moveTo>
                  <a:cubicBezTo>
                    <a:pt x="759" y="1"/>
                    <a:pt x="0" y="760"/>
                    <a:pt x="0" y="1696"/>
                  </a:cubicBezTo>
                  <a:cubicBezTo>
                    <a:pt x="0" y="2630"/>
                    <a:pt x="759" y="3389"/>
                    <a:pt x="1696" y="3389"/>
                  </a:cubicBezTo>
                  <a:cubicBezTo>
                    <a:pt x="2629" y="3389"/>
                    <a:pt x="3388" y="2630"/>
                    <a:pt x="3388" y="1696"/>
                  </a:cubicBezTo>
                  <a:cubicBezTo>
                    <a:pt x="3388" y="760"/>
                    <a:pt x="2629" y="1"/>
                    <a:pt x="16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9" name="Google Shape;1839;p52"/>
            <p:cNvSpPr/>
            <p:nvPr/>
          </p:nvSpPr>
          <p:spPr>
            <a:xfrm>
              <a:off x="4584850" y="4512200"/>
              <a:ext cx="225875" cy="368900"/>
            </a:xfrm>
            <a:custGeom>
              <a:rect b="b" l="l" r="r" t="t"/>
              <a:pathLst>
                <a:path extrusionOk="0" h="14756" w="9035">
                  <a:moveTo>
                    <a:pt x="2259" y="1"/>
                  </a:moveTo>
                  <a:cubicBezTo>
                    <a:pt x="1013" y="1"/>
                    <a:pt x="1" y="1052"/>
                    <a:pt x="1" y="2298"/>
                  </a:cubicBezTo>
                  <a:lnTo>
                    <a:pt x="1" y="5686"/>
                  </a:lnTo>
                  <a:cubicBezTo>
                    <a:pt x="1" y="6280"/>
                    <a:pt x="414" y="6792"/>
                    <a:pt x="1106" y="6792"/>
                  </a:cubicBezTo>
                  <a:cubicBezTo>
                    <a:pt x="1284" y="6792"/>
                    <a:pt x="1480" y="6758"/>
                    <a:pt x="1693" y="6683"/>
                  </a:cubicBezTo>
                  <a:lnTo>
                    <a:pt x="1693" y="13627"/>
                  </a:lnTo>
                  <a:cubicBezTo>
                    <a:pt x="1693" y="14250"/>
                    <a:pt x="2199" y="14756"/>
                    <a:pt x="2822" y="14756"/>
                  </a:cubicBezTo>
                  <a:cubicBezTo>
                    <a:pt x="3446" y="14756"/>
                    <a:pt x="3952" y="14250"/>
                    <a:pt x="3952" y="13627"/>
                  </a:cubicBezTo>
                  <a:lnTo>
                    <a:pt x="3952" y="9637"/>
                  </a:lnTo>
                  <a:cubicBezTo>
                    <a:pt x="3952" y="9324"/>
                    <a:pt x="4204" y="9074"/>
                    <a:pt x="4518" y="9074"/>
                  </a:cubicBezTo>
                  <a:cubicBezTo>
                    <a:pt x="4828" y="9074"/>
                    <a:pt x="5081" y="9324"/>
                    <a:pt x="5081" y="9637"/>
                  </a:cubicBezTo>
                  <a:lnTo>
                    <a:pt x="5081" y="13627"/>
                  </a:lnTo>
                  <a:cubicBezTo>
                    <a:pt x="5081" y="14250"/>
                    <a:pt x="5587" y="14756"/>
                    <a:pt x="6210" y="14756"/>
                  </a:cubicBezTo>
                  <a:cubicBezTo>
                    <a:pt x="6833" y="14756"/>
                    <a:pt x="7339" y="14250"/>
                    <a:pt x="7339" y="13627"/>
                  </a:cubicBezTo>
                  <a:lnTo>
                    <a:pt x="7339" y="6683"/>
                  </a:lnTo>
                  <a:cubicBezTo>
                    <a:pt x="7552" y="6758"/>
                    <a:pt x="7749" y="6792"/>
                    <a:pt x="7927" y="6792"/>
                  </a:cubicBezTo>
                  <a:cubicBezTo>
                    <a:pt x="8619" y="6792"/>
                    <a:pt x="9035" y="6280"/>
                    <a:pt x="9035" y="5686"/>
                  </a:cubicBezTo>
                  <a:lnTo>
                    <a:pt x="9035" y="2298"/>
                  </a:lnTo>
                  <a:cubicBezTo>
                    <a:pt x="9035" y="1052"/>
                    <a:pt x="8020" y="1"/>
                    <a:pt x="677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840" name="Google Shape;1840;p52"/>
          <p:cNvSpPr/>
          <p:nvPr/>
        </p:nvSpPr>
        <p:spPr>
          <a:xfrm>
            <a:off x="7957998" y="3538820"/>
            <a:ext cx="372275" cy="339112"/>
          </a:xfrm>
          <a:custGeom>
            <a:rect b="b" l="l" r="r" t="t"/>
            <a:pathLst>
              <a:path extrusionOk="0" h="19265" w="21149">
                <a:moveTo>
                  <a:pt x="10580" y="3417"/>
                </a:moveTo>
                <a:cubicBezTo>
                  <a:pt x="12186" y="3417"/>
                  <a:pt x="13773" y="4040"/>
                  <a:pt x="14967" y="5236"/>
                </a:cubicBezTo>
                <a:cubicBezTo>
                  <a:pt x="16933" y="7199"/>
                  <a:pt x="17352" y="10231"/>
                  <a:pt x="15997" y="12655"/>
                </a:cubicBezTo>
                <a:lnTo>
                  <a:pt x="7550" y="4209"/>
                </a:lnTo>
                <a:cubicBezTo>
                  <a:pt x="8500" y="3676"/>
                  <a:pt x="9544" y="3417"/>
                  <a:pt x="10580" y="3417"/>
                </a:cubicBezTo>
                <a:close/>
                <a:moveTo>
                  <a:pt x="5156" y="6603"/>
                </a:moveTo>
                <a:lnTo>
                  <a:pt x="13600" y="15049"/>
                </a:lnTo>
                <a:cubicBezTo>
                  <a:pt x="12650" y="15584"/>
                  <a:pt x="11607" y="15844"/>
                  <a:pt x="10570" y="15844"/>
                </a:cubicBezTo>
                <a:cubicBezTo>
                  <a:pt x="8964" y="15844"/>
                  <a:pt x="7375" y="15218"/>
                  <a:pt x="6183" y="14019"/>
                </a:cubicBezTo>
                <a:cubicBezTo>
                  <a:pt x="4210" y="12059"/>
                  <a:pt x="3789" y="9024"/>
                  <a:pt x="5156" y="6603"/>
                </a:cubicBezTo>
                <a:close/>
                <a:moveTo>
                  <a:pt x="10574" y="0"/>
                </a:moveTo>
                <a:cubicBezTo>
                  <a:pt x="8127" y="0"/>
                  <a:pt x="5681" y="948"/>
                  <a:pt x="3789" y="2842"/>
                </a:cubicBezTo>
                <a:cubicBezTo>
                  <a:pt x="1" y="6630"/>
                  <a:pt x="1" y="12628"/>
                  <a:pt x="3789" y="16413"/>
                </a:cubicBezTo>
                <a:cubicBezTo>
                  <a:pt x="5662" y="18289"/>
                  <a:pt x="8113" y="19265"/>
                  <a:pt x="10576" y="19265"/>
                </a:cubicBezTo>
                <a:cubicBezTo>
                  <a:pt x="13036" y="19265"/>
                  <a:pt x="15488" y="18289"/>
                  <a:pt x="17361" y="16413"/>
                </a:cubicBezTo>
                <a:cubicBezTo>
                  <a:pt x="21149" y="12625"/>
                  <a:pt x="21149" y="6630"/>
                  <a:pt x="17361" y="2842"/>
                </a:cubicBezTo>
                <a:cubicBezTo>
                  <a:pt x="15467" y="948"/>
                  <a:pt x="13020" y="0"/>
                  <a:pt x="105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841" name="Google Shape;1841;p52"/>
          <p:cNvGrpSpPr/>
          <p:nvPr/>
        </p:nvGrpSpPr>
        <p:grpSpPr>
          <a:xfrm>
            <a:off x="1049680" y="3951795"/>
            <a:ext cx="339253" cy="339253"/>
            <a:chOff x="5642550" y="4399275"/>
            <a:chExt cx="481825" cy="481825"/>
          </a:xfrm>
        </p:grpSpPr>
        <p:sp>
          <p:nvSpPr>
            <p:cNvPr id="1842" name="Google Shape;1842;p52"/>
            <p:cNvSpPr/>
            <p:nvPr/>
          </p:nvSpPr>
          <p:spPr>
            <a:xfrm>
              <a:off x="5642550" y="4399275"/>
              <a:ext cx="481825" cy="481825"/>
            </a:xfrm>
            <a:custGeom>
              <a:rect b="b" l="l" r="r" t="t"/>
              <a:pathLst>
                <a:path extrusionOk="0" h="19273" w="19273">
                  <a:moveTo>
                    <a:pt x="15283" y="7945"/>
                  </a:moveTo>
                  <a:cubicBezTo>
                    <a:pt x="15593" y="7945"/>
                    <a:pt x="15846" y="8195"/>
                    <a:pt x="15846" y="8508"/>
                  </a:cubicBezTo>
                  <a:lnTo>
                    <a:pt x="15846" y="10766"/>
                  </a:lnTo>
                  <a:cubicBezTo>
                    <a:pt x="15846" y="11079"/>
                    <a:pt x="15593" y="11332"/>
                    <a:pt x="15283" y="11332"/>
                  </a:cubicBezTo>
                  <a:lnTo>
                    <a:pt x="3991" y="11332"/>
                  </a:lnTo>
                  <a:cubicBezTo>
                    <a:pt x="3678" y="11332"/>
                    <a:pt x="3425" y="11079"/>
                    <a:pt x="3425" y="10766"/>
                  </a:cubicBezTo>
                  <a:lnTo>
                    <a:pt x="3425" y="8508"/>
                  </a:lnTo>
                  <a:cubicBezTo>
                    <a:pt x="3425" y="8195"/>
                    <a:pt x="3678" y="7945"/>
                    <a:pt x="3991" y="7945"/>
                  </a:cubicBezTo>
                  <a:close/>
                  <a:moveTo>
                    <a:pt x="9637" y="1"/>
                  </a:moveTo>
                  <a:cubicBezTo>
                    <a:pt x="4331" y="1"/>
                    <a:pt x="1" y="4331"/>
                    <a:pt x="1" y="9637"/>
                  </a:cubicBezTo>
                  <a:cubicBezTo>
                    <a:pt x="1" y="14946"/>
                    <a:pt x="4328" y="19273"/>
                    <a:pt x="9637" y="19273"/>
                  </a:cubicBezTo>
                  <a:cubicBezTo>
                    <a:pt x="14943" y="19273"/>
                    <a:pt x="19273" y="14946"/>
                    <a:pt x="19273" y="9637"/>
                  </a:cubicBezTo>
                  <a:cubicBezTo>
                    <a:pt x="19273" y="4331"/>
                    <a:pt x="14943" y="1"/>
                    <a:pt x="96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3" name="Google Shape;1843;p52"/>
            <p:cNvSpPr/>
            <p:nvPr/>
          </p:nvSpPr>
          <p:spPr>
            <a:xfrm>
              <a:off x="5756375" y="4626100"/>
              <a:ext cx="254100" cy="28275"/>
            </a:xfrm>
            <a:custGeom>
              <a:rect b="b" l="l" r="r" t="t"/>
              <a:pathLst>
                <a:path extrusionOk="0" h="1131" w="10164">
                  <a:moveTo>
                    <a:pt x="1" y="1"/>
                  </a:moveTo>
                  <a:lnTo>
                    <a:pt x="1" y="1130"/>
                  </a:lnTo>
                  <a:lnTo>
                    <a:pt x="10164" y="1130"/>
                  </a:lnTo>
                  <a:lnTo>
                    <a:pt x="1016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44" name="Google Shape;1844;p52"/>
          <p:cNvGrpSpPr/>
          <p:nvPr/>
        </p:nvGrpSpPr>
        <p:grpSpPr>
          <a:xfrm>
            <a:off x="2859815" y="3963703"/>
            <a:ext cx="363316" cy="315437"/>
            <a:chOff x="6218300" y="4416175"/>
            <a:chExt cx="516000" cy="448000"/>
          </a:xfrm>
        </p:grpSpPr>
        <p:sp>
          <p:nvSpPr>
            <p:cNvPr id="1845" name="Google Shape;1845;p52"/>
            <p:cNvSpPr/>
            <p:nvPr/>
          </p:nvSpPr>
          <p:spPr>
            <a:xfrm>
              <a:off x="6462150" y="4525375"/>
              <a:ext cx="28250" cy="141250"/>
            </a:xfrm>
            <a:custGeom>
              <a:rect b="b" l="l" r="r" t="t"/>
              <a:pathLst>
                <a:path extrusionOk="0" h="5650" w="1130">
                  <a:moveTo>
                    <a:pt x="566" y="1"/>
                  </a:moveTo>
                  <a:cubicBezTo>
                    <a:pt x="253" y="1"/>
                    <a:pt x="0" y="254"/>
                    <a:pt x="0" y="567"/>
                  </a:cubicBezTo>
                  <a:lnTo>
                    <a:pt x="0" y="5087"/>
                  </a:lnTo>
                  <a:cubicBezTo>
                    <a:pt x="0" y="5397"/>
                    <a:pt x="253" y="5650"/>
                    <a:pt x="566" y="5650"/>
                  </a:cubicBezTo>
                  <a:cubicBezTo>
                    <a:pt x="877" y="5650"/>
                    <a:pt x="1130" y="5397"/>
                    <a:pt x="1130" y="5087"/>
                  </a:cubicBezTo>
                  <a:lnTo>
                    <a:pt x="1130" y="567"/>
                  </a:lnTo>
                  <a:cubicBezTo>
                    <a:pt x="1130" y="254"/>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6" name="Google Shape;1846;p52"/>
            <p:cNvSpPr/>
            <p:nvPr/>
          </p:nvSpPr>
          <p:spPr>
            <a:xfrm>
              <a:off x="6218300" y="4416175"/>
              <a:ext cx="516000" cy="448000"/>
            </a:xfrm>
            <a:custGeom>
              <a:rect b="b" l="l" r="r" t="t"/>
              <a:pathLst>
                <a:path extrusionOk="0" h="17920" w="20640">
                  <a:moveTo>
                    <a:pt x="10320" y="3240"/>
                  </a:moveTo>
                  <a:cubicBezTo>
                    <a:pt x="11254" y="3240"/>
                    <a:pt x="12013" y="3998"/>
                    <a:pt x="12013" y="4935"/>
                  </a:cubicBezTo>
                  <a:lnTo>
                    <a:pt x="12013" y="9452"/>
                  </a:lnTo>
                  <a:cubicBezTo>
                    <a:pt x="12013" y="10385"/>
                    <a:pt x="11254" y="11144"/>
                    <a:pt x="10320" y="11144"/>
                  </a:cubicBezTo>
                  <a:cubicBezTo>
                    <a:pt x="9384" y="11144"/>
                    <a:pt x="8625" y="10385"/>
                    <a:pt x="8625" y="9452"/>
                  </a:cubicBezTo>
                  <a:lnTo>
                    <a:pt x="8625" y="4935"/>
                  </a:lnTo>
                  <a:cubicBezTo>
                    <a:pt x="8625" y="3998"/>
                    <a:pt x="9384" y="3240"/>
                    <a:pt x="10320" y="3240"/>
                  </a:cubicBezTo>
                  <a:close/>
                  <a:moveTo>
                    <a:pt x="10320" y="12274"/>
                  </a:moveTo>
                  <a:cubicBezTo>
                    <a:pt x="10538" y="12274"/>
                    <a:pt x="10758" y="12316"/>
                    <a:pt x="10968" y="12403"/>
                  </a:cubicBezTo>
                  <a:cubicBezTo>
                    <a:pt x="11600" y="12665"/>
                    <a:pt x="12013" y="13282"/>
                    <a:pt x="12013" y="13969"/>
                  </a:cubicBezTo>
                  <a:cubicBezTo>
                    <a:pt x="12013" y="14902"/>
                    <a:pt x="11254" y="15661"/>
                    <a:pt x="10320" y="15661"/>
                  </a:cubicBezTo>
                  <a:cubicBezTo>
                    <a:pt x="9634" y="15661"/>
                    <a:pt x="9017" y="15248"/>
                    <a:pt x="8755" y="14616"/>
                  </a:cubicBezTo>
                  <a:cubicBezTo>
                    <a:pt x="8493" y="13984"/>
                    <a:pt x="8637" y="13255"/>
                    <a:pt x="9122" y="12770"/>
                  </a:cubicBezTo>
                  <a:cubicBezTo>
                    <a:pt x="9446" y="12446"/>
                    <a:pt x="9880" y="12274"/>
                    <a:pt x="10320" y="12274"/>
                  </a:cubicBezTo>
                  <a:close/>
                  <a:moveTo>
                    <a:pt x="10319" y="1"/>
                  </a:moveTo>
                  <a:cubicBezTo>
                    <a:pt x="9352" y="1"/>
                    <a:pt x="8386" y="487"/>
                    <a:pt x="7848" y="1460"/>
                  </a:cubicBezTo>
                  <a:lnTo>
                    <a:pt x="1040" y="13731"/>
                  </a:lnTo>
                  <a:cubicBezTo>
                    <a:pt x="1" y="15613"/>
                    <a:pt x="1359" y="17919"/>
                    <a:pt x="3509" y="17919"/>
                  </a:cubicBezTo>
                  <a:lnTo>
                    <a:pt x="17129" y="17919"/>
                  </a:lnTo>
                  <a:cubicBezTo>
                    <a:pt x="19279" y="17919"/>
                    <a:pt x="20640" y="15616"/>
                    <a:pt x="19598" y="13731"/>
                  </a:cubicBezTo>
                  <a:lnTo>
                    <a:pt x="12790" y="1460"/>
                  </a:lnTo>
                  <a:cubicBezTo>
                    <a:pt x="12252" y="487"/>
                    <a:pt x="11286" y="1"/>
                    <a:pt x="103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7" name="Google Shape;1847;p52"/>
            <p:cNvSpPr/>
            <p:nvPr/>
          </p:nvSpPr>
          <p:spPr>
            <a:xfrm>
              <a:off x="6462150" y="4751225"/>
              <a:ext cx="28250" cy="28250"/>
            </a:xfrm>
            <a:custGeom>
              <a:rect b="b" l="l" r="r" t="t"/>
              <a:pathLst>
                <a:path extrusionOk="0" h="1130" w="1130">
                  <a:moveTo>
                    <a:pt x="566" y="1"/>
                  </a:moveTo>
                  <a:cubicBezTo>
                    <a:pt x="253" y="1"/>
                    <a:pt x="0" y="253"/>
                    <a:pt x="0" y="567"/>
                  </a:cubicBezTo>
                  <a:cubicBezTo>
                    <a:pt x="0" y="877"/>
                    <a:pt x="253" y="1130"/>
                    <a:pt x="566" y="1130"/>
                  </a:cubicBezTo>
                  <a:cubicBezTo>
                    <a:pt x="877" y="1130"/>
                    <a:pt x="1130" y="877"/>
                    <a:pt x="1130" y="567"/>
                  </a:cubicBezTo>
                  <a:cubicBezTo>
                    <a:pt x="1130" y="253"/>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48" name="Google Shape;1848;p52"/>
          <p:cNvGrpSpPr/>
          <p:nvPr/>
        </p:nvGrpSpPr>
        <p:grpSpPr>
          <a:xfrm>
            <a:off x="5918879" y="3951792"/>
            <a:ext cx="339253" cy="339253"/>
            <a:chOff x="899850" y="4992125"/>
            <a:chExt cx="481825" cy="481825"/>
          </a:xfrm>
        </p:grpSpPr>
        <p:sp>
          <p:nvSpPr>
            <p:cNvPr id="1849" name="Google Shape;1849;p52"/>
            <p:cNvSpPr/>
            <p:nvPr/>
          </p:nvSpPr>
          <p:spPr>
            <a:xfrm>
              <a:off x="1126600" y="5360100"/>
              <a:ext cx="28250" cy="28250"/>
            </a:xfrm>
            <a:custGeom>
              <a:rect b="b" l="l" r="r" t="t"/>
              <a:pathLst>
                <a:path extrusionOk="0" h="1130" w="1130">
                  <a:moveTo>
                    <a:pt x="566" y="1"/>
                  </a:moveTo>
                  <a:cubicBezTo>
                    <a:pt x="253" y="1"/>
                    <a:pt x="0" y="250"/>
                    <a:pt x="0" y="564"/>
                  </a:cubicBezTo>
                  <a:cubicBezTo>
                    <a:pt x="0" y="877"/>
                    <a:pt x="253" y="1130"/>
                    <a:pt x="566" y="1130"/>
                  </a:cubicBezTo>
                  <a:cubicBezTo>
                    <a:pt x="876" y="1130"/>
                    <a:pt x="1129" y="877"/>
                    <a:pt x="1129" y="564"/>
                  </a:cubicBezTo>
                  <a:cubicBezTo>
                    <a:pt x="1129" y="250"/>
                    <a:pt x="876"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0" name="Google Shape;1850;p52"/>
            <p:cNvSpPr/>
            <p:nvPr/>
          </p:nvSpPr>
          <p:spPr>
            <a:xfrm>
              <a:off x="1056050" y="5079900"/>
              <a:ext cx="169400" cy="194950"/>
            </a:xfrm>
            <a:custGeom>
              <a:rect b="b" l="l" r="r" t="t"/>
              <a:pathLst>
                <a:path extrusionOk="0" h="7798" w="6776">
                  <a:moveTo>
                    <a:pt x="3417" y="1"/>
                  </a:moveTo>
                  <a:cubicBezTo>
                    <a:pt x="1713" y="1"/>
                    <a:pt x="0" y="1115"/>
                    <a:pt x="0" y="3304"/>
                  </a:cubicBezTo>
                  <a:cubicBezTo>
                    <a:pt x="0" y="3614"/>
                    <a:pt x="250" y="3867"/>
                    <a:pt x="564" y="3867"/>
                  </a:cubicBezTo>
                  <a:cubicBezTo>
                    <a:pt x="877" y="3867"/>
                    <a:pt x="1130" y="3614"/>
                    <a:pt x="1130" y="3304"/>
                  </a:cubicBezTo>
                  <a:cubicBezTo>
                    <a:pt x="1130" y="2069"/>
                    <a:pt x="2111" y="1061"/>
                    <a:pt x="3388" y="1061"/>
                  </a:cubicBezTo>
                  <a:cubicBezTo>
                    <a:pt x="4665" y="1061"/>
                    <a:pt x="5647" y="2066"/>
                    <a:pt x="5647" y="3304"/>
                  </a:cubicBezTo>
                  <a:cubicBezTo>
                    <a:pt x="5647" y="4147"/>
                    <a:pt x="5174" y="4921"/>
                    <a:pt x="4424" y="5310"/>
                  </a:cubicBezTo>
                  <a:cubicBezTo>
                    <a:pt x="3617" y="5728"/>
                    <a:pt x="3108" y="6336"/>
                    <a:pt x="2912" y="7116"/>
                  </a:cubicBezTo>
                  <a:cubicBezTo>
                    <a:pt x="2870" y="7285"/>
                    <a:pt x="2906" y="7466"/>
                    <a:pt x="3015" y="7601"/>
                  </a:cubicBezTo>
                  <a:cubicBezTo>
                    <a:pt x="3118" y="7736"/>
                    <a:pt x="3277" y="7798"/>
                    <a:pt x="3439" y="7798"/>
                  </a:cubicBezTo>
                  <a:cubicBezTo>
                    <a:pt x="3686" y="7798"/>
                    <a:pt x="3938" y="7652"/>
                    <a:pt x="4005" y="7399"/>
                  </a:cubicBezTo>
                  <a:cubicBezTo>
                    <a:pt x="4129" y="6936"/>
                    <a:pt x="4445" y="6568"/>
                    <a:pt x="4945" y="6312"/>
                  </a:cubicBezTo>
                  <a:cubicBezTo>
                    <a:pt x="6071" y="5728"/>
                    <a:pt x="6776" y="4569"/>
                    <a:pt x="6776" y="3304"/>
                  </a:cubicBezTo>
                  <a:cubicBezTo>
                    <a:pt x="6776" y="1090"/>
                    <a:pt x="5101" y="1"/>
                    <a:pt x="341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1" name="Google Shape;1851;p52"/>
            <p:cNvSpPr/>
            <p:nvPr/>
          </p:nvSpPr>
          <p:spPr>
            <a:xfrm>
              <a:off x="899850" y="4992125"/>
              <a:ext cx="481825" cy="481825"/>
            </a:xfrm>
            <a:custGeom>
              <a:rect b="b" l="l" r="r" t="t"/>
              <a:pathLst>
                <a:path extrusionOk="0" h="19273" w="19273">
                  <a:moveTo>
                    <a:pt x="9636" y="2334"/>
                  </a:moveTo>
                  <a:cubicBezTo>
                    <a:pt x="12223" y="2334"/>
                    <a:pt x="14153" y="4367"/>
                    <a:pt x="14153" y="6815"/>
                  </a:cubicBezTo>
                  <a:cubicBezTo>
                    <a:pt x="14153" y="8501"/>
                    <a:pt x="13214" y="10049"/>
                    <a:pt x="11714" y="10826"/>
                  </a:cubicBezTo>
                  <a:cubicBezTo>
                    <a:pt x="11401" y="10986"/>
                    <a:pt x="11362" y="11142"/>
                    <a:pt x="11344" y="11202"/>
                  </a:cubicBezTo>
                  <a:cubicBezTo>
                    <a:pt x="11141" y="11958"/>
                    <a:pt x="10458" y="12455"/>
                    <a:pt x="9710" y="12455"/>
                  </a:cubicBezTo>
                  <a:cubicBezTo>
                    <a:pt x="9569" y="12455"/>
                    <a:pt x="9426" y="12438"/>
                    <a:pt x="9284" y="12401"/>
                  </a:cubicBezTo>
                  <a:cubicBezTo>
                    <a:pt x="8383" y="12169"/>
                    <a:pt x="7841" y="11254"/>
                    <a:pt x="8064" y="10353"/>
                  </a:cubicBezTo>
                  <a:cubicBezTo>
                    <a:pt x="8338" y="9260"/>
                    <a:pt x="9061" y="8384"/>
                    <a:pt x="10154" y="7818"/>
                  </a:cubicBezTo>
                  <a:cubicBezTo>
                    <a:pt x="10832" y="7465"/>
                    <a:pt x="10973" y="6556"/>
                    <a:pt x="10434" y="6017"/>
                  </a:cubicBezTo>
                  <a:cubicBezTo>
                    <a:pt x="10219" y="5801"/>
                    <a:pt x="9934" y="5700"/>
                    <a:pt x="9650" y="5700"/>
                  </a:cubicBezTo>
                  <a:cubicBezTo>
                    <a:pt x="9078" y="5700"/>
                    <a:pt x="8507" y="6109"/>
                    <a:pt x="8507" y="6815"/>
                  </a:cubicBezTo>
                  <a:cubicBezTo>
                    <a:pt x="8507" y="7749"/>
                    <a:pt x="7748" y="8507"/>
                    <a:pt x="6812" y="8507"/>
                  </a:cubicBezTo>
                  <a:cubicBezTo>
                    <a:pt x="5875" y="8507"/>
                    <a:pt x="5119" y="7749"/>
                    <a:pt x="5119" y="6815"/>
                  </a:cubicBezTo>
                  <a:cubicBezTo>
                    <a:pt x="5119" y="4388"/>
                    <a:pt x="7028" y="2334"/>
                    <a:pt x="9636" y="2334"/>
                  </a:cubicBezTo>
                  <a:close/>
                  <a:moveTo>
                    <a:pt x="9636" y="13588"/>
                  </a:moveTo>
                  <a:cubicBezTo>
                    <a:pt x="9854" y="13588"/>
                    <a:pt x="10074" y="13630"/>
                    <a:pt x="10284" y="13717"/>
                  </a:cubicBezTo>
                  <a:cubicBezTo>
                    <a:pt x="10916" y="13979"/>
                    <a:pt x="11328" y="14596"/>
                    <a:pt x="11328" y="15283"/>
                  </a:cubicBezTo>
                  <a:cubicBezTo>
                    <a:pt x="11328" y="16219"/>
                    <a:pt x="10570" y="16975"/>
                    <a:pt x="9636" y="16978"/>
                  </a:cubicBezTo>
                  <a:cubicBezTo>
                    <a:pt x="8950" y="16978"/>
                    <a:pt x="8332" y="16562"/>
                    <a:pt x="8070" y="15930"/>
                  </a:cubicBezTo>
                  <a:cubicBezTo>
                    <a:pt x="7808" y="15298"/>
                    <a:pt x="7953" y="14569"/>
                    <a:pt x="8438" y="14084"/>
                  </a:cubicBezTo>
                  <a:cubicBezTo>
                    <a:pt x="8762" y="13760"/>
                    <a:pt x="9195" y="13588"/>
                    <a:pt x="9636" y="13588"/>
                  </a:cubicBezTo>
                  <a:close/>
                  <a:moveTo>
                    <a:pt x="9636" y="1"/>
                  </a:moveTo>
                  <a:cubicBezTo>
                    <a:pt x="4330" y="1"/>
                    <a:pt x="0" y="4331"/>
                    <a:pt x="0" y="9637"/>
                  </a:cubicBezTo>
                  <a:cubicBezTo>
                    <a:pt x="0" y="14945"/>
                    <a:pt x="4330" y="19273"/>
                    <a:pt x="9636" y="19273"/>
                  </a:cubicBezTo>
                  <a:cubicBezTo>
                    <a:pt x="14939" y="19273"/>
                    <a:pt x="19272" y="14945"/>
                    <a:pt x="19272" y="9637"/>
                  </a:cubicBezTo>
                  <a:cubicBezTo>
                    <a:pt x="19272" y="4331"/>
                    <a:pt x="14942" y="1"/>
                    <a:pt x="96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52" name="Google Shape;1852;p52"/>
          <p:cNvGrpSpPr/>
          <p:nvPr/>
        </p:nvGrpSpPr>
        <p:grpSpPr>
          <a:xfrm>
            <a:off x="5461708" y="3951792"/>
            <a:ext cx="339253" cy="339253"/>
            <a:chOff x="1492675" y="4992125"/>
            <a:chExt cx="481825" cy="481825"/>
          </a:xfrm>
        </p:grpSpPr>
        <p:sp>
          <p:nvSpPr>
            <p:cNvPr id="1853" name="Google Shape;1853;p52"/>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4" name="Google Shape;1854;p52"/>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55" name="Google Shape;1855;p52"/>
          <p:cNvGrpSpPr/>
          <p:nvPr/>
        </p:nvGrpSpPr>
        <p:grpSpPr>
          <a:xfrm>
            <a:off x="5004462" y="3951792"/>
            <a:ext cx="339253" cy="339253"/>
            <a:chOff x="2085525" y="4992125"/>
            <a:chExt cx="481825" cy="481825"/>
          </a:xfrm>
        </p:grpSpPr>
        <p:sp>
          <p:nvSpPr>
            <p:cNvPr id="1856" name="Google Shape;1856;p52"/>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7" name="Google Shape;1857;p52"/>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58" name="Google Shape;1858;p52"/>
          <p:cNvGrpSpPr/>
          <p:nvPr/>
        </p:nvGrpSpPr>
        <p:grpSpPr>
          <a:xfrm>
            <a:off x="6833221" y="3951792"/>
            <a:ext cx="339253" cy="339253"/>
            <a:chOff x="2678350" y="4992125"/>
            <a:chExt cx="481825" cy="481825"/>
          </a:xfrm>
        </p:grpSpPr>
        <p:sp>
          <p:nvSpPr>
            <p:cNvPr id="1859" name="Google Shape;1859;p52"/>
            <p:cNvSpPr/>
            <p:nvPr/>
          </p:nvSpPr>
          <p:spPr>
            <a:xfrm>
              <a:off x="2975725" y="5079150"/>
              <a:ext cx="56475" cy="309125"/>
            </a:xfrm>
            <a:custGeom>
              <a:rect b="b" l="l" r="r" t="t"/>
              <a:pathLst>
                <a:path extrusionOk="0" h="12365" w="2259">
                  <a:moveTo>
                    <a:pt x="2259" y="1"/>
                  </a:moveTo>
                  <a:cubicBezTo>
                    <a:pt x="943" y="272"/>
                    <a:pt x="0" y="1428"/>
                    <a:pt x="0" y="2768"/>
                  </a:cubicBezTo>
                  <a:lnTo>
                    <a:pt x="0" y="6722"/>
                  </a:lnTo>
                  <a:lnTo>
                    <a:pt x="563" y="6722"/>
                  </a:lnTo>
                  <a:cubicBezTo>
                    <a:pt x="877" y="6722"/>
                    <a:pt x="1130" y="6972"/>
                    <a:pt x="1130" y="7285"/>
                  </a:cubicBezTo>
                  <a:lnTo>
                    <a:pt x="1130" y="11802"/>
                  </a:lnTo>
                  <a:cubicBezTo>
                    <a:pt x="1130" y="12115"/>
                    <a:pt x="1379" y="12365"/>
                    <a:pt x="1693" y="12365"/>
                  </a:cubicBezTo>
                  <a:cubicBezTo>
                    <a:pt x="2006" y="12365"/>
                    <a:pt x="2259" y="12115"/>
                    <a:pt x="2259" y="11802"/>
                  </a:cubicBezTo>
                  <a:lnTo>
                    <a:pt x="22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0" name="Google Shape;1860;p52"/>
            <p:cNvSpPr/>
            <p:nvPr/>
          </p:nvSpPr>
          <p:spPr>
            <a:xfrm>
              <a:off x="2806350" y="5162500"/>
              <a:ext cx="84700" cy="225775"/>
            </a:xfrm>
            <a:custGeom>
              <a:rect b="b" l="l" r="r" t="t"/>
              <a:pathLst>
                <a:path extrusionOk="0" h="9031" w="3388">
                  <a:moveTo>
                    <a:pt x="0" y="0"/>
                  </a:moveTo>
                  <a:lnTo>
                    <a:pt x="0" y="563"/>
                  </a:lnTo>
                  <a:cubicBezTo>
                    <a:pt x="0" y="876"/>
                    <a:pt x="250" y="1129"/>
                    <a:pt x="563" y="1129"/>
                  </a:cubicBezTo>
                  <a:cubicBezTo>
                    <a:pt x="876" y="1129"/>
                    <a:pt x="1129" y="1379"/>
                    <a:pt x="1129" y="1692"/>
                  </a:cubicBezTo>
                  <a:lnTo>
                    <a:pt x="1129" y="8468"/>
                  </a:lnTo>
                  <a:cubicBezTo>
                    <a:pt x="1129" y="8781"/>
                    <a:pt x="1379" y="9031"/>
                    <a:pt x="1692" y="9031"/>
                  </a:cubicBezTo>
                  <a:cubicBezTo>
                    <a:pt x="2006" y="9031"/>
                    <a:pt x="2258" y="8781"/>
                    <a:pt x="2258" y="8468"/>
                  </a:cubicBezTo>
                  <a:lnTo>
                    <a:pt x="2258" y="1692"/>
                  </a:lnTo>
                  <a:cubicBezTo>
                    <a:pt x="2258" y="1379"/>
                    <a:pt x="2508" y="1129"/>
                    <a:pt x="2822" y="1129"/>
                  </a:cubicBezTo>
                  <a:cubicBezTo>
                    <a:pt x="3135" y="1129"/>
                    <a:pt x="3388" y="876"/>
                    <a:pt x="3388" y="563"/>
                  </a:cubicBezTo>
                  <a:lnTo>
                    <a:pt x="338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1" name="Google Shape;1861;p52"/>
            <p:cNvSpPr/>
            <p:nvPr/>
          </p:nvSpPr>
          <p:spPr>
            <a:xfrm>
              <a:off x="2678350" y="4992125"/>
              <a:ext cx="481825" cy="481825"/>
            </a:xfrm>
            <a:custGeom>
              <a:rect b="b" l="l" r="r" t="t"/>
              <a:pathLst>
                <a:path extrusionOk="0" h="19273" w="19273">
                  <a:moveTo>
                    <a:pt x="9071" y="2298"/>
                  </a:moveTo>
                  <a:cubicBezTo>
                    <a:pt x="9384" y="2298"/>
                    <a:pt x="9637" y="2548"/>
                    <a:pt x="9637" y="2861"/>
                  </a:cubicBezTo>
                  <a:lnTo>
                    <a:pt x="9637" y="6249"/>
                  </a:lnTo>
                  <a:lnTo>
                    <a:pt x="9637" y="7378"/>
                  </a:lnTo>
                  <a:cubicBezTo>
                    <a:pt x="9634" y="8095"/>
                    <a:pt x="9182" y="8736"/>
                    <a:pt x="8508" y="8977"/>
                  </a:cubicBezTo>
                  <a:lnTo>
                    <a:pt x="8508" y="15283"/>
                  </a:lnTo>
                  <a:cubicBezTo>
                    <a:pt x="8508" y="16219"/>
                    <a:pt x="7749" y="16975"/>
                    <a:pt x="6812" y="16975"/>
                  </a:cubicBezTo>
                  <a:cubicBezTo>
                    <a:pt x="5876" y="16975"/>
                    <a:pt x="5120" y="16219"/>
                    <a:pt x="5120" y="15283"/>
                  </a:cubicBezTo>
                  <a:lnTo>
                    <a:pt x="5120" y="8977"/>
                  </a:lnTo>
                  <a:cubicBezTo>
                    <a:pt x="4443" y="8736"/>
                    <a:pt x="3991" y="8095"/>
                    <a:pt x="3991" y="7378"/>
                  </a:cubicBezTo>
                  <a:lnTo>
                    <a:pt x="3991" y="2861"/>
                  </a:lnTo>
                  <a:cubicBezTo>
                    <a:pt x="3991" y="2548"/>
                    <a:pt x="4241" y="2298"/>
                    <a:pt x="4554" y="2298"/>
                  </a:cubicBezTo>
                  <a:cubicBezTo>
                    <a:pt x="4867" y="2298"/>
                    <a:pt x="5120" y="2548"/>
                    <a:pt x="5120" y="2861"/>
                  </a:cubicBezTo>
                  <a:lnTo>
                    <a:pt x="5120" y="5686"/>
                  </a:lnTo>
                  <a:lnTo>
                    <a:pt x="6249" y="5686"/>
                  </a:lnTo>
                  <a:lnTo>
                    <a:pt x="6249" y="2861"/>
                  </a:lnTo>
                  <a:cubicBezTo>
                    <a:pt x="6249" y="2548"/>
                    <a:pt x="6499" y="2298"/>
                    <a:pt x="6812" y="2298"/>
                  </a:cubicBezTo>
                  <a:cubicBezTo>
                    <a:pt x="7126" y="2298"/>
                    <a:pt x="7378" y="2548"/>
                    <a:pt x="7378" y="2861"/>
                  </a:cubicBezTo>
                  <a:lnTo>
                    <a:pt x="7378" y="5686"/>
                  </a:lnTo>
                  <a:lnTo>
                    <a:pt x="8508" y="5686"/>
                  </a:lnTo>
                  <a:lnTo>
                    <a:pt x="8508" y="2861"/>
                  </a:lnTo>
                  <a:cubicBezTo>
                    <a:pt x="8508" y="2548"/>
                    <a:pt x="8758" y="2298"/>
                    <a:pt x="9071" y="2298"/>
                  </a:cubicBezTo>
                  <a:close/>
                  <a:moveTo>
                    <a:pt x="14717" y="2298"/>
                  </a:moveTo>
                  <a:cubicBezTo>
                    <a:pt x="15030" y="2298"/>
                    <a:pt x="15283" y="2548"/>
                    <a:pt x="15283" y="2861"/>
                  </a:cubicBezTo>
                  <a:lnTo>
                    <a:pt x="15283" y="15283"/>
                  </a:lnTo>
                  <a:cubicBezTo>
                    <a:pt x="15283" y="16219"/>
                    <a:pt x="14524" y="16975"/>
                    <a:pt x="13588" y="16975"/>
                  </a:cubicBezTo>
                  <a:cubicBezTo>
                    <a:pt x="12651" y="16975"/>
                    <a:pt x="11895" y="16219"/>
                    <a:pt x="11895" y="15283"/>
                  </a:cubicBezTo>
                  <a:lnTo>
                    <a:pt x="11895" y="11332"/>
                  </a:lnTo>
                  <a:lnTo>
                    <a:pt x="11329" y="11332"/>
                  </a:lnTo>
                  <a:cubicBezTo>
                    <a:pt x="11016" y="11332"/>
                    <a:pt x="10766" y="11079"/>
                    <a:pt x="10766" y="10766"/>
                  </a:cubicBezTo>
                  <a:lnTo>
                    <a:pt x="10766" y="6249"/>
                  </a:lnTo>
                  <a:cubicBezTo>
                    <a:pt x="10766" y="4066"/>
                    <a:pt x="12534" y="2298"/>
                    <a:pt x="14717" y="2298"/>
                  </a:cubicBezTo>
                  <a:close/>
                  <a:moveTo>
                    <a:pt x="1693" y="1"/>
                  </a:moveTo>
                  <a:cubicBezTo>
                    <a:pt x="757" y="1"/>
                    <a:pt x="1" y="759"/>
                    <a:pt x="1" y="1696"/>
                  </a:cubicBezTo>
                  <a:lnTo>
                    <a:pt x="1" y="17580"/>
                  </a:lnTo>
                  <a:cubicBezTo>
                    <a:pt x="1" y="18514"/>
                    <a:pt x="757" y="19273"/>
                    <a:pt x="1693" y="19273"/>
                  </a:cubicBezTo>
                  <a:lnTo>
                    <a:pt x="17578" y="19273"/>
                  </a:lnTo>
                  <a:cubicBezTo>
                    <a:pt x="18514" y="19273"/>
                    <a:pt x="19270" y="18514"/>
                    <a:pt x="19273" y="17580"/>
                  </a:cubicBezTo>
                  <a:lnTo>
                    <a:pt x="19273" y="1696"/>
                  </a:lnTo>
                  <a:cubicBezTo>
                    <a:pt x="19270" y="759"/>
                    <a:pt x="18514" y="1"/>
                    <a:pt x="175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62" name="Google Shape;1862;p52"/>
          <p:cNvGrpSpPr/>
          <p:nvPr/>
        </p:nvGrpSpPr>
        <p:grpSpPr>
          <a:xfrm>
            <a:off x="4628816" y="3951792"/>
            <a:ext cx="339253" cy="339253"/>
            <a:chOff x="3271200" y="4992125"/>
            <a:chExt cx="481825" cy="481825"/>
          </a:xfrm>
        </p:grpSpPr>
        <p:sp>
          <p:nvSpPr>
            <p:cNvPr id="1863" name="Google Shape;1863;p52"/>
            <p:cNvSpPr/>
            <p:nvPr/>
          </p:nvSpPr>
          <p:spPr>
            <a:xfrm>
              <a:off x="3497950" y="5106025"/>
              <a:ext cx="28250" cy="28250"/>
            </a:xfrm>
            <a:custGeom>
              <a:rect b="b" l="l" r="r" t="t"/>
              <a:pathLst>
                <a:path extrusionOk="0" h="1130" w="1130">
                  <a:moveTo>
                    <a:pt x="566" y="1"/>
                  </a:moveTo>
                  <a:cubicBezTo>
                    <a:pt x="253" y="1"/>
                    <a:pt x="0" y="251"/>
                    <a:pt x="0" y="564"/>
                  </a:cubicBezTo>
                  <a:cubicBezTo>
                    <a:pt x="0" y="877"/>
                    <a:pt x="253" y="1130"/>
                    <a:pt x="566" y="1130"/>
                  </a:cubicBezTo>
                  <a:cubicBezTo>
                    <a:pt x="877" y="1130"/>
                    <a:pt x="1130" y="877"/>
                    <a:pt x="1130" y="564"/>
                  </a:cubicBezTo>
                  <a:cubicBezTo>
                    <a:pt x="1130" y="251"/>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4" name="Google Shape;1864;p52"/>
            <p:cNvSpPr/>
            <p:nvPr/>
          </p:nvSpPr>
          <p:spPr>
            <a:xfrm>
              <a:off x="3497950" y="5218950"/>
              <a:ext cx="28250" cy="141175"/>
            </a:xfrm>
            <a:custGeom>
              <a:rect b="b" l="l" r="r" t="t"/>
              <a:pathLst>
                <a:path extrusionOk="0" h="5647" w="1130">
                  <a:moveTo>
                    <a:pt x="0" y="0"/>
                  </a:moveTo>
                  <a:lnTo>
                    <a:pt x="0" y="5647"/>
                  </a:lnTo>
                  <a:lnTo>
                    <a:pt x="1130" y="5647"/>
                  </a:lnTo>
                  <a:lnTo>
                    <a:pt x="11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5" name="Google Shape;1865;p52"/>
            <p:cNvSpPr/>
            <p:nvPr/>
          </p:nvSpPr>
          <p:spPr>
            <a:xfrm>
              <a:off x="3271200" y="4992125"/>
              <a:ext cx="481825" cy="481825"/>
            </a:xfrm>
            <a:custGeom>
              <a:rect b="b" l="l" r="r" t="t"/>
              <a:pathLst>
                <a:path extrusionOk="0" h="19273" w="19273">
                  <a:moveTo>
                    <a:pt x="9636" y="3427"/>
                  </a:moveTo>
                  <a:cubicBezTo>
                    <a:pt x="10320" y="3427"/>
                    <a:pt x="10937" y="3840"/>
                    <a:pt x="11199" y="4472"/>
                  </a:cubicBezTo>
                  <a:cubicBezTo>
                    <a:pt x="11461" y="5105"/>
                    <a:pt x="11317" y="5833"/>
                    <a:pt x="10832" y="6318"/>
                  </a:cubicBezTo>
                  <a:cubicBezTo>
                    <a:pt x="10508" y="6642"/>
                    <a:pt x="10074" y="6814"/>
                    <a:pt x="9634" y="6814"/>
                  </a:cubicBezTo>
                  <a:cubicBezTo>
                    <a:pt x="9415" y="6814"/>
                    <a:pt x="9195" y="6772"/>
                    <a:pt x="8986" y="6686"/>
                  </a:cubicBezTo>
                  <a:cubicBezTo>
                    <a:pt x="8354" y="6424"/>
                    <a:pt x="7941" y="5806"/>
                    <a:pt x="7941" y="5120"/>
                  </a:cubicBezTo>
                  <a:cubicBezTo>
                    <a:pt x="7941" y="4183"/>
                    <a:pt x="8700" y="3427"/>
                    <a:pt x="9636" y="3427"/>
                  </a:cubicBezTo>
                  <a:close/>
                  <a:moveTo>
                    <a:pt x="10766" y="7944"/>
                  </a:moveTo>
                  <a:cubicBezTo>
                    <a:pt x="11076" y="7944"/>
                    <a:pt x="11329" y="8194"/>
                    <a:pt x="11329" y="8507"/>
                  </a:cubicBezTo>
                  <a:lnTo>
                    <a:pt x="11329" y="14720"/>
                  </a:lnTo>
                  <a:lnTo>
                    <a:pt x="11895" y="14720"/>
                  </a:lnTo>
                  <a:cubicBezTo>
                    <a:pt x="12205" y="14720"/>
                    <a:pt x="12458" y="14969"/>
                    <a:pt x="12458" y="15283"/>
                  </a:cubicBezTo>
                  <a:cubicBezTo>
                    <a:pt x="12458" y="15596"/>
                    <a:pt x="12205" y="15849"/>
                    <a:pt x="11895" y="15849"/>
                  </a:cubicBezTo>
                  <a:lnTo>
                    <a:pt x="7378" y="15849"/>
                  </a:lnTo>
                  <a:cubicBezTo>
                    <a:pt x="7065" y="15849"/>
                    <a:pt x="6812" y="15596"/>
                    <a:pt x="6812" y="15283"/>
                  </a:cubicBezTo>
                  <a:cubicBezTo>
                    <a:pt x="6812" y="14969"/>
                    <a:pt x="7065" y="14720"/>
                    <a:pt x="7378" y="14720"/>
                  </a:cubicBezTo>
                  <a:lnTo>
                    <a:pt x="7941" y="14720"/>
                  </a:lnTo>
                  <a:lnTo>
                    <a:pt x="7941" y="9073"/>
                  </a:lnTo>
                  <a:lnTo>
                    <a:pt x="7378" y="9073"/>
                  </a:lnTo>
                  <a:cubicBezTo>
                    <a:pt x="7065" y="9073"/>
                    <a:pt x="6812" y="8821"/>
                    <a:pt x="6812" y="8507"/>
                  </a:cubicBezTo>
                  <a:cubicBezTo>
                    <a:pt x="6812" y="8194"/>
                    <a:pt x="7065" y="7944"/>
                    <a:pt x="7378" y="7944"/>
                  </a:cubicBezTo>
                  <a:close/>
                  <a:moveTo>
                    <a:pt x="1693" y="1"/>
                  </a:moveTo>
                  <a:cubicBezTo>
                    <a:pt x="756" y="1"/>
                    <a:pt x="0" y="759"/>
                    <a:pt x="0" y="1696"/>
                  </a:cubicBezTo>
                  <a:lnTo>
                    <a:pt x="0" y="17580"/>
                  </a:lnTo>
                  <a:cubicBezTo>
                    <a:pt x="0" y="18514"/>
                    <a:pt x="756" y="19273"/>
                    <a:pt x="1693" y="19273"/>
                  </a:cubicBezTo>
                  <a:lnTo>
                    <a:pt x="17577" y="19273"/>
                  </a:lnTo>
                  <a:cubicBezTo>
                    <a:pt x="18514" y="19273"/>
                    <a:pt x="19269" y="18514"/>
                    <a:pt x="19272" y="17580"/>
                  </a:cubicBezTo>
                  <a:lnTo>
                    <a:pt x="19272" y="1696"/>
                  </a:lnTo>
                  <a:cubicBezTo>
                    <a:pt x="19269" y="759"/>
                    <a:pt x="18514" y="1"/>
                    <a:pt x="17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66" name="Google Shape;1866;p52"/>
          <p:cNvGrpSpPr/>
          <p:nvPr/>
        </p:nvGrpSpPr>
        <p:grpSpPr>
          <a:xfrm>
            <a:off x="7290263" y="3952822"/>
            <a:ext cx="339411" cy="337193"/>
            <a:chOff x="3863900" y="4993625"/>
            <a:chExt cx="482050" cy="478900"/>
          </a:xfrm>
        </p:grpSpPr>
        <p:sp>
          <p:nvSpPr>
            <p:cNvPr id="1867" name="Google Shape;1867;p52"/>
            <p:cNvSpPr/>
            <p:nvPr/>
          </p:nvSpPr>
          <p:spPr>
            <a:xfrm>
              <a:off x="3877525"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8" name="Google Shape;1868;p52"/>
            <p:cNvSpPr/>
            <p:nvPr/>
          </p:nvSpPr>
          <p:spPr>
            <a:xfrm>
              <a:off x="4113750" y="5133350"/>
              <a:ext cx="232200" cy="339175"/>
            </a:xfrm>
            <a:custGeom>
              <a:rect b="b" l="l" r="r" t="t"/>
              <a:pathLst>
                <a:path extrusionOk="0" h="13567" w="9288">
                  <a:moveTo>
                    <a:pt x="9284" y="1"/>
                  </a:moveTo>
                  <a:lnTo>
                    <a:pt x="4836" y="2202"/>
                  </a:lnTo>
                  <a:lnTo>
                    <a:pt x="4836" y="4680"/>
                  </a:lnTo>
                  <a:cubicBezTo>
                    <a:pt x="4836" y="4993"/>
                    <a:pt x="4584" y="5246"/>
                    <a:pt x="4270" y="5246"/>
                  </a:cubicBezTo>
                  <a:cubicBezTo>
                    <a:pt x="3957" y="5246"/>
                    <a:pt x="3707" y="4993"/>
                    <a:pt x="3707" y="4680"/>
                  </a:cubicBezTo>
                  <a:lnTo>
                    <a:pt x="3707" y="2762"/>
                  </a:lnTo>
                  <a:lnTo>
                    <a:pt x="0" y="4593"/>
                  </a:lnTo>
                  <a:lnTo>
                    <a:pt x="0" y="13566"/>
                  </a:lnTo>
                  <a:cubicBezTo>
                    <a:pt x="12" y="13560"/>
                    <a:pt x="24" y="13557"/>
                    <a:pt x="37" y="13551"/>
                  </a:cubicBezTo>
                  <a:lnTo>
                    <a:pt x="8552" y="9236"/>
                  </a:lnTo>
                  <a:cubicBezTo>
                    <a:pt x="9004" y="9010"/>
                    <a:pt x="9287" y="8550"/>
                    <a:pt x="9287" y="8047"/>
                  </a:cubicBezTo>
                  <a:lnTo>
                    <a:pt x="9287" y="52"/>
                  </a:lnTo>
                  <a:cubicBezTo>
                    <a:pt x="9287" y="34"/>
                    <a:pt x="9287" y="19"/>
                    <a:pt x="92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9" name="Google Shape;1869;p52"/>
            <p:cNvSpPr/>
            <p:nvPr/>
          </p:nvSpPr>
          <p:spPr>
            <a:xfrm>
              <a:off x="3998800" y="4993625"/>
              <a:ext cx="334125" cy="168500"/>
            </a:xfrm>
            <a:custGeom>
              <a:rect b="b" l="l" r="r" t="t"/>
              <a:pathLst>
                <a:path extrusionOk="0" h="6740" w="13365">
                  <a:moveTo>
                    <a:pt x="4045" y="1"/>
                  </a:moveTo>
                  <a:cubicBezTo>
                    <a:pt x="3833" y="1"/>
                    <a:pt x="3623" y="51"/>
                    <a:pt x="3430" y="151"/>
                  </a:cubicBezTo>
                  <a:lnTo>
                    <a:pt x="0" y="1970"/>
                  </a:lnTo>
                  <a:lnTo>
                    <a:pt x="9013" y="6740"/>
                  </a:lnTo>
                  <a:lnTo>
                    <a:pt x="13364" y="4587"/>
                  </a:lnTo>
                  <a:cubicBezTo>
                    <a:pt x="13298" y="4536"/>
                    <a:pt x="13226" y="4491"/>
                    <a:pt x="13150" y="4454"/>
                  </a:cubicBezTo>
                  <a:lnTo>
                    <a:pt x="4638" y="139"/>
                  </a:lnTo>
                  <a:lnTo>
                    <a:pt x="4635" y="139"/>
                  </a:lnTo>
                  <a:cubicBezTo>
                    <a:pt x="4448" y="47"/>
                    <a:pt x="4246" y="1"/>
                    <a:pt x="40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0" name="Google Shape;1870;p52"/>
            <p:cNvSpPr/>
            <p:nvPr/>
          </p:nvSpPr>
          <p:spPr>
            <a:xfrm>
              <a:off x="3863900" y="5132450"/>
              <a:ext cx="221650" cy="339925"/>
            </a:xfrm>
            <a:custGeom>
              <a:rect b="b" l="l" r="r" t="t"/>
              <a:pathLst>
                <a:path extrusionOk="0" h="13597" w="8866">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71" name="Google Shape;1871;p52"/>
          <p:cNvGrpSpPr/>
          <p:nvPr/>
        </p:nvGrpSpPr>
        <p:grpSpPr>
          <a:xfrm>
            <a:off x="7747437" y="3952822"/>
            <a:ext cx="339411" cy="337193"/>
            <a:chOff x="4456725" y="4993625"/>
            <a:chExt cx="482050" cy="478900"/>
          </a:xfrm>
        </p:grpSpPr>
        <p:sp>
          <p:nvSpPr>
            <p:cNvPr id="1872" name="Google Shape;1872;p52"/>
            <p:cNvSpPr/>
            <p:nvPr/>
          </p:nvSpPr>
          <p:spPr>
            <a:xfrm>
              <a:off x="4470350" y="5058825"/>
              <a:ext cx="315450" cy="164750"/>
            </a:xfrm>
            <a:custGeom>
              <a:rect b="b" l="l" r="r" t="t"/>
              <a:pathLst>
                <a:path extrusionOk="0" h="6590" w="12618">
                  <a:moveTo>
                    <a:pt x="3647" y="1"/>
                  </a:moveTo>
                  <a:lnTo>
                    <a:pt x="169" y="1846"/>
                  </a:lnTo>
                  <a:cubicBezTo>
                    <a:pt x="109" y="1877"/>
                    <a:pt x="52" y="1913"/>
                    <a:pt x="1" y="1952"/>
                  </a:cubicBezTo>
                  <a:lnTo>
                    <a:pt x="8893" y="6589"/>
                  </a:lnTo>
                  <a:lnTo>
                    <a:pt x="12618"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3" name="Google Shape;1873;p52"/>
            <p:cNvSpPr/>
            <p:nvPr/>
          </p:nvSpPr>
          <p:spPr>
            <a:xfrm>
              <a:off x="4706575" y="5133350"/>
              <a:ext cx="232200" cy="339175"/>
            </a:xfrm>
            <a:custGeom>
              <a:rect b="b" l="l" r="r" t="t"/>
              <a:pathLst>
                <a:path extrusionOk="0" h="13567" w="9288">
                  <a:moveTo>
                    <a:pt x="9285" y="1"/>
                  </a:moveTo>
                  <a:lnTo>
                    <a:pt x="4837" y="2202"/>
                  </a:lnTo>
                  <a:lnTo>
                    <a:pt x="4837" y="4680"/>
                  </a:lnTo>
                  <a:cubicBezTo>
                    <a:pt x="4837" y="4993"/>
                    <a:pt x="4584" y="5246"/>
                    <a:pt x="4271" y="5246"/>
                  </a:cubicBezTo>
                  <a:cubicBezTo>
                    <a:pt x="3958" y="5246"/>
                    <a:pt x="3708" y="4993"/>
                    <a:pt x="3708" y="4680"/>
                  </a:cubicBezTo>
                  <a:lnTo>
                    <a:pt x="3708" y="2762"/>
                  </a:lnTo>
                  <a:lnTo>
                    <a:pt x="1" y="4593"/>
                  </a:lnTo>
                  <a:lnTo>
                    <a:pt x="1" y="13566"/>
                  </a:lnTo>
                  <a:cubicBezTo>
                    <a:pt x="13" y="13560"/>
                    <a:pt x="25" y="13557"/>
                    <a:pt x="37" y="13551"/>
                  </a:cubicBezTo>
                  <a:lnTo>
                    <a:pt x="8553" y="9236"/>
                  </a:lnTo>
                  <a:cubicBezTo>
                    <a:pt x="9005" y="9010"/>
                    <a:pt x="9288" y="8550"/>
                    <a:pt x="9288" y="8047"/>
                  </a:cubicBezTo>
                  <a:lnTo>
                    <a:pt x="9288" y="52"/>
                  </a:lnTo>
                  <a:cubicBezTo>
                    <a:pt x="9288" y="34"/>
                    <a:pt x="9288" y="19"/>
                    <a:pt x="92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4" name="Google Shape;1874;p52"/>
            <p:cNvSpPr/>
            <p:nvPr/>
          </p:nvSpPr>
          <p:spPr>
            <a:xfrm>
              <a:off x="4591625" y="4993625"/>
              <a:ext cx="334125" cy="168500"/>
            </a:xfrm>
            <a:custGeom>
              <a:rect b="b" l="l" r="r" t="t"/>
              <a:pathLst>
                <a:path extrusionOk="0" h="6740" w="13365">
                  <a:moveTo>
                    <a:pt x="4045" y="1"/>
                  </a:moveTo>
                  <a:cubicBezTo>
                    <a:pt x="3834" y="1"/>
                    <a:pt x="3623" y="51"/>
                    <a:pt x="3431" y="151"/>
                  </a:cubicBezTo>
                  <a:lnTo>
                    <a:pt x="1" y="1970"/>
                  </a:lnTo>
                  <a:lnTo>
                    <a:pt x="9013" y="6740"/>
                  </a:lnTo>
                  <a:lnTo>
                    <a:pt x="13365" y="4587"/>
                  </a:lnTo>
                  <a:cubicBezTo>
                    <a:pt x="13298" y="4536"/>
                    <a:pt x="13226" y="4491"/>
                    <a:pt x="13151" y="4454"/>
                  </a:cubicBezTo>
                  <a:lnTo>
                    <a:pt x="4638" y="139"/>
                  </a:lnTo>
                  <a:lnTo>
                    <a:pt x="4635" y="139"/>
                  </a:lnTo>
                  <a:cubicBezTo>
                    <a:pt x="4448" y="47"/>
                    <a:pt x="4247" y="1"/>
                    <a:pt x="40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5" name="Google Shape;1875;p52"/>
            <p:cNvSpPr/>
            <p:nvPr/>
          </p:nvSpPr>
          <p:spPr>
            <a:xfrm>
              <a:off x="4456725" y="5132450"/>
              <a:ext cx="221650" cy="339925"/>
            </a:xfrm>
            <a:custGeom>
              <a:rect b="b" l="l" r="r" t="t"/>
              <a:pathLst>
                <a:path extrusionOk="0" h="13597" w="8866">
                  <a:moveTo>
                    <a:pt x="3277" y="4449"/>
                  </a:moveTo>
                  <a:cubicBezTo>
                    <a:pt x="3465" y="4449"/>
                    <a:pt x="3649" y="4542"/>
                    <a:pt x="3756" y="4713"/>
                  </a:cubicBezTo>
                  <a:lnTo>
                    <a:pt x="4632" y="6104"/>
                  </a:lnTo>
                  <a:lnTo>
                    <a:pt x="5559" y="5719"/>
                  </a:lnTo>
                  <a:cubicBezTo>
                    <a:pt x="5634" y="5686"/>
                    <a:pt x="5712" y="5670"/>
                    <a:pt x="5788" y="5670"/>
                  </a:cubicBezTo>
                  <a:cubicBezTo>
                    <a:pt x="6008" y="5670"/>
                    <a:pt x="6217" y="5800"/>
                    <a:pt x="6306" y="6017"/>
                  </a:cubicBezTo>
                  <a:cubicBezTo>
                    <a:pt x="6430" y="6309"/>
                    <a:pt x="6288" y="6643"/>
                    <a:pt x="5993" y="6761"/>
                  </a:cubicBezTo>
                  <a:lnTo>
                    <a:pt x="5243" y="7074"/>
                  </a:lnTo>
                  <a:lnTo>
                    <a:pt x="6032" y="8324"/>
                  </a:lnTo>
                  <a:cubicBezTo>
                    <a:pt x="6198" y="8586"/>
                    <a:pt x="6116" y="8935"/>
                    <a:pt x="5855" y="9101"/>
                  </a:cubicBezTo>
                  <a:cubicBezTo>
                    <a:pt x="5761" y="9160"/>
                    <a:pt x="5656" y="9189"/>
                    <a:pt x="5553" y="9189"/>
                  </a:cubicBezTo>
                  <a:cubicBezTo>
                    <a:pt x="5365" y="9189"/>
                    <a:pt x="5181" y="9095"/>
                    <a:pt x="5075" y="8926"/>
                  </a:cubicBezTo>
                  <a:lnTo>
                    <a:pt x="4186" y="7514"/>
                  </a:lnTo>
                  <a:lnTo>
                    <a:pt x="3310" y="7881"/>
                  </a:lnTo>
                  <a:cubicBezTo>
                    <a:pt x="3241" y="7908"/>
                    <a:pt x="3168" y="7923"/>
                    <a:pt x="3093" y="7923"/>
                  </a:cubicBezTo>
                  <a:cubicBezTo>
                    <a:pt x="2825" y="7923"/>
                    <a:pt x="2593" y="7733"/>
                    <a:pt x="2539" y="7471"/>
                  </a:cubicBezTo>
                  <a:cubicBezTo>
                    <a:pt x="2488" y="7206"/>
                    <a:pt x="2626" y="6941"/>
                    <a:pt x="2876" y="6839"/>
                  </a:cubicBezTo>
                  <a:lnTo>
                    <a:pt x="3575" y="6547"/>
                  </a:lnTo>
                  <a:lnTo>
                    <a:pt x="2801" y="5315"/>
                  </a:lnTo>
                  <a:cubicBezTo>
                    <a:pt x="2632" y="5050"/>
                    <a:pt x="2714" y="4701"/>
                    <a:pt x="2976" y="4535"/>
                  </a:cubicBezTo>
                  <a:cubicBezTo>
                    <a:pt x="3070" y="4477"/>
                    <a:pt x="3174" y="4449"/>
                    <a:pt x="3277" y="4449"/>
                  </a:cubicBezTo>
                  <a:close/>
                  <a:moveTo>
                    <a:pt x="7" y="1"/>
                  </a:moveTo>
                  <a:cubicBezTo>
                    <a:pt x="4" y="25"/>
                    <a:pt x="1" y="52"/>
                    <a:pt x="1" y="76"/>
                  </a:cubicBezTo>
                  <a:lnTo>
                    <a:pt x="1" y="8095"/>
                  </a:lnTo>
                  <a:cubicBezTo>
                    <a:pt x="1" y="8589"/>
                    <a:pt x="275" y="9043"/>
                    <a:pt x="714" y="9269"/>
                  </a:cubicBezTo>
                  <a:lnTo>
                    <a:pt x="8821" y="13572"/>
                  </a:lnTo>
                  <a:lnTo>
                    <a:pt x="8827" y="13575"/>
                  </a:lnTo>
                  <a:lnTo>
                    <a:pt x="8866" y="13596"/>
                  </a:lnTo>
                  <a:lnTo>
                    <a:pt x="8866" y="4620"/>
                  </a:lnTo>
                  <a:lnTo>
                    <a:pt x="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76" name="Google Shape;1876;p52"/>
          <p:cNvGrpSpPr/>
          <p:nvPr/>
        </p:nvGrpSpPr>
        <p:grpSpPr>
          <a:xfrm>
            <a:off x="6376030" y="3952813"/>
            <a:ext cx="339411" cy="337211"/>
            <a:chOff x="5049575" y="4993600"/>
            <a:chExt cx="482050" cy="478925"/>
          </a:xfrm>
        </p:grpSpPr>
        <p:sp>
          <p:nvSpPr>
            <p:cNvPr id="1877" name="Google Shape;1877;p52"/>
            <p:cNvSpPr/>
            <p:nvPr/>
          </p:nvSpPr>
          <p:spPr>
            <a:xfrm>
              <a:off x="5063200"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8" name="Google Shape;1878;p52"/>
            <p:cNvSpPr/>
            <p:nvPr/>
          </p:nvSpPr>
          <p:spPr>
            <a:xfrm>
              <a:off x="5299425" y="5133350"/>
              <a:ext cx="232200" cy="339175"/>
            </a:xfrm>
            <a:custGeom>
              <a:rect b="b" l="l" r="r" t="t"/>
              <a:pathLst>
                <a:path extrusionOk="0" h="13567" w="9288">
                  <a:moveTo>
                    <a:pt x="9284" y="1"/>
                  </a:moveTo>
                  <a:lnTo>
                    <a:pt x="4837" y="2202"/>
                  </a:lnTo>
                  <a:lnTo>
                    <a:pt x="4837" y="4680"/>
                  </a:lnTo>
                  <a:cubicBezTo>
                    <a:pt x="4837" y="4993"/>
                    <a:pt x="4584" y="5246"/>
                    <a:pt x="4271" y="5246"/>
                  </a:cubicBezTo>
                  <a:cubicBezTo>
                    <a:pt x="3957" y="5246"/>
                    <a:pt x="3707" y="4993"/>
                    <a:pt x="3707" y="4680"/>
                  </a:cubicBezTo>
                  <a:lnTo>
                    <a:pt x="3707" y="2762"/>
                  </a:lnTo>
                  <a:lnTo>
                    <a:pt x="1" y="4593"/>
                  </a:lnTo>
                  <a:lnTo>
                    <a:pt x="1" y="13566"/>
                  </a:lnTo>
                  <a:cubicBezTo>
                    <a:pt x="13" y="13560"/>
                    <a:pt x="25" y="13557"/>
                    <a:pt x="37" y="13551"/>
                  </a:cubicBezTo>
                  <a:lnTo>
                    <a:pt x="8553" y="9236"/>
                  </a:lnTo>
                  <a:cubicBezTo>
                    <a:pt x="9004" y="9010"/>
                    <a:pt x="9287" y="8550"/>
                    <a:pt x="9287" y="8047"/>
                  </a:cubicBezTo>
                  <a:lnTo>
                    <a:pt x="9287" y="52"/>
                  </a:lnTo>
                  <a:cubicBezTo>
                    <a:pt x="9287" y="34"/>
                    <a:pt x="9287" y="19"/>
                    <a:pt x="92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9" name="Google Shape;1879;p52"/>
            <p:cNvSpPr/>
            <p:nvPr/>
          </p:nvSpPr>
          <p:spPr>
            <a:xfrm>
              <a:off x="5184475" y="4993600"/>
              <a:ext cx="334125" cy="168525"/>
            </a:xfrm>
            <a:custGeom>
              <a:rect b="b" l="l" r="r" t="t"/>
              <a:pathLst>
                <a:path extrusionOk="0" h="6741" w="13365">
                  <a:moveTo>
                    <a:pt x="4040" y="0"/>
                  </a:moveTo>
                  <a:cubicBezTo>
                    <a:pt x="3830" y="0"/>
                    <a:pt x="3621" y="50"/>
                    <a:pt x="3430" y="149"/>
                  </a:cubicBezTo>
                  <a:lnTo>
                    <a:pt x="0" y="1971"/>
                  </a:lnTo>
                  <a:lnTo>
                    <a:pt x="9013" y="6741"/>
                  </a:lnTo>
                  <a:lnTo>
                    <a:pt x="13364" y="4588"/>
                  </a:lnTo>
                  <a:cubicBezTo>
                    <a:pt x="13298" y="4537"/>
                    <a:pt x="13226" y="4492"/>
                    <a:pt x="13151" y="4455"/>
                  </a:cubicBezTo>
                  <a:lnTo>
                    <a:pt x="4638" y="140"/>
                  </a:lnTo>
                  <a:lnTo>
                    <a:pt x="4635" y="140"/>
                  </a:lnTo>
                  <a:cubicBezTo>
                    <a:pt x="4446" y="47"/>
                    <a:pt x="4243" y="0"/>
                    <a:pt x="4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80" name="Google Shape;1880;p52"/>
            <p:cNvSpPr/>
            <p:nvPr/>
          </p:nvSpPr>
          <p:spPr>
            <a:xfrm>
              <a:off x="5049575" y="5132450"/>
              <a:ext cx="221650" cy="339925"/>
            </a:xfrm>
            <a:custGeom>
              <a:rect b="b" l="l" r="r" t="t"/>
              <a:pathLst>
                <a:path extrusionOk="0" h="13597" w="8866">
                  <a:moveTo>
                    <a:pt x="5803" y="5648"/>
                  </a:moveTo>
                  <a:cubicBezTo>
                    <a:pt x="5997" y="5648"/>
                    <a:pt x="6186" y="5748"/>
                    <a:pt x="6291" y="5927"/>
                  </a:cubicBezTo>
                  <a:cubicBezTo>
                    <a:pt x="6450" y="6195"/>
                    <a:pt x="6360" y="6541"/>
                    <a:pt x="6092" y="6701"/>
                  </a:cubicBezTo>
                  <a:lnTo>
                    <a:pt x="3843" y="8016"/>
                  </a:lnTo>
                  <a:lnTo>
                    <a:pt x="3834" y="8023"/>
                  </a:lnTo>
                  <a:lnTo>
                    <a:pt x="3831" y="8026"/>
                  </a:lnTo>
                  <a:lnTo>
                    <a:pt x="3818" y="8029"/>
                  </a:lnTo>
                  <a:cubicBezTo>
                    <a:pt x="3812" y="8032"/>
                    <a:pt x="3806" y="8035"/>
                    <a:pt x="3800" y="8038"/>
                  </a:cubicBezTo>
                  <a:lnTo>
                    <a:pt x="3785" y="8047"/>
                  </a:lnTo>
                  <a:lnTo>
                    <a:pt x="3767" y="8053"/>
                  </a:lnTo>
                  <a:lnTo>
                    <a:pt x="3752" y="8059"/>
                  </a:lnTo>
                  <a:lnTo>
                    <a:pt x="3734" y="8065"/>
                  </a:lnTo>
                  <a:lnTo>
                    <a:pt x="3716" y="8071"/>
                  </a:lnTo>
                  <a:lnTo>
                    <a:pt x="3698" y="8077"/>
                  </a:lnTo>
                  <a:cubicBezTo>
                    <a:pt x="3692" y="8077"/>
                    <a:pt x="3686" y="8080"/>
                    <a:pt x="3680" y="8080"/>
                  </a:cubicBezTo>
                  <a:cubicBezTo>
                    <a:pt x="3671" y="8083"/>
                    <a:pt x="3668" y="8083"/>
                    <a:pt x="3665" y="8083"/>
                  </a:cubicBezTo>
                  <a:lnTo>
                    <a:pt x="3641" y="8089"/>
                  </a:lnTo>
                  <a:lnTo>
                    <a:pt x="3629" y="8089"/>
                  </a:lnTo>
                  <a:cubicBezTo>
                    <a:pt x="3620" y="8089"/>
                    <a:pt x="3611" y="8092"/>
                    <a:pt x="3602" y="8092"/>
                  </a:cubicBezTo>
                  <a:lnTo>
                    <a:pt x="3484" y="8092"/>
                  </a:lnTo>
                  <a:lnTo>
                    <a:pt x="3466" y="8089"/>
                  </a:lnTo>
                  <a:cubicBezTo>
                    <a:pt x="3460" y="8089"/>
                    <a:pt x="3454" y="8086"/>
                    <a:pt x="3448" y="8086"/>
                  </a:cubicBezTo>
                  <a:cubicBezTo>
                    <a:pt x="3442" y="8083"/>
                    <a:pt x="3436" y="8083"/>
                    <a:pt x="3433" y="8080"/>
                  </a:cubicBezTo>
                  <a:lnTo>
                    <a:pt x="3412" y="8077"/>
                  </a:lnTo>
                  <a:cubicBezTo>
                    <a:pt x="3406" y="8077"/>
                    <a:pt x="3403" y="8074"/>
                    <a:pt x="3397" y="8071"/>
                  </a:cubicBezTo>
                  <a:lnTo>
                    <a:pt x="3376" y="8065"/>
                  </a:lnTo>
                  <a:lnTo>
                    <a:pt x="3361" y="8062"/>
                  </a:lnTo>
                  <a:lnTo>
                    <a:pt x="3343" y="8053"/>
                  </a:lnTo>
                  <a:lnTo>
                    <a:pt x="3328" y="8047"/>
                  </a:lnTo>
                  <a:lnTo>
                    <a:pt x="3310" y="8038"/>
                  </a:lnTo>
                  <a:lnTo>
                    <a:pt x="3295" y="8032"/>
                  </a:lnTo>
                  <a:cubicBezTo>
                    <a:pt x="3289" y="8029"/>
                    <a:pt x="3282" y="8026"/>
                    <a:pt x="3276" y="8019"/>
                  </a:cubicBezTo>
                  <a:lnTo>
                    <a:pt x="3261" y="8013"/>
                  </a:lnTo>
                  <a:lnTo>
                    <a:pt x="3246" y="8001"/>
                  </a:lnTo>
                  <a:cubicBezTo>
                    <a:pt x="3240" y="7998"/>
                    <a:pt x="3237" y="7995"/>
                    <a:pt x="3231" y="7992"/>
                  </a:cubicBezTo>
                  <a:lnTo>
                    <a:pt x="3216" y="7980"/>
                  </a:lnTo>
                  <a:cubicBezTo>
                    <a:pt x="3210" y="7977"/>
                    <a:pt x="3207" y="7974"/>
                    <a:pt x="3201" y="7968"/>
                  </a:cubicBezTo>
                  <a:cubicBezTo>
                    <a:pt x="3198" y="7965"/>
                    <a:pt x="3192" y="7962"/>
                    <a:pt x="3186" y="7956"/>
                  </a:cubicBezTo>
                  <a:lnTo>
                    <a:pt x="3174" y="7944"/>
                  </a:lnTo>
                  <a:lnTo>
                    <a:pt x="3159" y="7932"/>
                  </a:lnTo>
                  <a:lnTo>
                    <a:pt x="3147" y="7917"/>
                  </a:lnTo>
                  <a:cubicBezTo>
                    <a:pt x="3141" y="7914"/>
                    <a:pt x="3138" y="7908"/>
                    <a:pt x="3135" y="7905"/>
                  </a:cubicBezTo>
                  <a:lnTo>
                    <a:pt x="3120" y="7890"/>
                  </a:lnTo>
                  <a:lnTo>
                    <a:pt x="3111" y="7875"/>
                  </a:lnTo>
                  <a:cubicBezTo>
                    <a:pt x="3105" y="7869"/>
                    <a:pt x="3102" y="7863"/>
                    <a:pt x="3096" y="7857"/>
                  </a:cubicBezTo>
                  <a:lnTo>
                    <a:pt x="3087" y="7845"/>
                  </a:lnTo>
                  <a:lnTo>
                    <a:pt x="3075" y="7827"/>
                  </a:lnTo>
                  <a:lnTo>
                    <a:pt x="3069" y="7815"/>
                  </a:lnTo>
                  <a:lnTo>
                    <a:pt x="3069" y="7812"/>
                  </a:lnTo>
                  <a:lnTo>
                    <a:pt x="3063" y="7803"/>
                  </a:lnTo>
                  <a:lnTo>
                    <a:pt x="2415" y="6631"/>
                  </a:lnTo>
                  <a:cubicBezTo>
                    <a:pt x="2265" y="6357"/>
                    <a:pt x="2367" y="6014"/>
                    <a:pt x="2641" y="5863"/>
                  </a:cubicBezTo>
                  <a:lnTo>
                    <a:pt x="2635" y="5863"/>
                  </a:lnTo>
                  <a:cubicBezTo>
                    <a:pt x="2722" y="5816"/>
                    <a:pt x="2815" y="5793"/>
                    <a:pt x="2908" y="5793"/>
                  </a:cubicBezTo>
                  <a:cubicBezTo>
                    <a:pt x="3107" y="5793"/>
                    <a:pt x="3300" y="5899"/>
                    <a:pt x="3403" y="6086"/>
                  </a:cubicBezTo>
                  <a:lnTo>
                    <a:pt x="3770" y="6752"/>
                  </a:lnTo>
                  <a:lnTo>
                    <a:pt x="5520" y="5725"/>
                  </a:lnTo>
                  <a:cubicBezTo>
                    <a:pt x="5609" y="5673"/>
                    <a:pt x="5707" y="5648"/>
                    <a:pt x="5803" y="5648"/>
                  </a:cubicBezTo>
                  <a:close/>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84" name="Shape 1884"/>
        <p:cNvGrpSpPr/>
        <p:nvPr/>
      </p:nvGrpSpPr>
      <p:grpSpPr>
        <a:xfrm>
          <a:off x="0" y="0"/>
          <a:ext cx="0" cy="0"/>
          <a:chOff x="0" y="0"/>
          <a:chExt cx="0" cy="0"/>
        </a:xfrm>
      </p:grpSpPr>
      <p:sp>
        <p:nvSpPr>
          <p:cNvPr id="1885" name="Google Shape;1885;p53"/>
          <p:cNvSpPr txBox="1"/>
          <p:nvPr>
            <p:ph type="ctrTitle"/>
          </p:nvPr>
        </p:nvSpPr>
        <p:spPr>
          <a:xfrm>
            <a:off x="1169025" y="423925"/>
            <a:ext cx="3597600" cy="4465200"/>
          </a:xfrm>
          <a:prstGeom prst="rect">
            <a:avLst/>
          </a:prstGeom>
        </p:spPr>
        <p:txBody>
          <a:bodyPr anchorCtr="0" anchor="ctr" bIns="91425" lIns="91425" spcFirstLastPara="1" rIns="91425" wrap="square" tIns="91425">
            <a:noAutofit/>
          </a:bodyPr>
          <a:lstStyle/>
          <a:p>
            <a:pPr indent="12700" lvl="0" marL="0" rtl="0" algn="l">
              <a:lnSpc>
                <a:spcPct val="115000"/>
              </a:lnSpc>
              <a:spcBef>
                <a:spcPts val="1200"/>
              </a:spcBef>
              <a:spcAft>
                <a:spcPts val="0"/>
              </a:spcAft>
              <a:buNone/>
            </a:pPr>
            <a:r>
              <a:rPr b="0" lang="en" sz="2000">
                <a:solidFill>
                  <a:srgbClr val="000000"/>
                </a:solidFill>
                <a:latin typeface="Arial"/>
                <a:ea typeface="Arial"/>
                <a:cs typeface="Arial"/>
                <a:sym typeface="Arial"/>
              </a:rPr>
              <a:t>Basically, </a:t>
            </a:r>
            <a:r>
              <a:rPr lang="en" sz="2000">
                <a:solidFill>
                  <a:srgbClr val="000000"/>
                </a:solidFill>
                <a:latin typeface="Arial"/>
                <a:ea typeface="Arial"/>
                <a:cs typeface="Arial"/>
                <a:sym typeface="Arial"/>
              </a:rPr>
              <a:t>integrated marketing communication</a:t>
            </a:r>
            <a:r>
              <a:rPr b="0" lang="en" sz="2000">
                <a:solidFill>
                  <a:srgbClr val="000000"/>
                </a:solidFill>
                <a:latin typeface="Arial"/>
                <a:ea typeface="Arial"/>
                <a:cs typeface="Arial"/>
                <a:sym typeface="Arial"/>
              </a:rPr>
              <a:t> diverges from the traditional ways of marketing from winning customers only to both winning and keeping them for the longest term. There are other known </a:t>
            </a:r>
            <a:r>
              <a:rPr lang="en" sz="2000">
                <a:solidFill>
                  <a:srgbClr val="000000"/>
                </a:solidFill>
                <a:latin typeface="Arial"/>
                <a:ea typeface="Arial"/>
                <a:cs typeface="Arial"/>
                <a:sym typeface="Arial"/>
              </a:rPr>
              <a:t>advantages</a:t>
            </a:r>
            <a:r>
              <a:rPr b="0" lang="en" sz="2000">
                <a:solidFill>
                  <a:srgbClr val="000000"/>
                </a:solidFill>
                <a:latin typeface="Arial"/>
                <a:ea typeface="Arial"/>
                <a:cs typeface="Arial"/>
                <a:sym typeface="Arial"/>
              </a:rPr>
              <a:t> that can be derived from integrated marketing communication' such as the following: </a:t>
            </a:r>
            <a:endParaRPr b="0" sz="2000">
              <a:solidFill>
                <a:srgbClr val="000000"/>
              </a:solidFill>
              <a:latin typeface="Arial"/>
              <a:ea typeface="Arial"/>
              <a:cs typeface="Arial"/>
              <a:sym typeface="Arial"/>
            </a:endParaRPr>
          </a:p>
          <a:p>
            <a:pPr indent="0" lvl="0" marL="0" rtl="0" algn="l">
              <a:spcBef>
                <a:spcPts val="1200"/>
              </a:spcBef>
              <a:spcAft>
                <a:spcPts val="0"/>
              </a:spcAft>
              <a:buNone/>
            </a:pPr>
            <a:r>
              <a:t/>
            </a:r>
            <a:endParaRPr sz="20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9" name="Shape 1889"/>
        <p:cNvGrpSpPr/>
        <p:nvPr/>
      </p:nvGrpSpPr>
      <p:grpSpPr>
        <a:xfrm>
          <a:off x="0" y="0"/>
          <a:ext cx="0" cy="0"/>
          <a:chOff x="0" y="0"/>
          <a:chExt cx="0" cy="0"/>
        </a:xfrm>
      </p:grpSpPr>
      <p:sp>
        <p:nvSpPr>
          <p:cNvPr id="1890" name="Google Shape;1890;p54"/>
          <p:cNvSpPr txBox="1"/>
          <p:nvPr>
            <p:ph idx="1" type="subTitle"/>
          </p:nvPr>
        </p:nvSpPr>
        <p:spPr>
          <a:xfrm>
            <a:off x="540150" y="226100"/>
            <a:ext cx="8160300" cy="3435900"/>
          </a:xfrm>
          <a:prstGeom prst="rect">
            <a:avLst/>
          </a:prstGeom>
        </p:spPr>
        <p:txBody>
          <a:bodyPr anchorCtr="0" anchor="t" bIns="91425" lIns="91425" spcFirstLastPara="1" rIns="91425" wrap="square" tIns="91425">
            <a:noAutofit/>
          </a:bodyPr>
          <a:lstStyle/>
          <a:p>
            <a:pPr indent="-361950" lvl="0" marL="457200" rtl="0" algn="ctr">
              <a:spcBef>
                <a:spcPts val="1000"/>
              </a:spcBef>
              <a:spcAft>
                <a:spcPts val="0"/>
              </a:spcAft>
              <a:buClr>
                <a:schemeClr val="lt1"/>
              </a:buClr>
              <a:buSzPts val="2100"/>
              <a:buChar char="●"/>
            </a:pPr>
            <a:r>
              <a:rPr b="1" lang="en" sz="2100">
                <a:solidFill>
                  <a:srgbClr val="000000"/>
                </a:solidFill>
                <a:latin typeface="Arial"/>
                <a:ea typeface="Arial"/>
                <a:cs typeface="Arial"/>
                <a:sym typeface="Arial"/>
              </a:rPr>
              <a:t>It develops culture that places prime importance for customer feedback mechanism</a:t>
            </a:r>
            <a:endParaRPr sz="2100"/>
          </a:p>
          <a:p>
            <a:pPr indent="0" lvl="0" marL="457200" rtl="0" algn="ctr">
              <a:spcBef>
                <a:spcPts val="1000"/>
              </a:spcBef>
              <a:spcAft>
                <a:spcPts val="0"/>
              </a:spcAft>
              <a:buNone/>
            </a:pPr>
            <a:r>
              <a:t/>
            </a:r>
            <a:endParaRPr sz="2100"/>
          </a:p>
          <a:p>
            <a:pPr indent="-361950" lvl="0" marL="457200" rtl="0" algn="ctr">
              <a:spcBef>
                <a:spcPts val="1000"/>
              </a:spcBef>
              <a:spcAft>
                <a:spcPts val="0"/>
              </a:spcAft>
              <a:buClr>
                <a:schemeClr val="lt1"/>
              </a:buClr>
              <a:buSzPts val="2100"/>
              <a:buChar char="●"/>
            </a:pPr>
            <a:r>
              <a:rPr b="1" lang="en" sz="2100">
                <a:solidFill>
                  <a:srgbClr val="000000"/>
                </a:solidFill>
                <a:latin typeface="Arial"/>
                <a:ea typeface="Arial"/>
                <a:cs typeface="Arial"/>
                <a:sym typeface="Arial"/>
              </a:rPr>
              <a:t>It is firm in delivering a unified message through various channels and thus, has better chances of attracting customers</a:t>
            </a:r>
            <a:endParaRPr sz="2100"/>
          </a:p>
          <a:p>
            <a:pPr indent="0" lvl="0" marL="457200" rtl="0" algn="ctr">
              <a:spcBef>
                <a:spcPts val="1000"/>
              </a:spcBef>
              <a:spcAft>
                <a:spcPts val="0"/>
              </a:spcAft>
              <a:buNone/>
            </a:pPr>
            <a:r>
              <a:t/>
            </a:r>
            <a:endParaRPr sz="2100"/>
          </a:p>
          <a:p>
            <a:pPr indent="-361950" lvl="0" marL="457200" rtl="0" algn="ctr">
              <a:spcBef>
                <a:spcPts val="1000"/>
              </a:spcBef>
              <a:spcAft>
                <a:spcPts val="0"/>
              </a:spcAft>
              <a:buClr>
                <a:schemeClr val="lt1"/>
              </a:buClr>
              <a:buSzPts val="2100"/>
              <a:buChar char="●"/>
            </a:pPr>
            <a:r>
              <a:rPr b="1" lang="en" sz="2100">
                <a:solidFill>
                  <a:srgbClr val="000000"/>
                </a:solidFill>
                <a:latin typeface="Arial"/>
                <a:ea typeface="Arial"/>
                <a:cs typeface="Arial"/>
                <a:sym typeface="Arial"/>
              </a:rPr>
              <a:t>It provides a wide range of innovative options in communicating to target audience</a:t>
            </a:r>
            <a:endParaRPr sz="21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4" name="Shape 1894"/>
        <p:cNvGrpSpPr/>
        <p:nvPr/>
      </p:nvGrpSpPr>
      <p:grpSpPr>
        <a:xfrm>
          <a:off x="0" y="0"/>
          <a:ext cx="0" cy="0"/>
          <a:chOff x="0" y="0"/>
          <a:chExt cx="0" cy="0"/>
        </a:xfrm>
      </p:grpSpPr>
      <p:sp>
        <p:nvSpPr>
          <p:cNvPr id="1895" name="Google Shape;1895;p55"/>
          <p:cNvSpPr txBox="1"/>
          <p:nvPr>
            <p:ph idx="1" type="subTitle"/>
          </p:nvPr>
        </p:nvSpPr>
        <p:spPr>
          <a:xfrm>
            <a:off x="213100" y="1046100"/>
            <a:ext cx="7497300" cy="3777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300">
                <a:solidFill>
                  <a:srgbClr val="000000"/>
                </a:solidFill>
                <a:latin typeface="Arial"/>
                <a:ea typeface="Arial"/>
                <a:cs typeface="Arial"/>
                <a:sym typeface="Arial"/>
              </a:rPr>
              <a:t>How to create an Integrated Marketing Communication Plan</a:t>
            </a:r>
            <a:endParaRPr b="1"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i="1" lang="en" sz="2000">
                <a:solidFill>
                  <a:srgbClr val="000000"/>
                </a:solidFill>
                <a:latin typeface="Arial"/>
                <a:ea typeface="Arial"/>
                <a:cs typeface="Arial"/>
                <a:sym typeface="Arial"/>
              </a:rPr>
              <a:t>First,</a:t>
            </a:r>
            <a:r>
              <a:rPr lang="en" sz="2000">
                <a:solidFill>
                  <a:srgbClr val="000000"/>
                </a:solidFill>
                <a:latin typeface="Arial"/>
                <a:ea typeface="Arial"/>
                <a:cs typeface="Arial"/>
                <a:sym typeface="Arial"/>
              </a:rPr>
              <a:t> clear objectives provide a good jump-start in almost all undertakings. </a:t>
            </a:r>
            <a:endParaRPr sz="2000">
              <a:solidFill>
                <a:srgbClr val="000000"/>
              </a:solidFill>
              <a:latin typeface="Arial"/>
              <a:ea typeface="Arial"/>
              <a:cs typeface="Arial"/>
              <a:sym typeface="Arial"/>
            </a:endParaRPr>
          </a:p>
          <a:p>
            <a:pPr indent="0" lvl="0" marL="0" rtl="0" algn="l">
              <a:spcBef>
                <a:spcPts val="1200"/>
              </a:spcBef>
              <a:spcAft>
                <a:spcPts val="0"/>
              </a:spcAft>
              <a:buNone/>
            </a:pPr>
            <a:r>
              <a:rPr b="1" i="1" lang="en" sz="2000">
                <a:solidFill>
                  <a:srgbClr val="000000"/>
                </a:solidFill>
                <a:latin typeface="Arial"/>
                <a:ea typeface="Arial"/>
                <a:cs typeface="Arial"/>
                <a:sym typeface="Arial"/>
              </a:rPr>
              <a:t>Second</a:t>
            </a:r>
            <a:r>
              <a:rPr lang="en" sz="2000">
                <a:solidFill>
                  <a:srgbClr val="000000"/>
                </a:solidFill>
                <a:latin typeface="Arial"/>
                <a:ea typeface="Arial"/>
                <a:cs typeface="Arial"/>
                <a:sym typeface="Arial"/>
              </a:rPr>
              <a:t> is to plan out what specific, unique selling point you would like to deliver to your target audience.</a:t>
            </a:r>
            <a:endParaRPr sz="2000">
              <a:solidFill>
                <a:srgbClr val="000000"/>
              </a:solidFill>
              <a:latin typeface="Arial"/>
              <a:ea typeface="Arial"/>
              <a:cs typeface="Arial"/>
              <a:sym typeface="Arial"/>
            </a:endParaRPr>
          </a:p>
          <a:p>
            <a:pPr indent="0" lvl="0" marL="0" rtl="0" algn="l">
              <a:spcBef>
                <a:spcPts val="0"/>
              </a:spcBef>
              <a:spcAft>
                <a:spcPts val="0"/>
              </a:spcAft>
              <a:buNone/>
            </a:pPr>
            <a:r>
              <a:t/>
            </a:r>
            <a:endParaRPr sz="2000">
              <a:solidFill>
                <a:srgbClr val="000000"/>
              </a:solidFill>
              <a:latin typeface="Arial"/>
              <a:ea typeface="Arial"/>
              <a:cs typeface="Arial"/>
              <a:sym typeface="Arial"/>
            </a:endParaRPr>
          </a:p>
          <a:p>
            <a:pPr indent="0" lvl="0" marL="0" rtl="0" algn="l">
              <a:spcBef>
                <a:spcPts val="0"/>
              </a:spcBef>
              <a:spcAft>
                <a:spcPts val="0"/>
              </a:spcAft>
              <a:buNone/>
            </a:pPr>
            <a:r>
              <a:rPr lang="en" sz="2000">
                <a:solidFill>
                  <a:srgbClr val="000000"/>
                </a:solidFill>
                <a:latin typeface="Arial"/>
                <a:ea typeface="Arial"/>
                <a:cs typeface="Arial"/>
                <a:sym typeface="Arial"/>
              </a:rPr>
              <a:t>The </a:t>
            </a:r>
            <a:r>
              <a:rPr b="1" i="1" lang="en" sz="2000">
                <a:solidFill>
                  <a:srgbClr val="000000"/>
                </a:solidFill>
                <a:latin typeface="Arial"/>
                <a:ea typeface="Arial"/>
                <a:cs typeface="Arial"/>
                <a:sym typeface="Arial"/>
              </a:rPr>
              <a:t>third</a:t>
            </a:r>
            <a:r>
              <a:rPr lang="en" sz="2000">
                <a:solidFill>
                  <a:srgbClr val="000000"/>
                </a:solidFill>
                <a:latin typeface="Arial"/>
                <a:ea typeface="Arial"/>
                <a:cs typeface="Arial"/>
                <a:sym typeface="Arial"/>
              </a:rPr>
              <a:t> step is the conduct of thorough research</a:t>
            </a:r>
            <a:endParaRPr sz="2000">
              <a:solidFill>
                <a:srgbClr val="000000"/>
              </a:solidFill>
              <a:latin typeface="Arial"/>
              <a:ea typeface="Arial"/>
              <a:cs typeface="Arial"/>
              <a:sym typeface="Arial"/>
            </a:endParaRPr>
          </a:p>
        </p:txBody>
      </p:sp>
      <p:grpSp>
        <p:nvGrpSpPr>
          <p:cNvPr id="1896" name="Google Shape;1896;p55"/>
          <p:cNvGrpSpPr/>
          <p:nvPr/>
        </p:nvGrpSpPr>
        <p:grpSpPr>
          <a:xfrm>
            <a:off x="7849892" y="2199263"/>
            <a:ext cx="1294102" cy="1838129"/>
            <a:chOff x="1505850" y="238125"/>
            <a:chExt cx="4572800" cy="5056750"/>
          </a:xfrm>
        </p:grpSpPr>
        <p:sp>
          <p:nvSpPr>
            <p:cNvPr id="1897" name="Google Shape;1897;p55"/>
            <p:cNvSpPr/>
            <p:nvPr/>
          </p:nvSpPr>
          <p:spPr>
            <a:xfrm>
              <a:off x="1505850" y="238125"/>
              <a:ext cx="3840250" cy="4324200"/>
            </a:xfrm>
            <a:custGeom>
              <a:rect b="b" l="l" r="r" t="t"/>
              <a:pathLst>
                <a:path extrusionOk="0" h="172968" w="153610">
                  <a:moveTo>
                    <a:pt x="0" y="0"/>
                  </a:moveTo>
                  <a:lnTo>
                    <a:pt x="0" y="172968"/>
                  </a:lnTo>
                  <a:lnTo>
                    <a:pt x="107261" y="172968"/>
                  </a:lnTo>
                  <a:cubicBezTo>
                    <a:pt x="106195" y="169416"/>
                    <a:pt x="105662" y="165687"/>
                    <a:pt x="105662" y="161957"/>
                  </a:cubicBezTo>
                  <a:cubicBezTo>
                    <a:pt x="105662" y="158050"/>
                    <a:pt x="106195" y="154321"/>
                    <a:pt x="107261" y="150769"/>
                  </a:cubicBezTo>
                  <a:lnTo>
                    <a:pt x="22198" y="150769"/>
                  </a:lnTo>
                  <a:lnTo>
                    <a:pt x="22198" y="22198"/>
                  </a:lnTo>
                  <a:lnTo>
                    <a:pt x="131412" y="22198"/>
                  </a:lnTo>
                  <a:lnTo>
                    <a:pt x="131412" y="126618"/>
                  </a:lnTo>
                  <a:cubicBezTo>
                    <a:pt x="135052" y="125552"/>
                    <a:pt x="138782" y="125020"/>
                    <a:pt x="142511" y="125020"/>
                  </a:cubicBezTo>
                  <a:cubicBezTo>
                    <a:pt x="146240" y="125020"/>
                    <a:pt x="149970" y="125552"/>
                    <a:pt x="153610" y="126618"/>
                  </a:cubicBezTo>
                  <a:lnTo>
                    <a:pt x="15361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sp>
          <p:nvSpPr>
            <p:cNvPr id="1898" name="Google Shape;1898;p55"/>
            <p:cNvSpPr/>
            <p:nvPr/>
          </p:nvSpPr>
          <p:spPr>
            <a:xfrm>
              <a:off x="3716750" y="3272925"/>
              <a:ext cx="2361900" cy="2021950"/>
            </a:xfrm>
            <a:custGeom>
              <a:rect b="b" l="l" r="r" t="t"/>
              <a:pathLst>
                <a:path extrusionOk="0" h="80878" w="94476">
                  <a:moveTo>
                    <a:pt x="54164" y="7179"/>
                  </a:moveTo>
                  <a:cubicBezTo>
                    <a:pt x="72455" y="7179"/>
                    <a:pt x="87372" y="22096"/>
                    <a:pt x="87372" y="40388"/>
                  </a:cubicBezTo>
                  <a:cubicBezTo>
                    <a:pt x="87372" y="60472"/>
                    <a:pt x="70919" y="73797"/>
                    <a:pt x="53790" y="73797"/>
                  </a:cubicBezTo>
                  <a:cubicBezTo>
                    <a:pt x="45626" y="73797"/>
                    <a:pt x="37309" y="70770"/>
                    <a:pt x="30545" y="64006"/>
                  </a:cubicBezTo>
                  <a:cubicBezTo>
                    <a:pt x="9590" y="42874"/>
                    <a:pt x="24330" y="7179"/>
                    <a:pt x="54164" y="7179"/>
                  </a:cubicBezTo>
                  <a:close/>
                  <a:moveTo>
                    <a:pt x="53822" y="0"/>
                  </a:moveTo>
                  <a:cubicBezTo>
                    <a:pt x="43901" y="0"/>
                    <a:pt x="33789" y="3701"/>
                    <a:pt x="25573" y="11974"/>
                  </a:cubicBezTo>
                  <a:cubicBezTo>
                    <a:pt x="1" y="37369"/>
                    <a:pt x="18114" y="80877"/>
                    <a:pt x="54164" y="80877"/>
                  </a:cubicBezTo>
                  <a:cubicBezTo>
                    <a:pt x="76362" y="80877"/>
                    <a:pt x="94475" y="62763"/>
                    <a:pt x="94475" y="40565"/>
                  </a:cubicBezTo>
                  <a:cubicBezTo>
                    <a:pt x="94475" y="16179"/>
                    <a:pt x="74566" y="0"/>
                    <a:pt x="5382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2" name="Shape 1902"/>
        <p:cNvGrpSpPr/>
        <p:nvPr/>
      </p:nvGrpSpPr>
      <p:grpSpPr>
        <a:xfrm>
          <a:off x="0" y="0"/>
          <a:ext cx="0" cy="0"/>
          <a:chOff x="0" y="0"/>
          <a:chExt cx="0" cy="0"/>
        </a:xfrm>
      </p:grpSpPr>
      <p:sp>
        <p:nvSpPr>
          <p:cNvPr id="1903" name="Google Shape;1903;p56"/>
          <p:cNvSpPr txBox="1"/>
          <p:nvPr>
            <p:ph idx="1" type="subTitle"/>
          </p:nvPr>
        </p:nvSpPr>
        <p:spPr>
          <a:xfrm>
            <a:off x="149900" y="715950"/>
            <a:ext cx="7484400" cy="4108200"/>
          </a:xfrm>
          <a:prstGeom prst="rect">
            <a:avLst/>
          </a:prstGeom>
        </p:spPr>
        <p:txBody>
          <a:bodyPr anchorCtr="0" anchor="t" bIns="91425" lIns="91425" spcFirstLastPara="1" rIns="91425" wrap="square" tIns="91425">
            <a:noAutofit/>
          </a:bodyPr>
          <a:lstStyle/>
          <a:p>
            <a:pPr indent="342900" lvl="0" marL="0" rtl="0" algn="just">
              <a:lnSpc>
                <a:spcPct val="115000"/>
              </a:lnSpc>
              <a:spcBef>
                <a:spcPts val="1200"/>
              </a:spcBef>
              <a:spcAft>
                <a:spcPts val="0"/>
              </a:spcAft>
              <a:buNone/>
            </a:pPr>
            <a:r>
              <a:rPr lang="en">
                <a:solidFill>
                  <a:srgbClr val="000000"/>
                </a:solidFill>
                <a:latin typeface="Arial"/>
                <a:ea typeface="Arial"/>
                <a:cs typeface="Arial"/>
                <a:sym typeface="Arial"/>
              </a:rPr>
              <a:t>Management Study Guide presents the following </a:t>
            </a:r>
            <a:r>
              <a:rPr b="1" lang="en">
                <a:solidFill>
                  <a:srgbClr val="000000"/>
                </a:solidFill>
                <a:latin typeface="Arial"/>
                <a:ea typeface="Arial"/>
                <a:cs typeface="Arial"/>
                <a:sym typeface="Arial"/>
              </a:rPr>
              <a:t>inclusions for this specific research undertaking: </a:t>
            </a:r>
            <a:endParaRPr b="1">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1.</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Detailed Marketing Plan with summary discussions as to how the company intends to promote the products or services among target customers. </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2.   Background, history and vision of the organization </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3.   Summary of the products or services' essential feature including       detailed SWOT analysis </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4.  Description of the target market. Identification and understanding of their minds and perceptions; and </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5.    Competitors' analysis including their competing products and activities. </a:t>
            </a:r>
            <a:endParaRPr>
              <a:solidFill>
                <a:srgbClr val="000000"/>
              </a:solidFill>
              <a:latin typeface="Arial"/>
              <a:ea typeface="Arial"/>
              <a:cs typeface="Arial"/>
              <a:sym typeface="Arial"/>
            </a:endParaRPr>
          </a:p>
          <a:p>
            <a:pPr indent="0" lvl="0" marL="0" rtl="0" algn="l">
              <a:spcBef>
                <a:spcPts val="1200"/>
              </a:spcBef>
              <a:spcAft>
                <a:spcPts val="0"/>
              </a:spcAft>
              <a:buNone/>
            </a:pPr>
            <a:r>
              <a:t/>
            </a:r>
            <a:endParaRPr sz="1500">
              <a:solidFill>
                <a:schemeClr val="dk1"/>
              </a:solidFill>
            </a:endParaRPr>
          </a:p>
        </p:txBody>
      </p:sp>
      <p:grpSp>
        <p:nvGrpSpPr>
          <p:cNvPr id="1904" name="Google Shape;1904;p56"/>
          <p:cNvGrpSpPr/>
          <p:nvPr/>
        </p:nvGrpSpPr>
        <p:grpSpPr>
          <a:xfrm>
            <a:off x="7849892" y="2199263"/>
            <a:ext cx="1294102" cy="1838129"/>
            <a:chOff x="1505850" y="238125"/>
            <a:chExt cx="4572800" cy="5056750"/>
          </a:xfrm>
        </p:grpSpPr>
        <p:sp>
          <p:nvSpPr>
            <p:cNvPr id="1905" name="Google Shape;1905;p56"/>
            <p:cNvSpPr/>
            <p:nvPr/>
          </p:nvSpPr>
          <p:spPr>
            <a:xfrm>
              <a:off x="1505850" y="238125"/>
              <a:ext cx="3840250" cy="4324200"/>
            </a:xfrm>
            <a:custGeom>
              <a:rect b="b" l="l" r="r" t="t"/>
              <a:pathLst>
                <a:path extrusionOk="0" h="172968" w="153610">
                  <a:moveTo>
                    <a:pt x="0" y="0"/>
                  </a:moveTo>
                  <a:lnTo>
                    <a:pt x="0" y="172968"/>
                  </a:lnTo>
                  <a:lnTo>
                    <a:pt x="107261" y="172968"/>
                  </a:lnTo>
                  <a:cubicBezTo>
                    <a:pt x="106195" y="169416"/>
                    <a:pt x="105662" y="165687"/>
                    <a:pt x="105662" y="161957"/>
                  </a:cubicBezTo>
                  <a:cubicBezTo>
                    <a:pt x="105662" y="158050"/>
                    <a:pt x="106195" y="154321"/>
                    <a:pt x="107261" y="150769"/>
                  </a:cubicBezTo>
                  <a:lnTo>
                    <a:pt x="22198" y="150769"/>
                  </a:lnTo>
                  <a:lnTo>
                    <a:pt x="22198" y="22198"/>
                  </a:lnTo>
                  <a:lnTo>
                    <a:pt x="131412" y="22198"/>
                  </a:lnTo>
                  <a:lnTo>
                    <a:pt x="131412" y="126618"/>
                  </a:lnTo>
                  <a:cubicBezTo>
                    <a:pt x="135052" y="125552"/>
                    <a:pt x="138782" y="125020"/>
                    <a:pt x="142511" y="125020"/>
                  </a:cubicBezTo>
                  <a:cubicBezTo>
                    <a:pt x="146240" y="125020"/>
                    <a:pt x="149970" y="125552"/>
                    <a:pt x="153610" y="126618"/>
                  </a:cubicBezTo>
                  <a:lnTo>
                    <a:pt x="15361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sp>
          <p:nvSpPr>
            <p:cNvPr id="1906" name="Google Shape;1906;p56"/>
            <p:cNvSpPr/>
            <p:nvPr/>
          </p:nvSpPr>
          <p:spPr>
            <a:xfrm>
              <a:off x="3716750" y="3272925"/>
              <a:ext cx="2361900" cy="2021950"/>
            </a:xfrm>
            <a:custGeom>
              <a:rect b="b" l="l" r="r" t="t"/>
              <a:pathLst>
                <a:path extrusionOk="0" h="80878" w="94476">
                  <a:moveTo>
                    <a:pt x="54164" y="7179"/>
                  </a:moveTo>
                  <a:cubicBezTo>
                    <a:pt x="72455" y="7179"/>
                    <a:pt x="87372" y="22096"/>
                    <a:pt x="87372" y="40388"/>
                  </a:cubicBezTo>
                  <a:cubicBezTo>
                    <a:pt x="87372" y="60472"/>
                    <a:pt x="70919" y="73797"/>
                    <a:pt x="53790" y="73797"/>
                  </a:cubicBezTo>
                  <a:cubicBezTo>
                    <a:pt x="45626" y="73797"/>
                    <a:pt x="37309" y="70770"/>
                    <a:pt x="30545" y="64006"/>
                  </a:cubicBezTo>
                  <a:cubicBezTo>
                    <a:pt x="9590" y="42874"/>
                    <a:pt x="24330" y="7179"/>
                    <a:pt x="54164" y="7179"/>
                  </a:cubicBezTo>
                  <a:close/>
                  <a:moveTo>
                    <a:pt x="53822" y="0"/>
                  </a:moveTo>
                  <a:cubicBezTo>
                    <a:pt x="43901" y="0"/>
                    <a:pt x="33789" y="3701"/>
                    <a:pt x="25573" y="11974"/>
                  </a:cubicBezTo>
                  <a:cubicBezTo>
                    <a:pt x="1" y="37369"/>
                    <a:pt x="18114" y="80877"/>
                    <a:pt x="54164" y="80877"/>
                  </a:cubicBezTo>
                  <a:cubicBezTo>
                    <a:pt x="76362" y="80877"/>
                    <a:pt x="94475" y="62763"/>
                    <a:pt x="94475" y="40565"/>
                  </a:cubicBezTo>
                  <a:cubicBezTo>
                    <a:pt x="94475" y="16179"/>
                    <a:pt x="74566" y="0"/>
                    <a:pt x="5382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0" name="Shape 1910"/>
        <p:cNvGrpSpPr/>
        <p:nvPr/>
      </p:nvGrpSpPr>
      <p:grpSpPr>
        <a:xfrm>
          <a:off x="0" y="0"/>
          <a:ext cx="0" cy="0"/>
          <a:chOff x="0" y="0"/>
          <a:chExt cx="0" cy="0"/>
        </a:xfrm>
      </p:grpSpPr>
      <p:sp>
        <p:nvSpPr>
          <p:cNvPr id="1911" name="Google Shape;1911;p57"/>
          <p:cNvSpPr txBox="1"/>
          <p:nvPr>
            <p:ph idx="3" type="subTitle"/>
          </p:nvPr>
        </p:nvSpPr>
        <p:spPr>
          <a:xfrm>
            <a:off x="1109500" y="2820275"/>
            <a:ext cx="2007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lang="en" sz="1800">
                <a:latin typeface="Spartan"/>
                <a:ea typeface="Spartan"/>
                <a:cs typeface="Spartan"/>
                <a:sym typeface="Spartan"/>
              </a:rPr>
              <a:t>Customer</a:t>
            </a:r>
            <a:r>
              <a:rPr b="1" lang="en" sz="1800">
                <a:latin typeface="Spartan"/>
                <a:ea typeface="Spartan"/>
                <a:cs typeface="Spartan"/>
                <a:sym typeface="Spartan"/>
              </a:rPr>
              <a:t> Focus</a:t>
            </a:r>
            <a:endParaRPr b="1" sz="1800">
              <a:latin typeface="Spartan"/>
              <a:ea typeface="Spartan"/>
              <a:cs typeface="Spartan"/>
              <a:sym typeface="Spartan"/>
            </a:endParaRPr>
          </a:p>
        </p:txBody>
      </p:sp>
      <p:sp>
        <p:nvSpPr>
          <p:cNvPr id="1912" name="Google Shape;1912;p57"/>
          <p:cNvSpPr txBox="1"/>
          <p:nvPr>
            <p:ph idx="5" type="subTitle"/>
          </p:nvPr>
        </p:nvSpPr>
        <p:spPr>
          <a:xfrm>
            <a:off x="3321850" y="2820275"/>
            <a:ext cx="23247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i="1" lang="en" sz="1800">
                <a:solidFill>
                  <a:srgbClr val="000000"/>
                </a:solidFill>
                <a:latin typeface="Arial"/>
                <a:ea typeface="Arial"/>
                <a:cs typeface="Arial"/>
                <a:sym typeface="Arial"/>
              </a:rPr>
              <a:t>Interdepartmental Cooperation</a:t>
            </a:r>
            <a:endParaRPr sz="1800"/>
          </a:p>
        </p:txBody>
      </p:sp>
      <p:sp>
        <p:nvSpPr>
          <p:cNvPr id="1913" name="Google Shape;1913;p57"/>
          <p:cNvSpPr txBox="1"/>
          <p:nvPr>
            <p:ph idx="7" type="subTitle"/>
          </p:nvPr>
        </p:nvSpPr>
        <p:spPr>
          <a:xfrm>
            <a:off x="5802075" y="2820275"/>
            <a:ext cx="2166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i="1" lang="en" sz="1800">
                <a:solidFill>
                  <a:srgbClr val="000000"/>
                </a:solidFill>
                <a:latin typeface="Arial"/>
                <a:ea typeface="Arial"/>
                <a:cs typeface="Arial"/>
                <a:sym typeface="Arial"/>
              </a:rPr>
              <a:t>Database Communication</a:t>
            </a:r>
            <a:endParaRPr sz="18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
        <p:nvSpPr>
          <p:cNvPr id="1914" name="Google Shape;1914;p57"/>
          <p:cNvSpPr/>
          <p:nvPr/>
        </p:nvSpPr>
        <p:spPr>
          <a:xfrm>
            <a:off x="1706948" y="22318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1915" name="Google Shape;1915;p57"/>
          <p:cNvSpPr/>
          <p:nvPr/>
        </p:nvSpPr>
        <p:spPr>
          <a:xfrm>
            <a:off x="4089461" y="22318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1916" name="Google Shape;1916;p57"/>
          <p:cNvSpPr/>
          <p:nvPr/>
        </p:nvSpPr>
        <p:spPr>
          <a:xfrm>
            <a:off x="6471948" y="22318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1917" name="Google Shape;1917;p57"/>
          <p:cNvSpPr txBox="1"/>
          <p:nvPr>
            <p:ph idx="2" type="title"/>
          </p:nvPr>
        </p:nvSpPr>
        <p:spPr>
          <a:xfrm>
            <a:off x="1552893" y="23704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solidFill>
                <a:schemeClr val="lt1"/>
              </a:solidFill>
            </a:endParaRPr>
          </a:p>
        </p:txBody>
      </p:sp>
      <p:sp>
        <p:nvSpPr>
          <p:cNvPr id="1918" name="Google Shape;1918;p57"/>
          <p:cNvSpPr txBox="1"/>
          <p:nvPr>
            <p:ph idx="1" type="subTitle"/>
          </p:nvPr>
        </p:nvSpPr>
        <p:spPr>
          <a:xfrm>
            <a:off x="1028050" y="910525"/>
            <a:ext cx="6410700" cy="639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Components of a Successful Integrated Marketing Communication</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919" name="Google Shape;1919;p57"/>
          <p:cNvSpPr txBox="1"/>
          <p:nvPr>
            <p:ph idx="4" type="title"/>
          </p:nvPr>
        </p:nvSpPr>
        <p:spPr>
          <a:xfrm>
            <a:off x="3935405" y="23704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solidFill>
                <a:schemeClr val="lt1"/>
              </a:solidFill>
            </a:endParaRPr>
          </a:p>
        </p:txBody>
      </p:sp>
      <p:sp>
        <p:nvSpPr>
          <p:cNvPr id="1920" name="Google Shape;1920;p57"/>
          <p:cNvSpPr txBox="1"/>
          <p:nvPr>
            <p:ph idx="6" type="title"/>
          </p:nvPr>
        </p:nvSpPr>
        <p:spPr>
          <a:xfrm>
            <a:off x="6317918" y="23704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solidFill>
                <a:schemeClr val="lt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4" name="Shape 1924"/>
        <p:cNvGrpSpPr/>
        <p:nvPr/>
      </p:nvGrpSpPr>
      <p:grpSpPr>
        <a:xfrm>
          <a:off x="0" y="0"/>
          <a:ext cx="0" cy="0"/>
          <a:chOff x="0" y="0"/>
          <a:chExt cx="0" cy="0"/>
        </a:xfrm>
      </p:grpSpPr>
      <p:sp>
        <p:nvSpPr>
          <p:cNvPr id="1925" name="Google Shape;1925;p58"/>
          <p:cNvSpPr txBox="1"/>
          <p:nvPr>
            <p:ph idx="3" type="subTitle"/>
          </p:nvPr>
        </p:nvSpPr>
        <p:spPr>
          <a:xfrm>
            <a:off x="1185700" y="3048875"/>
            <a:ext cx="2007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i="1" lang="en" sz="1800">
                <a:solidFill>
                  <a:srgbClr val="000000"/>
                </a:solidFill>
                <a:latin typeface="Arial"/>
                <a:ea typeface="Arial"/>
                <a:cs typeface="Arial"/>
                <a:sym typeface="Arial"/>
              </a:rPr>
              <a:t>Leverage</a:t>
            </a:r>
            <a:endParaRPr b="1" sz="1800">
              <a:latin typeface="Spartan"/>
              <a:ea typeface="Spartan"/>
              <a:cs typeface="Spartan"/>
              <a:sym typeface="Spartan"/>
            </a:endParaRPr>
          </a:p>
        </p:txBody>
      </p:sp>
      <p:sp>
        <p:nvSpPr>
          <p:cNvPr id="1926" name="Google Shape;1926;p58"/>
          <p:cNvSpPr txBox="1"/>
          <p:nvPr>
            <p:ph idx="7" type="subTitle"/>
          </p:nvPr>
        </p:nvSpPr>
        <p:spPr>
          <a:xfrm>
            <a:off x="5878275" y="3048875"/>
            <a:ext cx="2166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i="1" lang="en" sz="1800">
                <a:solidFill>
                  <a:srgbClr val="000000"/>
                </a:solidFill>
                <a:latin typeface="Arial"/>
                <a:ea typeface="Arial"/>
                <a:cs typeface="Arial"/>
                <a:sym typeface="Arial"/>
              </a:rPr>
              <a:t>Return on Investment</a:t>
            </a:r>
            <a:endParaRPr sz="18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
        <p:nvSpPr>
          <p:cNvPr id="1927" name="Google Shape;1927;p58"/>
          <p:cNvSpPr/>
          <p:nvPr/>
        </p:nvSpPr>
        <p:spPr>
          <a:xfrm>
            <a:off x="1783148" y="24604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1928" name="Google Shape;1928;p58"/>
          <p:cNvSpPr/>
          <p:nvPr/>
        </p:nvSpPr>
        <p:spPr>
          <a:xfrm>
            <a:off x="4165661" y="24604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1929" name="Google Shape;1929;p58"/>
          <p:cNvSpPr/>
          <p:nvPr/>
        </p:nvSpPr>
        <p:spPr>
          <a:xfrm>
            <a:off x="6548148" y="24604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1930" name="Google Shape;1930;p58"/>
          <p:cNvSpPr txBox="1"/>
          <p:nvPr>
            <p:ph idx="2" type="title"/>
          </p:nvPr>
        </p:nvSpPr>
        <p:spPr>
          <a:xfrm>
            <a:off x="1629093" y="25990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solidFill>
                <a:schemeClr val="lt1"/>
              </a:solidFill>
            </a:endParaRPr>
          </a:p>
        </p:txBody>
      </p:sp>
      <p:sp>
        <p:nvSpPr>
          <p:cNvPr id="1931" name="Google Shape;1931;p58"/>
          <p:cNvSpPr txBox="1"/>
          <p:nvPr>
            <p:ph idx="1" type="subTitle"/>
          </p:nvPr>
        </p:nvSpPr>
        <p:spPr>
          <a:xfrm>
            <a:off x="1104250" y="910525"/>
            <a:ext cx="6410700" cy="639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Components of a Successful Integrated Marketing Communication</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932" name="Google Shape;1932;p58"/>
          <p:cNvSpPr txBox="1"/>
          <p:nvPr>
            <p:ph idx="6" type="title"/>
          </p:nvPr>
        </p:nvSpPr>
        <p:spPr>
          <a:xfrm>
            <a:off x="6394118" y="25990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solidFill>
                <a:schemeClr val="lt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6" name="Shape 1936"/>
        <p:cNvGrpSpPr/>
        <p:nvPr/>
      </p:nvGrpSpPr>
      <p:grpSpPr>
        <a:xfrm>
          <a:off x="0" y="0"/>
          <a:ext cx="0" cy="0"/>
          <a:chOff x="0" y="0"/>
          <a:chExt cx="0" cy="0"/>
        </a:xfrm>
      </p:grpSpPr>
      <p:sp>
        <p:nvSpPr>
          <p:cNvPr id="1937" name="Google Shape;1937;p59"/>
          <p:cNvSpPr txBox="1"/>
          <p:nvPr>
            <p:ph type="title"/>
          </p:nvPr>
        </p:nvSpPr>
        <p:spPr>
          <a:xfrm>
            <a:off x="499275" y="405125"/>
            <a:ext cx="7781100" cy="35883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0" lang="en" sz="2200">
                <a:solidFill>
                  <a:srgbClr val="FFFFFF"/>
                </a:solidFill>
                <a:latin typeface="Arial"/>
                <a:ea typeface="Arial"/>
                <a:cs typeface="Arial"/>
                <a:sym typeface="Arial"/>
              </a:rPr>
              <a:t>From the </a:t>
            </a:r>
            <a:r>
              <a:rPr b="0" lang="en" sz="2200" u="sng">
                <a:solidFill>
                  <a:srgbClr val="FFFFFF"/>
                </a:solidFill>
                <a:latin typeface="Arial"/>
                <a:ea typeface="Arial"/>
                <a:cs typeface="Arial"/>
                <a:sym typeface="Arial"/>
              </a:rPr>
              <a:t>marketer's perspective</a:t>
            </a:r>
            <a:r>
              <a:rPr b="0" lang="en" sz="2200">
                <a:solidFill>
                  <a:srgbClr val="FFFFFF"/>
                </a:solidFill>
                <a:latin typeface="Arial"/>
                <a:ea typeface="Arial"/>
                <a:cs typeface="Arial"/>
                <a:sym typeface="Arial"/>
              </a:rPr>
              <a:t>, </a:t>
            </a:r>
            <a:r>
              <a:rPr lang="en" sz="2200">
                <a:solidFill>
                  <a:srgbClr val="FFFFFF"/>
                </a:solidFill>
                <a:latin typeface="Arial"/>
                <a:ea typeface="Arial"/>
                <a:cs typeface="Arial"/>
                <a:sym typeface="Arial"/>
              </a:rPr>
              <a:t>advertising message</a:t>
            </a:r>
            <a:r>
              <a:rPr b="0" lang="en" sz="2200">
                <a:solidFill>
                  <a:srgbClr val="FFFFFF"/>
                </a:solidFill>
                <a:latin typeface="Arial"/>
                <a:ea typeface="Arial"/>
                <a:cs typeface="Arial"/>
                <a:sym typeface="Arial"/>
              </a:rPr>
              <a:t> is a way to tell customers how their needs and wants shall be met and be satisfied by the company's brands. When customers purchase and repurchase the advertised products, firms are able to maximize their profits.</a:t>
            </a:r>
            <a:endParaRPr b="0" sz="2200">
              <a:solidFill>
                <a:srgbClr val="FFFFFF"/>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1" name="Shape 1941"/>
        <p:cNvGrpSpPr/>
        <p:nvPr/>
      </p:nvGrpSpPr>
      <p:grpSpPr>
        <a:xfrm>
          <a:off x="0" y="0"/>
          <a:ext cx="0" cy="0"/>
          <a:chOff x="0" y="0"/>
          <a:chExt cx="0" cy="0"/>
        </a:xfrm>
      </p:grpSpPr>
      <p:sp>
        <p:nvSpPr>
          <p:cNvPr id="1942" name="Google Shape;1942;p60"/>
          <p:cNvSpPr txBox="1"/>
          <p:nvPr>
            <p:ph type="title"/>
          </p:nvPr>
        </p:nvSpPr>
        <p:spPr>
          <a:xfrm>
            <a:off x="791300" y="678275"/>
            <a:ext cx="7357200" cy="33153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300">
                <a:solidFill>
                  <a:srgbClr val="FFFFFF"/>
                </a:solidFill>
                <a:latin typeface="Arial"/>
                <a:ea typeface="Arial"/>
                <a:cs typeface="Arial"/>
                <a:sym typeface="Arial"/>
              </a:rPr>
              <a:t>Marketing managers</a:t>
            </a:r>
            <a:r>
              <a:rPr b="0" lang="en" sz="2300">
                <a:solidFill>
                  <a:srgbClr val="FFFFFF"/>
                </a:solidFill>
                <a:latin typeface="Arial"/>
                <a:ea typeface="Arial"/>
                <a:cs typeface="Arial"/>
                <a:sym typeface="Arial"/>
              </a:rPr>
              <a:t> must also be aware that advertising be subjected to the law of diminishing returns. The same</a:t>
            </a:r>
            <a:r>
              <a:rPr lang="en" sz="2300">
                <a:solidFill>
                  <a:srgbClr val="FFFFFF"/>
                </a:solidFill>
                <a:latin typeface="Arial"/>
                <a:ea typeface="Arial"/>
                <a:cs typeface="Arial"/>
                <a:sym typeface="Arial"/>
              </a:rPr>
              <a:t> </a:t>
            </a:r>
            <a:r>
              <a:rPr b="0" lang="en" sz="2300">
                <a:solidFill>
                  <a:srgbClr val="FFFFFF"/>
                </a:solidFill>
                <a:latin typeface="Arial"/>
                <a:ea typeface="Arial"/>
                <a:cs typeface="Arial"/>
                <a:sym typeface="Arial"/>
              </a:rPr>
              <a:t>idea applies with that of the economists' premise regarding this principle of diminishing returns. In advertising, the same truth applies, which states that the more advertising messages are added to the strategy, the less effective it becomes. </a:t>
            </a:r>
            <a:endParaRPr b="0" sz="2300">
              <a:solidFill>
                <a:srgbClr val="FFFFFF"/>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6" name="Shape 1946"/>
        <p:cNvGrpSpPr/>
        <p:nvPr/>
      </p:nvGrpSpPr>
      <p:grpSpPr>
        <a:xfrm>
          <a:off x="0" y="0"/>
          <a:ext cx="0" cy="0"/>
          <a:chOff x="0" y="0"/>
          <a:chExt cx="0" cy="0"/>
        </a:xfrm>
      </p:grpSpPr>
      <p:pic>
        <p:nvPicPr>
          <p:cNvPr id="1947" name="Google Shape;1947;p61"/>
          <p:cNvPicPr preferRelativeResize="0"/>
          <p:nvPr/>
        </p:nvPicPr>
        <p:blipFill>
          <a:blip r:embed="rId3">
            <a:alphaModFix/>
          </a:blip>
          <a:stretch>
            <a:fillRect/>
          </a:stretch>
        </p:blipFill>
        <p:spPr>
          <a:xfrm>
            <a:off x="1821050" y="96875"/>
            <a:ext cx="5172550" cy="41457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51" name="Shape 1951"/>
        <p:cNvGrpSpPr/>
        <p:nvPr/>
      </p:nvGrpSpPr>
      <p:grpSpPr>
        <a:xfrm>
          <a:off x="0" y="0"/>
          <a:ext cx="0" cy="0"/>
          <a:chOff x="0" y="0"/>
          <a:chExt cx="0" cy="0"/>
        </a:xfrm>
      </p:grpSpPr>
      <p:sp>
        <p:nvSpPr>
          <p:cNvPr id="1952" name="Google Shape;1952;p62"/>
          <p:cNvSpPr txBox="1"/>
          <p:nvPr>
            <p:ph type="ctrTitle"/>
          </p:nvPr>
        </p:nvSpPr>
        <p:spPr>
          <a:xfrm>
            <a:off x="1007400" y="193725"/>
            <a:ext cx="3913200" cy="476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i="1" lang="en" sz="2000">
                <a:solidFill>
                  <a:srgbClr val="000000"/>
                </a:solidFill>
                <a:latin typeface="Arial"/>
                <a:ea typeface="Arial"/>
                <a:cs typeface="Arial"/>
                <a:sym typeface="Arial"/>
              </a:rPr>
              <a:t>Importance of Creativity in Advertising.</a:t>
            </a:r>
            <a:r>
              <a:rPr b="0" lang="en" sz="2000">
                <a:solidFill>
                  <a:srgbClr val="000000"/>
                </a:solidFill>
                <a:latin typeface="Arial"/>
                <a:ea typeface="Arial"/>
                <a:cs typeface="Arial"/>
                <a:sym typeface="Arial"/>
              </a:rPr>
              <a:t> The term creativity turns out to be a very important ingredient to effective advertising. It brings advertising message to life. Its artistic or aesthetic value and originality are deemed to break the competitive clutter and has the power to generate emotional responses and positive feelings attached to the product or service being advertised.</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56" name="Shape 1956"/>
        <p:cNvGrpSpPr/>
        <p:nvPr/>
      </p:nvGrpSpPr>
      <p:grpSpPr>
        <a:xfrm>
          <a:off x="0" y="0"/>
          <a:ext cx="0" cy="0"/>
          <a:chOff x="0" y="0"/>
          <a:chExt cx="0" cy="0"/>
        </a:xfrm>
      </p:grpSpPr>
      <p:sp>
        <p:nvSpPr>
          <p:cNvPr id="1957" name="Google Shape;1957;p63"/>
          <p:cNvSpPr txBox="1"/>
          <p:nvPr>
            <p:ph type="ctrTitle"/>
          </p:nvPr>
        </p:nvSpPr>
        <p:spPr>
          <a:xfrm>
            <a:off x="932625" y="193725"/>
            <a:ext cx="3987900" cy="47658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Experts suggest adherence to the </a:t>
            </a:r>
            <a:r>
              <a:rPr lang="en" sz="2000">
                <a:solidFill>
                  <a:srgbClr val="000000"/>
                </a:solidFill>
                <a:latin typeface="Arial"/>
                <a:ea typeface="Arial"/>
                <a:cs typeface="Arial"/>
                <a:sym typeface="Arial"/>
              </a:rPr>
              <a:t>two central determinants of creativity</a:t>
            </a:r>
            <a:r>
              <a:rPr b="0" lang="en" sz="2000">
                <a:solidFill>
                  <a:srgbClr val="000000"/>
                </a:solidFill>
                <a:latin typeface="Arial"/>
                <a:ea typeface="Arial"/>
                <a:cs typeface="Arial"/>
                <a:sym typeface="Arial"/>
              </a:rPr>
              <a:t> which are </a:t>
            </a:r>
            <a:r>
              <a:rPr b="0" lang="en" sz="2000" u="sng">
                <a:solidFill>
                  <a:srgbClr val="000000"/>
                </a:solidFill>
                <a:latin typeface="Arial"/>
                <a:ea typeface="Arial"/>
                <a:cs typeface="Arial"/>
                <a:sym typeface="Arial"/>
              </a:rPr>
              <a:t>divergence</a:t>
            </a:r>
            <a:r>
              <a:rPr b="0" lang="en" sz="2000">
                <a:solidFill>
                  <a:srgbClr val="000000"/>
                </a:solidFill>
                <a:latin typeface="Arial"/>
                <a:ea typeface="Arial"/>
                <a:cs typeface="Arial"/>
                <a:sym typeface="Arial"/>
              </a:rPr>
              <a:t> and </a:t>
            </a:r>
            <a:r>
              <a:rPr b="0" lang="en" sz="2000" u="sng">
                <a:solidFill>
                  <a:srgbClr val="000000"/>
                </a:solidFill>
                <a:latin typeface="Arial"/>
                <a:ea typeface="Arial"/>
                <a:cs typeface="Arial"/>
                <a:sym typeface="Arial"/>
              </a:rPr>
              <a:t>relevance</a:t>
            </a:r>
            <a:r>
              <a:rPr b="0"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Divergence</a:t>
            </a:r>
            <a:r>
              <a:rPr b="0" lang="en" sz="2000">
                <a:solidFill>
                  <a:srgbClr val="000000"/>
                </a:solidFill>
                <a:latin typeface="Arial"/>
                <a:ea typeface="Arial"/>
                <a:cs typeface="Arial"/>
                <a:sym typeface="Arial"/>
              </a:rPr>
              <a:t> refers to the novelty of the ad contents which means that the message is something that is new and far from the ordinary type ever existed in any advertising platform. Divergence may be achieved following </a:t>
            </a:r>
            <a:r>
              <a:rPr lang="en" sz="2000">
                <a:solidFill>
                  <a:srgbClr val="000000"/>
                </a:solidFill>
                <a:latin typeface="Arial"/>
                <a:ea typeface="Arial"/>
                <a:cs typeface="Arial"/>
                <a:sym typeface="Arial"/>
              </a:rPr>
              <a:t>five factors</a:t>
            </a:r>
            <a:r>
              <a:rPr b="0" lang="en" sz="2000">
                <a:solidFill>
                  <a:srgbClr val="000000"/>
                </a:solidFill>
                <a:latin typeface="Arial"/>
                <a:ea typeface="Arial"/>
                <a:cs typeface="Arial"/>
                <a:sym typeface="Arial"/>
              </a:rPr>
              <a:t> as follow: </a:t>
            </a:r>
            <a:endParaRPr b="0" sz="2000">
              <a:solidFill>
                <a:srgbClr val="000000"/>
              </a:solidFill>
              <a:latin typeface="Arial"/>
              <a:ea typeface="Arial"/>
              <a:cs typeface="Arial"/>
              <a:sym typeface="Arial"/>
            </a:endParaRPr>
          </a:p>
          <a:p>
            <a:pPr indent="0" lvl="0" marL="0" rtl="0" algn="l">
              <a:spcBef>
                <a:spcPts val="1200"/>
              </a:spcBef>
              <a:spcAft>
                <a:spcPts val="0"/>
              </a:spcAft>
              <a:buNone/>
            </a:pPr>
            <a:r>
              <a:t/>
            </a:r>
            <a:endParaRPr i="1" sz="1100">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1" name="Shape 1961"/>
        <p:cNvGrpSpPr/>
        <p:nvPr/>
      </p:nvGrpSpPr>
      <p:grpSpPr>
        <a:xfrm>
          <a:off x="0" y="0"/>
          <a:ext cx="0" cy="0"/>
          <a:chOff x="0" y="0"/>
          <a:chExt cx="0" cy="0"/>
        </a:xfrm>
      </p:grpSpPr>
      <p:sp>
        <p:nvSpPr>
          <p:cNvPr id="1962" name="Google Shape;1962;p64"/>
          <p:cNvSpPr txBox="1"/>
          <p:nvPr>
            <p:ph type="ctrTitle"/>
          </p:nvPr>
        </p:nvSpPr>
        <p:spPr>
          <a:xfrm>
            <a:off x="1169025" y="2029050"/>
            <a:ext cx="2256000" cy="1085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Five Factors</a:t>
            </a:r>
            <a:endParaRPr/>
          </a:p>
        </p:txBody>
      </p:sp>
      <p:cxnSp>
        <p:nvCxnSpPr>
          <p:cNvPr id="1963" name="Google Shape;1963;p64"/>
          <p:cNvCxnSpPr/>
          <p:nvPr/>
        </p:nvCxnSpPr>
        <p:spPr>
          <a:xfrm>
            <a:off x="4502327" y="2453657"/>
            <a:ext cx="6275700" cy="0"/>
          </a:xfrm>
          <a:prstGeom prst="straightConnector1">
            <a:avLst/>
          </a:prstGeom>
          <a:noFill/>
          <a:ln cap="flat" cmpd="sng" w="28575">
            <a:solidFill>
              <a:schemeClr val="dk1"/>
            </a:solidFill>
            <a:prstDash val="solid"/>
            <a:round/>
            <a:headEnd len="med" w="med" type="none"/>
            <a:tailEnd len="med" w="med" type="triangle"/>
          </a:ln>
        </p:spPr>
      </p:cxnSp>
      <p:sp>
        <p:nvSpPr>
          <p:cNvPr id="1964" name="Google Shape;1964;p64"/>
          <p:cNvSpPr/>
          <p:nvPr/>
        </p:nvSpPr>
        <p:spPr>
          <a:xfrm>
            <a:off x="3860249"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1965" name="Google Shape;1965;p64"/>
          <p:cNvSpPr/>
          <p:nvPr/>
        </p:nvSpPr>
        <p:spPr>
          <a:xfrm>
            <a:off x="6374850"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1966" name="Google Shape;1966;p64"/>
          <p:cNvSpPr/>
          <p:nvPr/>
        </p:nvSpPr>
        <p:spPr>
          <a:xfrm>
            <a:off x="4300206" y="1654840"/>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1</a:t>
            </a:r>
            <a:endParaRPr b="1" sz="2000">
              <a:solidFill>
                <a:schemeClr val="dk2"/>
              </a:solidFill>
              <a:latin typeface="Spartan"/>
              <a:ea typeface="Spartan"/>
              <a:cs typeface="Spartan"/>
              <a:sym typeface="Spartan"/>
            </a:endParaRPr>
          </a:p>
        </p:txBody>
      </p:sp>
      <p:sp>
        <p:nvSpPr>
          <p:cNvPr id="1967" name="Google Shape;1967;p64"/>
          <p:cNvSpPr/>
          <p:nvPr/>
        </p:nvSpPr>
        <p:spPr>
          <a:xfrm>
            <a:off x="6814800" y="1654840"/>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2</a:t>
            </a:r>
            <a:endParaRPr b="1" sz="2000">
              <a:solidFill>
                <a:schemeClr val="dk2"/>
              </a:solidFill>
              <a:latin typeface="Spartan"/>
              <a:ea typeface="Spartan"/>
              <a:cs typeface="Spartan"/>
              <a:sym typeface="Spartan"/>
            </a:endParaRPr>
          </a:p>
        </p:txBody>
      </p:sp>
      <p:sp>
        <p:nvSpPr>
          <p:cNvPr id="1968" name="Google Shape;1968;p64"/>
          <p:cNvSpPr txBox="1"/>
          <p:nvPr/>
        </p:nvSpPr>
        <p:spPr>
          <a:xfrm>
            <a:off x="3221750" y="2832350"/>
            <a:ext cx="2319000" cy="99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Spartan"/>
                <a:ea typeface="Spartan"/>
                <a:cs typeface="Spartan"/>
                <a:sym typeface="Spartan"/>
              </a:rPr>
              <a:t>Originality</a:t>
            </a:r>
            <a:endParaRPr sz="2400">
              <a:solidFill>
                <a:schemeClr val="dk1"/>
              </a:solidFill>
              <a:latin typeface="Spartan"/>
              <a:ea typeface="Spartan"/>
              <a:cs typeface="Spartan"/>
              <a:sym typeface="Spartan"/>
            </a:endParaRPr>
          </a:p>
          <a:p>
            <a:pPr indent="0" lvl="0" marL="0" rtl="0" algn="ctr">
              <a:spcBef>
                <a:spcPts val="0"/>
              </a:spcBef>
              <a:spcAft>
                <a:spcPts val="0"/>
              </a:spcAft>
              <a:buNone/>
            </a:pPr>
            <a:r>
              <a:t/>
            </a:r>
            <a:endParaRPr sz="1600">
              <a:solidFill>
                <a:schemeClr val="dk1"/>
              </a:solidFill>
              <a:latin typeface="Spartan"/>
              <a:ea typeface="Spartan"/>
              <a:cs typeface="Spartan"/>
              <a:sym typeface="Spartan"/>
            </a:endParaRPr>
          </a:p>
          <a:p>
            <a:pPr indent="0" lvl="0" marL="0" rtl="0" algn="ctr">
              <a:spcBef>
                <a:spcPts val="0"/>
              </a:spcBef>
              <a:spcAft>
                <a:spcPts val="0"/>
              </a:spcAft>
              <a:buNone/>
            </a:pPr>
            <a:r>
              <a:t/>
            </a:r>
            <a:endParaRPr sz="1600">
              <a:solidFill>
                <a:schemeClr val="dk1"/>
              </a:solidFill>
              <a:latin typeface="Spartan"/>
              <a:ea typeface="Spartan"/>
              <a:cs typeface="Spartan"/>
              <a:sym typeface="Spartan"/>
            </a:endParaRPr>
          </a:p>
        </p:txBody>
      </p:sp>
      <p:sp>
        <p:nvSpPr>
          <p:cNvPr id="1969" name="Google Shape;1969;p64"/>
          <p:cNvSpPr txBox="1"/>
          <p:nvPr/>
        </p:nvSpPr>
        <p:spPr>
          <a:xfrm>
            <a:off x="6117300" y="2832348"/>
            <a:ext cx="1938600" cy="99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Spartan"/>
                <a:ea typeface="Spartan"/>
                <a:cs typeface="Spartan"/>
                <a:sym typeface="Spartan"/>
              </a:rPr>
              <a:t>Flexibility</a:t>
            </a:r>
            <a:endParaRPr sz="2400">
              <a:solidFill>
                <a:schemeClr val="dk1"/>
              </a:solidFill>
              <a:latin typeface="Spartan"/>
              <a:ea typeface="Spartan"/>
              <a:cs typeface="Spartan"/>
              <a:sym typeface="Spart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3" name="Shape 1973"/>
        <p:cNvGrpSpPr/>
        <p:nvPr/>
      </p:nvGrpSpPr>
      <p:grpSpPr>
        <a:xfrm>
          <a:off x="0" y="0"/>
          <a:ext cx="0" cy="0"/>
          <a:chOff x="0" y="0"/>
          <a:chExt cx="0" cy="0"/>
        </a:xfrm>
      </p:grpSpPr>
      <p:sp>
        <p:nvSpPr>
          <p:cNvPr id="1974" name="Google Shape;1974;p65"/>
          <p:cNvSpPr txBox="1"/>
          <p:nvPr>
            <p:ph type="ctrTitle"/>
          </p:nvPr>
        </p:nvSpPr>
        <p:spPr>
          <a:xfrm>
            <a:off x="1169025" y="2029050"/>
            <a:ext cx="2256000" cy="1085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Five Factors</a:t>
            </a:r>
            <a:endParaRPr/>
          </a:p>
        </p:txBody>
      </p:sp>
      <p:cxnSp>
        <p:nvCxnSpPr>
          <p:cNvPr id="1975" name="Google Shape;1975;p65"/>
          <p:cNvCxnSpPr/>
          <p:nvPr/>
        </p:nvCxnSpPr>
        <p:spPr>
          <a:xfrm>
            <a:off x="4502327" y="2453657"/>
            <a:ext cx="6275700" cy="0"/>
          </a:xfrm>
          <a:prstGeom prst="straightConnector1">
            <a:avLst/>
          </a:prstGeom>
          <a:noFill/>
          <a:ln cap="flat" cmpd="sng" w="28575">
            <a:solidFill>
              <a:schemeClr val="dk1"/>
            </a:solidFill>
            <a:prstDash val="solid"/>
            <a:round/>
            <a:headEnd len="med" w="med" type="none"/>
            <a:tailEnd len="med" w="med" type="triangle"/>
          </a:ln>
        </p:spPr>
      </p:cxnSp>
      <p:sp>
        <p:nvSpPr>
          <p:cNvPr id="1976" name="Google Shape;1976;p65"/>
          <p:cNvSpPr/>
          <p:nvPr/>
        </p:nvSpPr>
        <p:spPr>
          <a:xfrm>
            <a:off x="3860249"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1977" name="Google Shape;1977;p65"/>
          <p:cNvSpPr/>
          <p:nvPr/>
        </p:nvSpPr>
        <p:spPr>
          <a:xfrm>
            <a:off x="6374850"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1978" name="Google Shape;1978;p65"/>
          <p:cNvSpPr/>
          <p:nvPr/>
        </p:nvSpPr>
        <p:spPr>
          <a:xfrm>
            <a:off x="4300206" y="1654840"/>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3</a:t>
            </a:r>
            <a:endParaRPr b="1" sz="2000">
              <a:solidFill>
                <a:schemeClr val="dk2"/>
              </a:solidFill>
              <a:latin typeface="Spartan"/>
              <a:ea typeface="Spartan"/>
              <a:cs typeface="Spartan"/>
              <a:sym typeface="Spartan"/>
            </a:endParaRPr>
          </a:p>
        </p:txBody>
      </p:sp>
      <p:sp>
        <p:nvSpPr>
          <p:cNvPr id="1979" name="Google Shape;1979;p65"/>
          <p:cNvSpPr/>
          <p:nvPr/>
        </p:nvSpPr>
        <p:spPr>
          <a:xfrm>
            <a:off x="6814800" y="1654840"/>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4</a:t>
            </a:r>
            <a:endParaRPr b="1" sz="2000">
              <a:solidFill>
                <a:schemeClr val="dk2"/>
              </a:solidFill>
              <a:latin typeface="Spartan"/>
              <a:ea typeface="Spartan"/>
              <a:cs typeface="Spartan"/>
              <a:sym typeface="Spartan"/>
            </a:endParaRPr>
          </a:p>
        </p:txBody>
      </p:sp>
      <p:sp>
        <p:nvSpPr>
          <p:cNvPr id="1980" name="Google Shape;1980;p65"/>
          <p:cNvSpPr txBox="1"/>
          <p:nvPr/>
        </p:nvSpPr>
        <p:spPr>
          <a:xfrm>
            <a:off x="3284850" y="2832350"/>
            <a:ext cx="2256000" cy="99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Spartan"/>
                <a:ea typeface="Spartan"/>
                <a:cs typeface="Spartan"/>
                <a:sym typeface="Spartan"/>
              </a:rPr>
              <a:t>Elaboration</a:t>
            </a:r>
            <a:endParaRPr sz="2400">
              <a:solidFill>
                <a:schemeClr val="dk1"/>
              </a:solidFill>
              <a:latin typeface="Spartan"/>
              <a:ea typeface="Spartan"/>
              <a:cs typeface="Spartan"/>
              <a:sym typeface="Spartan"/>
            </a:endParaRPr>
          </a:p>
          <a:p>
            <a:pPr indent="0" lvl="0" marL="0" rtl="0" algn="ctr">
              <a:spcBef>
                <a:spcPts val="0"/>
              </a:spcBef>
              <a:spcAft>
                <a:spcPts val="0"/>
              </a:spcAft>
              <a:buNone/>
            </a:pPr>
            <a:r>
              <a:t/>
            </a:r>
            <a:endParaRPr sz="1600">
              <a:solidFill>
                <a:schemeClr val="dk1"/>
              </a:solidFill>
              <a:latin typeface="Spartan"/>
              <a:ea typeface="Spartan"/>
              <a:cs typeface="Spartan"/>
              <a:sym typeface="Spartan"/>
            </a:endParaRPr>
          </a:p>
          <a:p>
            <a:pPr indent="0" lvl="0" marL="0" rtl="0" algn="ctr">
              <a:spcBef>
                <a:spcPts val="0"/>
              </a:spcBef>
              <a:spcAft>
                <a:spcPts val="0"/>
              </a:spcAft>
              <a:buNone/>
            </a:pPr>
            <a:r>
              <a:t/>
            </a:r>
            <a:endParaRPr sz="1600">
              <a:solidFill>
                <a:schemeClr val="dk1"/>
              </a:solidFill>
              <a:latin typeface="Spartan"/>
              <a:ea typeface="Spartan"/>
              <a:cs typeface="Spartan"/>
              <a:sym typeface="Spartan"/>
            </a:endParaRPr>
          </a:p>
        </p:txBody>
      </p:sp>
      <p:sp>
        <p:nvSpPr>
          <p:cNvPr id="1981" name="Google Shape;1981;p65"/>
          <p:cNvSpPr txBox="1"/>
          <p:nvPr/>
        </p:nvSpPr>
        <p:spPr>
          <a:xfrm>
            <a:off x="6117300" y="2832348"/>
            <a:ext cx="1938600" cy="99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Spartan"/>
                <a:ea typeface="Spartan"/>
                <a:cs typeface="Spartan"/>
                <a:sym typeface="Spartan"/>
              </a:rPr>
              <a:t>Synthesis</a:t>
            </a:r>
            <a:endParaRPr sz="2400">
              <a:solidFill>
                <a:schemeClr val="dk1"/>
              </a:solidFill>
              <a:latin typeface="Spartan"/>
              <a:ea typeface="Spartan"/>
              <a:cs typeface="Spartan"/>
              <a:sym typeface="Spart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5" name="Shape 1985"/>
        <p:cNvGrpSpPr/>
        <p:nvPr/>
      </p:nvGrpSpPr>
      <p:grpSpPr>
        <a:xfrm>
          <a:off x="0" y="0"/>
          <a:ext cx="0" cy="0"/>
          <a:chOff x="0" y="0"/>
          <a:chExt cx="0" cy="0"/>
        </a:xfrm>
      </p:grpSpPr>
      <p:sp>
        <p:nvSpPr>
          <p:cNvPr id="1986" name="Google Shape;1986;p66"/>
          <p:cNvSpPr txBox="1"/>
          <p:nvPr>
            <p:ph type="ctrTitle"/>
          </p:nvPr>
        </p:nvSpPr>
        <p:spPr>
          <a:xfrm>
            <a:off x="1169025" y="2029050"/>
            <a:ext cx="2256000" cy="1085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Five Factors</a:t>
            </a:r>
            <a:endParaRPr/>
          </a:p>
        </p:txBody>
      </p:sp>
      <p:cxnSp>
        <p:nvCxnSpPr>
          <p:cNvPr id="1987" name="Google Shape;1987;p66"/>
          <p:cNvCxnSpPr/>
          <p:nvPr/>
        </p:nvCxnSpPr>
        <p:spPr>
          <a:xfrm>
            <a:off x="4502327" y="2453657"/>
            <a:ext cx="6275700" cy="0"/>
          </a:xfrm>
          <a:prstGeom prst="straightConnector1">
            <a:avLst/>
          </a:prstGeom>
          <a:noFill/>
          <a:ln cap="flat" cmpd="sng" w="28575">
            <a:solidFill>
              <a:schemeClr val="dk1"/>
            </a:solidFill>
            <a:prstDash val="solid"/>
            <a:round/>
            <a:headEnd len="med" w="med" type="none"/>
            <a:tailEnd len="med" w="med" type="triangle"/>
          </a:ln>
        </p:spPr>
      </p:cxnSp>
      <p:sp>
        <p:nvSpPr>
          <p:cNvPr id="1988" name="Google Shape;1988;p66"/>
          <p:cNvSpPr/>
          <p:nvPr/>
        </p:nvSpPr>
        <p:spPr>
          <a:xfrm>
            <a:off x="3860249"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1989" name="Google Shape;1989;p66"/>
          <p:cNvSpPr/>
          <p:nvPr/>
        </p:nvSpPr>
        <p:spPr>
          <a:xfrm>
            <a:off x="6374850"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1990" name="Google Shape;1990;p66"/>
          <p:cNvSpPr/>
          <p:nvPr/>
        </p:nvSpPr>
        <p:spPr>
          <a:xfrm>
            <a:off x="4300206" y="1654840"/>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5</a:t>
            </a:r>
            <a:endParaRPr b="1" sz="2000">
              <a:solidFill>
                <a:schemeClr val="dk2"/>
              </a:solidFill>
              <a:latin typeface="Spartan"/>
              <a:ea typeface="Spartan"/>
              <a:cs typeface="Spartan"/>
              <a:sym typeface="Spartan"/>
            </a:endParaRPr>
          </a:p>
        </p:txBody>
      </p:sp>
      <p:sp>
        <p:nvSpPr>
          <p:cNvPr id="1991" name="Google Shape;1991;p66"/>
          <p:cNvSpPr/>
          <p:nvPr/>
        </p:nvSpPr>
        <p:spPr>
          <a:xfrm>
            <a:off x="6814800" y="1654840"/>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2000">
              <a:solidFill>
                <a:schemeClr val="dk2"/>
              </a:solidFill>
              <a:latin typeface="Spartan"/>
              <a:ea typeface="Spartan"/>
              <a:cs typeface="Spartan"/>
              <a:sym typeface="Spartan"/>
            </a:endParaRPr>
          </a:p>
        </p:txBody>
      </p:sp>
      <p:sp>
        <p:nvSpPr>
          <p:cNvPr id="1992" name="Google Shape;1992;p66"/>
          <p:cNvSpPr txBox="1"/>
          <p:nvPr/>
        </p:nvSpPr>
        <p:spPr>
          <a:xfrm>
            <a:off x="3603150" y="2832350"/>
            <a:ext cx="1937700" cy="99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Spartan"/>
                <a:ea typeface="Spartan"/>
                <a:cs typeface="Spartan"/>
                <a:sym typeface="Spartan"/>
              </a:rPr>
              <a:t>Artistic Value</a:t>
            </a:r>
            <a:endParaRPr sz="2400">
              <a:solidFill>
                <a:schemeClr val="dk1"/>
              </a:solidFill>
              <a:latin typeface="Spartan"/>
              <a:ea typeface="Spartan"/>
              <a:cs typeface="Spartan"/>
              <a:sym typeface="Spartan"/>
            </a:endParaRPr>
          </a:p>
          <a:p>
            <a:pPr indent="0" lvl="0" marL="0" rtl="0" algn="ctr">
              <a:spcBef>
                <a:spcPts val="0"/>
              </a:spcBef>
              <a:spcAft>
                <a:spcPts val="0"/>
              </a:spcAft>
              <a:buNone/>
            </a:pPr>
            <a:r>
              <a:t/>
            </a:r>
            <a:endParaRPr sz="1600">
              <a:solidFill>
                <a:schemeClr val="dk1"/>
              </a:solidFill>
              <a:latin typeface="Spartan"/>
              <a:ea typeface="Spartan"/>
              <a:cs typeface="Spartan"/>
              <a:sym typeface="Spartan"/>
            </a:endParaRPr>
          </a:p>
          <a:p>
            <a:pPr indent="0" lvl="0" marL="0" rtl="0" algn="ctr">
              <a:spcBef>
                <a:spcPts val="0"/>
              </a:spcBef>
              <a:spcAft>
                <a:spcPts val="0"/>
              </a:spcAft>
              <a:buNone/>
            </a:pPr>
            <a:r>
              <a:t/>
            </a:r>
            <a:endParaRPr sz="1600">
              <a:solidFill>
                <a:schemeClr val="dk1"/>
              </a:solidFill>
              <a:latin typeface="Spartan"/>
              <a:ea typeface="Spartan"/>
              <a:cs typeface="Spartan"/>
              <a:sym typeface="Spart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96" name="Shape 1996"/>
        <p:cNvGrpSpPr/>
        <p:nvPr/>
      </p:nvGrpSpPr>
      <p:grpSpPr>
        <a:xfrm>
          <a:off x="0" y="0"/>
          <a:ext cx="0" cy="0"/>
          <a:chOff x="0" y="0"/>
          <a:chExt cx="0" cy="0"/>
        </a:xfrm>
      </p:grpSpPr>
      <p:sp>
        <p:nvSpPr>
          <p:cNvPr id="1997" name="Google Shape;1997;p67"/>
          <p:cNvSpPr txBox="1"/>
          <p:nvPr>
            <p:ph type="ctrTitle"/>
          </p:nvPr>
        </p:nvSpPr>
        <p:spPr>
          <a:xfrm>
            <a:off x="1007400" y="193725"/>
            <a:ext cx="3913200" cy="4765800"/>
          </a:xfrm>
          <a:prstGeom prst="rect">
            <a:avLst/>
          </a:prstGeom>
        </p:spPr>
        <p:txBody>
          <a:bodyPr anchorCtr="0" anchor="ctr" bIns="91425" lIns="91425" spcFirstLastPara="1" rIns="91425" wrap="square" tIns="91425">
            <a:noAutofit/>
          </a:bodyPr>
          <a:lstStyle/>
          <a:p>
            <a:pPr indent="12700" lvl="0" marL="0" rtl="0" algn="l">
              <a:lnSpc>
                <a:spcPct val="115000"/>
              </a:lnSpc>
              <a:spcBef>
                <a:spcPts val="1200"/>
              </a:spcBef>
              <a:spcAft>
                <a:spcPts val="0"/>
              </a:spcAft>
              <a:buNone/>
            </a:pPr>
            <a:r>
              <a:rPr b="0" lang="en" sz="1900">
                <a:solidFill>
                  <a:srgbClr val="000000"/>
                </a:solidFill>
                <a:latin typeface="Arial"/>
                <a:ea typeface="Arial"/>
                <a:cs typeface="Arial"/>
                <a:sym typeface="Arial"/>
              </a:rPr>
              <a:t>The </a:t>
            </a:r>
            <a:r>
              <a:rPr lang="en" sz="1900">
                <a:solidFill>
                  <a:srgbClr val="000000"/>
                </a:solidFill>
                <a:latin typeface="Arial"/>
                <a:ea typeface="Arial"/>
                <a:cs typeface="Arial"/>
                <a:sym typeface="Arial"/>
              </a:rPr>
              <a:t>second</a:t>
            </a:r>
            <a:r>
              <a:rPr b="0" lang="en" sz="1900">
                <a:solidFill>
                  <a:srgbClr val="000000"/>
                </a:solidFill>
                <a:latin typeface="Arial"/>
                <a:ea typeface="Arial"/>
                <a:cs typeface="Arial"/>
                <a:sym typeface="Arial"/>
              </a:rPr>
              <a:t> determinant of creativity is </a:t>
            </a:r>
            <a:r>
              <a:rPr lang="en" sz="1900">
                <a:solidFill>
                  <a:srgbClr val="000000"/>
                </a:solidFill>
                <a:latin typeface="Arial"/>
                <a:ea typeface="Arial"/>
                <a:cs typeface="Arial"/>
                <a:sym typeface="Arial"/>
              </a:rPr>
              <a:t>relevance.</a:t>
            </a:r>
            <a:r>
              <a:rPr b="0" lang="en" sz="1900">
                <a:solidFill>
                  <a:srgbClr val="000000"/>
                </a:solidFill>
                <a:latin typeface="Arial"/>
                <a:ea typeface="Arial"/>
                <a:cs typeface="Arial"/>
                <a:sym typeface="Arial"/>
              </a:rPr>
              <a:t> This refers to the degree wherein various elements of the ads are developed to convey meaning and strong purpose and rationality why customers should make a purchase. Relevance of the ad message may be achieved using the </a:t>
            </a:r>
            <a:r>
              <a:rPr lang="en" sz="1900">
                <a:solidFill>
                  <a:srgbClr val="000000"/>
                </a:solidFill>
                <a:latin typeface="Arial"/>
                <a:ea typeface="Arial"/>
                <a:cs typeface="Arial"/>
                <a:sym typeface="Arial"/>
              </a:rPr>
              <a:t>two different methods</a:t>
            </a:r>
            <a:r>
              <a:rPr b="0" lang="en" sz="1900">
                <a:solidFill>
                  <a:srgbClr val="000000"/>
                </a:solidFill>
                <a:latin typeface="Arial"/>
                <a:ea typeface="Arial"/>
                <a:cs typeface="Arial"/>
                <a:sym typeface="Arial"/>
              </a:rPr>
              <a:t>. Smith et al. suggest the </a:t>
            </a:r>
            <a:r>
              <a:rPr lang="en" sz="1900">
                <a:solidFill>
                  <a:srgbClr val="000000"/>
                </a:solidFill>
                <a:latin typeface="Arial"/>
                <a:ea typeface="Arial"/>
                <a:cs typeface="Arial"/>
                <a:sym typeface="Arial"/>
              </a:rPr>
              <a:t>Ad-to-consumer Relevance</a:t>
            </a:r>
            <a:r>
              <a:rPr b="0" lang="en" sz="1900">
                <a:solidFill>
                  <a:srgbClr val="000000"/>
                </a:solidFill>
                <a:latin typeface="Arial"/>
                <a:ea typeface="Arial"/>
                <a:cs typeface="Arial"/>
                <a:sym typeface="Arial"/>
              </a:rPr>
              <a:t> and the </a:t>
            </a:r>
            <a:r>
              <a:rPr lang="en" sz="1900">
                <a:solidFill>
                  <a:srgbClr val="000000"/>
                </a:solidFill>
                <a:latin typeface="Arial"/>
                <a:ea typeface="Arial"/>
                <a:cs typeface="Arial"/>
                <a:sym typeface="Arial"/>
              </a:rPr>
              <a:t>Brand-to-Consumer Relevance</a:t>
            </a:r>
            <a:r>
              <a:rPr b="0" lang="en" sz="1900">
                <a:solidFill>
                  <a:srgbClr val="000000"/>
                </a:solidFill>
                <a:latin typeface="Arial"/>
                <a:ea typeface="Arial"/>
                <a:cs typeface="Arial"/>
                <a:sym typeface="Arial"/>
              </a:rPr>
              <a:t>. </a:t>
            </a:r>
            <a:endParaRPr b="0" sz="1900">
              <a:solidFill>
                <a:srgbClr val="000000"/>
              </a:solidFill>
              <a:latin typeface="Arial"/>
              <a:ea typeface="Arial"/>
              <a:cs typeface="Arial"/>
              <a:sym typeface="Arial"/>
            </a:endParaRPr>
          </a:p>
          <a:p>
            <a:pPr indent="0" lvl="0" marL="0" rtl="0" algn="l">
              <a:spcBef>
                <a:spcPts val="1200"/>
              </a:spcBef>
              <a:spcAft>
                <a:spcPts val="0"/>
              </a:spcAft>
              <a:buNone/>
            </a:pPr>
            <a:r>
              <a:t/>
            </a:r>
            <a:endParaRPr i="1" sz="1100">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1" name="Shape 2001"/>
        <p:cNvGrpSpPr/>
        <p:nvPr/>
      </p:nvGrpSpPr>
      <p:grpSpPr>
        <a:xfrm>
          <a:off x="0" y="0"/>
          <a:ext cx="0" cy="0"/>
          <a:chOff x="0" y="0"/>
          <a:chExt cx="0" cy="0"/>
        </a:xfrm>
      </p:grpSpPr>
      <p:sp>
        <p:nvSpPr>
          <p:cNvPr id="2002" name="Google Shape;2002;p68"/>
          <p:cNvSpPr txBox="1"/>
          <p:nvPr>
            <p:ph idx="2" type="subTitle"/>
          </p:nvPr>
        </p:nvSpPr>
        <p:spPr>
          <a:xfrm>
            <a:off x="1019502" y="2363341"/>
            <a:ext cx="2222100" cy="498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Mission</a:t>
            </a:r>
            <a:endParaRPr sz="2400"/>
          </a:p>
        </p:txBody>
      </p:sp>
      <p:sp>
        <p:nvSpPr>
          <p:cNvPr id="2003" name="Google Shape;2003;p68"/>
          <p:cNvSpPr txBox="1"/>
          <p:nvPr>
            <p:ph idx="3" type="subTitle"/>
          </p:nvPr>
        </p:nvSpPr>
        <p:spPr>
          <a:xfrm>
            <a:off x="3566100" y="2738565"/>
            <a:ext cx="2011800" cy="97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latin typeface="Spartan"/>
                <a:ea typeface="Spartan"/>
                <a:cs typeface="Spartan"/>
                <a:sym typeface="Spartan"/>
              </a:rPr>
              <a:t>Money</a:t>
            </a:r>
            <a:endParaRPr b="1" sz="2400">
              <a:latin typeface="Spartan"/>
              <a:ea typeface="Spartan"/>
              <a:cs typeface="Spartan"/>
              <a:sym typeface="Spartan"/>
            </a:endParaRPr>
          </a:p>
        </p:txBody>
      </p:sp>
      <p:sp>
        <p:nvSpPr>
          <p:cNvPr id="2004" name="Google Shape;2004;p68"/>
          <p:cNvSpPr txBox="1"/>
          <p:nvPr>
            <p:ph idx="6" type="subTitle"/>
          </p:nvPr>
        </p:nvSpPr>
        <p:spPr>
          <a:xfrm>
            <a:off x="5902398" y="2363341"/>
            <a:ext cx="2222100" cy="498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Message</a:t>
            </a:r>
            <a:endParaRPr sz="2400"/>
          </a:p>
        </p:txBody>
      </p:sp>
      <p:sp>
        <p:nvSpPr>
          <p:cNvPr id="2005" name="Google Shape;2005;p68"/>
          <p:cNvSpPr/>
          <p:nvPr/>
        </p:nvSpPr>
        <p:spPr>
          <a:xfrm>
            <a:off x="1858752"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1</a:t>
            </a:r>
            <a:endParaRPr b="1" sz="2000">
              <a:solidFill>
                <a:schemeClr val="dk2"/>
              </a:solidFill>
              <a:latin typeface="Spartan"/>
              <a:ea typeface="Spartan"/>
              <a:cs typeface="Spartan"/>
              <a:sym typeface="Spartan"/>
            </a:endParaRPr>
          </a:p>
        </p:txBody>
      </p:sp>
      <p:sp>
        <p:nvSpPr>
          <p:cNvPr id="2006" name="Google Shape;2006;p68"/>
          <p:cNvSpPr/>
          <p:nvPr/>
        </p:nvSpPr>
        <p:spPr>
          <a:xfrm>
            <a:off x="4300200"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2</a:t>
            </a:r>
            <a:endParaRPr b="1" sz="2000">
              <a:solidFill>
                <a:schemeClr val="dk2"/>
              </a:solidFill>
              <a:latin typeface="Spartan"/>
              <a:ea typeface="Spartan"/>
              <a:cs typeface="Spartan"/>
              <a:sym typeface="Spartan"/>
            </a:endParaRPr>
          </a:p>
        </p:txBody>
      </p:sp>
      <p:sp>
        <p:nvSpPr>
          <p:cNvPr id="2007" name="Google Shape;2007;p68"/>
          <p:cNvSpPr/>
          <p:nvPr/>
        </p:nvSpPr>
        <p:spPr>
          <a:xfrm>
            <a:off x="6741648"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3</a:t>
            </a:r>
            <a:endParaRPr b="1" sz="2000">
              <a:solidFill>
                <a:schemeClr val="dk2"/>
              </a:solidFill>
              <a:latin typeface="Spartan"/>
              <a:ea typeface="Spartan"/>
              <a:cs typeface="Spartan"/>
              <a:sym typeface="Spartan"/>
            </a:endParaRPr>
          </a:p>
        </p:txBody>
      </p:sp>
      <p:sp>
        <p:nvSpPr>
          <p:cNvPr id="2008" name="Google Shape;2008;p68"/>
          <p:cNvSpPr txBox="1"/>
          <p:nvPr>
            <p:ph type="ctrTitle"/>
          </p:nvPr>
        </p:nvSpPr>
        <p:spPr>
          <a:xfrm>
            <a:off x="945000" y="540000"/>
            <a:ext cx="7254000" cy="607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Five M’s Advertising Decisions</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2" name="Shape 2012"/>
        <p:cNvGrpSpPr/>
        <p:nvPr/>
      </p:nvGrpSpPr>
      <p:grpSpPr>
        <a:xfrm>
          <a:off x="0" y="0"/>
          <a:ext cx="0" cy="0"/>
          <a:chOff x="0" y="0"/>
          <a:chExt cx="0" cy="0"/>
        </a:xfrm>
      </p:grpSpPr>
      <p:sp>
        <p:nvSpPr>
          <p:cNvPr id="2013" name="Google Shape;2013;p69"/>
          <p:cNvSpPr txBox="1"/>
          <p:nvPr>
            <p:ph idx="1" type="subTitle"/>
          </p:nvPr>
        </p:nvSpPr>
        <p:spPr>
          <a:xfrm>
            <a:off x="725374" y="2738575"/>
            <a:ext cx="2319600" cy="97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latin typeface="Spartan"/>
                <a:ea typeface="Spartan"/>
                <a:cs typeface="Spartan"/>
                <a:sym typeface="Spartan"/>
              </a:rPr>
              <a:t>Media Mix</a:t>
            </a:r>
            <a:endParaRPr b="1" sz="2400">
              <a:latin typeface="Spartan"/>
              <a:ea typeface="Spartan"/>
              <a:cs typeface="Spartan"/>
              <a:sym typeface="Spartan"/>
            </a:endParaRPr>
          </a:p>
        </p:txBody>
      </p:sp>
      <p:sp>
        <p:nvSpPr>
          <p:cNvPr id="2014" name="Google Shape;2014;p69"/>
          <p:cNvSpPr txBox="1"/>
          <p:nvPr>
            <p:ph idx="5" type="subTitle"/>
          </p:nvPr>
        </p:nvSpPr>
        <p:spPr>
          <a:xfrm>
            <a:off x="5209451" y="2738575"/>
            <a:ext cx="2718300" cy="97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latin typeface="Spartan"/>
                <a:ea typeface="Spartan"/>
                <a:cs typeface="Spartan"/>
                <a:sym typeface="Spartan"/>
              </a:rPr>
              <a:t>Measurement</a:t>
            </a:r>
            <a:endParaRPr b="1" sz="2400">
              <a:latin typeface="Spartan"/>
              <a:ea typeface="Spartan"/>
              <a:cs typeface="Spartan"/>
              <a:sym typeface="Spartan"/>
            </a:endParaRPr>
          </a:p>
        </p:txBody>
      </p:sp>
      <p:sp>
        <p:nvSpPr>
          <p:cNvPr id="2015" name="Google Shape;2015;p69"/>
          <p:cNvSpPr/>
          <p:nvPr/>
        </p:nvSpPr>
        <p:spPr>
          <a:xfrm>
            <a:off x="1858752"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4</a:t>
            </a:r>
            <a:endParaRPr b="1" sz="2000">
              <a:solidFill>
                <a:schemeClr val="dk2"/>
              </a:solidFill>
              <a:latin typeface="Spartan"/>
              <a:ea typeface="Spartan"/>
              <a:cs typeface="Spartan"/>
              <a:sym typeface="Spartan"/>
            </a:endParaRPr>
          </a:p>
        </p:txBody>
      </p:sp>
      <p:sp>
        <p:nvSpPr>
          <p:cNvPr id="2016" name="Google Shape;2016;p69"/>
          <p:cNvSpPr/>
          <p:nvPr/>
        </p:nvSpPr>
        <p:spPr>
          <a:xfrm>
            <a:off x="4300200"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2000">
              <a:solidFill>
                <a:schemeClr val="dk2"/>
              </a:solidFill>
              <a:latin typeface="Spartan"/>
              <a:ea typeface="Spartan"/>
              <a:cs typeface="Spartan"/>
              <a:sym typeface="Spartan"/>
            </a:endParaRPr>
          </a:p>
        </p:txBody>
      </p:sp>
      <p:sp>
        <p:nvSpPr>
          <p:cNvPr id="2017" name="Google Shape;2017;p69"/>
          <p:cNvSpPr/>
          <p:nvPr/>
        </p:nvSpPr>
        <p:spPr>
          <a:xfrm>
            <a:off x="6741648"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5</a:t>
            </a:r>
            <a:endParaRPr b="1" sz="2000">
              <a:solidFill>
                <a:schemeClr val="dk2"/>
              </a:solidFill>
              <a:latin typeface="Spartan"/>
              <a:ea typeface="Spartan"/>
              <a:cs typeface="Spartan"/>
              <a:sym typeface="Spartan"/>
            </a:endParaRPr>
          </a:p>
        </p:txBody>
      </p:sp>
      <p:sp>
        <p:nvSpPr>
          <p:cNvPr id="2018" name="Google Shape;2018;p69"/>
          <p:cNvSpPr txBox="1"/>
          <p:nvPr>
            <p:ph type="ctrTitle"/>
          </p:nvPr>
        </p:nvSpPr>
        <p:spPr>
          <a:xfrm>
            <a:off x="945000" y="540000"/>
            <a:ext cx="7254000" cy="607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Five M’s Advertising Decisions</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022" name="Shape 2022"/>
        <p:cNvGrpSpPr/>
        <p:nvPr/>
      </p:nvGrpSpPr>
      <p:grpSpPr>
        <a:xfrm>
          <a:off x="0" y="0"/>
          <a:ext cx="0" cy="0"/>
          <a:chOff x="0" y="0"/>
          <a:chExt cx="0" cy="0"/>
        </a:xfrm>
      </p:grpSpPr>
      <p:sp>
        <p:nvSpPr>
          <p:cNvPr id="2023" name="Google Shape;2023;p70"/>
          <p:cNvSpPr txBox="1"/>
          <p:nvPr>
            <p:ph idx="4294967295" type="title"/>
          </p:nvPr>
        </p:nvSpPr>
        <p:spPr>
          <a:xfrm>
            <a:off x="1048350" y="954400"/>
            <a:ext cx="7047300" cy="482400"/>
          </a:xfrm>
          <a:prstGeom prst="rect">
            <a:avLst/>
          </a:prstGeom>
        </p:spPr>
        <p:txBody>
          <a:bodyPr anchorCtr="0" anchor="t" bIns="91425" lIns="91425" spcFirstLastPara="1" rIns="91425" wrap="square" tIns="91425">
            <a:noAutofit/>
          </a:bodyPr>
          <a:lstStyle/>
          <a:p>
            <a:pPr indent="-342900" lvl="0" marL="342900" rtl="0" algn="ctr">
              <a:lnSpc>
                <a:spcPct val="115000"/>
              </a:lnSpc>
              <a:spcBef>
                <a:spcPts val="1200"/>
              </a:spcBef>
              <a:spcAft>
                <a:spcPts val="0"/>
              </a:spcAft>
              <a:buClr>
                <a:schemeClr val="dk1"/>
              </a:buClr>
              <a:buSzPts val="1100"/>
              <a:buFont typeface="Arial"/>
              <a:buNone/>
            </a:pPr>
            <a:r>
              <a:rPr b="1" lang="en" sz="3000">
                <a:solidFill>
                  <a:srgbClr val="FFFFFF"/>
                </a:solidFill>
                <a:latin typeface="Arial"/>
                <a:ea typeface="Arial"/>
                <a:cs typeface="Arial"/>
                <a:sym typeface="Arial"/>
              </a:rPr>
              <a:t>Advertising Expenditures</a:t>
            </a:r>
            <a:endParaRPr b="1" sz="3000">
              <a:solidFill>
                <a:srgbClr val="FFFFFF"/>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grpSp>
        <p:nvGrpSpPr>
          <p:cNvPr id="2024" name="Google Shape;2024;p70"/>
          <p:cNvGrpSpPr/>
          <p:nvPr/>
        </p:nvGrpSpPr>
        <p:grpSpPr>
          <a:xfrm>
            <a:off x="2583563" y="3498875"/>
            <a:ext cx="3976864" cy="754200"/>
            <a:chOff x="2052655" y="3498875"/>
            <a:chExt cx="3976864" cy="754200"/>
          </a:xfrm>
        </p:grpSpPr>
        <p:sp>
          <p:nvSpPr>
            <p:cNvPr id="2025" name="Google Shape;2025;p70"/>
            <p:cNvSpPr/>
            <p:nvPr/>
          </p:nvSpPr>
          <p:spPr>
            <a:xfrm>
              <a:off x="3114480" y="3498875"/>
              <a:ext cx="791400" cy="754200"/>
            </a:xfrm>
            <a:prstGeom prst="roundRect">
              <a:avLst>
                <a:gd fmla="val 16667" name="adj"/>
              </a:avLst>
            </a:prstGeom>
            <a:solidFill>
              <a:srgbClr val="F7C320"/>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70"/>
            <p:cNvSpPr/>
            <p:nvPr/>
          </p:nvSpPr>
          <p:spPr>
            <a:xfrm>
              <a:off x="4176300" y="3498875"/>
              <a:ext cx="791400" cy="754200"/>
            </a:xfrm>
            <a:prstGeom prst="roundRect">
              <a:avLst>
                <a:gd fmla="val 16667" name="adj"/>
              </a:avLst>
            </a:prstGeom>
            <a:solidFill>
              <a:srgbClr val="F07C31"/>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70"/>
            <p:cNvSpPr/>
            <p:nvPr/>
          </p:nvSpPr>
          <p:spPr>
            <a:xfrm>
              <a:off x="5238120" y="3498875"/>
              <a:ext cx="791400" cy="754200"/>
            </a:xfrm>
            <a:prstGeom prst="roundRect">
              <a:avLst>
                <a:gd fmla="val 16667" name="adj"/>
              </a:avLst>
            </a:prstGeom>
            <a:solidFill>
              <a:srgbClr val="626262"/>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70"/>
            <p:cNvSpPr/>
            <p:nvPr/>
          </p:nvSpPr>
          <p:spPr>
            <a:xfrm>
              <a:off x="2052655" y="3498875"/>
              <a:ext cx="791400" cy="754200"/>
            </a:xfrm>
            <a:prstGeom prst="roundRect">
              <a:avLst>
                <a:gd fmla="val 16667" name="adj"/>
              </a:avLst>
            </a:prstGeom>
            <a:solidFill>
              <a:srgbClr val="362918"/>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2" name="Shape 2032"/>
        <p:cNvGrpSpPr/>
        <p:nvPr/>
      </p:nvGrpSpPr>
      <p:grpSpPr>
        <a:xfrm>
          <a:off x="0" y="0"/>
          <a:ext cx="0" cy="0"/>
          <a:chOff x="0" y="0"/>
          <a:chExt cx="0" cy="0"/>
        </a:xfrm>
      </p:grpSpPr>
      <p:cxnSp>
        <p:nvCxnSpPr>
          <p:cNvPr id="2033" name="Google Shape;2033;p71"/>
          <p:cNvCxnSpPr/>
          <p:nvPr/>
        </p:nvCxnSpPr>
        <p:spPr>
          <a:xfrm>
            <a:off x="-460299" y="2453657"/>
            <a:ext cx="6275700" cy="0"/>
          </a:xfrm>
          <a:prstGeom prst="straightConnector1">
            <a:avLst/>
          </a:prstGeom>
          <a:noFill/>
          <a:ln cap="flat" cmpd="sng" w="28575">
            <a:solidFill>
              <a:schemeClr val="dk2"/>
            </a:solidFill>
            <a:prstDash val="solid"/>
            <a:round/>
            <a:headEnd len="med" w="med" type="none"/>
            <a:tailEnd len="med" w="med" type="triangle"/>
          </a:ln>
        </p:spPr>
      </p:cxnSp>
      <p:sp>
        <p:nvSpPr>
          <p:cNvPr id="2034" name="Google Shape;2034;p71"/>
          <p:cNvSpPr txBox="1"/>
          <p:nvPr>
            <p:ph type="ctrTitle"/>
          </p:nvPr>
        </p:nvSpPr>
        <p:spPr>
          <a:xfrm>
            <a:off x="5720856" y="2029050"/>
            <a:ext cx="2256000" cy="1085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a:t>Advertising activities</a:t>
            </a:r>
            <a:endParaRPr/>
          </a:p>
        </p:txBody>
      </p:sp>
      <p:sp>
        <p:nvSpPr>
          <p:cNvPr id="2035" name="Google Shape;2035;p71"/>
          <p:cNvSpPr/>
          <p:nvPr/>
        </p:nvSpPr>
        <p:spPr>
          <a:xfrm>
            <a:off x="1345649"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036" name="Google Shape;2036;p71"/>
          <p:cNvSpPr/>
          <p:nvPr/>
        </p:nvSpPr>
        <p:spPr>
          <a:xfrm>
            <a:off x="3860025"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037" name="Google Shape;2037;p71"/>
          <p:cNvSpPr/>
          <p:nvPr/>
        </p:nvSpPr>
        <p:spPr>
          <a:xfrm>
            <a:off x="1785606"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1</a:t>
            </a:r>
            <a:endParaRPr b="1" sz="2000">
              <a:solidFill>
                <a:schemeClr val="dk1"/>
              </a:solidFill>
              <a:latin typeface="Spartan"/>
              <a:ea typeface="Spartan"/>
              <a:cs typeface="Spartan"/>
              <a:sym typeface="Spartan"/>
            </a:endParaRPr>
          </a:p>
        </p:txBody>
      </p:sp>
      <p:sp>
        <p:nvSpPr>
          <p:cNvPr id="2038" name="Google Shape;2038;p71"/>
          <p:cNvSpPr/>
          <p:nvPr/>
        </p:nvSpPr>
        <p:spPr>
          <a:xfrm>
            <a:off x="4299975"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2</a:t>
            </a:r>
            <a:endParaRPr b="1" sz="2000">
              <a:solidFill>
                <a:schemeClr val="dk1"/>
              </a:solidFill>
              <a:latin typeface="Spartan"/>
              <a:ea typeface="Spartan"/>
              <a:cs typeface="Spartan"/>
              <a:sym typeface="Spartan"/>
            </a:endParaRPr>
          </a:p>
        </p:txBody>
      </p:sp>
      <p:sp>
        <p:nvSpPr>
          <p:cNvPr id="2039" name="Google Shape;2039;p71"/>
          <p:cNvSpPr txBox="1"/>
          <p:nvPr/>
        </p:nvSpPr>
        <p:spPr>
          <a:xfrm>
            <a:off x="1088550" y="2832350"/>
            <a:ext cx="1937700" cy="99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latin typeface="Spartan"/>
                <a:ea typeface="Spartan"/>
                <a:cs typeface="Spartan"/>
                <a:sym typeface="Spartan"/>
              </a:rPr>
              <a:t>Percent of Sales</a:t>
            </a:r>
            <a:endParaRPr sz="2400">
              <a:solidFill>
                <a:schemeClr val="lt1"/>
              </a:solidFill>
              <a:latin typeface="Spartan"/>
              <a:ea typeface="Spartan"/>
              <a:cs typeface="Spartan"/>
              <a:sym typeface="Spartan"/>
            </a:endParaRPr>
          </a:p>
        </p:txBody>
      </p:sp>
      <p:sp>
        <p:nvSpPr>
          <p:cNvPr id="2040" name="Google Shape;2040;p71"/>
          <p:cNvSpPr txBox="1"/>
          <p:nvPr/>
        </p:nvSpPr>
        <p:spPr>
          <a:xfrm>
            <a:off x="3466675" y="2832350"/>
            <a:ext cx="2204400" cy="99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latin typeface="Spartan"/>
                <a:ea typeface="Spartan"/>
                <a:cs typeface="Spartan"/>
                <a:sym typeface="Spartan"/>
              </a:rPr>
              <a:t>Per-unit Expenditure</a:t>
            </a:r>
            <a:endParaRPr sz="2400">
              <a:solidFill>
                <a:schemeClr val="lt1"/>
              </a:solidFill>
              <a:latin typeface="Spartan"/>
              <a:ea typeface="Spartan"/>
              <a:cs typeface="Spartan"/>
              <a:sym typeface="Spart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4" name="Shape 2044"/>
        <p:cNvGrpSpPr/>
        <p:nvPr/>
      </p:nvGrpSpPr>
      <p:grpSpPr>
        <a:xfrm>
          <a:off x="0" y="0"/>
          <a:ext cx="0" cy="0"/>
          <a:chOff x="0" y="0"/>
          <a:chExt cx="0" cy="0"/>
        </a:xfrm>
      </p:grpSpPr>
      <p:cxnSp>
        <p:nvCxnSpPr>
          <p:cNvPr id="2045" name="Google Shape;2045;p72"/>
          <p:cNvCxnSpPr/>
          <p:nvPr/>
        </p:nvCxnSpPr>
        <p:spPr>
          <a:xfrm>
            <a:off x="-460299" y="2453657"/>
            <a:ext cx="6275700" cy="0"/>
          </a:xfrm>
          <a:prstGeom prst="straightConnector1">
            <a:avLst/>
          </a:prstGeom>
          <a:noFill/>
          <a:ln cap="flat" cmpd="sng" w="28575">
            <a:solidFill>
              <a:schemeClr val="dk2"/>
            </a:solidFill>
            <a:prstDash val="solid"/>
            <a:round/>
            <a:headEnd len="med" w="med" type="none"/>
            <a:tailEnd len="med" w="med" type="triangle"/>
          </a:ln>
        </p:spPr>
      </p:cxnSp>
      <p:sp>
        <p:nvSpPr>
          <p:cNvPr id="2046" name="Google Shape;2046;p72"/>
          <p:cNvSpPr txBox="1"/>
          <p:nvPr>
            <p:ph type="ctrTitle"/>
          </p:nvPr>
        </p:nvSpPr>
        <p:spPr>
          <a:xfrm>
            <a:off x="5720856" y="2029050"/>
            <a:ext cx="2256000" cy="1085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a:t>Advertising Activities</a:t>
            </a:r>
            <a:endParaRPr/>
          </a:p>
        </p:txBody>
      </p:sp>
      <p:sp>
        <p:nvSpPr>
          <p:cNvPr id="2047" name="Google Shape;2047;p72"/>
          <p:cNvSpPr/>
          <p:nvPr/>
        </p:nvSpPr>
        <p:spPr>
          <a:xfrm>
            <a:off x="1345649"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048" name="Google Shape;2048;p72"/>
          <p:cNvSpPr/>
          <p:nvPr/>
        </p:nvSpPr>
        <p:spPr>
          <a:xfrm>
            <a:off x="3860025"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049" name="Google Shape;2049;p72"/>
          <p:cNvSpPr/>
          <p:nvPr/>
        </p:nvSpPr>
        <p:spPr>
          <a:xfrm>
            <a:off x="1785606"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3</a:t>
            </a:r>
            <a:endParaRPr b="1" sz="2000">
              <a:solidFill>
                <a:schemeClr val="dk1"/>
              </a:solidFill>
              <a:latin typeface="Spartan"/>
              <a:ea typeface="Spartan"/>
              <a:cs typeface="Spartan"/>
              <a:sym typeface="Spartan"/>
            </a:endParaRPr>
          </a:p>
        </p:txBody>
      </p:sp>
      <p:sp>
        <p:nvSpPr>
          <p:cNvPr id="2050" name="Google Shape;2050;p72"/>
          <p:cNvSpPr/>
          <p:nvPr/>
        </p:nvSpPr>
        <p:spPr>
          <a:xfrm>
            <a:off x="4299975"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4</a:t>
            </a:r>
            <a:endParaRPr b="1" sz="2000">
              <a:solidFill>
                <a:schemeClr val="dk1"/>
              </a:solidFill>
              <a:latin typeface="Spartan"/>
              <a:ea typeface="Spartan"/>
              <a:cs typeface="Spartan"/>
              <a:sym typeface="Spartan"/>
            </a:endParaRPr>
          </a:p>
        </p:txBody>
      </p:sp>
      <p:sp>
        <p:nvSpPr>
          <p:cNvPr id="2051" name="Google Shape;2051;p72"/>
          <p:cNvSpPr txBox="1"/>
          <p:nvPr/>
        </p:nvSpPr>
        <p:spPr>
          <a:xfrm>
            <a:off x="770250" y="2832350"/>
            <a:ext cx="2256000" cy="99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latin typeface="Spartan"/>
                <a:ea typeface="Spartan"/>
                <a:cs typeface="Spartan"/>
                <a:sym typeface="Spartan"/>
              </a:rPr>
              <a:t>All You Can Afford</a:t>
            </a:r>
            <a:endParaRPr sz="2400">
              <a:solidFill>
                <a:schemeClr val="lt1"/>
              </a:solidFill>
              <a:latin typeface="Spartan"/>
              <a:ea typeface="Spartan"/>
              <a:cs typeface="Spartan"/>
              <a:sym typeface="Spartan"/>
            </a:endParaRPr>
          </a:p>
        </p:txBody>
      </p:sp>
      <p:sp>
        <p:nvSpPr>
          <p:cNvPr id="2052" name="Google Shape;2052;p72"/>
          <p:cNvSpPr txBox="1"/>
          <p:nvPr/>
        </p:nvSpPr>
        <p:spPr>
          <a:xfrm>
            <a:off x="3400750" y="2832350"/>
            <a:ext cx="2320200" cy="99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latin typeface="Spartan"/>
                <a:ea typeface="Spartan"/>
                <a:cs typeface="Spartan"/>
                <a:sym typeface="Spartan"/>
              </a:rPr>
              <a:t>Competitive Parity</a:t>
            </a:r>
            <a:endParaRPr sz="2400">
              <a:solidFill>
                <a:schemeClr val="lt1"/>
              </a:solidFill>
              <a:latin typeface="Spartan"/>
              <a:ea typeface="Spartan"/>
              <a:cs typeface="Spartan"/>
              <a:sym typeface="Spart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6" name="Shape 2056"/>
        <p:cNvGrpSpPr/>
        <p:nvPr/>
      </p:nvGrpSpPr>
      <p:grpSpPr>
        <a:xfrm>
          <a:off x="0" y="0"/>
          <a:ext cx="0" cy="0"/>
          <a:chOff x="0" y="0"/>
          <a:chExt cx="0" cy="0"/>
        </a:xfrm>
      </p:grpSpPr>
      <p:cxnSp>
        <p:nvCxnSpPr>
          <p:cNvPr id="2057" name="Google Shape;2057;p73"/>
          <p:cNvCxnSpPr/>
          <p:nvPr/>
        </p:nvCxnSpPr>
        <p:spPr>
          <a:xfrm>
            <a:off x="-460299" y="2453657"/>
            <a:ext cx="6275700" cy="0"/>
          </a:xfrm>
          <a:prstGeom prst="straightConnector1">
            <a:avLst/>
          </a:prstGeom>
          <a:noFill/>
          <a:ln cap="flat" cmpd="sng" w="28575">
            <a:solidFill>
              <a:schemeClr val="dk2"/>
            </a:solidFill>
            <a:prstDash val="solid"/>
            <a:round/>
            <a:headEnd len="med" w="med" type="none"/>
            <a:tailEnd len="med" w="med" type="triangle"/>
          </a:ln>
        </p:spPr>
      </p:cxnSp>
      <p:sp>
        <p:nvSpPr>
          <p:cNvPr id="2058" name="Google Shape;2058;p73"/>
          <p:cNvSpPr txBox="1"/>
          <p:nvPr>
            <p:ph type="ctrTitle"/>
          </p:nvPr>
        </p:nvSpPr>
        <p:spPr>
          <a:xfrm>
            <a:off x="5720856" y="2029050"/>
            <a:ext cx="2256000" cy="1085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a:t>Advertising</a:t>
            </a:r>
            <a:r>
              <a:rPr lang="en"/>
              <a:t> Activities</a:t>
            </a:r>
            <a:endParaRPr/>
          </a:p>
        </p:txBody>
      </p:sp>
      <p:sp>
        <p:nvSpPr>
          <p:cNvPr id="2059" name="Google Shape;2059;p73"/>
          <p:cNvSpPr/>
          <p:nvPr/>
        </p:nvSpPr>
        <p:spPr>
          <a:xfrm>
            <a:off x="1345649"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060" name="Google Shape;2060;p73"/>
          <p:cNvSpPr/>
          <p:nvPr/>
        </p:nvSpPr>
        <p:spPr>
          <a:xfrm>
            <a:off x="3860025"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061" name="Google Shape;2061;p73"/>
          <p:cNvSpPr/>
          <p:nvPr/>
        </p:nvSpPr>
        <p:spPr>
          <a:xfrm>
            <a:off x="1785606"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5</a:t>
            </a:r>
            <a:endParaRPr b="1" sz="2000">
              <a:solidFill>
                <a:schemeClr val="dk1"/>
              </a:solidFill>
              <a:latin typeface="Spartan"/>
              <a:ea typeface="Spartan"/>
              <a:cs typeface="Spartan"/>
              <a:sym typeface="Spartan"/>
            </a:endParaRPr>
          </a:p>
        </p:txBody>
      </p:sp>
      <p:sp>
        <p:nvSpPr>
          <p:cNvPr id="2062" name="Google Shape;2062;p73"/>
          <p:cNvSpPr/>
          <p:nvPr/>
        </p:nvSpPr>
        <p:spPr>
          <a:xfrm>
            <a:off x="4299975"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6</a:t>
            </a:r>
            <a:endParaRPr b="1" sz="2000">
              <a:solidFill>
                <a:schemeClr val="dk1"/>
              </a:solidFill>
              <a:latin typeface="Spartan"/>
              <a:ea typeface="Spartan"/>
              <a:cs typeface="Spartan"/>
              <a:sym typeface="Spartan"/>
            </a:endParaRPr>
          </a:p>
        </p:txBody>
      </p:sp>
      <p:sp>
        <p:nvSpPr>
          <p:cNvPr id="2063" name="Google Shape;2063;p73"/>
          <p:cNvSpPr txBox="1"/>
          <p:nvPr/>
        </p:nvSpPr>
        <p:spPr>
          <a:xfrm>
            <a:off x="847825" y="2832350"/>
            <a:ext cx="2178300" cy="99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latin typeface="Spartan"/>
                <a:ea typeface="Spartan"/>
                <a:cs typeface="Spartan"/>
                <a:sym typeface="Spartan"/>
              </a:rPr>
              <a:t>The Research Approach</a:t>
            </a:r>
            <a:endParaRPr sz="2400">
              <a:solidFill>
                <a:schemeClr val="lt1"/>
              </a:solidFill>
              <a:latin typeface="Spartan"/>
              <a:ea typeface="Spartan"/>
              <a:cs typeface="Spartan"/>
              <a:sym typeface="Spartan"/>
            </a:endParaRPr>
          </a:p>
        </p:txBody>
      </p:sp>
      <p:sp>
        <p:nvSpPr>
          <p:cNvPr id="2064" name="Google Shape;2064;p73"/>
          <p:cNvSpPr txBox="1"/>
          <p:nvPr/>
        </p:nvSpPr>
        <p:spPr>
          <a:xfrm>
            <a:off x="3602475" y="2832348"/>
            <a:ext cx="1938600" cy="99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latin typeface="Spartan"/>
                <a:ea typeface="Spartan"/>
                <a:cs typeface="Spartan"/>
                <a:sym typeface="Spartan"/>
              </a:rPr>
              <a:t>The Task Approach</a:t>
            </a:r>
            <a:endParaRPr sz="2400">
              <a:solidFill>
                <a:schemeClr val="lt1"/>
              </a:solidFill>
              <a:latin typeface="Spartan"/>
              <a:ea typeface="Spartan"/>
              <a:cs typeface="Spartan"/>
              <a:sym typeface="Spart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068" name="Shape 2068"/>
        <p:cNvGrpSpPr/>
        <p:nvPr/>
      </p:nvGrpSpPr>
      <p:grpSpPr>
        <a:xfrm>
          <a:off x="0" y="0"/>
          <a:ext cx="0" cy="0"/>
          <a:chOff x="0" y="0"/>
          <a:chExt cx="0" cy="0"/>
        </a:xfrm>
      </p:grpSpPr>
      <p:sp>
        <p:nvSpPr>
          <p:cNvPr id="2069" name="Google Shape;2069;p74"/>
          <p:cNvSpPr txBox="1"/>
          <p:nvPr>
            <p:ph idx="4294967295" type="title"/>
          </p:nvPr>
        </p:nvSpPr>
        <p:spPr>
          <a:xfrm>
            <a:off x="1068100" y="489850"/>
            <a:ext cx="7047300" cy="926100"/>
          </a:xfrm>
          <a:prstGeom prst="rect">
            <a:avLst/>
          </a:prstGeom>
        </p:spPr>
        <p:txBody>
          <a:bodyPr anchorCtr="0" anchor="t" bIns="91425" lIns="91425" spcFirstLastPara="1" rIns="91425" wrap="square" tIns="91425">
            <a:noAutofit/>
          </a:bodyPr>
          <a:lstStyle/>
          <a:p>
            <a:pPr indent="-342900" lvl="0" marL="342900" rtl="0" algn="ctr">
              <a:lnSpc>
                <a:spcPct val="115000"/>
              </a:lnSpc>
              <a:spcBef>
                <a:spcPts val="1200"/>
              </a:spcBef>
              <a:spcAft>
                <a:spcPts val="0"/>
              </a:spcAft>
              <a:buClr>
                <a:schemeClr val="dk1"/>
              </a:buClr>
              <a:buSzPts val="1100"/>
              <a:buFont typeface="Arial"/>
              <a:buNone/>
            </a:pPr>
            <a:r>
              <a:rPr b="1" lang="en" sz="3000">
                <a:solidFill>
                  <a:srgbClr val="FFFFFF"/>
                </a:solidFill>
                <a:latin typeface="Arial"/>
                <a:ea typeface="Arial"/>
                <a:cs typeface="Arial"/>
                <a:sym typeface="Arial"/>
              </a:rPr>
              <a:t>Sales Promotion</a:t>
            </a:r>
            <a:endParaRPr b="1" sz="3000">
              <a:solidFill>
                <a:srgbClr val="FFFFFF"/>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grpSp>
        <p:nvGrpSpPr>
          <p:cNvPr id="2070" name="Google Shape;2070;p74"/>
          <p:cNvGrpSpPr/>
          <p:nvPr/>
        </p:nvGrpSpPr>
        <p:grpSpPr>
          <a:xfrm>
            <a:off x="845901" y="1689241"/>
            <a:ext cx="442337" cy="419623"/>
            <a:chOff x="-6696925" y="3272575"/>
            <a:chExt cx="307200" cy="291425"/>
          </a:xfrm>
        </p:grpSpPr>
        <p:sp>
          <p:nvSpPr>
            <p:cNvPr id="2071" name="Google Shape;2071;p74"/>
            <p:cNvSpPr/>
            <p:nvPr/>
          </p:nvSpPr>
          <p:spPr>
            <a:xfrm>
              <a:off x="-6696925" y="3371400"/>
              <a:ext cx="220575" cy="192600"/>
            </a:xfrm>
            <a:custGeom>
              <a:rect b="b" l="l" r="r" t="t"/>
              <a:pathLst>
                <a:path extrusionOk="0" h="7704" w="8823">
                  <a:moveTo>
                    <a:pt x="7531" y="1"/>
                  </a:moveTo>
                  <a:lnTo>
                    <a:pt x="6333" y="1167"/>
                  </a:lnTo>
                  <a:cubicBezTo>
                    <a:pt x="6207" y="1293"/>
                    <a:pt x="6207" y="1513"/>
                    <a:pt x="6333" y="1639"/>
                  </a:cubicBezTo>
                  <a:cubicBezTo>
                    <a:pt x="6743" y="2017"/>
                    <a:pt x="6743" y="2710"/>
                    <a:pt x="6333" y="3088"/>
                  </a:cubicBezTo>
                  <a:lnTo>
                    <a:pt x="4096" y="5325"/>
                  </a:lnTo>
                  <a:cubicBezTo>
                    <a:pt x="3892" y="5530"/>
                    <a:pt x="3624" y="5632"/>
                    <a:pt x="3360" y="5632"/>
                  </a:cubicBezTo>
                  <a:cubicBezTo>
                    <a:pt x="3096" y="5632"/>
                    <a:pt x="2836" y="5530"/>
                    <a:pt x="2647" y="5325"/>
                  </a:cubicBezTo>
                  <a:cubicBezTo>
                    <a:pt x="2238" y="4947"/>
                    <a:pt x="2238" y="4286"/>
                    <a:pt x="2647" y="3876"/>
                  </a:cubicBezTo>
                  <a:lnTo>
                    <a:pt x="3309" y="3214"/>
                  </a:lnTo>
                  <a:cubicBezTo>
                    <a:pt x="2994" y="2679"/>
                    <a:pt x="2836" y="2017"/>
                    <a:pt x="2836" y="1387"/>
                  </a:cubicBezTo>
                  <a:cubicBezTo>
                    <a:pt x="2836" y="1167"/>
                    <a:pt x="2868" y="978"/>
                    <a:pt x="2899" y="726"/>
                  </a:cubicBezTo>
                  <a:lnTo>
                    <a:pt x="2899" y="726"/>
                  </a:lnTo>
                  <a:lnTo>
                    <a:pt x="1230" y="2427"/>
                  </a:lnTo>
                  <a:cubicBezTo>
                    <a:pt x="1" y="3592"/>
                    <a:pt x="1" y="5577"/>
                    <a:pt x="1230" y="6806"/>
                  </a:cubicBezTo>
                  <a:cubicBezTo>
                    <a:pt x="1820" y="7396"/>
                    <a:pt x="2621" y="7704"/>
                    <a:pt x="3423" y="7704"/>
                  </a:cubicBezTo>
                  <a:cubicBezTo>
                    <a:pt x="4204" y="7704"/>
                    <a:pt x="4986" y="7412"/>
                    <a:pt x="5577" y="6806"/>
                  </a:cubicBezTo>
                  <a:cubicBezTo>
                    <a:pt x="7531" y="4884"/>
                    <a:pt x="8003" y="4506"/>
                    <a:pt x="8350" y="3813"/>
                  </a:cubicBezTo>
                  <a:cubicBezTo>
                    <a:pt x="8822" y="2994"/>
                    <a:pt x="8822" y="1986"/>
                    <a:pt x="8381" y="1104"/>
                  </a:cubicBezTo>
                  <a:cubicBezTo>
                    <a:pt x="8161" y="568"/>
                    <a:pt x="7877" y="253"/>
                    <a:pt x="75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74"/>
            <p:cNvSpPr/>
            <p:nvPr/>
          </p:nvSpPr>
          <p:spPr>
            <a:xfrm>
              <a:off x="-6621300" y="3272575"/>
              <a:ext cx="231575" cy="194950"/>
            </a:xfrm>
            <a:custGeom>
              <a:rect b="b" l="l" r="r" t="t"/>
              <a:pathLst>
                <a:path extrusionOk="0" h="7798" w="9263">
                  <a:moveTo>
                    <a:pt x="5868" y="0"/>
                  </a:moveTo>
                  <a:cubicBezTo>
                    <a:pt x="5073" y="0"/>
                    <a:pt x="4269" y="299"/>
                    <a:pt x="3655" y="898"/>
                  </a:cubicBezTo>
                  <a:lnTo>
                    <a:pt x="1387" y="3229"/>
                  </a:lnTo>
                  <a:cubicBezTo>
                    <a:pt x="0" y="4615"/>
                    <a:pt x="315" y="6852"/>
                    <a:pt x="1670" y="7797"/>
                  </a:cubicBezTo>
                  <a:lnTo>
                    <a:pt x="2836" y="6632"/>
                  </a:lnTo>
                  <a:cubicBezTo>
                    <a:pt x="2962" y="6506"/>
                    <a:pt x="2962" y="6317"/>
                    <a:pt x="2836" y="6159"/>
                  </a:cubicBezTo>
                  <a:cubicBezTo>
                    <a:pt x="2552" y="5907"/>
                    <a:pt x="2489" y="5466"/>
                    <a:pt x="2552" y="5372"/>
                  </a:cubicBezTo>
                  <a:cubicBezTo>
                    <a:pt x="2552" y="4742"/>
                    <a:pt x="3214" y="4332"/>
                    <a:pt x="5167" y="2379"/>
                  </a:cubicBezTo>
                  <a:cubicBezTo>
                    <a:pt x="5384" y="2162"/>
                    <a:pt x="5630" y="2071"/>
                    <a:pt x="5869" y="2071"/>
                  </a:cubicBezTo>
                  <a:cubicBezTo>
                    <a:pt x="6673" y="2071"/>
                    <a:pt x="7393" y="3099"/>
                    <a:pt x="6616" y="3828"/>
                  </a:cubicBezTo>
                  <a:lnTo>
                    <a:pt x="5923" y="4521"/>
                  </a:lnTo>
                  <a:cubicBezTo>
                    <a:pt x="6364" y="5372"/>
                    <a:pt x="6522" y="6159"/>
                    <a:pt x="6364" y="7010"/>
                  </a:cubicBezTo>
                  <a:lnTo>
                    <a:pt x="8097" y="5277"/>
                  </a:lnTo>
                  <a:cubicBezTo>
                    <a:pt x="9263" y="4048"/>
                    <a:pt x="9263" y="2127"/>
                    <a:pt x="8034" y="898"/>
                  </a:cubicBezTo>
                  <a:cubicBezTo>
                    <a:pt x="7451" y="299"/>
                    <a:pt x="6664" y="0"/>
                    <a:pt x="586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3" name="Google Shape;2073;p74"/>
          <p:cNvGrpSpPr/>
          <p:nvPr/>
        </p:nvGrpSpPr>
        <p:grpSpPr>
          <a:xfrm>
            <a:off x="845884" y="2204636"/>
            <a:ext cx="442373" cy="420775"/>
            <a:chOff x="-6690625" y="3631325"/>
            <a:chExt cx="307225" cy="292225"/>
          </a:xfrm>
        </p:grpSpPr>
        <p:sp>
          <p:nvSpPr>
            <p:cNvPr id="2074" name="Google Shape;2074;p74"/>
            <p:cNvSpPr/>
            <p:nvPr/>
          </p:nvSpPr>
          <p:spPr>
            <a:xfrm>
              <a:off x="-6690625" y="3631325"/>
              <a:ext cx="222925" cy="292225"/>
            </a:xfrm>
            <a:custGeom>
              <a:rect b="b" l="l" r="r" t="t"/>
              <a:pathLst>
                <a:path extrusionOk="0" h="11689" w="8917">
                  <a:moveTo>
                    <a:pt x="5861" y="2773"/>
                  </a:moveTo>
                  <a:cubicBezTo>
                    <a:pt x="6270" y="2773"/>
                    <a:pt x="6333" y="3435"/>
                    <a:pt x="5861" y="3435"/>
                  </a:cubicBezTo>
                  <a:lnTo>
                    <a:pt x="3813" y="3435"/>
                  </a:lnTo>
                  <a:cubicBezTo>
                    <a:pt x="3372" y="3435"/>
                    <a:pt x="3340" y="2773"/>
                    <a:pt x="3813" y="2773"/>
                  </a:cubicBezTo>
                  <a:close/>
                  <a:moveTo>
                    <a:pt x="2742" y="0"/>
                  </a:moveTo>
                  <a:lnTo>
                    <a:pt x="2742" y="2395"/>
                  </a:lnTo>
                  <a:cubicBezTo>
                    <a:pt x="2742" y="2584"/>
                    <a:pt x="2584" y="2741"/>
                    <a:pt x="2395" y="2741"/>
                  </a:cubicBezTo>
                  <a:lnTo>
                    <a:pt x="1" y="2741"/>
                  </a:lnTo>
                  <a:lnTo>
                    <a:pt x="1" y="10649"/>
                  </a:lnTo>
                  <a:cubicBezTo>
                    <a:pt x="1" y="11216"/>
                    <a:pt x="473" y="11689"/>
                    <a:pt x="1009" y="11689"/>
                  </a:cubicBezTo>
                  <a:lnTo>
                    <a:pt x="7909" y="11689"/>
                  </a:lnTo>
                  <a:cubicBezTo>
                    <a:pt x="8444" y="11689"/>
                    <a:pt x="8917" y="11248"/>
                    <a:pt x="8917" y="10649"/>
                  </a:cubicBezTo>
                  <a:lnTo>
                    <a:pt x="8917" y="7751"/>
                  </a:lnTo>
                  <a:lnTo>
                    <a:pt x="6491" y="10177"/>
                  </a:lnTo>
                  <a:cubicBezTo>
                    <a:pt x="6491" y="10271"/>
                    <a:pt x="6428" y="10303"/>
                    <a:pt x="6365" y="10303"/>
                  </a:cubicBezTo>
                  <a:lnTo>
                    <a:pt x="4317" y="10901"/>
                  </a:lnTo>
                  <a:cubicBezTo>
                    <a:pt x="4198" y="10938"/>
                    <a:pt x="4080" y="10955"/>
                    <a:pt x="3967" y="10955"/>
                  </a:cubicBezTo>
                  <a:cubicBezTo>
                    <a:pt x="3209" y="10955"/>
                    <a:pt x="2625" y="10192"/>
                    <a:pt x="2899" y="9452"/>
                  </a:cubicBezTo>
                  <a:lnTo>
                    <a:pt x="3057" y="8979"/>
                  </a:lnTo>
                  <a:lnTo>
                    <a:pt x="1765" y="8979"/>
                  </a:lnTo>
                  <a:cubicBezTo>
                    <a:pt x="1324" y="8979"/>
                    <a:pt x="1293" y="8255"/>
                    <a:pt x="1765" y="8255"/>
                  </a:cubicBezTo>
                  <a:lnTo>
                    <a:pt x="3277" y="8255"/>
                  </a:lnTo>
                  <a:lnTo>
                    <a:pt x="3529" y="7593"/>
                  </a:lnTo>
                  <a:lnTo>
                    <a:pt x="1797" y="7593"/>
                  </a:lnTo>
                  <a:cubicBezTo>
                    <a:pt x="1356" y="7593"/>
                    <a:pt x="1324" y="6869"/>
                    <a:pt x="1797" y="6869"/>
                  </a:cubicBezTo>
                  <a:lnTo>
                    <a:pt x="4034" y="6869"/>
                  </a:lnTo>
                  <a:lnTo>
                    <a:pt x="4695" y="6207"/>
                  </a:lnTo>
                  <a:lnTo>
                    <a:pt x="1765" y="6207"/>
                  </a:lnTo>
                  <a:cubicBezTo>
                    <a:pt x="1324" y="6207"/>
                    <a:pt x="1293" y="5514"/>
                    <a:pt x="1765" y="5514"/>
                  </a:cubicBezTo>
                  <a:lnTo>
                    <a:pt x="5388" y="5514"/>
                  </a:lnTo>
                  <a:lnTo>
                    <a:pt x="6050" y="4821"/>
                  </a:lnTo>
                  <a:lnTo>
                    <a:pt x="1734" y="4821"/>
                  </a:lnTo>
                  <a:cubicBezTo>
                    <a:pt x="1293" y="4821"/>
                    <a:pt x="1261" y="4128"/>
                    <a:pt x="1734" y="4128"/>
                  </a:cubicBezTo>
                  <a:lnTo>
                    <a:pt x="6711" y="4128"/>
                  </a:lnTo>
                  <a:cubicBezTo>
                    <a:pt x="6963" y="3876"/>
                    <a:pt x="8696" y="2080"/>
                    <a:pt x="8917" y="1891"/>
                  </a:cubicBezTo>
                  <a:lnTo>
                    <a:pt x="8917" y="1009"/>
                  </a:lnTo>
                  <a:cubicBezTo>
                    <a:pt x="8917" y="473"/>
                    <a:pt x="8507" y="0"/>
                    <a:pt x="790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74"/>
            <p:cNvSpPr/>
            <p:nvPr/>
          </p:nvSpPr>
          <p:spPr>
            <a:xfrm>
              <a:off x="-6604350" y="3832175"/>
              <a:ext cx="58675" cy="56550"/>
            </a:xfrm>
            <a:custGeom>
              <a:rect b="b" l="l" r="r" t="t"/>
              <a:pathLst>
                <a:path extrusionOk="0" h="2262" w="2347">
                  <a:moveTo>
                    <a:pt x="614" y="0"/>
                  </a:moveTo>
                  <a:lnTo>
                    <a:pt x="110" y="1607"/>
                  </a:lnTo>
                  <a:cubicBezTo>
                    <a:pt x="1" y="1934"/>
                    <a:pt x="222" y="2262"/>
                    <a:pt x="550" y="2262"/>
                  </a:cubicBezTo>
                  <a:cubicBezTo>
                    <a:pt x="600" y="2262"/>
                    <a:pt x="654" y="2254"/>
                    <a:pt x="709" y="2237"/>
                  </a:cubicBezTo>
                  <a:lnTo>
                    <a:pt x="2347" y="1701"/>
                  </a:lnTo>
                  <a:lnTo>
                    <a:pt x="61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74"/>
            <p:cNvSpPr/>
            <p:nvPr/>
          </p:nvSpPr>
          <p:spPr>
            <a:xfrm>
              <a:off x="-6470875" y="3684775"/>
              <a:ext cx="87475" cy="71800"/>
            </a:xfrm>
            <a:custGeom>
              <a:rect b="b" l="l" r="r" t="t"/>
              <a:pathLst>
                <a:path extrusionOk="0" h="2872" w="3499">
                  <a:moveTo>
                    <a:pt x="1479" y="1"/>
                  </a:moveTo>
                  <a:cubicBezTo>
                    <a:pt x="1176" y="1"/>
                    <a:pt x="868" y="114"/>
                    <a:pt x="599" y="383"/>
                  </a:cubicBezTo>
                  <a:lnTo>
                    <a:pt x="1" y="950"/>
                  </a:lnTo>
                  <a:lnTo>
                    <a:pt x="1954" y="2872"/>
                  </a:lnTo>
                  <a:lnTo>
                    <a:pt x="2521" y="2305"/>
                  </a:lnTo>
                  <a:cubicBezTo>
                    <a:pt x="3498" y="1352"/>
                    <a:pt x="2524" y="1"/>
                    <a:pt x="147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7" name="Google Shape;2077;p74"/>
            <p:cNvSpPr/>
            <p:nvPr/>
          </p:nvSpPr>
          <p:spPr>
            <a:xfrm>
              <a:off x="-6578775" y="3721900"/>
              <a:ext cx="143375" cy="143375"/>
            </a:xfrm>
            <a:custGeom>
              <a:rect b="b" l="l" r="r" t="t"/>
              <a:pathLst>
                <a:path extrusionOk="0" h="5735" w="5735">
                  <a:moveTo>
                    <a:pt x="3813" y="1"/>
                  </a:moveTo>
                  <a:lnTo>
                    <a:pt x="1" y="3813"/>
                  </a:lnTo>
                  <a:lnTo>
                    <a:pt x="1922" y="5734"/>
                  </a:lnTo>
                  <a:lnTo>
                    <a:pt x="4474" y="3183"/>
                  </a:lnTo>
                  <a:lnTo>
                    <a:pt x="5734" y="1922"/>
                  </a:lnTo>
                  <a:lnTo>
                    <a:pt x="381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74"/>
            <p:cNvSpPr/>
            <p:nvPr/>
          </p:nvSpPr>
          <p:spPr>
            <a:xfrm>
              <a:off x="-6685100" y="3636850"/>
              <a:ext cx="47275" cy="46475"/>
            </a:xfrm>
            <a:custGeom>
              <a:rect b="b" l="l" r="r" t="t"/>
              <a:pathLst>
                <a:path extrusionOk="0" h="1859" w="1891">
                  <a:moveTo>
                    <a:pt x="1891" y="0"/>
                  </a:moveTo>
                  <a:lnTo>
                    <a:pt x="0" y="1859"/>
                  </a:lnTo>
                  <a:lnTo>
                    <a:pt x="1891" y="1859"/>
                  </a:lnTo>
                  <a:lnTo>
                    <a:pt x="189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9" name="Google Shape;2079;p74"/>
          <p:cNvGrpSpPr/>
          <p:nvPr/>
        </p:nvGrpSpPr>
        <p:grpSpPr>
          <a:xfrm>
            <a:off x="868005" y="2756972"/>
            <a:ext cx="421927" cy="419371"/>
            <a:chOff x="-6689825" y="3992050"/>
            <a:chExt cx="293025" cy="291250"/>
          </a:xfrm>
        </p:grpSpPr>
        <p:sp>
          <p:nvSpPr>
            <p:cNvPr id="2080" name="Google Shape;2080;p74"/>
            <p:cNvSpPr/>
            <p:nvPr/>
          </p:nvSpPr>
          <p:spPr>
            <a:xfrm>
              <a:off x="-6547275" y="3992050"/>
              <a:ext cx="30750" cy="65400"/>
            </a:xfrm>
            <a:custGeom>
              <a:rect b="b" l="l" r="r" t="t"/>
              <a:pathLst>
                <a:path extrusionOk="0" h="2616" w="1230">
                  <a:moveTo>
                    <a:pt x="1229" y="1"/>
                  </a:moveTo>
                  <a:cubicBezTo>
                    <a:pt x="757" y="379"/>
                    <a:pt x="284" y="1355"/>
                    <a:pt x="1" y="2616"/>
                  </a:cubicBezTo>
                  <a:lnTo>
                    <a:pt x="1229" y="2616"/>
                  </a:lnTo>
                  <a:lnTo>
                    <a:pt x="122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74"/>
            <p:cNvSpPr/>
            <p:nvPr/>
          </p:nvSpPr>
          <p:spPr>
            <a:xfrm>
              <a:off x="-6547275" y="4143275"/>
              <a:ext cx="30750" cy="64600"/>
            </a:xfrm>
            <a:custGeom>
              <a:rect b="b" l="l" r="r" t="t"/>
              <a:pathLst>
                <a:path extrusionOk="0" h="2584" w="1230">
                  <a:moveTo>
                    <a:pt x="1" y="1"/>
                  </a:moveTo>
                  <a:cubicBezTo>
                    <a:pt x="284" y="1261"/>
                    <a:pt x="757" y="2237"/>
                    <a:pt x="1229" y="2584"/>
                  </a:cubicBezTo>
                  <a:lnTo>
                    <a:pt x="122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74"/>
            <p:cNvSpPr/>
            <p:nvPr/>
          </p:nvSpPr>
          <p:spPr>
            <a:xfrm>
              <a:off x="-6551200" y="4073975"/>
              <a:ext cx="34675" cy="51200"/>
            </a:xfrm>
            <a:custGeom>
              <a:rect b="b" l="l" r="r" t="t"/>
              <a:pathLst>
                <a:path extrusionOk="0" h="2048" w="1387">
                  <a:moveTo>
                    <a:pt x="63" y="0"/>
                  </a:moveTo>
                  <a:cubicBezTo>
                    <a:pt x="0" y="725"/>
                    <a:pt x="0" y="1355"/>
                    <a:pt x="63" y="2048"/>
                  </a:cubicBezTo>
                  <a:lnTo>
                    <a:pt x="1386" y="2048"/>
                  </a:lnTo>
                  <a:lnTo>
                    <a:pt x="138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74"/>
            <p:cNvSpPr/>
            <p:nvPr/>
          </p:nvSpPr>
          <p:spPr>
            <a:xfrm>
              <a:off x="-6475600" y="3994425"/>
              <a:ext cx="70125" cy="63025"/>
            </a:xfrm>
            <a:custGeom>
              <a:rect b="b" l="l" r="r" t="t"/>
              <a:pathLst>
                <a:path extrusionOk="0" h="2521" w="2805">
                  <a:moveTo>
                    <a:pt x="1" y="0"/>
                  </a:moveTo>
                  <a:cubicBezTo>
                    <a:pt x="442" y="630"/>
                    <a:pt x="757" y="1512"/>
                    <a:pt x="946" y="2521"/>
                  </a:cubicBezTo>
                  <a:lnTo>
                    <a:pt x="2805" y="2521"/>
                  </a:lnTo>
                  <a:cubicBezTo>
                    <a:pt x="2301" y="1292"/>
                    <a:pt x="1261" y="347"/>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74"/>
            <p:cNvSpPr/>
            <p:nvPr/>
          </p:nvSpPr>
          <p:spPr>
            <a:xfrm>
              <a:off x="-6449600" y="4073975"/>
              <a:ext cx="52800" cy="51200"/>
            </a:xfrm>
            <a:custGeom>
              <a:rect b="b" l="l" r="r" t="t"/>
              <a:pathLst>
                <a:path extrusionOk="0" h="2048" w="2112">
                  <a:moveTo>
                    <a:pt x="0" y="0"/>
                  </a:moveTo>
                  <a:cubicBezTo>
                    <a:pt x="63" y="725"/>
                    <a:pt x="63" y="1355"/>
                    <a:pt x="0" y="2048"/>
                  </a:cubicBezTo>
                  <a:lnTo>
                    <a:pt x="1954" y="2048"/>
                  </a:lnTo>
                  <a:cubicBezTo>
                    <a:pt x="2048" y="1733"/>
                    <a:pt x="2080" y="1386"/>
                    <a:pt x="2080" y="1040"/>
                  </a:cubicBezTo>
                  <a:cubicBezTo>
                    <a:pt x="2111" y="662"/>
                    <a:pt x="2048" y="347"/>
                    <a:pt x="19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74"/>
            <p:cNvSpPr/>
            <p:nvPr/>
          </p:nvSpPr>
          <p:spPr>
            <a:xfrm>
              <a:off x="-6500000" y="3992050"/>
              <a:ext cx="30725" cy="65400"/>
            </a:xfrm>
            <a:custGeom>
              <a:rect b="b" l="l" r="r" t="t"/>
              <a:pathLst>
                <a:path extrusionOk="0" h="2616" w="1229">
                  <a:moveTo>
                    <a:pt x="0" y="1"/>
                  </a:moveTo>
                  <a:lnTo>
                    <a:pt x="0" y="2616"/>
                  </a:lnTo>
                  <a:lnTo>
                    <a:pt x="1229" y="2616"/>
                  </a:lnTo>
                  <a:cubicBezTo>
                    <a:pt x="977" y="1355"/>
                    <a:pt x="473" y="379"/>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74"/>
            <p:cNvSpPr/>
            <p:nvPr/>
          </p:nvSpPr>
          <p:spPr>
            <a:xfrm>
              <a:off x="-6500000" y="4143275"/>
              <a:ext cx="30725" cy="64600"/>
            </a:xfrm>
            <a:custGeom>
              <a:rect b="b" l="l" r="r" t="t"/>
              <a:pathLst>
                <a:path extrusionOk="0" h="2584" w="1229">
                  <a:moveTo>
                    <a:pt x="0" y="1"/>
                  </a:moveTo>
                  <a:lnTo>
                    <a:pt x="0" y="2584"/>
                  </a:lnTo>
                  <a:cubicBezTo>
                    <a:pt x="473" y="2237"/>
                    <a:pt x="945" y="1261"/>
                    <a:pt x="12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74"/>
            <p:cNvSpPr/>
            <p:nvPr/>
          </p:nvSpPr>
          <p:spPr>
            <a:xfrm>
              <a:off x="-6689825" y="4141700"/>
              <a:ext cx="149675" cy="141600"/>
            </a:xfrm>
            <a:custGeom>
              <a:rect b="b" l="l" r="r" t="t"/>
              <a:pathLst>
                <a:path extrusionOk="0" h="5664" w="5987">
                  <a:moveTo>
                    <a:pt x="3182" y="1"/>
                  </a:moveTo>
                  <a:cubicBezTo>
                    <a:pt x="3371" y="442"/>
                    <a:pt x="3623" y="851"/>
                    <a:pt x="3938" y="1198"/>
                  </a:cubicBezTo>
                  <a:lnTo>
                    <a:pt x="3088" y="2017"/>
                  </a:lnTo>
                  <a:cubicBezTo>
                    <a:pt x="2946" y="1946"/>
                    <a:pt x="2791" y="1911"/>
                    <a:pt x="2638" y="1911"/>
                  </a:cubicBezTo>
                  <a:cubicBezTo>
                    <a:pt x="2382" y="1911"/>
                    <a:pt x="2131" y="2009"/>
                    <a:pt x="1954" y="2206"/>
                  </a:cubicBezTo>
                  <a:lnTo>
                    <a:pt x="378" y="3907"/>
                  </a:lnTo>
                  <a:cubicBezTo>
                    <a:pt x="0" y="4317"/>
                    <a:pt x="0" y="4978"/>
                    <a:pt x="378" y="5356"/>
                  </a:cubicBezTo>
                  <a:cubicBezTo>
                    <a:pt x="583" y="5561"/>
                    <a:pt x="851" y="5664"/>
                    <a:pt x="1115" y="5664"/>
                  </a:cubicBezTo>
                  <a:cubicBezTo>
                    <a:pt x="1379" y="5664"/>
                    <a:pt x="1639" y="5561"/>
                    <a:pt x="1828" y="5356"/>
                  </a:cubicBezTo>
                  <a:lnTo>
                    <a:pt x="3403" y="3687"/>
                  </a:lnTo>
                  <a:cubicBezTo>
                    <a:pt x="3718" y="3372"/>
                    <a:pt x="3781" y="2899"/>
                    <a:pt x="3623" y="2521"/>
                  </a:cubicBezTo>
                  <a:lnTo>
                    <a:pt x="4443" y="1702"/>
                  </a:lnTo>
                  <a:cubicBezTo>
                    <a:pt x="4821" y="2111"/>
                    <a:pt x="5388" y="2426"/>
                    <a:pt x="5986" y="2584"/>
                  </a:cubicBezTo>
                  <a:cubicBezTo>
                    <a:pt x="5545" y="1954"/>
                    <a:pt x="5230" y="1040"/>
                    <a:pt x="504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74"/>
            <p:cNvSpPr/>
            <p:nvPr/>
          </p:nvSpPr>
          <p:spPr>
            <a:xfrm>
              <a:off x="-6475600" y="4141700"/>
              <a:ext cx="70125" cy="64600"/>
            </a:xfrm>
            <a:custGeom>
              <a:rect b="b" l="l" r="r" t="t"/>
              <a:pathLst>
                <a:path extrusionOk="0" h="2584" w="2805">
                  <a:moveTo>
                    <a:pt x="946" y="1"/>
                  </a:moveTo>
                  <a:cubicBezTo>
                    <a:pt x="757" y="1040"/>
                    <a:pt x="442" y="1954"/>
                    <a:pt x="1" y="2584"/>
                  </a:cubicBezTo>
                  <a:cubicBezTo>
                    <a:pt x="1261" y="2174"/>
                    <a:pt x="2301" y="1229"/>
                    <a:pt x="280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74"/>
            <p:cNvSpPr/>
            <p:nvPr/>
          </p:nvSpPr>
          <p:spPr>
            <a:xfrm>
              <a:off x="-6618950" y="4073975"/>
              <a:ext cx="52025" cy="51200"/>
            </a:xfrm>
            <a:custGeom>
              <a:rect b="b" l="l" r="r" t="t"/>
              <a:pathLst>
                <a:path extrusionOk="0" h="2048" w="2081">
                  <a:moveTo>
                    <a:pt x="95" y="0"/>
                  </a:moveTo>
                  <a:cubicBezTo>
                    <a:pt x="32" y="315"/>
                    <a:pt x="1" y="662"/>
                    <a:pt x="1" y="1040"/>
                  </a:cubicBezTo>
                  <a:cubicBezTo>
                    <a:pt x="1" y="1386"/>
                    <a:pt x="32" y="1733"/>
                    <a:pt x="95" y="2048"/>
                  </a:cubicBezTo>
                  <a:lnTo>
                    <a:pt x="2080" y="2048"/>
                  </a:lnTo>
                  <a:cubicBezTo>
                    <a:pt x="1986" y="1355"/>
                    <a:pt x="1986" y="725"/>
                    <a:pt x="2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74"/>
            <p:cNvSpPr/>
            <p:nvPr/>
          </p:nvSpPr>
          <p:spPr>
            <a:xfrm>
              <a:off x="-6610275" y="3992850"/>
              <a:ext cx="70125" cy="63025"/>
            </a:xfrm>
            <a:custGeom>
              <a:rect b="b" l="l" r="r" t="t"/>
              <a:pathLst>
                <a:path extrusionOk="0" h="2521" w="2805">
                  <a:moveTo>
                    <a:pt x="2804" y="0"/>
                  </a:moveTo>
                  <a:lnTo>
                    <a:pt x="2804" y="0"/>
                  </a:lnTo>
                  <a:cubicBezTo>
                    <a:pt x="1544" y="410"/>
                    <a:pt x="504" y="1355"/>
                    <a:pt x="0" y="2521"/>
                  </a:cubicBezTo>
                  <a:lnTo>
                    <a:pt x="1859" y="2521"/>
                  </a:lnTo>
                  <a:cubicBezTo>
                    <a:pt x="2017" y="1575"/>
                    <a:pt x="2363" y="693"/>
                    <a:pt x="28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74"/>
            <p:cNvSpPr/>
            <p:nvPr/>
          </p:nvSpPr>
          <p:spPr>
            <a:xfrm>
              <a:off x="-6500000" y="4073975"/>
              <a:ext cx="35450" cy="51200"/>
            </a:xfrm>
            <a:custGeom>
              <a:rect b="b" l="l" r="r" t="t"/>
              <a:pathLst>
                <a:path extrusionOk="0" h="2048" w="1418">
                  <a:moveTo>
                    <a:pt x="0" y="0"/>
                  </a:moveTo>
                  <a:lnTo>
                    <a:pt x="0" y="2048"/>
                  </a:lnTo>
                  <a:lnTo>
                    <a:pt x="1292" y="2048"/>
                  </a:lnTo>
                  <a:cubicBezTo>
                    <a:pt x="1418" y="1355"/>
                    <a:pt x="1418" y="725"/>
                    <a:pt x="12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92" name="Google Shape;2092;p74"/>
          <p:cNvSpPr/>
          <p:nvPr/>
        </p:nvSpPr>
        <p:spPr>
          <a:xfrm>
            <a:off x="3545854" y="1689199"/>
            <a:ext cx="434634" cy="419227"/>
          </a:xfrm>
          <a:custGeom>
            <a:rect b="b" l="l" r="r" t="t"/>
            <a:pathLst>
              <a:path extrusionOk="0" h="11646" w="12074">
                <a:moveTo>
                  <a:pt x="10001" y="2714"/>
                </a:moveTo>
                <a:cubicBezTo>
                  <a:pt x="10213" y="2714"/>
                  <a:pt x="10440" y="2904"/>
                  <a:pt x="10341" y="3182"/>
                </a:cubicBezTo>
                <a:lnTo>
                  <a:pt x="9332" y="5923"/>
                </a:lnTo>
                <a:cubicBezTo>
                  <a:pt x="9269" y="6065"/>
                  <a:pt x="9143" y="6136"/>
                  <a:pt x="9017" y="6136"/>
                </a:cubicBezTo>
                <a:cubicBezTo>
                  <a:pt x="8891" y="6136"/>
                  <a:pt x="8765" y="6065"/>
                  <a:pt x="8702" y="5923"/>
                </a:cubicBezTo>
                <a:lnTo>
                  <a:pt x="7978" y="4033"/>
                </a:lnTo>
                <a:lnTo>
                  <a:pt x="7285" y="5923"/>
                </a:lnTo>
                <a:cubicBezTo>
                  <a:pt x="7222" y="6065"/>
                  <a:pt x="7080" y="6136"/>
                  <a:pt x="6946" y="6136"/>
                </a:cubicBezTo>
                <a:cubicBezTo>
                  <a:pt x="6812" y="6136"/>
                  <a:pt x="6686" y="6065"/>
                  <a:pt x="6655" y="5923"/>
                </a:cubicBezTo>
                <a:lnTo>
                  <a:pt x="5615" y="3182"/>
                </a:lnTo>
                <a:cubicBezTo>
                  <a:pt x="5516" y="2904"/>
                  <a:pt x="5729" y="2714"/>
                  <a:pt x="5941" y="2714"/>
                </a:cubicBezTo>
                <a:cubicBezTo>
                  <a:pt x="6064" y="2714"/>
                  <a:pt x="6187" y="2779"/>
                  <a:pt x="6245" y="2930"/>
                </a:cubicBezTo>
                <a:lnTo>
                  <a:pt x="6970" y="4820"/>
                </a:lnTo>
                <a:lnTo>
                  <a:pt x="7663" y="2930"/>
                </a:lnTo>
                <a:cubicBezTo>
                  <a:pt x="7726" y="2804"/>
                  <a:pt x="7867" y="2741"/>
                  <a:pt x="8001" y="2741"/>
                </a:cubicBezTo>
                <a:cubicBezTo>
                  <a:pt x="8135" y="2741"/>
                  <a:pt x="8261" y="2804"/>
                  <a:pt x="8293" y="2930"/>
                </a:cubicBezTo>
                <a:lnTo>
                  <a:pt x="9017" y="4820"/>
                </a:lnTo>
                <a:lnTo>
                  <a:pt x="9711" y="2930"/>
                </a:lnTo>
                <a:cubicBezTo>
                  <a:pt x="9757" y="2779"/>
                  <a:pt x="9877" y="2714"/>
                  <a:pt x="10001" y="2714"/>
                </a:cubicBezTo>
                <a:close/>
                <a:moveTo>
                  <a:pt x="7946" y="0"/>
                </a:moveTo>
                <a:cubicBezTo>
                  <a:pt x="5678" y="0"/>
                  <a:pt x="3851" y="1827"/>
                  <a:pt x="3851" y="4096"/>
                </a:cubicBezTo>
                <a:cubicBezTo>
                  <a:pt x="3851" y="5104"/>
                  <a:pt x="4197" y="6018"/>
                  <a:pt x="4827" y="6711"/>
                </a:cubicBezTo>
                <a:lnTo>
                  <a:pt x="4134" y="7435"/>
                </a:lnTo>
                <a:cubicBezTo>
                  <a:pt x="3981" y="7364"/>
                  <a:pt x="3827" y="7329"/>
                  <a:pt x="3678" y="7329"/>
                </a:cubicBezTo>
                <a:cubicBezTo>
                  <a:pt x="3431" y="7329"/>
                  <a:pt x="3197" y="7427"/>
                  <a:pt x="3000" y="7624"/>
                </a:cubicBezTo>
                <a:lnTo>
                  <a:pt x="732" y="9861"/>
                </a:lnTo>
                <a:cubicBezTo>
                  <a:pt x="0" y="10593"/>
                  <a:pt x="722" y="11645"/>
                  <a:pt x="1524" y="11645"/>
                </a:cubicBezTo>
                <a:cubicBezTo>
                  <a:pt x="1758" y="11645"/>
                  <a:pt x="1999" y="11555"/>
                  <a:pt x="2212" y="11342"/>
                </a:cubicBezTo>
                <a:lnTo>
                  <a:pt x="4449" y="9074"/>
                </a:lnTo>
                <a:cubicBezTo>
                  <a:pt x="4764" y="8759"/>
                  <a:pt x="4796" y="8286"/>
                  <a:pt x="4638" y="7939"/>
                </a:cubicBezTo>
                <a:lnTo>
                  <a:pt x="5363" y="7246"/>
                </a:lnTo>
                <a:cubicBezTo>
                  <a:pt x="6056" y="7813"/>
                  <a:pt x="7001" y="8223"/>
                  <a:pt x="7978" y="8223"/>
                </a:cubicBezTo>
                <a:cubicBezTo>
                  <a:pt x="10278" y="8223"/>
                  <a:pt x="12073" y="6364"/>
                  <a:pt x="12073" y="4127"/>
                </a:cubicBezTo>
                <a:cubicBezTo>
                  <a:pt x="12073" y="1796"/>
                  <a:pt x="10246" y="0"/>
                  <a:pt x="79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93" name="Google Shape;2093;p74"/>
          <p:cNvGrpSpPr/>
          <p:nvPr/>
        </p:nvGrpSpPr>
        <p:grpSpPr>
          <a:xfrm>
            <a:off x="3551317" y="2205192"/>
            <a:ext cx="423043" cy="419659"/>
            <a:chOff x="-4837325" y="3612425"/>
            <a:chExt cx="293800" cy="291450"/>
          </a:xfrm>
        </p:grpSpPr>
        <p:sp>
          <p:nvSpPr>
            <p:cNvPr id="2094" name="Google Shape;2094;p74"/>
            <p:cNvSpPr/>
            <p:nvPr/>
          </p:nvSpPr>
          <p:spPr>
            <a:xfrm>
              <a:off x="-4836550" y="3612425"/>
              <a:ext cx="293025" cy="170925"/>
            </a:xfrm>
            <a:custGeom>
              <a:rect b="b" l="l" r="r" t="t"/>
              <a:pathLst>
                <a:path extrusionOk="0" h="6837" w="11721">
                  <a:moveTo>
                    <a:pt x="6837" y="2017"/>
                  </a:moveTo>
                  <a:lnTo>
                    <a:pt x="6837" y="2741"/>
                  </a:lnTo>
                  <a:lnTo>
                    <a:pt x="4789" y="2741"/>
                  </a:lnTo>
                  <a:lnTo>
                    <a:pt x="4789" y="2017"/>
                  </a:lnTo>
                  <a:close/>
                  <a:moveTo>
                    <a:pt x="4411" y="0"/>
                  </a:moveTo>
                  <a:cubicBezTo>
                    <a:pt x="3466" y="0"/>
                    <a:pt x="2741" y="725"/>
                    <a:pt x="2741" y="1702"/>
                  </a:cubicBezTo>
                  <a:lnTo>
                    <a:pt x="2741" y="2741"/>
                  </a:lnTo>
                  <a:lnTo>
                    <a:pt x="1166" y="2741"/>
                  </a:lnTo>
                  <a:cubicBezTo>
                    <a:pt x="536" y="2741"/>
                    <a:pt x="1" y="3277"/>
                    <a:pt x="1" y="3875"/>
                  </a:cubicBezTo>
                  <a:lnTo>
                    <a:pt x="1" y="4254"/>
                  </a:lnTo>
                  <a:cubicBezTo>
                    <a:pt x="1513" y="5860"/>
                    <a:pt x="3592" y="6837"/>
                    <a:pt x="5829" y="6837"/>
                  </a:cubicBezTo>
                  <a:cubicBezTo>
                    <a:pt x="8097" y="6837"/>
                    <a:pt x="10208" y="5892"/>
                    <a:pt x="11720" y="4254"/>
                  </a:cubicBezTo>
                  <a:lnTo>
                    <a:pt x="11720" y="3718"/>
                  </a:lnTo>
                  <a:cubicBezTo>
                    <a:pt x="11657" y="3214"/>
                    <a:pt x="11185" y="2741"/>
                    <a:pt x="10649" y="2741"/>
                  </a:cubicBezTo>
                  <a:lnTo>
                    <a:pt x="8885" y="2741"/>
                  </a:lnTo>
                  <a:lnTo>
                    <a:pt x="8885" y="1702"/>
                  </a:lnTo>
                  <a:cubicBezTo>
                    <a:pt x="8885" y="756"/>
                    <a:pt x="8129" y="0"/>
                    <a:pt x="718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74"/>
            <p:cNvSpPr/>
            <p:nvPr/>
          </p:nvSpPr>
          <p:spPr>
            <a:xfrm>
              <a:off x="-4837325" y="3743950"/>
              <a:ext cx="291425" cy="159925"/>
            </a:xfrm>
            <a:custGeom>
              <a:rect b="b" l="l" r="r" t="t"/>
              <a:pathLst>
                <a:path extrusionOk="0" h="6397" w="11657">
                  <a:moveTo>
                    <a:pt x="11657" y="1"/>
                  </a:moveTo>
                  <a:cubicBezTo>
                    <a:pt x="10523" y="1072"/>
                    <a:pt x="9073" y="1828"/>
                    <a:pt x="7530" y="2143"/>
                  </a:cubicBezTo>
                  <a:lnTo>
                    <a:pt x="7530" y="2647"/>
                  </a:lnTo>
                  <a:cubicBezTo>
                    <a:pt x="7530" y="3214"/>
                    <a:pt x="7057" y="3687"/>
                    <a:pt x="6490" y="3687"/>
                  </a:cubicBezTo>
                  <a:lnTo>
                    <a:pt x="5135" y="3687"/>
                  </a:lnTo>
                  <a:cubicBezTo>
                    <a:pt x="4568" y="3687"/>
                    <a:pt x="4096" y="3214"/>
                    <a:pt x="4096" y="2647"/>
                  </a:cubicBezTo>
                  <a:lnTo>
                    <a:pt x="4096" y="2143"/>
                  </a:lnTo>
                  <a:cubicBezTo>
                    <a:pt x="2552" y="1828"/>
                    <a:pt x="1134" y="1103"/>
                    <a:pt x="0" y="64"/>
                  </a:cubicBezTo>
                  <a:lnTo>
                    <a:pt x="0" y="4695"/>
                  </a:lnTo>
                  <a:cubicBezTo>
                    <a:pt x="0" y="5640"/>
                    <a:pt x="756" y="6396"/>
                    <a:pt x="1701" y="6396"/>
                  </a:cubicBezTo>
                  <a:lnTo>
                    <a:pt x="9956" y="6396"/>
                  </a:lnTo>
                  <a:cubicBezTo>
                    <a:pt x="10901" y="6396"/>
                    <a:pt x="11657" y="5640"/>
                    <a:pt x="11657" y="4695"/>
                  </a:cubicBezTo>
                  <a:lnTo>
                    <a:pt x="1165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74"/>
            <p:cNvSpPr/>
            <p:nvPr/>
          </p:nvSpPr>
          <p:spPr>
            <a:xfrm>
              <a:off x="-4716825" y="3799075"/>
              <a:ext cx="51225" cy="18950"/>
            </a:xfrm>
            <a:custGeom>
              <a:rect b="b" l="l" r="r" t="t"/>
              <a:pathLst>
                <a:path extrusionOk="0" h="758" w="2049">
                  <a:moveTo>
                    <a:pt x="0" y="1"/>
                  </a:moveTo>
                  <a:lnTo>
                    <a:pt x="0" y="411"/>
                  </a:lnTo>
                  <a:cubicBezTo>
                    <a:pt x="0" y="600"/>
                    <a:pt x="158" y="757"/>
                    <a:pt x="347" y="757"/>
                  </a:cubicBezTo>
                  <a:lnTo>
                    <a:pt x="1670" y="757"/>
                  </a:lnTo>
                  <a:cubicBezTo>
                    <a:pt x="1891" y="757"/>
                    <a:pt x="2048" y="600"/>
                    <a:pt x="2048" y="411"/>
                  </a:cubicBezTo>
                  <a:lnTo>
                    <a:pt x="2048" y="1"/>
                  </a:lnTo>
                  <a:cubicBezTo>
                    <a:pt x="1686" y="48"/>
                    <a:pt x="1347" y="72"/>
                    <a:pt x="1012" y="72"/>
                  </a:cubicBezTo>
                  <a:cubicBezTo>
                    <a:pt x="678" y="72"/>
                    <a:pt x="347" y="48"/>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97" name="Google Shape;2097;p74"/>
          <p:cNvGrpSpPr/>
          <p:nvPr/>
        </p:nvGrpSpPr>
        <p:grpSpPr>
          <a:xfrm>
            <a:off x="3564349" y="2756826"/>
            <a:ext cx="420775" cy="419659"/>
            <a:chOff x="-4837325" y="3971575"/>
            <a:chExt cx="292225" cy="291450"/>
          </a:xfrm>
        </p:grpSpPr>
        <p:sp>
          <p:nvSpPr>
            <p:cNvPr id="2098" name="Google Shape;2098;p74"/>
            <p:cNvSpPr/>
            <p:nvPr/>
          </p:nvSpPr>
          <p:spPr>
            <a:xfrm>
              <a:off x="-4734150" y="4073975"/>
              <a:ext cx="86650" cy="86650"/>
            </a:xfrm>
            <a:custGeom>
              <a:rect b="b" l="l" r="r" t="t"/>
              <a:pathLst>
                <a:path extrusionOk="0" h="3466" w="3466">
                  <a:moveTo>
                    <a:pt x="1701" y="725"/>
                  </a:moveTo>
                  <a:cubicBezTo>
                    <a:pt x="2269" y="725"/>
                    <a:pt x="2773" y="1197"/>
                    <a:pt x="2773" y="1733"/>
                  </a:cubicBezTo>
                  <a:cubicBezTo>
                    <a:pt x="2773" y="2300"/>
                    <a:pt x="2300" y="2804"/>
                    <a:pt x="1733" y="2804"/>
                  </a:cubicBezTo>
                  <a:cubicBezTo>
                    <a:pt x="1197" y="2804"/>
                    <a:pt x="693" y="2300"/>
                    <a:pt x="693" y="1733"/>
                  </a:cubicBezTo>
                  <a:cubicBezTo>
                    <a:pt x="693" y="1197"/>
                    <a:pt x="1166" y="725"/>
                    <a:pt x="1701" y="725"/>
                  </a:cubicBezTo>
                  <a:close/>
                  <a:moveTo>
                    <a:pt x="1701" y="0"/>
                  </a:moveTo>
                  <a:cubicBezTo>
                    <a:pt x="756" y="0"/>
                    <a:pt x="0" y="756"/>
                    <a:pt x="0" y="1701"/>
                  </a:cubicBezTo>
                  <a:cubicBezTo>
                    <a:pt x="0" y="2647"/>
                    <a:pt x="851" y="3466"/>
                    <a:pt x="1796" y="3466"/>
                  </a:cubicBezTo>
                  <a:cubicBezTo>
                    <a:pt x="2741" y="3466"/>
                    <a:pt x="3466" y="2647"/>
                    <a:pt x="3466" y="1701"/>
                  </a:cubicBezTo>
                  <a:cubicBezTo>
                    <a:pt x="3434" y="756"/>
                    <a:pt x="2647" y="0"/>
                    <a:pt x="17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74"/>
            <p:cNvSpPr/>
            <p:nvPr/>
          </p:nvSpPr>
          <p:spPr>
            <a:xfrm>
              <a:off x="-4700300" y="4108625"/>
              <a:ext cx="18950" cy="17350"/>
            </a:xfrm>
            <a:custGeom>
              <a:rect b="b" l="l" r="r" t="t"/>
              <a:pathLst>
                <a:path extrusionOk="0" h="694" w="758">
                  <a:moveTo>
                    <a:pt x="347" y="0"/>
                  </a:moveTo>
                  <a:cubicBezTo>
                    <a:pt x="158" y="0"/>
                    <a:pt x="1" y="158"/>
                    <a:pt x="1" y="347"/>
                  </a:cubicBezTo>
                  <a:cubicBezTo>
                    <a:pt x="1" y="536"/>
                    <a:pt x="158" y="693"/>
                    <a:pt x="347" y="693"/>
                  </a:cubicBezTo>
                  <a:cubicBezTo>
                    <a:pt x="536" y="693"/>
                    <a:pt x="757" y="536"/>
                    <a:pt x="757" y="347"/>
                  </a:cubicBezTo>
                  <a:cubicBezTo>
                    <a:pt x="757"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74"/>
            <p:cNvSpPr/>
            <p:nvPr/>
          </p:nvSpPr>
          <p:spPr>
            <a:xfrm>
              <a:off x="-4748325" y="3971575"/>
              <a:ext cx="203225" cy="204025"/>
            </a:xfrm>
            <a:custGeom>
              <a:rect b="b" l="l" r="r" t="t"/>
              <a:pathLst>
                <a:path extrusionOk="0" h="8161" w="8129">
                  <a:moveTo>
                    <a:pt x="2268" y="1"/>
                  </a:moveTo>
                  <a:cubicBezTo>
                    <a:pt x="1449" y="1"/>
                    <a:pt x="693" y="158"/>
                    <a:pt x="0" y="473"/>
                  </a:cubicBezTo>
                  <a:lnTo>
                    <a:pt x="1512" y="3561"/>
                  </a:lnTo>
                  <a:cubicBezTo>
                    <a:pt x="1764" y="3466"/>
                    <a:pt x="1985" y="3435"/>
                    <a:pt x="2268" y="3435"/>
                  </a:cubicBezTo>
                  <a:cubicBezTo>
                    <a:pt x="3623" y="3435"/>
                    <a:pt x="4726" y="4506"/>
                    <a:pt x="4726" y="5829"/>
                  </a:cubicBezTo>
                  <a:cubicBezTo>
                    <a:pt x="4726" y="6112"/>
                    <a:pt x="4663" y="6396"/>
                    <a:pt x="4600" y="6617"/>
                  </a:cubicBezTo>
                  <a:lnTo>
                    <a:pt x="7656" y="8160"/>
                  </a:lnTo>
                  <a:cubicBezTo>
                    <a:pt x="7971" y="7436"/>
                    <a:pt x="8128" y="6617"/>
                    <a:pt x="8128" y="5829"/>
                  </a:cubicBezTo>
                  <a:cubicBezTo>
                    <a:pt x="8128" y="2647"/>
                    <a:pt x="5513" y="1"/>
                    <a:pt x="226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74"/>
            <p:cNvSpPr/>
            <p:nvPr/>
          </p:nvSpPr>
          <p:spPr>
            <a:xfrm>
              <a:off x="-4656175" y="4151950"/>
              <a:ext cx="91375" cy="91375"/>
            </a:xfrm>
            <a:custGeom>
              <a:rect b="b" l="l" r="r" t="t"/>
              <a:pathLst>
                <a:path extrusionOk="0" h="3655" w="3655">
                  <a:moveTo>
                    <a:pt x="599" y="0"/>
                  </a:moveTo>
                  <a:cubicBezTo>
                    <a:pt x="441" y="221"/>
                    <a:pt x="252" y="441"/>
                    <a:pt x="0" y="599"/>
                  </a:cubicBezTo>
                  <a:lnTo>
                    <a:pt x="1544" y="3655"/>
                  </a:lnTo>
                  <a:cubicBezTo>
                    <a:pt x="2395" y="3151"/>
                    <a:pt x="3151" y="2395"/>
                    <a:pt x="3655" y="1544"/>
                  </a:cubicBezTo>
                  <a:lnTo>
                    <a:pt x="59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74"/>
            <p:cNvSpPr/>
            <p:nvPr/>
          </p:nvSpPr>
          <p:spPr>
            <a:xfrm>
              <a:off x="-4817650" y="3991275"/>
              <a:ext cx="91400" cy="91375"/>
            </a:xfrm>
            <a:custGeom>
              <a:rect b="b" l="l" r="r" t="t"/>
              <a:pathLst>
                <a:path extrusionOk="0" h="3655" w="3656">
                  <a:moveTo>
                    <a:pt x="2143" y="0"/>
                  </a:moveTo>
                  <a:cubicBezTo>
                    <a:pt x="1261" y="504"/>
                    <a:pt x="536" y="1260"/>
                    <a:pt x="1" y="2111"/>
                  </a:cubicBezTo>
                  <a:lnTo>
                    <a:pt x="3088" y="3655"/>
                  </a:lnTo>
                  <a:cubicBezTo>
                    <a:pt x="3246" y="3434"/>
                    <a:pt x="3435" y="3214"/>
                    <a:pt x="3655" y="3088"/>
                  </a:cubicBezTo>
                  <a:lnTo>
                    <a:pt x="214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74"/>
            <p:cNvSpPr/>
            <p:nvPr/>
          </p:nvSpPr>
          <p:spPr>
            <a:xfrm>
              <a:off x="-4837325" y="4059000"/>
              <a:ext cx="204000" cy="204025"/>
            </a:xfrm>
            <a:custGeom>
              <a:rect b="b" l="l" r="r" t="t"/>
              <a:pathLst>
                <a:path extrusionOk="0" h="8161" w="8160">
                  <a:moveTo>
                    <a:pt x="473" y="1"/>
                  </a:moveTo>
                  <a:cubicBezTo>
                    <a:pt x="158" y="725"/>
                    <a:pt x="0" y="1513"/>
                    <a:pt x="0" y="2300"/>
                  </a:cubicBezTo>
                  <a:cubicBezTo>
                    <a:pt x="0" y="5482"/>
                    <a:pt x="2615" y="8160"/>
                    <a:pt x="5828" y="8160"/>
                  </a:cubicBezTo>
                  <a:cubicBezTo>
                    <a:pt x="6648" y="8160"/>
                    <a:pt x="7435" y="8003"/>
                    <a:pt x="8160" y="7688"/>
                  </a:cubicBezTo>
                  <a:lnTo>
                    <a:pt x="6616" y="4632"/>
                  </a:lnTo>
                  <a:cubicBezTo>
                    <a:pt x="6396" y="4695"/>
                    <a:pt x="6144" y="4726"/>
                    <a:pt x="5860" y="4726"/>
                  </a:cubicBezTo>
                  <a:cubicBezTo>
                    <a:pt x="4537" y="4726"/>
                    <a:pt x="3434" y="3624"/>
                    <a:pt x="3434" y="2300"/>
                  </a:cubicBezTo>
                  <a:cubicBezTo>
                    <a:pt x="3434" y="2017"/>
                    <a:pt x="3466" y="1796"/>
                    <a:pt x="3560" y="1544"/>
                  </a:cubicBezTo>
                  <a:lnTo>
                    <a:pt x="4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4" name="Google Shape;2104;p74"/>
          <p:cNvGrpSpPr/>
          <p:nvPr/>
        </p:nvGrpSpPr>
        <p:grpSpPr>
          <a:xfrm>
            <a:off x="6256364" y="1714185"/>
            <a:ext cx="430998" cy="369730"/>
            <a:chOff x="-3037625" y="3254850"/>
            <a:chExt cx="299325" cy="256775"/>
          </a:xfrm>
        </p:grpSpPr>
        <p:sp>
          <p:nvSpPr>
            <p:cNvPr id="2105" name="Google Shape;2105;p74"/>
            <p:cNvSpPr/>
            <p:nvPr/>
          </p:nvSpPr>
          <p:spPr>
            <a:xfrm>
              <a:off x="-3037625" y="3460400"/>
              <a:ext cx="152825" cy="51225"/>
            </a:xfrm>
            <a:custGeom>
              <a:rect b="b" l="l" r="r" t="t"/>
              <a:pathLst>
                <a:path extrusionOk="0" h="2049" w="6113">
                  <a:moveTo>
                    <a:pt x="1356" y="1"/>
                  </a:moveTo>
                  <a:cubicBezTo>
                    <a:pt x="1" y="1"/>
                    <a:pt x="1" y="2049"/>
                    <a:pt x="1356" y="2049"/>
                  </a:cubicBezTo>
                  <a:lnTo>
                    <a:pt x="4758" y="2049"/>
                  </a:lnTo>
                  <a:cubicBezTo>
                    <a:pt x="6113" y="2049"/>
                    <a:pt x="6113" y="1"/>
                    <a:pt x="47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74"/>
            <p:cNvSpPr/>
            <p:nvPr/>
          </p:nvSpPr>
          <p:spPr>
            <a:xfrm>
              <a:off x="-2884825" y="3460400"/>
              <a:ext cx="146525" cy="51225"/>
            </a:xfrm>
            <a:custGeom>
              <a:rect b="b" l="l" r="r" t="t"/>
              <a:pathLst>
                <a:path extrusionOk="0" h="2049" w="5861">
                  <a:moveTo>
                    <a:pt x="1" y="1"/>
                  </a:moveTo>
                  <a:cubicBezTo>
                    <a:pt x="473" y="631"/>
                    <a:pt x="473" y="1419"/>
                    <a:pt x="1" y="2049"/>
                  </a:cubicBezTo>
                  <a:lnTo>
                    <a:pt x="4853" y="2049"/>
                  </a:lnTo>
                  <a:cubicBezTo>
                    <a:pt x="5388" y="2049"/>
                    <a:pt x="5861" y="1576"/>
                    <a:pt x="5861" y="1041"/>
                  </a:cubicBezTo>
                  <a:cubicBezTo>
                    <a:pt x="5861" y="442"/>
                    <a:pt x="5451" y="1"/>
                    <a:pt x="485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74"/>
            <p:cNvSpPr/>
            <p:nvPr/>
          </p:nvSpPr>
          <p:spPr>
            <a:xfrm>
              <a:off x="-2909225" y="3313125"/>
              <a:ext cx="59875" cy="72475"/>
            </a:xfrm>
            <a:custGeom>
              <a:rect b="b" l="l" r="r" t="t"/>
              <a:pathLst>
                <a:path extrusionOk="0" h="2899" w="2395">
                  <a:moveTo>
                    <a:pt x="0" y="1"/>
                  </a:moveTo>
                  <a:lnTo>
                    <a:pt x="0" y="2899"/>
                  </a:lnTo>
                  <a:lnTo>
                    <a:pt x="2395" y="1450"/>
                  </a:lnTo>
                  <a:lnTo>
                    <a:pt x="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74"/>
            <p:cNvSpPr/>
            <p:nvPr/>
          </p:nvSpPr>
          <p:spPr>
            <a:xfrm>
              <a:off x="-3029750" y="3254850"/>
              <a:ext cx="291450" cy="188250"/>
            </a:xfrm>
            <a:custGeom>
              <a:rect b="b" l="l" r="r" t="t"/>
              <a:pathLst>
                <a:path extrusionOk="0" h="7530" w="11658">
                  <a:moveTo>
                    <a:pt x="4414" y="1387"/>
                  </a:moveTo>
                  <a:cubicBezTo>
                    <a:pt x="4476" y="1387"/>
                    <a:pt x="4541" y="1407"/>
                    <a:pt x="4601" y="1449"/>
                  </a:cubicBezTo>
                  <a:lnTo>
                    <a:pt x="8035" y="3497"/>
                  </a:lnTo>
                  <a:cubicBezTo>
                    <a:pt x="8287" y="3623"/>
                    <a:pt x="8287" y="3938"/>
                    <a:pt x="8035" y="4064"/>
                  </a:cubicBezTo>
                  <a:lnTo>
                    <a:pt x="4601" y="6112"/>
                  </a:lnTo>
                  <a:cubicBezTo>
                    <a:pt x="4552" y="6140"/>
                    <a:pt x="4500" y="6153"/>
                    <a:pt x="4448" y="6153"/>
                  </a:cubicBezTo>
                  <a:cubicBezTo>
                    <a:pt x="4268" y="6153"/>
                    <a:pt x="4097" y="6000"/>
                    <a:pt x="4097" y="5829"/>
                  </a:cubicBezTo>
                  <a:lnTo>
                    <a:pt x="4097" y="1733"/>
                  </a:lnTo>
                  <a:cubicBezTo>
                    <a:pt x="4097" y="1527"/>
                    <a:pt x="4247" y="1387"/>
                    <a:pt x="4414" y="1387"/>
                  </a:cubicBezTo>
                  <a:close/>
                  <a:moveTo>
                    <a:pt x="1041" y="0"/>
                  </a:moveTo>
                  <a:cubicBezTo>
                    <a:pt x="473" y="0"/>
                    <a:pt x="1" y="473"/>
                    <a:pt x="1" y="1040"/>
                  </a:cubicBezTo>
                  <a:lnTo>
                    <a:pt x="1" y="6490"/>
                  </a:lnTo>
                  <a:cubicBezTo>
                    <a:pt x="1" y="7057"/>
                    <a:pt x="473" y="7530"/>
                    <a:pt x="1041" y="7530"/>
                  </a:cubicBezTo>
                  <a:lnTo>
                    <a:pt x="10650" y="7530"/>
                  </a:lnTo>
                  <a:cubicBezTo>
                    <a:pt x="11185" y="7530"/>
                    <a:pt x="11658" y="7057"/>
                    <a:pt x="11658" y="6490"/>
                  </a:cubicBezTo>
                  <a:lnTo>
                    <a:pt x="11658" y="1040"/>
                  </a:lnTo>
                  <a:cubicBezTo>
                    <a:pt x="11658" y="473"/>
                    <a:pt x="11248" y="0"/>
                    <a:pt x="106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9" name="Google Shape;2109;p74"/>
          <p:cNvGrpSpPr/>
          <p:nvPr/>
        </p:nvGrpSpPr>
        <p:grpSpPr>
          <a:xfrm>
            <a:off x="6260324" y="2204615"/>
            <a:ext cx="423079" cy="420811"/>
            <a:chOff x="-3031325" y="3597450"/>
            <a:chExt cx="293825" cy="292250"/>
          </a:xfrm>
        </p:grpSpPr>
        <p:sp>
          <p:nvSpPr>
            <p:cNvPr id="2110" name="Google Shape;2110;p74"/>
            <p:cNvSpPr/>
            <p:nvPr/>
          </p:nvSpPr>
          <p:spPr>
            <a:xfrm>
              <a:off x="-3029750" y="3597450"/>
              <a:ext cx="292250" cy="67775"/>
            </a:xfrm>
            <a:custGeom>
              <a:rect b="b" l="l" r="r" t="t"/>
              <a:pathLst>
                <a:path extrusionOk="0" h="2711" w="11690">
                  <a:moveTo>
                    <a:pt x="1702" y="1387"/>
                  </a:moveTo>
                  <a:cubicBezTo>
                    <a:pt x="1891" y="1387"/>
                    <a:pt x="2049" y="1545"/>
                    <a:pt x="2049" y="1734"/>
                  </a:cubicBezTo>
                  <a:cubicBezTo>
                    <a:pt x="2049" y="1923"/>
                    <a:pt x="1891" y="2080"/>
                    <a:pt x="1702" y="2080"/>
                  </a:cubicBezTo>
                  <a:cubicBezTo>
                    <a:pt x="1513" y="2080"/>
                    <a:pt x="1356" y="1923"/>
                    <a:pt x="1356" y="1734"/>
                  </a:cubicBezTo>
                  <a:cubicBezTo>
                    <a:pt x="1356" y="1545"/>
                    <a:pt x="1513" y="1387"/>
                    <a:pt x="1702" y="1387"/>
                  </a:cubicBezTo>
                  <a:close/>
                  <a:moveTo>
                    <a:pt x="3120" y="1387"/>
                  </a:moveTo>
                  <a:cubicBezTo>
                    <a:pt x="3309" y="1387"/>
                    <a:pt x="3466" y="1545"/>
                    <a:pt x="3466" y="1734"/>
                  </a:cubicBezTo>
                  <a:cubicBezTo>
                    <a:pt x="3466" y="1923"/>
                    <a:pt x="3309" y="2080"/>
                    <a:pt x="3120" y="2080"/>
                  </a:cubicBezTo>
                  <a:cubicBezTo>
                    <a:pt x="2931" y="2080"/>
                    <a:pt x="2773" y="1923"/>
                    <a:pt x="2773" y="1734"/>
                  </a:cubicBezTo>
                  <a:cubicBezTo>
                    <a:pt x="2773" y="1545"/>
                    <a:pt x="2931" y="1387"/>
                    <a:pt x="3120" y="1387"/>
                  </a:cubicBezTo>
                  <a:close/>
                  <a:moveTo>
                    <a:pt x="9985" y="1417"/>
                  </a:moveTo>
                  <a:cubicBezTo>
                    <a:pt x="10400" y="1417"/>
                    <a:pt x="10449" y="2080"/>
                    <a:pt x="9956" y="2080"/>
                  </a:cubicBezTo>
                  <a:lnTo>
                    <a:pt x="5861" y="2080"/>
                  </a:lnTo>
                  <a:cubicBezTo>
                    <a:pt x="5451" y="2080"/>
                    <a:pt x="5388" y="1418"/>
                    <a:pt x="5861" y="1418"/>
                  </a:cubicBezTo>
                  <a:lnTo>
                    <a:pt x="9956" y="1418"/>
                  </a:lnTo>
                  <a:cubicBezTo>
                    <a:pt x="9966" y="1418"/>
                    <a:pt x="9976" y="1417"/>
                    <a:pt x="9985" y="1417"/>
                  </a:cubicBezTo>
                  <a:close/>
                  <a:moveTo>
                    <a:pt x="1041" y="1"/>
                  </a:moveTo>
                  <a:cubicBezTo>
                    <a:pt x="473" y="1"/>
                    <a:pt x="1" y="473"/>
                    <a:pt x="1" y="1040"/>
                  </a:cubicBezTo>
                  <a:lnTo>
                    <a:pt x="1" y="2710"/>
                  </a:lnTo>
                  <a:lnTo>
                    <a:pt x="11689" y="2710"/>
                  </a:lnTo>
                  <a:lnTo>
                    <a:pt x="11689" y="1040"/>
                  </a:lnTo>
                  <a:cubicBezTo>
                    <a:pt x="11658" y="473"/>
                    <a:pt x="11248" y="1"/>
                    <a:pt x="106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74"/>
            <p:cNvSpPr/>
            <p:nvPr/>
          </p:nvSpPr>
          <p:spPr>
            <a:xfrm>
              <a:off x="-3031325" y="3687250"/>
              <a:ext cx="292250" cy="153600"/>
            </a:xfrm>
            <a:custGeom>
              <a:rect b="b" l="l" r="r" t="t"/>
              <a:pathLst>
                <a:path extrusionOk="0" h="6144" w="11690">
                  <a:moveTo>
                    <a:pt x="1" y="0"/>
                  </a:moveTo>
                  <a:lnTo>
                    <a:pt x="1" y="5104"/>
                  </a:lnTo>
                  <a:lnTo>
                    <a:pt x="64" y="5104"/>
                  </a:lnTo>
                  <a:cubicBezTo>
                    <a:pt x="64" y="5671"/>
                    <a:pt x="536" y="6144"/>
                    <a:pt x="1104" y="6144"/>
                  </a:cubicBezTo>
                  <a:lnTo>
                    <a:pt x="4475" y="6144"/>
                  </a:lnTo>
                  <a:cubicBezTo>
                    <a:pt x="4317" y="5671"/>
                    <a:pt x="4223" y="5199"/>
                    <a:pt x="4223" y="4695"/>
                  </a:cubicBezTo>
                  <a:lnTo>
                    <a:pt x="4223" y="2395"/>
                  </a:lnTo>
                  <a:cubicBezTo>
                    <a:pt x="4223" y="1790"/>
                    <a:pt x="4686" y="1366"/>
                    <a:pt x="5227" y="1366"/>
                  </a:cubicBezTo>
                  <a:cubicBezTo>
                    <a:pt x="5362" y="1366"/>
                    <a:pt x="5502" y="1393"/>
                    <a:pt x="5640" y="1450"/>
                  </a:cubicBezTo>
                  <a:cubicBezTo>
                    <a:pt x="5735" y="1481"/>
                    <a:pt x="5861" y="1544"/>
                    <a:pt x="5987" y="1544"/>
                  </a:cubicBezTo>
                  <a:cubicBezTo>
                    <a:pt x="6144" y="1544"/>
                    <a:pt x="6365" y="1450"/>
                    <a:pt x="6900" y="977"/>
                  </a:cubicBezTo>
                  <a:cubicBezTo>
                    <a:pt x="7090" y="788"/>
                    <a:pt x="7349" y="693"/>
                    <a:pt x="7613" y="693"/>
                  </a:cubicBezTo>
                  <a:cubicBezTo>
                    <a:pt x="7877" y="693"/>
                    <a:pt x="8145" y="788"/>
                    <a:pt x="8350" y="977"/>
                  </a:cubicBezTo>
                  <a:cubicBezTo>
                    <a:pt x="8822" y="1450"/>
                    <a:pt x="9106" y="1544"/>
                    <a:pt x="9263" y="1544"/>
                  </a:cubicBezTo>
                  <a:cubicBezTo>
                    <a:pt x="9358" y="1544"/>
                    <a:pt x="9484" y="1481"/>
                    <a:pt x="9610" y="1450"/>
                  </a:cubicBezTo>
                  <a:cubicBezTo>
                    <a:pt x="9742" y="1393"/>
                    <a:pt x="9878" y="1366"/>
                    <a:pt x="10011" y="1366"/>
                  </a:cubicBezTo>
                  <a:cubicBezTo>
                    <a:pt x="10544" y="1366"/>
                    <a:pt x="11028" y="1790"/>
                    <a:pt x="11028" y="2395"/>
                  </a:cubicBezTo>
                  <a:lnTo>
                    <a:pt x="11028" y="4695"/>
                  </a:lnTo>
                  <a:cubicBezTo>
                    <a:pt x="11028" y="5199"/>
                    <a:pt x="10933" y="5671"/>
                    <a:pt x="10744" y="6144"/>
                  </a:cubicBezTo>
                  <a:cubicBezTo>
                    <a:pt x="11248" y="6112"/>
                    <a:pt x="11689" y="5671"/>
                    <a:pt x="11689" y="5104"/>
                  </a:cubicBezTo>
                  <a:lnTo>
                    <a:pt x="1168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74"/>
            <p:cNvSpPr/>
            <p:nvPr/>
          </p:nvSpPr>
          <p:spPr>
            <a:xfrm>
              <a:off x="-2908450" y="3724275"/>
              <a:ext cx="59900" cy="164625"/>
            </a:xfrm>
            <a:custGeom>
              <a:rect b="b" l="l" r="r" t="t"/>
              <a:pathLst>
                <a:path extrusionOk="0" h="6585" w="2396">
                  <a:moveTo>
                    <a:pt x="2395" y="0"/>
                  </a:moveTo>
                  <a:cubicBezTo>
                    <a:pt x="1904" y="491"/>
                    <a:pt x="1500" y="721"/>
                    <a:pt x="1085" y="721"/>
                  </a:cubicBezTo>
                  <a:cubicBezTo>
                    <a:pt x="887" y="721"/>
                    <a:pt x="687" y="669"/>
                    <a:pt x="473" y="567"/>
                  </a:cubicBezTo>
                  <a:cubicBezTo>
                    <a:pt x="423" y="548"/>
                    <a:pt x="374" y="539"/>
                    <a:pt x="327" y="539"/>
                  </a:cubicBezTo>
                  <a:cubicBezTo>
                    <a:pt x="142" y="539"/>
                    <a:pt x="1" y="681"/>
                    <a:pt x="1" y="882"/>
                  </a:cubicBezTo>
                  <a:lnTo>
                    <a:pt x="1" y="3214"/>
                  </a:lnTo>
                  <a:cubicBezTo>
                    <a:pt x="1" y="3718"/>
                    <a:pt x="127" y="4222"/>
                    <a:pt x="316" y="4663"/>
                  </a:cubicBezTo>
                  <a:cubicBezTo>
                    <a:pt x="725" y="5513"/>
                    <a:pt x="1387" y="6238"/>
                    <a:pt x="2395" y="6585"/>
                  </a:cubicBezTo>
                  <a:lnTo>
                    <a:pt x="239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74"/>
            <p:cNvSpPr/>
            <p:nvPr/>
          </p:nvSpPr>
          <p:spPr>
            <a:xfrm>
              <a:off x="-2831250" y="3725850"/>
              <a:ext cx="59875" cy="163850"/>
            </a:xfrm>
            <a:custGeom>
              <a:rect b="b" l="l" r="r" t="t"/>
              <a:pathLst>
                <a:path extrusionOk="0" h="6554" w="2395">
                  <a:moveTo>
                    <a:pt x="0" y="0"/>
                  </a:moveTo>
                  <a:lnTo>
                    <a:pt x="0" y="6553"/>
                  </a:lnTo>
                  <a:cubicBezTo>
                    <a:pt x="1008" y="6175"/>
                    <a:pt x="1670" y="5450"/>
                    <a:pt x="2079" y="4631"/>
                  </a:cubicBezTo>
                  <a:cubicBezTo>
                    <a:pt x="2269" y="4159"/>
                    <a:pt x="2395" y="3686"/>
                    <a:pt x="2395" y="3182"/>
                  </a:cubicBezTo>
                  <a:lnTo>
                    <a:pt x="2395" y="851"/>
                  </a:lnTo>
                  <a:cubicBezTo>
                    <a:pt x="2395" y="623"/>
                    <a:pt x="2212" y="477"/>
                    <a:pt x="2042" y="477"/>
                  </a:cubicBezTo>
                  <a:cubicBezTo>
                    <a:pt x="2000" y="477"/>
                    <a:pt x="1959" y="485"/>
                    <a:pt x="1922" y="504"/>
                  </a:cubicBezTo>
                  <a:cubicBezTo>
                    <a:pt x="1704" y="598"/>
                    <a:pt x="1496" y="647"/>
                    <a:pt x="1291" y="647"/>
                  </a:cubicBezTo>
                  <a:cubicBezTo>
                    <a:pt x="873" y="647"/>
                    <a:pt x="465" y="444"/>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4" name="Google Shape;2114;p74"/>
          <p:cNvGrpSpPr/>
          <p:nvPr/>
        </p:nvGrpSpPr>
        <p:grpSpPr>
          <a:xfrm>
            <a:off x="6272798" y="2781214"/>
            <a:ext cx="421927" cy="370882"/>
            <a:chOff x="-3030525" y="3973150"/>
            <a:chExt cx="293025" cy="257575"/>
          </a:xfrm>
        </p:grpSpPr>
        <p:sp>
          <p:nvSpPr>
            <p:cNvPr id="2115" name="Google Shape;2115;p74"/>
            <p:cNvSpPr/>
            <p:nvPr/>
          </p:nvSpPr>
          <p:spPr>
            <a:xfrm>
              <a:off x="-3029750" y="3973150"/>
              <a:ext cx="292250" cy="68550"/>
            </a:xfrm>
            <a:custGeom>
              <a:rect b="b" l="l" r="r" t="t"/>
              <a:pathLst>
                <a:path extrusionOk="0" h="2742" w="11690">
                  <a:moveTo>
                    <a:pt x="1702" y="1355"/>
                  </a:moveTo>
                  <a:cubicBezTo>
                    <a:pt x="1891" y="1355"/>
                    <a:pt x="2049" y="1513"/>
                    <a:pt x="2049" y="1702"/>
                  </a:cubicBezTo>
                  <a:cubicBezTo>
                    <a:pt x="2049" y="1922"/>
                    <a:pt x="1891" y="2080"/>
                    <a:pt x="1702" y="2080"/>
                  </a:cubicBezTo>
                  <a:cubicBezTo>
                    <a:pt x="1513" y="2080"/>
                    <a:pt x="1356" y="1922"/>
                    <a:pt x="1356" y="1702"/>
                  </a:cubicBezTo>
                  <a:cubicBezTo>
                    <a:pt x="1356" y="1513"/>
                    <a:pt x="1513" y="1355"/>
                    <a:pt x="1702" y="1355"/>
                  </a:cubicBezTo>
                  <a:close/>
                  <a:moveTo>
                    <a:pt x="3088" y="1355"/>
                  </a:moveTo>
                  <a:cubicBezTo>
                    <a:pt x="3277" y="1355"/>
                    <a:pt x="3435" y="1513"/>
                    <a:pt x="3435" y="1702"/>
                  </a:cubicBezTo>
                  <a:cubicBezTo>
                    <a:pt x="3435" y="1922"/>
                    <a:pt x="3277" y="2080"/>
                    <a:pt x="3088" y="2080"/>
                  </a:cubicBezTo>
                  <a:cubicBezTo>
                    <a:pt x="2868" y="2080"/>
                    <a:pt x="2710" y="1922"/>
                    <a:pt x="2710" y="1702"/>
                  </a:cubicBezTo>
                  <a:cubicBezTo>
                    <a:pt x="2710" y="1513"/>
                    <a:pt x="2868" y="1355"/>
                    <a:pt x="3088" y="1355"/>
                  </a:cubicBezTo>
                  <a:close/>
                  <a:moveTo>
                    <a:pt x="9925" y="1387"/>
                  </a:moveTo>
                  <a:cubicBezTo>
                    <a:pt x="10366" y="1387"/>
                    <a:pt x="10366" y="2080"/>
                    <a:pt x="9925" y="2080"/>
                  </a:cubicBezTo>
                  <a:lnTo>
                    <a:pt x="5829" y="2080"/>
                  </a:lnTo>
                  <a:cubicBezTo>
                    <a:pt x="5388" y="2080"/>
                    <a:pt x="5357" y="1387"/>
                    <a:pt x="5829" y="1387"/>
                  </a:cubicBezTo>
                  <a:close/>
                  <a:moveTo>
                    <a:pt x="1041" y="1"/>
                  </a:moveTo>
                  <a:cubicBezTo>
                    <a:pt x="473" y="1"/>
                    <a:pt x="1" y="473"/>
                    <a:pt x="1" y="1040"/>
                  </a:cubicBezTo>
                  <a:lnTo>
                    <a:pt x="1" y="2741"/>
                  </a:lnTo>
                  <a:lnTo>
                    <a:pt x="11689" y="2741"/>
                  </a:lnTo>
                  <a:lnTo>
                    <a:pt x="11689" y="1040"/>
                  </a:lnTo>
                  <a:cubicBezTo>
                    <a:pt x="11658" y="505"/>
                    <a:pt x="11248" y="1"/>
                    <a:pt x="106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74"/>
            <p:cNvSpPr/>
            <p:nvPr/>
          </p:nvSpPr>
          <p:spPr>
            <a:xfrm>
              <a:off x="-3030525" y="4059000"/>
              <a:ext cx="292225" cy="171725"/>
            </a:xfrm>
            <a:custGeom>
              <a:rect b="b" l="l" r="r" t="t"/>
              <a:pathLst>
                <a:path extrusionOk="0" h="6869" w="11689">
                  <a:moveTo>
                    <a:pt x="3773" y="1366"/>
                  </a:moveTo>
                  <a:cubicBezTo>
                    <a:pt x="4065" y="1366"/>
                    <a:pt x="4260" y="1775"/>
                    <a:pt x="3970" y="1985"/>
                  </a:cubicBezTo>
                  <a:lnTo>
                    <a:pt x="2363" y="3088"/>
                  </a:lnTo>
                  <a:lnTo>
                    <a:pt x="3970" y="4191"/>
                  </a:lnTo>
                  <a:cubicBezTo>
                    <a:pt x="4252" y="4370"/>
                    <a:pt x="4075" y="4801"/>
                    <a:pt x="3795" y="4801"/>
                  </a:cubicBezTo>
                  <a:cubicBezTo>
                    <a:pt x="3731" y="4801"/>
                    <a:pt x="3662" y="4779"/>
                    <a:pt x="3592" y="4726"/>
                  </a:cubicBezTo>
                  <a:lnTo>
                    <a:pt x="1544" y="3372"/>
                  </a:lnTo>
                  <a:cubicBezTo>
                    <a:pt x="1324" y="3246"/>
                    <a:pt x="1324" y="2962"/>
                    <a:pt x="1544" y="2805"/>
                  </a:cubicBezTo>
                  <a:lnTo>
                    <a:pt x="3592" y="1418"/>
                  </a:lnTo>
                  <a:cubicBezTo>
                    <a:pt x="3654" y="1382"/>
                    <a:pt x="3715" y="1366"/>
                    <a:pt x="3773" y="1366"/>
                  </a:cubicBezTo>
                  <a:close/>
                  <a:moveTo>
                    <a:pt x="7912" y="1407"/>
                  </a:moveTo>
                  <a:cubicBezTo>
                    <a:pt x="7979" y="1407"/>
                    <a:pt x="8053" y="1429"/>
                    <a:pt x="8129" y="1481"/>
                  </a:cubicBezTo>
                  <a:lnTo>
                    <a:pt x="10145" y="2836"/>
                  </a:lnTo>
                  <a:cubicBezTo>
                    <a:pt x="10366" y="2962"/>
                    <a:pt x="10366" y="3277"/>
                    <a:pt x="10145" y="3403"/>
                  </a:cubicBezTo>
                  <a:lnTo>
                    <a:pt x="8129" y="4789"/>
                  </a:lnTo>
                  <a:cubicBezTo>
                    <a:pt x="8061" y="4826"/>
                    <a:pt x="7996" y="4841"/>
                    <a:pt x="7935" y="4841"/>
                  </a:cubicBezTo>
                  <a:cubicBezTo>
                    <a:pt x="7624" y="4841"/>
                    <a:pt x="7430" y="4433"/>
                    <a:pt x="7719" y="4222"/>
                  </a:cubicBezTo>
                  <a:lnTo>
                    <a:pt x="9326" y="3120"/>
                  </a:lnTo>
                  <a:lnTo>
                    <a:pt x="7719" y="2017"/>
                  </a:lnTo>
                  <a:cubicBezTo>
                    <a:pt x="7437" y="1837"/>
                    <a:pt x="7615" y="1407"/>
                    <a:pt x="7912" y="1407"/>
                  </a:cubicBezTo>
                  <a:close/>
                  <a:moveTo>
                    <a:pt x="6515" y="714"/>
                  </a:moveTo>
                  <a:cubicBezTo>
                    <a:pt x="6728" y="714"/>
                    <a:pt x="6948" y="909"/>
                    <a:pt x="6868" y="1166"/>
                  </a:cubicBezTo>
                  <a:lnTo>
                    <a:pt x="5482" y="5262"/>
                  </a:lnTo>
                  <a:cubicBezTo>
                    <a:pt x="5434" y="5420"/>
                    <a:pt x="5306" y="5489"/>
                    <a:pt x="5176" y="5489"/>
                  </a:cubicBezTo>
                  <a:cubicBezTo>
                    <a:pt x="4968" y="5489"/>
                    <a:pt x="4755" y="5313"/>
                    <a:pt x="4852" y="5041"/>
                  </a:cubicBezTo>
                  <a:lnTo>
                    <a:pt x="6207" y="946"/>
                  </a:lnTo>
                  <a:cubicBezTo>
                    <a:pt x="6265" y="782"/>
                    <a:pt x="6389" y="714"/>
                    <a:pt x="6515" y="714"/>
                  </a:cubicBezTo>
                  <a:close/>
                  <a:moveTo>
                    <a:pt x="0" y="1"/>
                  </a:moveTo>
                  <a:lnTo>
                    <a:pt x="0" y="5829"/>
                  </a:lnTo>
                  <a:lnTo>
                    <a:pt x="32" y="5829"/>
                  </a:lnTo>
                  <a:cubicBezTo>
                    <a:pt x="32" y="6396"/>
                    <a:pt x="504" y="6869"/>
                    <a:pt x="1072" y="6869"/>
                  </a:cubicBezTo>
                  <a:lnTo>
                    <a:pt x="10681" y="6869"/>
                  </a:lnTo>
                  <a:cubicBezTo>
                    <a:pt x="11216" y="6869"/>
                    <a:pt x="11689" y="6396"/>
                    <a:pt x="11689" y="5829"/>
                  </a:cubicBezTo>
                  <a:lnTo>
                    <a:pt x="1168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7" name="Google Shape;2117;p74"/>
          <p:cNvGrpSpPr/>
          <p:nvPr/>
        </p:nvGrpSpPr>
        <p:grpSpPr>
          <a:xfrm>
            <a:off x="1374391" y="3369426"/>
            <a:ext cx="421927" cy="297195"/>
            <a:chOff x="-1199300" y="3279250"/>
            <a:chExt cx="293025" cy="206400"/>
          </a:xfrm>
        </p:grpSpPr>
        <p:sp>
          <p:nvSpPr>
            <p:cNvPr id="2118" name="Google Shape;2118;p74"/>
            <p:cNvSpPr/>
            <p:nvPr/>
          </p:nvSpPr>
          <p:spPr>
            <a:xfrm>
              <a:off x="-1183550" y="3395050"/>
              <a:ext cx="261525" cy="90600"/>
            </a:xfrm>
            <a:custGeom>
              <a:rect b="b" l="l" r="r" t="t"/>
              <a:pathLst>
                <a:path extrusionOk="0" h="3624" w="10461">
                  <a:moveTo>
                    <a:pt x="3498" y="0"/>
                  </a:moveTo>
                  <a:lnTo>
                    <a:pt x="1" y="3529"/>
                  </a:lnTo>
                  <a:cubicBezTo>
                    <a:pt x="127" y="3623"/>
                    <a:pt x="284" y="3623"/>
                    <a:pt x="442" y="3623"/>
                  </a:cubicBezTo>
                  <a:lnTo>
                    <a:pt x="10051" y="3623"/>
                  </a:lnTo>
                  <a:cubicBezTo>
                    <a:pt x="10208" y="3623"/>
                    <a:pt x="10366" y="3560"/>
                    <a:pt x="10460" y="3529"/>
                  </a:cubicBezTo>
                  <a:lnTo>
                    <a:pt x="6963" y="0"/>
                  </a:lnTo>
                  <a:lnTo>
                    <a:pt x="5986" y="977"/>
                  </a:lnTo>
                  <a:cubicBezTo>
                    <a:pt x="5797" y="1166"/>
                    <a:pt x="5522" y="1260"/>
                    <a:pt x="5242" y="1260"/>
                  </a:cubicBezTo>
                  <a:cubicBezTo>
                    <a:pt x="4963" y="1260"/>
                    <a:pt x="4679" y="1166"/>
                    <a:pt x="4474" y="977"/>
                  </a:cubicBezTo>
                  <a:lnTo>
                    <a:pt x="349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74"/>
            <p:cNvSpPr/>
            <p:nvPr/>
          </p:nvSpPr>
          <p:spPr>
            <a:xfrm>
              <a:off x="-1184325" y="3279250"/>
              <a:ext cx="261500" cy="129400"/>
            </a:xfrm>
            <a:custGeom>
              <a:rect b="b" l="l" r="r" t="t"/>
              <a:pathLst>
                <a:path extrusionOk="0" h="5176" w="10460">
                  <a:moveTo>
                    <a:pt x="410" y="1"/>
                  </a:moveTo>
                  <a:cubicBezTo>
                    <a:pt x="252" y="1"/>
                    <a:pt x="95" y="64"/>
                    <a:pt x="0" y="95"/>
                  </a:cubicBezTo>
                  <a:lnTo>
                    <a:pt x="3781" y="3876"/>
                  </a:lnTo>
                  <a:lnTo>
                    <a:pt x="4978" y="5105"/>
                  </a:lnTo>
                  <a:cubicBezTo>
                    <a:pt x="5041" y="5152"/>
                    <a:pt x="5143" y="5175"/>
                    <a:pt x="5246" y="5175"/>
                  </a:cubicBezTo>
                  <a:cubicBezTo>
                    <a:pt x="5348" y="5175"/>
                    <a:pt x="5450" y="5152"/>
                    <a:pt x="5513" y="5105"/>
                  </a:cubicBezTo>
                  <a:lnTo>
                    <a:pt x="6711" y="3876"/>
                  </a:lnTo>
                  <a:lnTo>
                    <a:pt x="10460" y="95"/>
                  </a:lnTo>
                  <a:cubicBezTo>
                    <a:pt x="10334" y="1"/>
                    <a:pt x="10176" y="1"/>
                    <a:pt x="100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74"/>
            <p:cNvSpPr/>
            <p:nvPr/>
          </p:nvSpPr>
          <p:spPr>
            <a:xfrm>
              <a:off x="-1199300" y="3294225"/>
              <a:ext cx="90600" cy="175650"/>
            </a:xfrm>
            <a:custGeom>
              <a:rect b="b" l="l" r="r" t="t"/>
              <a:pathLst>
                <a:path extrusionOk="0" h="7026" w="3624">
                  <a:moveTo>
                    <a:pt x="126" y="0"/>
                  </a:moveTo>
                  <a:cubicBezTo>
                    <a:pt x="32" y="126"/>
                    <a:pt x="0" y="284"/>
                    <a:pt x="0" y="441"/>
                  </a:cubicBezTo>
                  <a:lnTo>
                    <a:pt x="0" y="6585"/>
                  </a:lnTo>
                  <a:cubicBezTo>
                    <a:pt x="0" y="6742"/>
                    <a:pt x="32" y="6900"/>
                    <a:pt x="126" y="7026"/>
                  </a:cubicBezTo>
                  <a:lnTo>
                    <a:pt x="3624" y="3466"/>
                  </a:lnTo>
                  <a:lnTo>
                    <a:pt x="12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74"/>
            <p:cNvSpPr/>
            <p:nvPr/>
          </p:nvSpPr>
          <p:spPr>
            <a:xfrm>
              <a:off x="-996875" y="3294225"/>
              <a:ext cx="90600" cy="177225"/>
            </a:xfrm>
            <a:custGeom>
              <a:rect b="b" l="l" r="r" t="t"/>
              <a:pathLst>
                <a:path extrusionOk="0" h="7089" w="3624">
                  <a:moveTo>
                    <a:pt x="3529" y="0"/>
                  </a:moveTo>
                  <a:lnTo>
                    <a:pt x="0" y="3529"/>
                  </a:lnTo>
                  <a:lnTo>
                    <a:pt x="3529" y="7089"/>
                  </a:lnTo>
                  <a:cubicBezTo>
                    <a:pt x="3592" y="6963"/>
                    <a:pt x="3623" y="6805"/>
                    <a:pt x="3623" y="6648"/>
                  </a:cubicBezTo>
                  <a:lnTo>
                    <a:pt x="3623" y="504"/>
                  </a:lnTo>
                  <a:cubicBezTo>
                    <a:pt x="3592" y="284"/>
                    <a:pt x="3560" y="126"/>
                    <a:pt x="35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22" name="Google Shape;2122;p74"/>
          <p:cNvGrpSpPr/>
          <p:nvPr/>
        </p:nvGrpSpPr>
        <p:grpSpPr>
          <a:xfrm>
            <a:off x="1381477" y="1688773"/>
            <a:ext cx="444605" cy="420559"/>
            <a:chOff x="-6338550" y="3272950"/>
            <a:chExt cx="308775" cy="292075"/>
          </a:xfrm>
        </p:grpSpPr>
        <p:sp>
          <p:nvSpPr>
            <p:cNvPr id="2123" name="Google Shape;2123;p74"/>
            <p:cNvSpPr/>
            <p:nvPr/>
          </p:nvSpPr>
          <p:spPr>
            <a:xfrm>
              <a:off x="-6338550" y="3272950"/>
              <a:ext cx="308775" cy="119750"/>
            </a:xfrm>
            <a:custGeom>
              <a:rect b="b" l="l" r="r" t="t"/>
              <a:pathLst>
                <a:path extrusionOk="0" h="4790" w="12351">
                  <a:moveTo>
                    <a:pt x="6144" y="2017"/>
                  </a:moveTo>
                  <a:cubicBezTo>
                    <a:pt x="6333" y="2017"/>
                    <a:pt x="6491" y="2206"/>
                    <a:pt x="6491" y="2395"/>
                  </a:cubicBezTo>
                  <a:cubicBezTo>
                    <a:pt x="6459" y="2584"/>
                    <a:pt x="6333" y="2742"/>
                    <a:pt x="6144" y="2742"/>
                  </a:cubicBezTo>
                  <a:cubicBezTo>
                    <a:pt x="5955" y="2742"/>
                    <a:pt x="5797" y="2584"/>
                    <a:pt x="5797" y="2395"/>
                  </a:cubicBezTo>
                  <a:cubicBezTo>
                    <a:pt x="5797" y="2206"/>
                    <a:pt x="5955" y="2017"/>
                    <a:pt x="6144" y="2017"/>
                  </a:cubicBezTo>
                  <a:close/>
                  <a:moveTo>
                    <a:pt x="6144" y="1"/>
                  </a:moveTo>
                  <a:cubicBezTo>
                    <a:pt x="4789" y="1"/>
                    <a:pt x="3750" y="1040"/>
                    <a:pt x="3750" y="2395"/>
                  </a:cubicBezTo>
                  <a:cubicBezTo>
                    <a:pt x="3750" y="2521"/>
                    <a:pt x="3750" y="2616"/>
                    <a:pt x="3781" y="2742"/>
                  </a:cubicBezTo>
                  <a:lnTo>
                    <a:pt x="1324" y="2742"/>
                  </a:lnTo>
                  <a:cubicBezTo>
                    <a:pt x="1" y="2742"/>
                    <a:pt x="1" y="4790"/>
                    <a:pt x="1324" y="4790"/>
                  </a:cubicBezTo>
                  <a:lnTo>
                    <a:pt x="10996" y="4790"/>
                  </a:lnTo>
                  <a:cubicBezTo>
                    <a:pt x="12351" y="4790"/>
                    <a:pt x="12351" y="2742"/>
                    <a:pt x="10996" y="2742"/>
                  </a:cubicBezTo>
                  <a:lnTo>
                    <a:pt x="8507" y="2742"/>
                  </a:lnTo>
                  <a:cubicBezTo>
                    <a:pt x="8507" y="2616"/>
                    <a:pt x="8538" y="2521"/>
                    <a:pt x="8538" y="2395"/>
                  </a:cubicBezTo>
                  <a:cubicBezTo>
                    <a:pt x="8538" y="1040"/>
                    <a:pt x="7467" y="1"/>
                    <a:pt x="614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74"/>
            <p:cNvSpPr/>
            <p:nvPr/>
          </p:nvSpPr>
          <p:spPr>
            <a:xfrm>
              <a:off x="-6228275" y="3479325"/>
              <a:ext cx="86650" cy="85700"/>
            </a:xfrm>
            <a:custGeom>
              <a:rect b="b" l="l" r="r" t="t"/>
              <a:pathLst>
                <a:path extrusionOk="0" h="3428" w="3466">
                  <a:moveTo>
                    <a:pt x="32" y="0"/>
                  </a:moveTo>
                  <a:lnTo>
                    <a:pt x="32" y="3088"/>
                  </a:lnTo>
                  <a:lnTo>
                    <a:pt x="0" y="3088"/>
                  </a:lnTo>
                  <a:cubicBezTo>
                    <a:pt x="0" y="3268"/>
                    <a:pt x="190" y="3428"/>
                    <a:pt x="380" y="3428"/>
                  </a:cubicBezTo>
                  <a:cubicBezTo>
                    <a:pt x="422" y="3428"/>
                    <a:pt x="464" y="3420"/>
                    <a:pt x="504" y="3403"/>
                  </a:cubicBezTo>
                  <a:lnTo>
                    <a:pt x="3277" y="2016"/>
                  </a:lnTo>
                  <a:cubicBezTo>
                    <a:pt x="3371" y="1985"/>
                    <a:pt x="3466" y="1859"/>
                    <a:pt x="3466" y="1701"/>
                  </a:cubicBezTo>
                  <a:lnTo>
                    <a:pt x="346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74"/>
            <p:cNvSpPr/>
            <p:nvPr/>
          </p:nvSpPr>
          <p:spPr>
            <a:xfrm>
              <a:off x="-6292075" y="3410800"/>
              <a:ext cx="212675" cy="50425"/>
            </a:xfrm>
            <a:custGeom>
              <a:rect b="b" l="l" r="r" t="t"/>
              <a:pathLst>
                <a:path extrusionOk="0" h="2017" w="8507">
                  <a:moveTo>
                    <a:pt x="0" y="0"/>
                  </a:moveTo>
                  <a:lnTo>
                    <a:pt x="2048" y="2016"/>
                  </a:lnTo>
                  <a:lnTo>
                    <a:pt x="6459" y="2016"/>
                  </a:lnTo>
                  <a:lnTo>
                    <a:pt x="850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26" name="Google Shape;2126;p74"/>
          <p:cNvGrpSpPr/>
          <p:nvPr/>
        </p:nvGrpSpPr>
        <p:grpSpPr>
          <a:xfrm>
            <a:off x="1392817" y="2205194"/>
            <a:ext cx="421927" cy="419659"/>
            <a:chOff x="-6329100" y="3632100"/>
            <a:chExt cx="293025" cy="291450"/>
          </a:xfrm>
        </p:grpSpPr>
        <p:sp>
          <p:nvSpPr>
            <p:cNvPr id="2127" name="Google Shape;2127;p74"/>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74"/>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74"/>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30" name="Google Shape;2130;p74"/>
          <p:cNvGrpSpPr/>
          <p:nvPr/>
        </p:nvGrpSpPr>
        <p:grpSpPr>
          <a:xfrm>
            <a:off x="1405867" y="2756828"/>
            <a:ext cx="419623" cy="419659"/>
            <a:chOff x="-6329875" y="3992050"/>
            <a:chExt cx="291425" cy="291450"/>
          </a:xfrm>
        </p:grpSpPr>
        <p:sp>
          <p:nvSpPr>
            <p:cNvPr id="2131" name="Google Shape;2131;p74"/>
            <p:cNvSpPr/>
            <p:nvPr/>
          </p:nvSpPr>
          <p:spPr>
            <a:xfrm>
              <a:off x="-6090450" y="4077900"/>
              <a:ext cx="52000" cy="34675"/>
            </a:xfrm>
            <a:custGeom>
              <a:rect b="b" l="l" r="r" t="t"/>
              <a:pathLst>
                <a:path extrusionOk="0" h="1387" w="2080">
                  <a:moveTo>
                    <a:pt x="1" y="1"/>
                  </a:moveTo>
                  <a:lnTo>
                    <a:pt x="1" y="1387"/>
                  </a:lnTo>
                  <a:lnTo>
                    <a:pt x="2080" y="1387"/>
                  </a:lnTo>
                  <a:lnTo>
                    <a:pt x="2080" y="1040"/>
                  </a:lnTo>
                  <a:cubicBezTo>
                    <a:pt x="2080" y="473"/>
                    <a:pt x="1607" y="1"/>
                    <a:pt x="10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74"/>
            <p:cNvSpPr/>
            <p:nvPr/>
          </p:nvSpPr>
          <p:spPr>
            <a:xfrm>
              <a:off x="-6262925" y="3992050"/>
              <a:ext cx="154400" cy="155200"/>
            </a:xfrm>
            <a:custGeom>
              <a:rect b="b" l="l" r="r" t="t"/>
              <a:pathLst>
                <a:path extrusionOk="0" h="6208" w="6176">
                  <a:moveTo>
                    <a:pt x="5167" y="1387"/>
                  </a:moveTo>
                  <a:cubicBezTo>
                    <a:pt x="5608" y="1387"/>
                    <a:pt x="5639" y="2048"/>
                    <a:pt x="5167" y="2048"/>
                  </a:cubicBezTo>
                  <a:lnTo>
                    <a:pt x="1071" y="2048"/>
                  </a:lnTo>
                  <a:cubicBezTo>
                    <a:pt x="1053" y="2051"/>
                    <a:pt x="1035" y="2052"/>
                    <a:pt x="1018" y="2052"/>
                  </a:cubicBezTo>
                  <a:cubicBezTo>
                    <a:pt x="628" y="2052"/>
                    <a:pt x="618" y="1387"/>
                    <a:pt x="1071" y="1387"/>
                  </a:cubicBezTo>
                  <a:close/>
                  <a:moveTo>
                    <a:pt x="5167" y="2773"/>
                  </a:moveTo>
                  <a:cubicBezTo>
                    <a:pt x="5608" y="2773"/>
                    <a:pt x="5639" y="3435"/>
                    <a:pt x="5167" y="3435"/>
                  </a:cubicBezTo>
                  <a:lnTo>
                    <a:pt x="1071" y="3435"/>
                  </a:lnTo>
                  <a:cubicBezTo>
                    <a:pt x="630" y="3435"/>
                    <a:pt x="599" y="2773"/>
                    <a:pt x="1071" y="2773"/>
                  </a:cubicBezTo>
                  <a:close/>
                  <a:moveTo>
                    <a:pt x="5167" y="4159"/>
                  </a:moveTo>
                  <a:cubicBezTo>
                    <a:pt x="5608" y="4159"/>
                    <a:pt x="5639" y="4821"/>
                    <a:pt x="5167" y="4821"/>
                  </a:cubicBezTo>
                  <a:lnTo>
                    <a:pt x="1071" y="4821"/>
                  </a:lnTo>
                  <a:cubicBezTo>
                    <a:pt x="630" y="4821"/>
                    <a:pt x="599" y="4159"/>
                    <a:pt x="1071" y="4159"/>
                  </a:cubicBezTo>
                  <a:close/>
                  <a:moveTo>
                    <a:pt x="347" y="1"/>
                  </a:moveTo>
                  <a:cubicBezTo>
                    <a:pt x="158" y="1"/>
                    <a:pt x="0" y="158"/>
                    <a:pt x="0" y="379"/>
                  </a:cubicBezTo>
                  <a:lnTo>
                    <a:pt x="0" y="6207"/>
                  </a:lnTo>
                  <a:lnTo>
                    <a:pt x="4726" y="6207"/>
                  </a:lnTo>
                  <a:cubicBezTo>
                    <a:pt x="5041" y="6207"/>
                    <a:pt x="5198" y="5672"/>
                    <a:pt x="5356" y="5420"/>
                  </a:cubicBezTo>
                  <a:cubicBezTo>
                    <a:pt x="5513" y="5104"/>
                    <a:pt x="5828" y="4884"/>
                    <a:pt x="6175" y="4852"/>
                  </a:cubicBezTo>
                  <a:lnTo>
                    <a:pt x="6175" y="379"/>
                  </a:lnTo>
                  <a:cubicBezTo>
                    <a:pt x="6175" y="158"/>
                    <a:pt x="6018" y="1"/>
                    <a:pt x="582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74"/>
            <p:cNvSpPr/>
            <p:nvPr/>
          </p:nvSpPr>
          <p:spPr>
            <a:xfrm>
              <a:off x="-6329875" y="4044825"/>
              <a:ext cx="51200" cy="102425"/>
            </a:xfrm>
            <a:custGeom>
              <a:rect b="b" l="l" r="r" t="t"/>
              <a:pathLst>
                <a:path extrusionOk="0" h="4097" w="2048">
                  <a:moveTo>
                    <a:pt x="1040" y="0"/>
                  </a:moveTo>
                  <a:cubicBezTo>
                    <a:pt x="473" y="0"/>
                    <a:pt x="0" y="473"/>
                    <a:pt x="0" y="1009"/>
                  </a:cubicBezTo>
                  <a:lnTo>
                    <a:pt x="0" y="4096"/>
                  </a:lnTo>
                  <a:lnTo>
                    <a:pt x="2048" y="4096"/>
                  </a:lnTo>
                  <a:lnTo>
                    <a:pt x="20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74"/>
            <p:cNvSpPr/>
            <p:nvPr/>
          </p:nvSpPr>
          <p:spPr>
            <a:xfrm>
              <a:off x="-6329875" y="4129900"/>
              <a:ext cx="291425" cy="153600"/>
            </a:xfrm>
            <a:custGeom>
              <a:rect b="b" l="l" r="r" t="t"/>
              <a:pathLst>
                <a:path extrusionOk="0" h="6144" w="11657">
                  <a:moveTo>
                    <a:pt x="8948" y="0"/>
                  </a:moveTo>
                  <a:cubicBezTo>
                    <a:pt x="8664" y="0"/>
                    <a:pt x="8506" y="473"/>
                    <a:pt x="8349" y="788"/>
                  </a:cubicBezTo>
                  <a:cubicBezTo>
                    <a:pt x="8191" y="1166"/>
                    <a:pt x="7845" y="1355"/>
                    <a:pt x="7467" y="1355"/>
                  </a:cubicBezTo>
                  <a:lnTo>
                    <a:pt x="0" y="1355"/>
                  </a:lnTo>
                  <a:lnTo>
                    <a:pt x="0" y="5135"/>
                  </a:lnTo>
                  <a:cubicBezTo>
                    <a:pt x="0" y="5671"/>
                    <a:pt x="473" y="6143"/>
                    <a:pt x="1040" y="6143"/>
                  </a:cubicBezTo>
                  <a:lnTo>
                    <a:pt x="10649" y="6143"/>
                  </a:lnTo>
                  <a:cubicBezTo>
                    <a:pt x="11184" y="6143"/>
                    <a:pt x="11657" y="5671"/>
                    <a:pt x="11657" y="5135"/>
                  </a:cubicBezTo>
                  <a:lnTo>
                    <a:pt x="1165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35" name="Google Shape;2135;p74"/>
          <p:cNvGrpSpPr/>
          <p:nvPr/>
        </p:nvGrpSpPr>
        <p:grpSpPr>
          <a:xfrm>
            <a:off x="4092004" y="1687530"/>
            <a:ext cx="423079" cy="423043"/>
            <a:chOff x="-4478975" y="3251700"/>
            <a:chExt cx="293825" cy="293800"/>
          </a:xfrm>
        </p:grpSpPr>
        <p:sp>
          <p:nvSpPr>
            <p:cNvPr id="2136" name="Google Shape;2136;p74"/>
            <p:cNvSpPr/>
            <p:nvPr/>
          </p:nvSpPr>
          <p:spPr>
            <a:xfrm>
              <a:off x="-4375000" y="3365100"/>
              <a:ext cx="85075" cy="110900"/>
            </a:xfrm>
            <a:custGeom>
              <a:rect b="b" l="l" r="r" t="t"/>
              <a:pathLst>
                <a:path extrusionOk="0" h="4436" w="3403">
                  <a:moveTo>
                    <a:pt x="662" y="1"/>
                  </a:moveTo>
                  <a:cubicBezTo>
                    <a:pt x="221" y="316"/>
                    <a:pt x="0" y="820"/>
                    <a:pt x="0" y="1387"/>
                  </a:cubicBezTo>
                  <a:cubicBezTo>
                    <a:pt x="0" y="2080"/>
                    <a:pt x="473" y="2773"/>
                    <a:pt x="1135" y="2994"/>
                  </a:cubicBezTo>
                  <a:cubicBezTo>
                    <a:pt x="1261" y="3025"/>
                    <a:pt x="1355" y="3183"/>
                    <a:pt x="1355" y="3309"/>
                  </a:cubicBezTo>
                  <a:lnTo>
                    <a:pt x="1355" y="4412"/>
                  </a:lnTo>
                  <a:cubicBezTo>
                    <a:pt x="1576" y="4427"/>
                    <a:pt x="1647" y="4435"/>
                    <a:pt x="1714" y="4435"/>
                  </a:cubicBezTo>
                  <a:cubicBezTo>
                    <a:pt x="1780" y="4435"/>
                    <a:pt x="1843" y="4427"/>
                    <a:pt x="2048" y="4412"/>
                  </a:cubicBezTo>
                  <a:lnTo>
                    <a:pt x="2048" y="3309"/>
                  </a:lnTo>
                  <a:cubicBezTo>
                    <a:pt x="2048" y="3151"/>
                    <a:pt x="2111" y="3025"/>
                    <a:pt x="2269" y="2994"/>
                  </a:cubicBezTo>
                  <a:cubicBezTo>
                    <a:pt x="2962" y="2710"/>
                    <a:pt x="3403" y="2080"/>
                    <a:pt x="3403" y="1387"/>
                  </a:cubicBezTo>
                  <a:cubicBezTo>
                    <a:pt x="3403" y="820"/>
                    <a:pt x="3119" y="316"/>
                    <a:pt x="2741" y="1"/>
                  </a:cubicBezTo>
                  <a:lnTo>
                    <a:pt x="2741" y="1387"/>
                  </a:lnTo>
                  <a:cubicBezTo>
                    <a:pt x="2741" y="1576"/>
                    <a:pt x="2584" y="1734"/>
                    <a:pt x="2395" y="1734"/>
                  </a:cubicBezTo>
                  <a:lnTo>
                    <a:pt x="1009" y="1734"/>
                  </a:lnTo>
                  <a:cubicBezTo>
                    <a:pt x="820" y="1734"/>
                    <a:pt x="662" y="1576"/>
                    <a:pt x="662" y="1387"/>
                  </a:cubicBezTo>
                  <a:lnTo>
                    <a:pt x="66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74"/>
            <p:cNvSpPr/>
            <p:nvPr/>
          </p:nvSpPr>
          <p:spPr>
            <a:xfrm>
              <a:off x="-4408875" y="3321800"/>
              <a:ext cx="154400" cy="148875"/>
            </a:xfrm>
            <a:custGeom>
              <a:rect b="b" l="l" r="r" t="t"/>
              <a:pathLst>
                <a:path extrusionOk="0" h="5955" w="6176">
                  <a:moveTo>
                    <a:pt x="3057" y="0"/>
                  </a:moveTo>
                  <a:cubicBezTo>
                    <a:pt x="1387" y="0"/>
                    <a:pt x="1" y="1386"/>
                    <a:pt x="1" y="3088"/>
                  </a:cubicBezTo>
                  <a:cubicBezTo>
                    <a:pt x="1" y="4411"/>
                    <a:pt x="851" y="5545"/>
                    <a:pt x="2049" y="5954"/>
                  </a:cubicBezTo>
                  <a:lnTo>
                    <a:pt x="2049" y="5230"/>
                  </a:lnTo>
                  <a:cubicBezTo>
                    <a:pt x="1229" y="4852"/>
                    <a:pt x="662" y="4001"/>
                    <a:pt x="662" y="3088"/>
                  </a:cubicBezTo>
                  <a:cubicBezTo>
                    <a:pt x="662" y="2048"/>
                    <a:pt x="1292" y="1134"/>
                    <a:pt x="2269" y="819"/>
                  </a:cubicBezTo>
                  <a:cubicBezTo>
                    <a:pt x="2307" y="810"/>
                    <a:pt x="2344" y="805"/>
                    <a:pt x="2380" y="805"/>
                  </a:cubicBezTo>
                  <a:cubicBezTo>
                    <a:pt x="2583" y="805"/>
                    <a:pt x="2742" y="947"/>
                    <a:pt x="2742" y="1134"/>
                  </a:cubicBezTo>
                  <a:lnTo>
                    <a:pt x="2742" y="2710"/>
                  </a:lnTo>
                  <a:lnTo>
                    <a:pt x="3435" y="2710"/>
                  </a:lnTo>
                  <a:lnTo>
                    <a:pt x="3435" y="1134"/>
                  </a:lnTo>
                  <a:cubicBezTo>
                    <a:pt x="3435" y="947"/>
                    <a:pt x="3594" y="805"/>
                    <a:pt x="3796" y="805"/>
                  </a:cubicBezTo>
                  <a:cubicBezTo>
                    <a:pt x="3832" y="805"/>
                    <a:pt x="3869" y="810"/>
                    <a:pt x="3907" y="819"/>
                  </a:cubicBezTo>
                  <a:cubicBezTo>
                    <a:pt x="4852" y="1197"/>
                    <a:pt x="5514" y="2079"/>
                    <a:pt x="5514" y="3088"/>
                  </a:cubicBezTo>
                  <a:cubicBezTo>
                    <a:pt x="5514" y="4001"/>
                    <a:pt x="4947" y="4852"/>
                    <a:pt x="4128" y="5230"/>
                  </a:cubicBezTo>
                  <a:lnTo>
                    <a:pt x="4128" y="5954"/>
                  </a:lnTo>
                  <a:cubicBezTo>
                    <a:pt x="5325" y="5513"/>
                    <a:pt x="6176" y="4411"/>
                    <a:pt x="6176" y="3088"/>
                  </a:cubicBezTo>
                  <a:cubicBezTo>
                    <a:pt x="6144" y="1386"/>
                    <a:pt x="4758" y="0"/>
                    <a:pt x="305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74"/>
            <p:cNvSpPr/>
            <p:nvPr/>
          </p:nvSpPr>
          <p:spPr>
            <a:xfrm>
              <a:off x="-4478975" y="3251700"/>
              <a:ext cx="293825" cy="293800"/>
            </a:xfrm>
            <a:custGeom>
              <a:rect b="b" l="l" r="r" t="t"/>
              <a:pathLst>
                <a:path extrusionOk="0" h="11752" w="11753">
                  <a:moveTo>
                    <a:pt x="5861" y="2111"/>
                  </a:moveTo>
                  <a:cubicBezTo>
                    <a:pt x="7972" y="2111"/>
                    <a:pt x="9641" y="3781"/>
                    <a:pt x="9641" y="5892"/>
                  </a:cubicBezTo>
                  <a:cubicBezTo>
                    <a:pt x="9610" y="7971"/>
                    <a:pt x="7909" y="9672"/>
                    <a:pt x="5861" y="9672"/>
                  </a:cubicBezTo>
                  <a:cubicBezTo>
                    <a:pt x="3781" y="9672"/>
                    <a:pt x="2080" y="7971"/>
                    <a:pt x="2080" y="5892"/>
                  </a:cubicBezTo>
                  <a:cubicBezTo>
                    <a:pt x="2080" y="3781"/>
                    <a:pt x="3781" y="2111"/>
                    <a:pt x="5861" y="2111"/>
                  </a:cubicBezTo>
                  <a:close/>
                  <a:moveTo>
                    <a:pt x="5168" y="0"/>
                  </a:moveTo>
                  <a:cubicBezTo>
                    <a:pt x="5010" y="0"/>
                    <a:pt x="4884" y="126"/>
                    <a:pt x="4853" y="284"/>
                  </a:cubicBezTo>
                  <a:lnTo>
                    <a:pt x="4695" y="882"/>
                  </a:lnTo>
                  <a:cubicBezTo>
                    <a:pt x="4128" y="1008"/>
                    <a:pt x="3624" y="1229"/>
                    <a:pt x="3120" y="1512"/>
                  </a:cubicBezTo>
                  <a:lnTo>
                    <a:pt x="2616" y="1197"/>
                  </a:lnTo>
                  <a:cubicBezTo>
                    <a:pt x="2557" y="1153"/>
                    <a:pt x="2485" y="1130"/>
                    <a:pt x="2412" y="1130"/>
                  </a:cubicBezTo>
                  <a:cubicBezTo>
                    <a:pt x="2328" y="1130"/>
                    <a:pt x="2242" y="1161"/>
                    <a:pt x="2175" y="1229"/>
                  </a:cubicBezTo>
                  <a:lnTo>
                    <a:pt x="1198" y="2205"/>
                  </a:lnTo>
                  <a:cubicBezTo>
                    <a:pt x="1072" y="2332"/>
                    <a:pt x="1072" y="2489"/>
                    <a:pt x="1135" y="2647"/>
                  </a:cubicBezTo>
                  <a:lnTo>
                    <a:pt x="1450" y="3151"/>
                  </a:lnTo>
                  <a:cubicBezTo>
                    <a:pt x="1135" y="3623"/>
                    <a:pt x="946" y="4190"/>
                    <a:pt x="820" y="4726"/>
                  </a:cubicBezTo>
                  <a:lnTo>
                    <a:pt x="284" y="4883"/>
                  </a:lnTo>
                  <a:cubicBezTo>
                    <a:pt x="127" y="4946"/>
                    <a:pt x="1" y="5041"/>
                    <a:pt x="1" y="5198"/>
                  </a:cubicBezTo>
                  <a:lnTo>
                    <a:pt x="1" y="6585"/>
                  </a:lnTo>
                  <a:cubicBezTo>
                    <a:pt x="1" y="6742"/>
                    <a:pt x="127" y="6868"/>
                    <a:pt x="284" y="6900"/>
                  </a:cubicBezTo>
                  <a:lnTo>
                    <a:pt x="820" y="7057"/>
                  </a:lnTo>
                  <a:cubicBezTo>
                    <a:pt x="946" y="7593"/>
                    <a:pt x="1198" y="8128"/>
                    <a:pt x="1450" y="8632"/>
                  </a:cubicBezTo>
                  <a:lnTo>
                    <a:pt x="1135" y="9137"/>
                  </a:lnTo>
                  <a:cubicBezTo>
                    <a:pt x="1072" y="9263"/>
                    <a:pt x="1072" y="9452"/>
                    <a:pt x="1198" y="9578"/>
                  </a:cubicBezTo>
                  <a:lnTo>
                    <a:pt x="2175" y="10554"/>
                  </a:lnTo>
                  <a:cubicBezTo>
                    <a:pt x="2248" y="10628"/>
                    <a:pt x="2333" y="10659"/>
                    <a:pt x="2422" y="10659"/>
                  </a:cubicBezTo>
                  <a:cubicBezTo>
                    <a:pt x="2485" y="10659"/>
                    <a:pt x="2550" y="10643"/>
                    <a:pt x="2616" y="10617"/>
                  </a:cubicBezTo>
                  <a:lnTo>
                    <a:pt x="3120" y="10302"/>
                  </a:lnTo>
                  <a:cubicBezTo>
                    <a:pt x="3592" y="10617"/>
                    <a:pt x="4128" y="10806"/>
                    <a:pt x="4695" y="10932"/>
                  </a:cubicBezTo>
                  <a:lnTo>
                    <a:pt x="4853" y="11468"/>
                  </a:lnTo>
                  <a:cubicBezTo>
                    <a:pt x="4884" y="11625"/>
                    <a:pt x="5010" y="11751"/>
                    <a:pt x="5168" y="11751"/>
                  </a:cubicBezTo>
                  <a:lnTo>
                    <a:pt x="6554" y="11751"/>
                  </a:lnTo>
                  <a:cubicBezTo>
                    <a:pt x="6711" y="11751"/>
                    <a:pt x="6806" y="11625"/>
                    <a:pt x="6869" y="11468"/>
                  </a:cubicBezTo>
                  <a:lnTo>
                    <a:pt x="7026" y="10932"/>
                  </a:lnTo>
                  <a:cubicBezTo>
                    <a:pt x="7562" y="10806"/>
                    <a:pt x="8066" y="10554"/>
                    <a:pt x="8602" y="10302"/>
                  </a:cubicBezTo>
                  <a:lnTo>
                    <a:pt x="9106" y="10617"/>
                  </a:lnTo>
                  <a:cubicBezTo>
                    <a:pt x="9158" y="10643"/>
                    <a:pt x="9221" y="10659"/>
                    <a:pt x="9286" y="10659"/>
                  </a:cubicBezTo>
                  <a:cubicBezTo>
                    <a:pt x="9378" y="10659"/>
                    <a:pt x="9473" y="10628"/>
                    <a:pt x="9547" y="10554"/>
                  </a:cubicBezTo>
                  <a:lnTo>
                    <a:pt x="10523" y="9578"/>
                  </a:lnTo>
                  <a:cubicBezTo>
                    <a:pt x="10649" y="9452"/>
                    <a:pt x="10649" y="9294"/>
                    <a:pt x="10555" y="9137"/>
                  </a:cubicBezTo>
                  <a:lnTo>
                    <a:pt x="10240" y="8632"/>
                  </a:lnTo>
                  <a:cubicBezTo>
                    <a:pt x="10555" y="8160"/>
                    <a:pt x="10744" y="7593"/>
                    <a:pt x="10870" y="7057"/>
                  </a:cubicBezTo>
                  <a:lnTo>
                    <a:pt x="11469" y="6900"/>
                  </a:lnTo>
                  <a:cubicBezTo>
                    <a:pt x="11626" y="6868"/>
                    <a:pt x="11752" y="6742"/>
                    <a:pt x="11752" y="6585"/>
                  </a:cubicBezTo>
                  <a:lnTo>
                    <a:pt x="11752" y="5198"/>
                  </a:lnTo>
                  <a:cubicBezTo>
                    <a:pt x="11752" y="5041"/>
                    <a:pt x="11626" y="4946"/>
                    <a:pt x="11469" y="4883"/>
                  </a:cubicBezTo>
                  <a:lnTo>
                    <a:pt x="10870" y="4726"/>
                  </a:lnTo>
                  <a:cubicBezTo>
                    <a:pt x="10744" y="4190"/>
                    <a:pt x="10523" y="3686"/>
                    <a:pt x="10240" y="3151"/>
                  </a:cubicBezTo>
                  <a:lnTo>
                    <a:pt x="10555" y="2647"/>
                  </a:lnTo>
                  <a:cubicBezTo>
                    <a:pt x="10649" y="2521"/>
                    <a:pt x="10649" y="2332"/>
                    <a:pt x="10523" y="2205"/>
                  </a:cubicBezTo>
                  <a:lnTo>
                    <a:pt x="9547" y="1229"/>
                  </a:lnTo>
                  <a:cubicBezTo>
                    <a:pt x="9479" y="1161"/>
                    <a:pt x="9403" y="1130"/>
                    <a:pt x="9322" y="1130"/>
                  </a:cubicBezTo>
                  <a:cubicBezTo>
                    <a:pt x="9252" y="1130"/>
                    <a:pt x="9179" y="1153"/>
                    <a:pt x="9106" y="1197"/>
                  </a:cubicBezTo>
                  <a:lnTo>
                    <a:pt x="8602" y="1512"/>
                  </a:lnTo>
                  <a:cubicBezTo>
                    <a:pt x="8129" y="1197"/>
                    <a:pt x="7562" y="1008"/>
                    <a:pt x="7026" y="882"/>
                  </a:cubicBezTo>
                  <a:lnTo>
                    <a:pt x="6869" y="284"/>
                  </a:lnTo>
                  <a:cubicBezTo>
                    <a:pt x="6806" y="126"/>
                    <a:pt x="6711" y="0"/>
                    <a:pt x="65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39" name="Google Shape;2139;p74"/>
          <p:cNvGrpSpPr/>
          <p:nvPr/>
        </p:nvGrpSpPr>
        <p:grpSpPr>
          <a:xfrm>
            <a:off x="4092004" y="2205192"/>
            <a:ext cx="423079" cy="419659"/>
            <a:chOff x="-4475825" y="3612425"/>
            <a:chExt cx="293825" cy="291450"/>
          </a:xfrm>
        </p:grpSpPr>
        <p:sp>
          <p:nvSpPr>
            <p:cNvPr id="2140" name="Google Shape;2140;p74"/>
            <p:cNvSpPr/>
            <p:nvPr/>
          </p:nvSpPr>
          <p:spPr>
            <a:xfrm>
              <a:off x="-4349800" y="3664400"/>
              <a:ext cx="34675" cy="33100"/>
            </a:xfrm>
            <a:custGeom>
              <a:rect b="b" l="l" r="r" t="t"/>
              <a:pathLst>
                <a:path extrusionOk="0" h="1324" w="1387">
                  <a:moveTo>
                    <a:pt x="694" y="1"/>
                  </a:moveTo>
                  <a:cubicBezTo>
                    <a:pt x="347" y="1"/>
                    <a:pt x="32" y="316"/>
                    <a:pt x="32" y="662"/>
                  </a:cubicBezTo>
                  <a:cubicBezTo>
                    <a:pt x="1" y="1040"/>
                    <a:pt x="316" y="1324"/>
                    <a:pt x="694" y="1324"/>
                  </a:cubicBezTo>
                  <a:cubicBezTo>
                    <a:pt x="1103" y="1324"/>
                    <a:pt x="1387" y="1009"/>
                    <a:pt x="1387" y="662"/>
                  </a:cubicBezTo>
                  <a:cubicBezTo>
                    <a:pt x="1387" y="284"/>
                    <a:pt x="1072" y="1"/>
                    <a:pt x="69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74"/>
            <p:cNvSpPr/>
            <p:nvPr/>
          </p:nvSpPr>
          <p:spPr>
            <a:xfrm>
              <a:off x="-4366325" y="3714800"/>
              <a:ext cx="68525" cy="34700"/>
            </a:xfrm>
            <a:custGeom>
              <a:rect b="b" l="l" r="r" t="t"/>
              <a:pathLst>
                <a:path extrusionOk="0" h="1388" w="2741">
                  <a:moveTo>
                    <a:pt x="1008" y="1"/>
                  </a:moveTo>
                  <a:cubicBezTo>
                    <a:pt x="473" y="1"/>
                    <a:pt x="0" y="474"/>
                    <a:pt x="0" y="1009"/>
                  </a:cubicBezTo>
                  <a:lnTo>
                    <a:pt x="0" y="1387"/>
                  </a:lnTo>
                  <a:lnTo>
                    <a:pt x="2741" y="1387"/>
                  </a:lnTo>
                  <a:lnTo>
                    <a:pt x="2741" y="1009"/>
                  </a:lnTo>
                  <a:cubicBezTo>
                    <a:pt x="2741" y="474"/>
                    <a:pt x="2268" y="1"/>
                    <a:pt x="16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74"/>
            <p:cNvSpPr/>
            <p:nvPr/>
          </p:nvSpPr>
          <p:spPr>
            <a:xfrm>
              <a:off x="-4475825" y="3612425"/>
              <a:ext cx="293825" cy="291450"/>
            </a:xfrm>
            <a:custGeom>
              <a:rect b="b" l="l" r="r" t="t"/>
              <a:pathLst>
                <a:path extrusionOk="0" h="11658" w="11753">
                  <a:moveTo>
                    <a:pt x="5703" y="1324"/>
                  </a:moveTo>
                  <a:cubicBezTo>
                    <a:pt x="6459" y="1324"/>
                    <a:pt x="7089" y="1954"/>
                    <a:pt x="7089" y="2710"/>
                  </a:cubicBezTo>
                  <a:cubicBezTo>
                    <a:pt x="7089" y="3025"/>
                    <a:pt x="6963" y="3340"/>
                    <a:pt x="6774" y="3592"/>
                  </a:cubicBezTo>
                  <a:cubicBezTo>
                    <a:pt x="7373" y="3844"/>
                    <a:pt x="7751" y="4443"/>
                    <a:pt x="7751" y="5104"/>
                  </a:cubicBezTo>
                  <a:lnTo>
                    <a:pt x="7751" y="5766"/>
                  </a:lnTo>
                  <a:lnTo>
                    <a:pt x="7783" y="5766"/>
                  </a:lnTo>
                  <a:cubicBezTo>
                    <a:pt x="7783" y="5986"/>
                    <a:pt x="7625" y="6144"/>
                    <a:pt x="7436" y="6144"/>
                  </a:cubicBezTo>
                  <a:lnTo>
                    <a:pt x="4002" y="6144"/>
                  </a:lnTo>
                  <a:cubicBezTo>
                    <a:pt x="3813" y="6144"/>
                    <a:pt x="3655" y="5986"/>
                    <a:pt x="3655" y="5766"/>
                  </a:cubicBezTo>
                  <a:lnTo>
                    <a:pt x="3655" y="5104"/>
                  </a:lnTo>
                  <a:cubicBezTo>
                    <a:pt x="3655" y="4443"/>
                    <a:pt x="4065" y="3844"/>
                    <a:pt x="4664" y="3592"/>
                  </a:cubicBezTo>
                  <a:cubicBezTo>
                    <a:pt x="4443" y="3340"/>
                    <a:pt x="4348" y="3056"/>
                    <a:pt x="4348" y="2710"/>
                  </a:cubicBezTo>
                  <a:cubicBezTo>
                    <a:pt x="4348" y="1954"/>
                    <a:pt x="4979" y="1324"/>
                    <a:pt x="5703" y="1324"/>
                  </a:cubicBezTo>
                  <a:close/>
                  <a:moveTo>
                    <a:pt x="5798" y="0"/>
                  </a:moveTo>
                  <a:cubicBezTo>
                    <a:pt x="3561" y="0"/>
                    <a:pt x="1702" y="1859"/>
                    <a:pt x="1702" y="4096"/>
                  </a:cubicBezTo>
                  <a:cubicBezTo>
                    <a:pt x="1702" y="5041"/>
                    <a:pt x="2017" y="5955"/>
                    <a:pt x="2553" y="6616"/>
                  </a:cubicBezTo>
                  <a:lnTo>
                    <a:pt x="1702" y="7120"/>
                  </a:lnTo>
                  <a:cubicBezTo>
                    <a:pt x="1513" y="6963"/>
                    <a:pt x="1293" y="6900"/>
                    <a:pt x="1040" y="6900"/>
                  </a:cubicBezTo>
                  <a:cubicBezTo>
                    <a:pt x="473" y="6900"/>
                    <a:pt x="1" y="7341"/>
                    <a:pt x="1" y="7908"/>
                  </a:cubicBezTo>
                  <a:cubicBezTo>
                    <a:pt x="1" y="8475"/>
                    <a:pt x="473" y="8948"/>
                    <a:pt x="1040" y="8948"/>
                  </a:cubicBezTo>
                  <a:cubicBezTo>
                    <a:pt x="1576" y="8948"/>
                    <a:pt x="2049" y="8475"/>
                    <a:pt x="2049" y="7908"/>
                  </a:cubicBezTo>
                  <a:lnTo>
                    <a:pt x="2049" y="7719"/>
                  </a:lnTo>
                  <a:lnTo>
                    <a:pt x="3025" y="7120"/>
                  </a:lnTo>
                  <a:cubicBezTo>
                    <a:pt x="3309" y="7372"/>
                    <a:pt x="3592" y="7593"/>
                    <a:pt x="3939" y="7751"/>
                  </a:cubicBezTo>
                  <a:lnTo>
                    <a:pt x="3277" y="8948"/>
                  </a:lnTo>
                  <a:lnTo>
                    <a:pt x="3088" y="8948"/>
                  </a:lnTo>
                  <a:cubicBezTo>
                    <a:pt x="2521" y="8948"/>
                    <a:pt x="2049" y="9420"/>
                    <a:pt x="2049" y="9956"/>
                  </a:cubicBezTo>
                  <a:cubicBezTo>
                    <a:pt x="2049" y="10523"/>
                    <a:pt x="2521" y="10996"/>
                    <a:pt x="3088" y="10996"/>
                  </a:cubicBezTo>
                  <a:cubicBezTo>
                    <a:pt x="3624" y="10996"/>
                    <a:pt x="4096" y="10523"/>
                    <a:pt x="4096" y="9956"/>
                  </a:cubicBezTo>
                  <a:cubicBezTo>
                    <a:pt x="4096" y="9735"/>
                    <a:pt x="4033" y="9483"/>
                    <a:pt x="3876" y="9294"/>
                  </a:cubicBezTo>
                  <a:lnTo>
                    <a:pt x="4569" y="8034"/>
                  </a:lnTo>
                  <a:cubicBezTo>
                    <a:pt x="4853" y="8097"/>
                    <a:pt x="5168" y="8192"/>
                    <a:pt x="5483" y="8223"/>
                  </a:cubicBezTo>
                  <a:lnTo>
                    <a:pt x="5483" y="9672"/>
                  </a:lnTo>
                  <a:cubicBezTo>
                    <a:pt x="5073" y="9830"/>
                    <a:pt x="4821" y="10208"/>
                    <a:pt x="4821" y="10617"/>
                  </a:cubicBezTo>
                  <a:cubicBezTo>
                    <a:pt x="4821" y="11185"/>
                    <a:pt x="5294" y="11657"/>
                    <a:pt x="5829" y="11657"/>
                  </a:cubicBezTo>
                  <a:cubicBezTo>
                    <a:pt x="6396" y="11657"/>
                    <a:pt x="6869" y="11185"/>
                    <a:pt x="6869" y="10617"/>
                  </a:cubicBezTo>
                  <a:cubicBezTo>
                    <a:pt x="6869" y="10208"/>
                    <a:pt x="6585" y="9798"/>
                    <a:pt x="6176" y="9672"/>
                  </a:cubicBezTo>
                  <a:lnTo>
                    <a:pt x="6176" y="8223"/>
                  </a:lnTo>
                  <a:cubicBezTo>
                    <a:pt x="6491" y="8192"/>
                    <a:pt x="6806" y="8160"/>
                    <a:pt x="7089" y="8034"/>
                  </a:cubicBezTo>
                  <a:lnTo>
                    <a:pt x="7814" y="9294"/>
                  </a:lnTo>
                  <a:cubicBezTo>
                    <a:pt x="7657" y="9483"/>
                    <a:pt x="7562" y="9672"/>
                    <a:pt x="7562" y="9956"/>
                  </a:cubicBezTo>
                  <a:cubicBezTo>
                    <a:pt x="7562" y="10523"/>
                    <a:pt x="8035" y="10996"/>
                    <a:pt x="8602" y="10996"/>
                  </a:cubicBezTo>
                  <a:cubicBezTo>
                    <a:pt x="9137" y="10996"/>
                    <a:pt x="9610" y="10523"/>
                    <a:pt x="9610" y="9956"/>
                  </a:cubicBezTo>
                  <a:cubicBezTo>
                    <a:pt x="9610" y="9420"/>
                    <a:pt x="9137" y="8948"/>
                    <a:pt x="8602" y="8948"/>
                  </a:cubicBezTo>
                  <a:lnTo>
                    <a:pt x="8381" y="8948"/>
                  </a:lnTo>
                  <a:lnTo>
                    <a:pt x="7720" y="7751"/>
                  </a:lnTo>
                  <a:cubicBezTo>
                    <a:pt x="8035" y="7593"/>
                    <a:pt x="8350" y="7372"/>
                    <a:pt x="8633" y="7120"/>
                  </a:cubicBezTo>
                  <a:lnTo>
                    <a:pt x="9704" y="7719"/>
                  </a:lnTo>
                  <a:lnTo>
                    <a:pt x="9704" y="7908"/>
                  </a:lnTo>
                  <a:cubicBezTo>
                    <a:pt x="9704" y="8475"/>
                    <a:pt x="10177" y="8948"/>
                    <a:pt x="10713" y="8948"/>
                  </a:cubicBezTo>
                  <a:cubicBezTo>
                    <a:pt x="11280" y="8948"/>
                    <a:pt x="11752" y="8475"/>
                    <a:pt x="11752" y="7908"/>
                  </a:cubicBezTo>
                  <a:cubicBezTo>
                    <a:pt x="11626" y="7309"/>
                    <a:pt x="11154" y="6900"/>
                    <a:pt x="10586" y="6900"/>
                  </a:cubicBezTo>
                  <a:cubicBezTo>
                    <a:pt x="10366" y="6900"/>
                    <a:pt x="10114" y="6963"/>
                    <a:pt x="9925" y="7120"/>
                  </a:cubicBezTo>
                  <a:lnTo>
                    <a:pt x="9011" y="6616"/>
                  </a:lnTo>
                  <a:cubicBezTo>
                    <a:pt x="9515" y="5892"/>
                    <a:pt x="9893" y="4978"/>
                    <a:pt x="9893" y="4096"/>
                  </a:cubicBezTo>
                  <a:cubicBezTo>
                    <a:pt x="9893" y="1796"/>
                    <a:pt x="8035" y="0"/>
                    <a:pt x="57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3" name="Google Shape;2143;p74"/>
          <p:cNvGrpSpPr/>
          <p:nvPr/>
        </p:nvGrpSpPr>
        <p:grpSpPr>
          <a:xfrm>
            <a:off x="4101077" y="2756844"/>
            <a:ext cx="428730" cy="419623"/>
            <a:chOff x="-4480550" y="3970800"/>
            <a:chExt cx="297750" cy="291425"/>
          </a:xfrm>
        </p:grpSpPr>
        <p:sp>
          <p:nvSpPr>
            <p:cNvPr id="2144" name="Google Shape;2144;p74"/>
            <p:cNvSpPr/>
            <p:nvPr/>
          </p:nvSpPr>
          <p:spPr>
            <a:xfrm>
              <a:off x="-4426200" y="4058225"/>
              <a:ext cx="51225" cy="69325"/>
            </a:xfrm>
            <a:custGeom>
              <a:rect b="b" l="l" r="r" t="t"/>
              <a:pathLst>
                <a:path extrusionOk="0" h="2773" w="2049">
                  <a:moveTo>
                    <a:pt x="1" y="0"/>
                  </a:moveTo>
                  <a:lnTo>
                    <a:pt x="1" y="2773"/>
                  </a:lnTo>
                  <a:lnTo>
                    <a:pt x="2048" y="2773"/>
                  </a:lnTo>
                  <a:lnTo>
                    <a:pt x="20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74"/>
            <p:cNvSpPr/>
            <p:nvPr/>
          </p:nvSpPr>
          <p:spPr>
            <a:xfrm>
              <a:off x="-4480550" y="3970800"/>
              <a:ext cx="297750" cy="291425"/>
            </a:xfrm>
            <a:custGeom>
              <a:rect b="b" l="l" r="r" t="t"/>
              <a:pathLst>
                <a:path extrusionOk="0" h="11657" w="11910">
                  <a:moveTo>
                    <a:pt x="10082" y="2804"/>
                  </a:moveTo>
                  <a:cubicBezTo>
                    <a:pt x="10492" y="2804"/>
                    <a:pt x="10555" y="3466"/>
                    <a:pt x="10082" y="3466"/>
                  </a:cubicBezTo>
                  <a:lnTo>
                    <a:pt x="5924" y="3466"/>
                  </a:lnTo>
                  <a:cubicBezTo>
                    <a:pt x="5913" y="3466"/>
                    <a:pt x="5903" y="3467"/>
                    <a:pt x="5893" y="3467"/>
                  </a:cubicBezTo>
                  <a:cubicBezTo>
                    <a:pt x="5451" y="3467"/>
                    <a:pt x="5462" y="2804"/>
                    <a:pt x="5924" y="2804"/>
                  </a:cubicBezTo>
                  <a:close/>
                  <a:moveTo>
                    <a:pt x="10082" y="4159"/>
                  </a:moveTo>
                  <a:cubicBezTo>
                    <a:pt x="10492" y="4159"/>
                    <a:pt x="10555" y="4852"/>
                    <a:pt x="10082" y="4852"/>
                  </a:cubicBezTo>
                  <a:lnTo>
                    <a:pt x="5924" y="4852"/>
                  </a:lnTo>
                  <a:cubicBezTo>
                    <a:pt x="5451" y="4852"/>
                    <a:pt x="5451" y="4159"/>
                    <a:pt x="5924" y="4159"/>
                  </a:cubicBezTo>
                  <a:close/>
                  <a:moveTo>
                    <a:pt x="6807" y="5481"/>
                  </a:moveTo>
                  <a:cubicBezTo>
                    <a:pt x="7492" y="5481"/>
                    <a:pt x="8531" y="5513"/>
                    <a:pt x="10082" y="5513"/>
                  </a:cubicBezTo>
                  <a:cubicBezTo>
                    <a:pt x="10492" y="5513"/>
                    <a:pt x="10555" y="6175"/>
                    <a:pt x="10082" y="6175"/>
                  </a:cubicBezTo>
                  <a:lnTo>
                    <a:pt x="5924" y="6175"/>
                  </a:lnTo>
                  <a:lnTo>
                    <a:pt x="5924" y="6206"/>
                  </a:lnTo>
                  <a:cubicBezTo>
                    <a:pt x="5735" y="6206"/>
                    <a:pt x="5577" y="6049"/>
                    <a:pt x="5577" y="5860"/>
                  </a:cubicBezTo>
                  <a:cubicBezTo>
                    <a:pt x="5577" y="5546"/>
                    <a:pt x="5837" y="5481"/>
                    <a:pt x="6807" y="5481"/>
                  </a:cubicBezTo>
                  <a:close/>
                  <a:moveTo>
                    <a:pt x="4569" y="2804"/>
                  </a:moveTo>
                  <a:cubicBezTo>
                    <a:pt x="4758" y="2804"/>
                    <a:pt x="4916" y="2961"/>
                    <a:pt x="4916" y="3151"/>
                  </a:cubicBezTo>
                  <a:lnTo>
                    <a:pt x="4916" y="6585"/>
                  </a:lnTo>
                  <a:cubicBezTo>
                    <a:pt x="4916" y="6774"/>
                    <a:pt x="4758" y="6931"/>
                    <a:pt x="4569" y="6931"/>
                  </a:cubicBezTo>
                  <a:lnTo>
                    <a:pt x="1797" y="6931"/>
                  </a:lnTo>
                  <a:cubicBezTo>
                    <a:pt x="1608" y="6931"/>
                    <a:pt x="1450" y="6774"/>
                    <a:pt x="1450" y="6585"/>
                  </a:cubicBezTo>
                  <a:lnTo>
                    <a:pt x="1450" y="3151"/>
                  </a:lnTo>
                  <a:cubicBezTo>
                    <a:pt x="1450" y="2961"/>
                    <a:pt x="1608" y="2804"/>
                    <a:pt x="1797" y="2804"/>
                  </a:cubicBezTo>
                  <a:close/>
                  <a:moveTo>
                    <a:pt x="4916" y="8317"/>
                  </a:moveTo>
                  <a:lnTo>
                    <a:pt x="4916" y="8979"/>
                  </a:lnTo>
                  <a:lnTo>
                    <a:pt x="3529" y="8979"/>
                  </a:lnTo>
                  <a:lnTo>
                    <a:pt x="3529" y="8317"/>
                  </a:lnTo>
                  <a:close/>
                  <a:moveTo>
                    <a:pt x="8381" y="8317"/>
                  </a:moveTo>
                  <a:lnTo>
                    <a:pt x="8381" y="8979"/>
                  </a:lnTo>
                  <a:lnTo>
                    <a:pt x="6963" y="8979"/>
                  </a:lnTo>
                  <a:lnTo>
                    <a:pt x="6963" y="8317"/>
                  </a:lnTo>
                  <a:close/>
                  <a:moveTo>
                    <a:pt x="1828" y="0"/>
                  </a:moveTo>
                  <a:cubicBezTo>
                    <a:pt x="1419" y="0"/>
                    <a:pt x="1355" y="662"/>
                    <a:pt x="1828" y="662"/>
                  </a:cubicBezTo>
                  <a:lnTo>
                    <a:pt x="2206" y="662"/>
                  </a:lnTo>
                  <a:lnTo>
                    <a:pt x="2206" y="1418"/>
                  </a:lnTo>
                  <a:lnTo>
                    <a:pt x="1166" y="1418"/>
                  </a:lnTo>
                  <a:cubicBezTo>
                    <a:pt x="631" y="1418"/>
                    <a:pt x="158" y="1890"/>
                    <a:pt x="158" y="2426"/>
                  </a:cubicBezTo>
                  <a:lnTo>
                    <a:pt x="158" y="7246"/>
                  </a:lnTo>
                  <a:cubicBezTo>
                    <a:pt x="158" y="7782"/>
                    <a:pt x="631" y="8254"/>
                    <a:pt x="1166" y="8254"/>
                  </a:cubicBezTo>
                  <a:lnTo>
                    <a:pt x="2868" y="8254"/>
                  </a:lnTo>
                  <a:lnTo>
                    <a:pt x="2868" y="8947"/>
                  </a:lnTo>
                  <a:lnTo>
                    <a:pt x="1828" y="8947"/>
                  </a:lnTo>
                  <a:cubicBezTo>
                    <a:pt x="1419" y="8947"/>
                    <a:pt x="1355" y="9609"/>
                    <a:pt x="1828" y="9609"/>
                  </a:cubicBezTo>
                  <a:lnTo>
                    <a:pt x="4916" y="9609"/>
                  </a:lnTo>
                  <a:lnTo>
                    <a:pt x="4916" y="10995"/>
                  </a:lnTo>
                  <a:lnTo>
                    <a:pt x="473" y="10995"/>
                  </a:lnTo>
                  <a:cubicBezTo>
                    <a:pt x="32" y="10995"/>
                    <a:pt x="1" y="11657"/>
                    <a:pt x="473" y="11657"/>
                  </a:cubicBezTo>
                  <a:lnTo>
                    <a:pt x="11437" y="11657"/>
                  </a:lnTo>
                  <a:cubicBezTo>
                    <a:pt x="11878" y="11657"/>
                    <a:pt x="11910" y="10995"/>
                    <a:pt x="11437" y="10995"/>
                  </a:cubicBezTo>
                  <a:lnTo>
                    <a:pt x="6963" y="10995"/>
                  </a:lnTo>
                  <a:lnTo>
                    <a:pt x="6963" y="9609"/>
                  </a:lnTo>
                  <a:lnTo>
                    <a:pt x="10082" y="9609"/>
                  </a:lnTo>
                  <a:cubicBezTo>
                    <a:pt x="10492" y="9609"/>
                    <a:pt x="10555" y="8947"/>
                    <a:pt x="10082" y="8947"/>
                  </a:cubicBezTo>
                  <a:lnTo>
                    <a:pt x="9043" y="8947"/>
                  </a:lnTo>
                  <a:lnTo>
                    <a:pt x="9043" y="8254"/>
                  </a:lnTo>
                  <a:lnTo>
                    <a:pt x="10775" y="8254"/>
                  </a:lnTo>
                  <a:cubicBezTo>
                    <a:pt x="11343" y="8254"/>
                    <a:pt x="11815" y="7782"/>
                    <a:pt x="11815" y="7246"/>
                  </a:cubicBezTo>
                  <a:lnTo>
                    <a:pt x="11815" y="2426"/>
                  </a:lnTo>
                  <a:cubicBezTo>
                    <a:pt x="11815" y="1890"/>
                    <a:pt x="11343" y="1418"/>
                    <a:pt x="10775" y="1418"/>
                  </a:cubicBezTo>
                  <a:lnTo>
                    <a:pt x="9767" y="1418"/>
                  </a:lnTo>
                  <a:lnTo>
                    <a:pt x="9767" y="662"/>
                  </a:lnTo>
                  <a:lnTo>
                    <a:pt x="10114" y="662"/>
                  </a:lnTo>
                  <a:cubicBezTo>
                    <a:pt x="10555" y="662"/>
                    <a:pt x="10586" y="0"/>
                    <a:pt x="10114" y="0"/>
                  </a:cubicBezTo>
                  <a:lnTo>
                    <a:pt x="8728" y="0"/>
                  </a:lnTo>
                  <a:cubicBezTo>
                    <a:pt x="8287" y="0"/>
                    <a:pt x="8255" y="662"/>
                    <a:pt x="8728" y="662"/>
                  </a:cubicBezTo>
                  <a:lnTo>
                    <a:pt x="9074" y="662"/>
                  </a:lnTo>
                  <a:lnTo>
                    <a:pt x="9074" y="1418"/>
                  </a:lnTo>
                  <a:lnTo>
                    <a:pt x="6302" y="1418"/>
                  </a:lnTo>
                  <a:lnTo>
                    <a:pt x="6302" y="662"/>
                  </a:lnTo>
                  <a:lnTo>
                    <a:pt x="6648" y="662"/>
                  </a:lnTo>
                  <a:cubicBezTo>
                    <a:pt x="7089" y="662"/>
                    <a:pt x="7121" y="0"/>
                    <a:pt x="6648" y="0"/>
                  </a:cubicBezTo>
                  <a:lnTo>
                    <a:pt x="5262" y="0"/>
                  </a:lnTo>
                  <a:cubicBezTo>
                    <a:pt x="4821" y="0"/>
                    <a:pt x="4790" y="662"/>
                    <a:pt x="5262" y="662"/>
                  </a:cubicBezTo>
                  <a:lnTo>
                    <a:pt x="5609" y="662"/>
                  </a:lnTo>
                  <a:lnTo>
                    <a:pt x="5609" y="1418"/>
                  </a:lnTo>
                  <a:lnTo>
                    <a:pt x="2868" y="1418"/>
                  </a:lnTo>
                  <a:lnTo>
                    <a:pt x="2868" y="662"/>
                  </a:lnTo>
                  <a:lnTo>
                    <a:pt x="3214" y="662"/>
                  </a:lnTo>
                  <a:cubicBezTo>
                    <a:pt x="3655" y="662"/>
                    <a:pt x="3687" y="0"/>
                    <a:pt x="321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6" name="Google Shape;2146;p74"/>
          <p:cNvGrpSpPr/>
          <p:nvPr/>
        </p:nvGrpSpPr>
        <p:grpSpPr>
          <a:xfrm>
            <a:off x="6804910" y="1689221"/>
            <a:ext cx="415123" cy="419659"/>
            <a:chOff x="-2668225" y="3239075"/>
            <a:chExt cx="288300" cy="291450"/>
          </a:xfrm>
        </p:grpSpPr>
        <p:sp>
          <p:nvSpPr>
            <p:cNvPr id="2147" name="Google Shape;2147;p74"/>
            <p:cNvSpPr/>
            <p:nvPr/>
          </p:nvSpPr>
          <p:spPr>
            <a:xfrm>
              <a:off x="-2592600" y="3239075"/>
              <a:ext cx="137850" cy="51225"/>
            </a:xfrm>
            <a:custGeom>
              <a:rect b="b" l="l" r="r" t="t"/>
              <a:pathLst>
                <a:path extrusionOk="0" h="2049" w="5514">
                  <a:moveTo>
                    <a:pt x="1355" y="1"/>
                  </a:moveTo>
                  <a:cubicBezTo>
                    <a:pt x="0" y="1"/>
                    <a:pt x="11" y="2049"/>
                    <a:pt x="1386" y="2049"/>
                  </a:cubicBezTo>
                  <a:lnTo>
                    <a:pt x="4127" y="2049"/>
                  </a:lnTo>
                  <a:cubicBezTo>
                    <a:pt x="5482" y="2049"/>
                    <a:pt x="5514" y="1"/>
                    <a:pt x="4127" y="1"/>
                  </a:cubicBezTo>
                  <a:lnTo>
                    <a:pt x="1386" y="1"/>
                  </a:lnTo>
                  <a:cubicBezTo>
                    <a:pt x="1376" y="1"/>
                    <a:pt x="1366" y="1"/>
                    <a:pt x="135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74"/>
            <p:cNvSpPr/>
            <p:nvPr/>
          </p:nvSpPr>
          <p:spPr>
            <a:xfrm>
              <a:off x="-2587875" y="3307875"/>
              <a:ext cx="129200" cy="69850"/>
            </a:xfrm>
            <a:custGeom>
              <a:rect b="b" l="l" r="r" t="t"/>
              <a:pathLst>
                <a:path extrusionOk="0" h="2794" w="5168">
                  <a:moveTo>
                    <a:pt x="1235" y="1"/>
                  </a:moveTo>
                  <a:cubicBezTo>
                    <a:pt x="1002" y="1"/>
                    <a:pt x="977" y="13"/>
                    <a:pt x="882" y="53"/>
                  </a:cubicBezTo>
                  <a:lnTo>
                    <a:pt x="882" y="1502"/>
                  </a:lnTo>
                  <a:cubicBezTo>
                    <a:pt x="788" y="1628"/>
                    <a:pt x="599" y="1943"/>
                    <a:pt x="0" y="2794"/>
                  </a:cubicBezTo>
                  <a:lnTo>
                    <a:pt x="5167" y="2794"/>
                  </a:lnTo>
                  <a:cubicBezTo>
                    <a:pt x="4568" y="1912"/>
                    <a:pt x="4379" y="1597"/>
                    <a:pt x="4316" y="1471"/>
                  </a:cubicBezTo>
                  <a:lnTo>
                    <a:pt x="4316" y="22"/>
                  </a:lnTo>
                  <a:lnTo>
                    <a:pt x="3938" y="22"/>
                  </a:lnTo>
                  <a:cubicBezTo>
                    <a:pt x="2228" y="22"/>
                    <a:pt x="1547" y="1"/>
                    <a:pt x="123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74"/>
            <p:cNvSpPr/>
            <p:nvPr/>
          </p:nvSpPr>
          <p:spPr>
            <a:xfrm>
              <a:off x="-2566625" y="3427325"/>
              <a:ext cx="33125" cy="33100"/>
            </a:xfrm>
            <a:custGeom>
              <a:rect b="b" l="l" r="r" t="t"/>
              <a:pathLst>
                <a:path extrusionOk="0" h="1324" w="1325">
                  <a:moveTo>
                    <a:pt x="662" y="1"/>
                  </a:moveTo>
                  <a:cubicBezTo>
                    <a:pt x="253" y="1"/>
                    <a:pt x="1" y="316"/>
                    <a:pt x="1" y="662"/>
                  </a:cubicBezTo>
                  <a:cubicBezTo>
                    <a:pt x="1" y="1009"/>
                    <a:pt x="316" y="1324"/>
                    <a:pt x="662" y="1324"/>
                  </a:cubicBezTo>
                  <a:cubicBezTo>
                    <a:pt x="1041" y="1324"/>
                    <a:pt x="1324" y="1009"/>
                    <a:pt x="1324" y="662"/>
                  </a:cubicBezTo>
                  <a:cubicBezTo>
                    <a:pt x="1324" y="316"/>
                    <a:pt x="1041" y="1"/>
                    <a:pt x="66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74"/>
            <p:cNvSpPr/>
            <p:nvPr/>
          </p:nvSpPr>
          <p:spPr>
            <a:xfrm>
              <a:off x="-2481550" y="3461200"/>
              <a:ext cx="18125" cy="18150"/>
            </a:xfrm>
            <a:custGeom>
              <a:rect b="b" l="l" r="r" t="t"/>
              <a:pathLst>
                <a:path extrusionOk="0" h="726" w="725">
                  <a:moveTo>
                    <a:pt x="378" y="0"/>
                  </a:moveTo>
                  <a:cubicBezTo>
                    <a:pt x="158" y="0"/>
                    <a:pt x="0" y="158"/>
                    <a:pt x="0" y="378"/>
                  </a:cubicBezTo>
                  <a:cubicBezTo>
                    <a:pt x="0" y="568"/>
                    <a:pt x="158" y="725"/>
                    <a:pt x="378" y="725"/>
                  </a:cubicBezTo>
                  <a:cubicBezTo>
                    <a:pt x="567" y="725"/>
                    <a:pt x="725" y="568"/>
                    <a:pt x="725" y="378"/>
                  </a:cubicBezTo>
                  <a:cubicBezTo>
                    <a:pt x="725" y="158"/>
                    <a:pt x="536" y="0"/>
                    <a:pt x="37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74"/>
            <p:cNvSpPr/>
            <p:nvPr/>
          </p:nvSpPr>
          <p:spPr>
            <a:xfrm>
              <a:off x="-2668225" y="3393475"/>
              <a:ext cx="288300" cy="137050"/>
            </a:xfrm>
            <a:custGeom>
              <a:rect b="b" l="l" r="r" t="t"/>
              <a:pathLst>
                <a:path extrusionOk="0" h="5482" w="11532">
                  <a:moveTo>
                    <a:pt x="4726" y="630"/>
                  </a:moveTo>
                  <a:cubicBezTo>
                    <a:pt x="5483" y="630"/>
                    <a:pt x="6113" y="1260"/>
                    <a:pt x="6113" y="2016"/>
                  </a:cubicBezTo>
                  <a:cubicBezTo>
                    <a:pt x="6113" y="2804"/>
                    <a:pt x="5514" y="3403"/>
                    <a:pt x="4726" y="3403"/>
                  </a:cubicBezTo>
                  <a:cubicBezTo>
                    <a:pt x="3970" y="3403"/>
                    <a:pt x="3340" y="2772"/>
                    <a:pt x="3340" y="2016"/>
                  </a:cubicBezTo>
                  <a:cubicBezTo>
                    <a:pt x="3340" y="1260"/>
                    <a:pt x="3970" y="630"/>
                    <a:pt x="4726" y="630"/>
                  </a:cubicBezTo>
                  <a:close/>
                  <a:moveTo>
                    <a:pt x="7845" y="2048"/>
                  </a:moveTo>
                  <a:cubicBezTo>
                    <a:pt x="8381" y="2048"/>
                    <a:pt x="8854" y="2520"/>
                    <a:pt x="8854" y="3087"/>
                  </a:cubicBezTo>
                  <a:cubicBezTo>
                    <a:pt x="8854" y="3623"/>
                    <a:pt x="8381" y="4096"/>
                    <a:pt x="7845" y="4096"/>
                  </a:cubicBezTo>
                  <a:cubicBezTo>
                    <a:pt x="7278" y="4096"/>
                    <a:pt x="6806" y="3623"/>
                    <a:pt x="6806" y="3087"/>
                  </a:cubicBezTo>
                  <a:cubicBezTo>
                    <a:pt x="6806" y="2520"/>
                    <a:pt x="7278" y="2048"/>
                    <a:pt x="7845" y="2048"/>
                  </a:cubicBezTo>
                  <a:close/>
                  <a:moveTo>
                    <a:pt x="2710" y="0"/>
                  </a:moveTo>
                  <a:cubicBezTo>
                    <a:pt x="2238" y="693"/>
                    <a:pt x="1607" y="1575"/>
                    <a:pt x="788" y="2804"/>
                  </a:cubicBezTo>
                  <a:cubicBezTo>
                    <a:pt x="1" y="3938"/>
                    <a:pt x="820" y="5482"/>
                    <a:pt x="2206" y="5482"/>
                  </a:cubicBezTo>
                  <a:lnTo>
                    <a:pt x="9295" y="5482"/>
                  </a:lnTo>
                  <a:cubicBezTo>
                    <a:pt x="10712" y="5482"/>
                    <a:pt x="11532" y="3938"/>
                    <a:pt x="10744" y="2804"/>
                  </a:cubicBezTo>
                  <a:cubicBezTo>
                    <a:pt x="9925" y="1575"/>
                    <a:pt x="9295" y="693"/>
                    <a:pt x="8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52" name="Google Shape;2152;p74"/>
          <p:cNvGrpSpPr/>
          <p:nvPr/>
        </p:nvGrpSpPr>
        <p:grpSpPr>
          <a:xfrm>
            <a:off x="6802066" y="2205191"/>
            <a:ext cx="420811" cy="419659"/>
            <a:chOff x="-2671375" y="3597450"/>
            <a:chExt cx="292250" cy="291450"/>
          </a:xfrm>
        </p:grpSpPr>
        <p:sp>
          <p:nvSpPr>
            <p:cNvPr id="2153" name="Google Shape;2153;p74"/>
            <p:cNvSpPr/>
            <p:nvPr/>
          </p:nvSpPr>
          <p:spPr>
            <a:xfrm>
              <a:off x="-2654050" y="3597450"/>
              <a:ext cx="260725" cy="51225"/>
            </a:xfrm>
            <a:custGeom>
              <a:rect b="b" l="l" r="r" t="t"/>
              <a:pathLst>
                <a:path extrusionOk="0" h="2049" w="10429">
                  <a:moveTo>
                    <a:pt x="1513" y="1"/>
                  </a:moveTo>
                  <a:cubicBezTo>
                    <a:pt x="1072" y="1"/>
                    <a:pt x="725" y="253"/>
                    <a:pt x="568" y="631"/>
                  </a:cubicBezTo>
                  <a:lnTo>
                    <a:pt x="1" y="2049"/>
                  </a:lnTo>
                  <a:lnTo>
                    <a:pt x="10429" y="2049"/>
                  </a:lnTo>
                  <a:lnTo>
                    <a:pt x="9830" y="631"/>
                  </a:lnTo>
                  <a:cubicBezTo>
                    <a:pt x="9673" y="253"/>
                    <a:pt x="9263" y="1"/>
                    <a:pt x="88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4" name="Google Shape;2154;p74"/>
            <p:cNvSpPr/>
            <p:nvPr/>
          </p:nvSpPr>
          <p:spPr>
            <a:xfrm>
              <a:off x="-2671375" y="3667550"/>
              <a:ext cx="292250" cy="221350"/>
            </a:xfrm>
            <a:custGeom>
              <a:rect b="b" l="l" r="r" t="t"/>
              <a:pathLst>
                <a:path extrusionOk="0" h="8854" w="11690">
                  <a:moveTo>
                    <a:pt x="1733" y="1324"/>
                  </a:moveTo>
                  <a:cubicBezTo>
                    <a:pt x="1922" y="1324"/>
                    <a:pt x="2080" y="1481"/>
                    <a:pt x="2080" y="1702"/>
                  </a:cubicBezTo>
                  <a:cubicBezTo>
                    <a:pt x="2080" y="1891"/>
                    <a:pt x="1922" y="2049"/>
                    <a:pt x="1733" y="2049"/>
                  </a:cubicBezTo>
                  <a:cubicBezTo>
                    <a:pt x="1544" y="2049"/>
                    <a:pt x="1387" y="1891"/>
                    <a:pt x="1387" y="1702"/>
                  </a:cubicBezTo>
                  <a:cubicBezTo>
                    <a:pt x="1387" y="1481"/>
                    <a:pt x="1544" y="1324"/>
                    <a:pt x="1733" y="1324"/>
                  </a:cubicBezTo>
                  <a:close/>
                  <a:moveTo>
                    <a:pt x="10019" y="1387"/>
                  </a:moveTo>
                  <a:cubicBezTo>
                    <a:pt x="10492" y="1387"/>
                    <a:pt x="10492" y="2049"/>
                    <a:pt x="10019" y="2049"/>
                  </a:cubicBezTo>
                  <a:lnTo>
                    <a:pt x="3781" y="2049"/>
                  </a:lnTo>
                  <a:cubicBezTo>
                    <a:pt x="3340" y="2049"/>
                    <a:pt x="3309" y="1387"/>
                    <a:pt x="3781" y="1387"/>
                  </a:cubicBezTo>
                  <a:close/>
                  <a:moveTo>
                    <a:pt x="1733" y="4096"/>
                  </a:moveTo>
                  <a:cubicBezTo>
                    <a:pt x="1922" y="4096"/>
                    <a:pt x="2080" y="4254"/>
                    <a:pt x="2080" y="4443"/>
                  </a:cubicBezTo>
                  <a:cubicBezTo>
                    <a:pt x="2080" y="4632"/>
                    <a:pt x="1922" y="4789"/>
                    <a:pt x="1733" y="4789"/>
                  </a:cubicBezTo>
                  <a:cubicBezTo>
                    <a:pt x="1544" y="4789"/>
                    <a:pt x="1387" y="4632"/>
                    <a:pt x="1387" y="4443"/>
                  </a:cubicBezTo>
                  <a:cubicBezTo>
                    <a:pt x="1387" y="4254"/>
                    <a:pt x="1544" y="4096"/>
                    <a:pt x="1733" y="4096"/>
                  </a:cubicBezTo>
                  <a:close/>
                  <a:moveTo>
                    <a:pt x="10050" y="4127"/>
                  </a:moveTo>
                  <a:cubicBezTo>
                    <a:pt x="10492" y="4127"/>
                    <a:pt x="10481" y="4789"/>
                    <a:pt x="10019" y="4789"/>
                  </a:cubicBezTo>
                  <a:lnTo>
                    <a:pt x="3781" y="4789"/>
                  </a:lnTo>
                  <a:cubicBezTo>
                    <a:pt x="3340" y="4789"/>
                    <a:pt x="3309" y="4128"/>
                    <a:pt x="3781" y="4128"/>
                  </a:cubicBezTo>
                  <a:lnTo>
                    <a:pt x="10019" y="4128"/>
                  </a:lnTo>
                  <a:cubicBezTo>
                    <a:pt x="10030" y="4127"/>
                    <a:pt x="10040" y="4127"/>
                    <a:pt x="10050" y="4127"/>
                  </a:cubicBezTo>
                  <a:close/>
                  <a:moveTo>
                    <a:pt x="1733" y="6806"/>
                  </a:moveTo>
                  <a:cubicBezTo>
                    <a:pt x="1922" y="6806"/>
                    <a:pt x="2080" y="6963"/>
                    <a:pt x="2080" y="7152"/>
                  </a:cubicBezTo>
                  <a:cubicBezTo>
                    <a:pt x="2080" y="7373"/>
                    <a:pt x="1922" y="7499"/>
                    <a:pt x="1733" y="7499"/>
                  </a:cubicBezTo>
                  <a:cubicBezTo>
                    <a:pt x="1544" y="7499"/>
                    <a:pt x="1387" y="7373"/>
                    <a:pt x="1387" y="7152"/>
                  </a:cubicBezTo>
                  <a:cubicBezTo>
                    <a:pt x="1387" y="6963"/>
                    <a:pt x="1544" y="6806"/>
                    <a:pt x="1733" y="6806"/>
                  </a:cubicBezTo>
                  <a:close/>
                  <a:moveTo>
                    <a:pt x="10019" y="6837"/>
                  </a:moveTo>
                  <a:cubicBezTo>
                    <a:pt x="10492" y="6837"/>
                    <a:pt x="10492" y="7499"/>
                    <a:pt x="10019" y="7499"/>
                  </a:cubicBezTo>
                  <a:lnTo>
                    <a:pt x="3781" y="7499"/>
                  </a:lnTo>
                  <a:cubicBezTo>
                    <a:pt x="3340" y="7499"/>
                    <a:pt x="3309" y="6837"/>
                    <a:pt x="3781" y="6837"/>
                  </a:cubicBezTo>
                  <a:close/>
                  <a:moveTo>
                    <a:pt x="379" y="1"/>
                  </a:moveTo>
                  <a:lnTo>
                    <a:pt x="95" y="631"/>
                  </a:lnTo>
                  <a:cubicBezTo>
                    <a:pt x="64" y="757"/>
                    <a:pt x="1" y="883"/>
                    <a:pt x="1" y="1009"/>
                  </a:cubicBezTo>
                  <a:lnTo>
                    <a:pt x="1" y="2395"/>
                  </a:lnTo>
                  <a:cubicBezTo>
                    <a:pt x="1" y="2679"/>
                    <a:pt x="127" y="2899"/>
                    <a:pt x="284" y="3057"/>
                  </a:cubicBezTo>
                  <a:cubicBezTo>
                    <a:pt x="127" y="3246"/>
                    <a:pt x="1" y="3498"/>
                    <a:pt x="1" y="3718"/>
                  </a:cubicBezTo>
                  <a:lnTo>
                    <a:pt x="1" y="5104"/>
                  </a:lnTo>
                  <a:cubicBezTo>
                    <a:pt x="1" y="5388"/>
                    <a:pt x="127" y="5609"/>
                    <a:pt x="284" y="5766"/>
                  </a:cubicBezTo>
                  <a:cubicBezTo>
                    <a:pt x="127" y="5987"/>
                    <a:pt x="1" y="6207"/>
                    <a:pt x="1" y="6459"/>
                  </a:cubicBezTo>
                  <a:lnTo>
                    <a:pt x="1" y="7814"/>
                  </a:lnTo>
                  <a:cubicBezTo>
                    <a:pt x="1" y="8381"/>
                    <a:pt x="473" y="8854"/>
                    <a:pt x="1040" y="8854"/>
                  </a:cubicBezTo>
                  <a:lnTo>
                    <a:pt x="10649" y="8854"/>
                  </a:lnTo>
                  <a:cubicBezTo>
                    <a:pt x="11185" y="8854"/>
                    <a:pt x="11658" y="8381"/>
                    <a:pt x="11658" y="7814"/>
                  </a:cubicBezTo>
                  <a:lnTo>
                    <a:pt x="11658" y="6459"/>
                  </a:lnTo>
                  <a:cubicBezTo>
                    <a:pt x="11658" y="6176"/>
                    <a:pt x="11563" y="5924"/>
                    <a:pt x="11405" y="5766"/>
                  </a:cubicBezTo>
                  <a:cubicBezTo>
                    <a:pt x="11563" y="5577"/>
                    <a:pt x="11658" y="5357"/>
                    <a:pt x="11658" y="5104"/>
                  </a:cubicBezTo>
                  <a:lnTo>
                    <a:pt x="11658" y="3718"/>
                  </a:lnTo>
                  <a:cubicBezTo>
                    <a:pt x="11658" y="3466"/>
                    <a:pt x="11563" y="3214"/>
                    <a:pt x="11405" y="3057"/>
                  </a:cubicBezTo>
                  <a:cubicBezTo>
                    <a:pt x="11563" y="2868"/>
                    <a:pt x="11658" y="2616"/>
                    <a:pt x="11658" y="2395"/>
                  </a:cubicBezTo>
                  <a:lnTo>
                    <a:pt x="11658" y="1009"/>
                  </a:lnTo>
                  <a:lnTo>
                    <a:pt x="11689" y="1009"/>
                  </a:lnTo>
                  <a:cubicBezTo>
                    <a:pt x="11689" y="883"/>
                    <a:pt x="11658" y="757"/>
                    <a:pt x="11626" y="631"/>
                  </a:cubicBezTo>
                  <a:lnTo>
                    <a:pt x="1134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55" name="Google Shape;2155;p74"/>
          <p:cNvGrpSpPr/>
          <p:nvPr/>
        </p:nvGrpSpPr>
        <p:grpSpPr>
          <a:xfrm>
            <a:off x="6812849" y="2755691"/>
            <a:ext cx="423043" cy="421927"/>
            <a:chOff x="-2670575" y="3956600"/>
            <a:chExt cx="293800" cy="293025"/>
          </a:xfrm>
        </p:grpSpPr>
        <p:sp>
          <p:nvSpPr>
            <p:cNvPr id="2156" name="Google Shape;2156;p74"/>
            <p:cNvSpPr/>
            <p:nvPr/>
          </p:nvSpPr>
          <p:spPr>
            <a:xfrm>
              <a:off x="-2670575" y="3975525"/>
              <a:ext cx="116575" cy="34675"/>
            </a:xfrm>
            <a:custGeom>
              <a:rect b="b" l="l" r="r" t="t"/>
              <a:pathLst>
                <a:path extrusionOk="0" h="1387" w="4663">
                  <a:moveTo>
                    <a:pt x="1040" y="0"/>
                  </a:moveTo>
                  <a:cubicBezTo>
                    <a:pt x="473" y="0"/>
                    <a:pt x="0" y="473"/>
                    <a:pt x="0" y="1040"/>
                  </a:cubicBezTo>
                  <a:lnTo>
                    <a:pt x="0" y="1386"/>
                  </a:lnTo>
                  <a:lnTo>
                    <a:pt x="3781" y="1386"/>
                  </a:lnTo>
                  <a:cubicBezTo>
                    <a:pt x="4001" y="882"/>
                    <a:pt x="4316" y="410"/>
                    <a:pt x="46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74"/>
            <p:cNvSpPr/>
            <p:nvPr/>
          </p:nvSpPr>
          <p:spPr>
            <a:xfrm>
              <a:off x="-2669800" y="4026700"/>
              <a:ext cx="170950" cy="136300"/>
            </a:xfrm>
            <a:custGeom>
              <a:rect b="b" l="l" r="r" t="t"/>
              <a:pathLst>
                <a:path extrusionOk="0" h="5452" w="6838">
                  <a:moveTo>
                    <a:pt x="1" y="1"/>
                  </a:moveTo>
                  <a:lnTo>
                    <a:pt x="1" y="5451"/>
                  </a:lnTo>
                  <a:lnTo>
                    <a:pt x="6837" y="5451"/>
                  </a:lnTo>
                  <a:lnTo>
                    <a:pt x="6837" y="5357"/>
                  </a:lnTo>
                  <a:cubicBezTo>
                    <a:pt x="6522" y="5294"/>
                    <a:pt x="6207" y="5168"/>
                    <a:pt x="5924" y="5042"/>
                  </a:cubicBezTo>
                  <a:lnTo>
                    <a:pt x="5104" y="5325"/>
                  </a:lnTo>
                  <a:cubicBezTo>
                    <a:pt x="4975" y="5368"/>
                    <a:pt x="4845" y="5389"/>
                    <a:pt x="4720" y="5389"/>
                  </a:cubicBezTo>
                  <a:cubicBezTo>
                    <a:pt x="3931" y="5389"/>
                    <a:pt x="3289" y="4597"/>
                    <a:pt x="3561" y="3781"/>
                  </a:cubicBezTo>
                  <a:lnTo>
                    <a:pt x="3844" y="2962"/>
                  </a:lnTo>
                  <a:cubicBezTo>
                    <a:pt x="3561" y="2364"/>
                    <a:pt x="3403" y="1702"/>
                    <a:pt x="3403" y="1041"/>
                  </a:cubicBezTo>
                  <a:cubicBezTo>
                    <a:pt x="3403" y="662"/>
                    <a:pt x="3466" y="316"/>
                    <a:pt x="35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74"/>
            <p:cNvSpPr/>
            <p:nvPr/>
          </p:nvSpPr>
          <p:spPr>
            <a:xfrm>
              <a:off x="-2669800" y="4179500"/>
              <a:ext cx="170950" cy="70125"/>
            </a:xfrm>
            <a:custGeom>
              <a:rect b="b" l="l" r="r" t="t"/>
              <a:pathLst>
                <a:path extrusionOk="0" h="2805" w="6838">
                  <a:moveTo>
                    <a:pt x="3403" y="757"/>
                  </a:moveTo>
                  <a:cubicBezTo>
                    <a:pt x="3592" y="757"/>
                    <a:pt x="3750" y="914"/>
                    <a:pt x="3750" y="1103"/>
                  </a:cubicBezTo>
                  <a:cubicBezTo>
                    <a:pt x="3750" y="1293"/>
                    <a:pt x="3592" y="1450"/>
                    <a:pt x="3403" y="1450"/>
                  </a:cubicBezTo>
                  <a:cubicBezTo>
                    <a:pt x="3214" y="1450"/>
                    <a:pt x="3057" y="1293"/>
                    <a:pt x="3057" y="1103"/>
                  </a:cubicBezTo>
                  <a:cubicBezTo>
                    <a:pt x="3057" y="914"/>
                    <a:pt x="3214" y="757"/>
                    <a:pt x="3403" y="757"/>
                  </a:cubicBezTo>
                  <a:close/>
                  <a:moveTo>
                    <a:pt x="1" y="1"/>
                  </a:moveTo>
                  <a:lnTo>
                    <a:pt x="1" y="1765"/>
                  </a:lnTo>
                  <a:cubicBezTo>
                    <a:pt x="1" y="2332"/>
                    <a:pt x="442" y="2805"/>
                    <a:pt x="1009" y="2805"/>
                  </a:cubicBezTo>
                  <a:lnTo>
                    <a:pt x="5829" y="2805"/>
                  </a:lnTo>
                  <a:cubicBezTo>
                    <a:pt x="6365" y="2805"/>
                    <a:pt x="6837" y="2332"/>
                    <a:pt x="6837" y="1765"/>
                  </a:cubicBezTo>
                  <a:lnTo>
                    <a:pt x="683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74"/>
            <p:cNvSpPr/>
            <p:nvPr/>
          </p:nvSpPr>
          <p:spPr>
            <a:xfrm>
              <a:off x="-2566625" y="3956600"/>
              <a:ext cx="189850" cy="190650"/>
            </a:xfrm>
            <a:custGeom>
              <a:rect b="b" l="l" r="r" t="t"/>
              <a:pathLst>
                <a:path extrusionOk="0" h="7626" w="7594">
                  <a:moveTo>
                    <a:pt x="3759" y="1391"/>
                  </a:moveTo>
                  <a:cubicBezTo>
                    <a:pt x="3929" y="1391"/>
                    <a:pt x="4096" y="1502"/>
                    <a:pt x="4096" y="1734"/>
                  </a:cubicBezTo>
                  <a:lnTo>
                    <a:pt x="4096" y="2175"/>
                  </a:lnTo>
                  <a:cubicBezTo>
                    <a:pt x="4254" y="2206"/>
                    <a:pt x="4349" y="2301"/>
                    <a:pt x="4475" y="2427"/>
                  </a:cubicBezTo>
                  <a:cubicBezTo>
                    <a:pt x="4716" y="2669"/>
                    <a:pt x="4494" y="3003"/>
                    <a:pt x="4235" y="3003"/>
                  </a:cubicBezTo>
                  <a:cubicBezTo>
                    <a:pt x="4157" y="3003"/>
                    <a:pt x="4075" y="2973"/>
                    <a:pt x="4002" y="2899"/>
                  </a:cubicBezTo>
                  <a:cubicBezTo>
                    <a:pt x="3926" y="2823"/>
                    <a:pt x="3839" y="2791"/>
                    <a:pt x="3756" y="2791"/>
                  </a:cubicBezTo>
                  <a:cubicBezTo>
                    <a:pt x="3493" y="2791"/>
                    <a:pt x="3266" y="3109"/>
                    <a:pt x="3529" y="3372"/>
                  </a:cubicBezTo>
                  <a:cubicBezTo>
                    <a:pt x="3624" y="3435"/>
                    <a:pt x="3687" y="3466"/>
                    <a:pt x="3781" y="3466"/>
                  </a:cubicBezTo>
                  <a:cubicBezTo>
                    <a:pt x="4317" y="3466"/>
                    <a:pt x="4790" y="3939"/>
                    <a:pt x="4790" y="4506"/>
                  </a:cubicBezTo>
                  <a:cubicBezTo>
                    <a:pt x="4790" y="4884"/>
                    <a:pt x="4569" y="5294"/>
                    <a:pt x="4128" y="5451"/>
                  </a:cubicBezTo>
                  <a:lnTo>
                    <a:pt x="4128" y="5829"/>
                  </a:lnTo>
                  <a:cubicBezTo>
                    <a:pt x="4128" y="6054"/>
                    <a:pt x="3957" y="6172"/>
                    <a:pt x="3789" y="6172"/>
                  </a:cubicBezTo>
                  <a:cubicBezTo>
                    <a:pt x="3626" y="6172"/>
                    <a:pt x="3466" y="6062"/>
                    <a:pt x="3466" y="5829"/>
                  </a:cubicBezTo>
                  <a:lnTo>
                    <a:pt x="3466" y="5451"/>
                  </a:lnTo>
                  <a:cubicBezTo>
                    <a:pt x="3309" y="5420"/>
                    <a:pt x="3183" y="5325"/>
                    <a:pt x="3057" y="5199"/>
                  </a:cubicBezTo>
                  <a:cubicBezTo>
                    <a:pt x="2815" y="4957"/>
                    <a:pt x="3037" y="4623"/>
                    <a:pt x="3296" y="4623"/>
                  </a:cubicBezTo>
                  <a:cubicBezTo>
                    <a:pt x="3374" y="4623"/>
                    <a:pt x="3456" y="4653"/>
                    <a:pt x="3529" y="4727"/>
                  </a:cubicBezTo>
                  <a:cubicBezTo>
                    <a:pt x="3603" y="4800"/>
                    <a:pt x="3684" y="4831"/>
                    <a:pt x="3763" y="4831"/>
                  </a:cubicBezTo>
                  <a:cubicBezTo>
                    <a:pt x="4022" y="4831"/>
                    <a:pt x="4244" y="4496"/>
                    <a:pt x="4002" y="4254"/>
                  </a:cubicBezTo>
                  <a:cubicBezTo>
                    <a:pt x="3939" y="4191"/>
                    <a:pt x="3844" y="4160"/>
                    <a:pt x="3781" y="4160"/>
                  </a:cubicBezTo>
                  <a:cubicBezTo>
                    <a:pt x="3214" y="4160"/>
                    <a:pt x="2742" y="3687"/>
                    <a:pt x="2742" y="3120"/>
                  </a:cubicBezTo>
                  <a:cubicBezTo>
                    <a:pt x="2742" y="2710"/>
                    <a:pt x="2994" y="2332"/>
                    <a:pt x="3403" y="2175"/>
                  </a:cubicBezTo>
                  <a:lnTo>
                    <a:pt x="3403" y="1734"/>
                  </a:lnTo>
                  <a:cubicBezTo>
                    <a:pt x="3403" y="1509"/>
                    <a:pt x="3583" y="1391"/>
                    <a:pt x="3759" y="1391"/>
                  </a:cubicBezTo>
                  <a:close/>
                  <a:moveTo>
                    <a:pt x="3781" y="1"/>
                  </a:moveTo>
                  <a:cubicBezTo>
                    <a:pt x="1734" y="1"/>
                    <a:pt x="1" y="1671"/>
                    <a:pt x="1" y="3782"/>
                  </a:cubicBezTo>
                  <a:cubicBezTo>
                    <a:pt x="1" y="4380"/>
                    <a:pt x="158" y="5010"/>
                    <a:pt x="410" y="5514"/>
                  </a:cubicBezTo>
                  <a:cubicBezTo>
                    <a:pt x="473" y="5609"/>
                    <a:pt x="473" y="5735"/>
                    <a:pt x="473" y="5798"/>
                  </a:cubicBezTo>
                  <a:lnTo>
                    <a:pt x="158" y="6774"/>
                  </a:lnTo>
                  <a:cubicBezTo>
                    <a:pt x="46" y="7141"/>
                    <a:pt x="311" y="7482"/>
                    <a:pt x="684" y="7482"/>
                  </a:cubicBezTo>
                  <a:cubicBezTo>
                    <a:pt x="728" y="7482"/>
                    <a:pt x="774" y="7478"/>
                    <a:pt x="820" y="7468"/>
                  </a:cubicBezTo>
                  <a:lnTo>
                    <a:pt x="1797" y="7121"/>
                  </a:lnTo>
                  <a:cubicBezTo>
                    <a:pt x="1831" y="7110"/>
                    <a:pt x="1866" y="7102"/>
                    <a:pt x="1900" y="7102"/>
                  </a:cubicBezTo>
                  <a:cubicBezTo>
                    <a:pt x="1960" y="7102"/>
                    <a:pt x="2020" y="7124"/>
                    <a:pt x="2080" y="7184"/>
                  </a:cubicBezTo>
                  <a:cubicBezTo>
                    <a:pt x="2584" y="7468"/>
                    <a:pt x="3214" y="7625"/>
                    <a:pt x="3813" y="7625"/>
                  </a:cubicBezTo>
                  <a:cubicBezTo>
                    <a:pt x="5892" y="7625"/>
                    <a:pt x="7594" y="5924"/>
                    <a:pt x="7594" y="3813"/>
                  </a:cubicBezTo>
                  <a:cubicBezTo>
                    <a:pt x="7499" y="1702"/>
                    <a:pt x="5861" y="1"/>
                    <a:pt x="37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60" name="Google Shape;2160;p74"/>
          <p:cNvGrpSpPr/>
          <p:nvPr/>
        </p:nvGrpSpPr>
        <p:grpSpPr>
          <a:xfrm>
            <a:off x="3070370" y="3311947"/>
            <a:ext cx="426462" cy="418363"/>
            <a:chOff x="-1183550" y="3586525"/>
            <a:chExt cx="296175" cy="290550"/>
          </a:xfrm>
        </p:grpSpPr>
        <p:sp>
          <p:nvSpPr>
            <p:cNvPr id="2161" name="Google Shape;2161;p74"/>
            <p:cNvSpPr/>
            <p:nvPr/>
          </p:nvSpPr>
          <p:spPr>
            <a:xfrm>
              <a:off x="-927575" y="3671500"/>
              <a:ext cx="40200" cy="16575"/>
            </a:xfrm>
            <a:custGeom>
              <a:rect b="b" l="l" r="r" t="t"/>
              <a:pathLst>
                <a:path extrusionOk="0" h="663" w="1608">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74"/>
            <p:cNvSpPr/>
            <p:nvPr/>
          </p:nvSpPr>
          <p:spPr>
            <a:xfrm>
              <a:off x="-1183550" y="3671500"/>
              <a:ext cx="39400" cy="16575"/>
            </a:xfrm>
            <a:custGeom>
              <a:rect b="b" l="l" r="r" t="t"/>
              <a:pathLst>
                <a:path extrusionOk="0" h="663" w="1576">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74"/>
            <p:cNvSpPr/>
            <p:nvPr/>
          </p:nvSpPr>
          <p:spPr>
            <a:xfrm>
              <a:off x="-944250" y="3603025"/>
              <a:ext cx="39525" cy="26375"/>
            </a:xfrm>
            <a:custGeom>
              <a:rect b="b" l="l" r="r" t="t"/>
              <a:pathLst>
                <a:path extrusionOk="0" h="1055" w="1581">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74"/>
            <p:cNvSpPr/>
            <p:nvPr/>
          </p:nvSpPr>
          <p:spPr>
            <a:xfrm>
              <a:off x="-1166200" y="3731225"/>
              <a:ext cx="39700" cy="26075"/>
            </a:xfrm>
            <a:custGeom>
              <a:rect b="b" l="l" r="r" t="t"/>
              <a:pathLst>
                <a:path extrusionOk="0" h="1043" w="1588">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74"/>
            <p:cNvSpPr/>
            <p:nvPr/>
          </p:nvSpPr>
          <p:spPr>
            <a:xfrm>
              <a:off x="-944925" y="3730950"/>
              <a:ext cx="40200" cy="26375"/>
            </a:xfrm>
            <a:custGeom>
              <a:rect b="b" l="l" r="r" t="t"/>
              <a:pathLst>
                <a:path extrusionOk="0" h="1055" w="1608">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74"/>
            <p:cNvSpPr/>
            <p:nvPr/>
          </p:nvSpPr>
          <p:spPr>
            <a:xfrm>
              <a:off x="-1167000" y="3603025"/>
              <a:ext cx="40200" cy="26375"/>
            </a:xfrm>
            <a:custGeom>
              <a:rect b="b" l="l" r="r" t="t"/>
              <a:pathLst>
                <a:path extrusionOk="0" h="1055" w="1608">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74"/>
            <p:cNvSpPr/>
            <p:nvPr/>
          </p:nvSpPr>
          <p:spPr>
            <a:xfrm>
              <a:off x="-1065400" y="3658900"/>
              <a:ext cx="59875" cy="77200"/>
            </a:xfrm>
            <a:custGeom>
              <a:rect b="b" l="l" r="r" t="t"/>
              <a:pathLst>
                <a:path extrusionOk="0" h="3088" w="2395">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74"/>
            <p:cNvSpPr/>
            <p:nvPr/>
          </p:nvSpPr>
          <p:spPr>
            <a:xfrm>
              <a:off x="-1078000" y="3809325"/>
              <a:ext cx="85075" cy="67750"/>
            </a:xfrm>
            <a:custGeom>
              <a:rect b="b" l="l" r="r" t="t"/>
              <a:pathLst>
                <a:path extrusionOk="0" h="2710" w="3403">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74"/>
            <p:cNvSpPr/>
            <p:nvPr/>
          </p:nvSpPr>
          <p:spPr>
            <a:xfrm>
              <a:off x="-1135500" y="3586525"/>
              <a:ext cx="193775" cy="204700"/>
            </a:xfrm>
            <a:custGeom>
              <a:rect b="b" l="l" r="r" t="t"/>
              <a:pathLst>
                <a:path extrusionOk="0" h="8188" w="7751">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0" name="Google Shape;2170;p74"/>
          <p:cNvGrpSpPr/>
          <p:nvPr/>
        </p:nvGrpSpPr>
        <p:grpSpPr>
          <a:xfrm>
            <a:off x="1933980" y="1689799"/>
            <a:ext cx="420811" cy="418507"/>
            <a:chOff x="-5971525" y="3273750"/>
            <a:chExt cx="292250" cy="290650"/>
          </a:xfrm>
        </p:grpSpPr>
        <p:sp>
          <p:nvSpPr>
            <p:cNvPr id="2171" name="Google Shape;2171;p74"/>
            <p:cNvSpPr/>
            <p:nvPr/>
          </p:nvSpPr>
          <p:spPr>
            <a:xfrm>
              <a:off x="-5868325" y="3273750"/>
              <a:ext cx="85075" cy="84300"/>
            </a:xfrm>
            <a:custGeom>
              <a:rect b="b" l="l" r="r" t="t"/>
              <a:pathLst>
                <a:path extrusionOk="0" h="3372" w="3403">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74"/>
            <p:cNvSpPr/>
            <p:nvPr/>
          </p:nvSpPr>
          <p:spPr>
            <a:xfrm>
              <a:off x="-5971525" y="3308400"/>
              <a:ext cx="292250" cy="256000"/>
            </a:xfrm>
            <a:custGeom>
              <a:rect b="b" l="l" r="r" t="t"/>
              <a:pathLst>
                <a:path extrusionOk="0" h="10240" w="1169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3" name="Google Shape;2173;p74"/>
          <p:cNvGrpSpPr/>
          <p:nvPr/>
        </p:nvGrpSpPr>
        <p:grpSpPr>
          <a:xfrm>
            <a:off x="1928310" y="2203826"/>
            <a:ext cx="432150" cy="422395"/>
            <a:chOff x="-5974675" y="3632100"/>
            <a:chExt cx="300125" cy="293350"/>
          </a:xfrm>
        </p:grpSpPr>
        <p:sp>
          <p:nvSpPr>
            <p:cNvPr id="2174" name="Google Shape;2174;p74"/>
            <p:cNvSpPr/>
            <p:nvPr/>
          </p:nvSpPr>
          <p:spPr>
            <a:xfrm>
              <a:off x="-5974675" y="3701875"/>
              <a:ext cx="141025" cy="221650"/>
            </a:xfrm>
            <a:custGeom>
              <a:rect b="b" l="l" r="r" t="t"/>
              <a:pathLst>
                <a:path extrusionOk="0" h="8866" w="5641">
                  <a:moveTo>
                    <a:pt x="540" y="1"/>
                  </a:moveTo>
                  <a:cubicBezTo>
                    <a:pt x="331" y="1"/>
                    <a:pt x="123" y="188"/>
                    <a:pt x="221" y="423"/>
                  </a:cubicBezTo>
                  <a:lnTo>
                    <a:pt x="568" y="1526"/>
                  </a:lnTo>
                  <a:cubicBezTo>
                    <a:pt x="788" y="2251"/>
                    <a:pt x="1419" y="2723"/>
                    <a:pt x="2175" y="2723"/>
                  </a:cubicBezTo>
                  <a:lnTo>
                    <a:pt x="2899" y="2723"/>
                  </a:lnTo>
                  <a:lnTo>
                    <a:pt x="2899" y="4110"/>
                  </a:lnTo>
                  <a:lnTo>
                    <a:pt x="473" y="4110"/>
                  </a:lnTo>
                  <a:cubicBezTo>
                    <a:pt x="64" y="4110"/>
                    <a:pt x="1" y="4771"/>
                    <a:pt x="473" y="4771"/>
                  </a:cubicBezTo>
                  <a:lnTo>
                    <a:pt x="2899" y="4771"/>
                  </a:lnTo>
                  <a:lnTo>
                    <a:pt x="2899" y="5779"/>
                  </a:lnTo>
                  <a:cubicBezTo>
                    <a:pt x="2899" y="5905"/>
                    <a:pt x="2899" y="6031"/>
                    <a:pt x="2931" y="6126"/>
                  </a:cubicBezTo>
                  <a:lnTo>
                    <a:pt x="2175" y="6126"/>
                  </a:lnTo>
                  <a:cubicBezTo>
                    <a:pt x="1419" y="6126"/>
                    <a:pt x="788" y="6598"/>
                    <a:pt x="568" y="7323"/>
                  </a:cubicBezTo>
                  <a:lnTo>
                    <a:pt x="221" y="8426"/>
                  </a:lnTo>
                  <a:cubicBezTo>
                    <a:pt x="126" y="8691"/>
                    <a:pt x="329" y="8866"/>
                    <a:pt x="533" y="8866"/>
                  </a:cubicBezTo>
                  <a:cubicBezTo>
                    <a:pt x="667" y="8866"/>
                    <a:pt x="801" y="8790"/>
                    <a:pt x="852" y="8615"/>
                  </a:cubicBezTo>
                  <a:lnTo>
                    <a:pt x="1198" y="7512"/>
                  </a:lnTo>
                  <a:cubicBezTo>
                    <a:pt x="1356" y="7071"/>
                    <a:pt x="1734" y="6819"/>
                    <a:pt x="2175" y="6819"/>
                  </a:cubicBezTo>
                  <a:lnTo>
                    <a:pt x="3088" y="6819"/>
                  </a:lnTo>
                  <a:cubicBezTo>
                    <a:pt x="3466" y="7922"/>
                    <a:pt x="4475" y="8709"/>
                    <a:pt x="5640" y="8835"/>
                  </a:cubicBezTo>
                  <a:lnTo>
                    <a:pt x="5640" y="613"/>
                  </a:lnTo>
                  <a:lnTo>
                    <a:pt x="3939" y="613"/>
                  </a:lnTo>
                  <a:cubicBezTo>
                    <a:pt x="3372" y="676"/>
                    <a:pt x="2899" y="1148"/>
                    <a:pt x="2899" y="1684"/>
                  </a:cubicBezTo>
                  <a:lnTo>
                    <a:pt x="2899" y="2062"/>
                  </a:lnTo>
                  <a:lnTo>
                    <a:pt x="2175" y="2062"/>
                  </a:lnTo>
                  <a:cubicBezTo>
                    <a:pt x="1734" y="2062"/>
                    <a:pt x="1356" y="1778"/>
                    <a:pt x="1198" y="1337"/>
                  </a:cubicBezTo>
                  <a:lnTo>
                    <a:pt x="852" y="234"/>
                  </a:lnTo>
                  <a:cubicBezTo>
                    <a:pt x="792" y="69"/>
                    <a:pt x="666" y="1"/>
                    <a:pt x="5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74"/>
            <p:cNvSpPr/>
            <p:nvPr/>
          </p:nvSpPr>
          <p:spPr>
            <a:xfrm>
              <a:off x="-5880150" y="3632100"/>
              <a:ext cx="108725" cy="68550"/>
            </a:xfrm>
            <a:custGeom>
              <a:rect b="b" l="l" r="r" t="t"/>
              <a:pathLst>
                <a:path extrusionOk="0" h="2742" w="4349">
                  <a:moveTo>
                    <a:pt x="788" y="1"/>
                  </a:moveTo>
                  <a:cubicBezTo>
                    <a:pt x="599" y="1"/>
                    <a:pt x="442" y="159"/>
                    <a:pt x="442" y="348"/>
                  </a:cubicBezTo>
                  <a:lnTo>
                    <a:pt x="442" y="1009"/>
                  </a:lnTo>
                  <a:cubicBezTo>
                    <a:pt x="442" y="1324"/>
                    <a:pt x="599" y="1608"/>
                    <a:pt x="788" y="1797"/>
                  </a:cubicBezTo>
                  <a:cubicBezTo>
                    <a:pt x="442" y="2049"/>
                    <a:pt x="158" y="2364"/>
                    <a:pt x="0" y="2742"/>
                  </a:cubicBezTo>
                  <a:lnTo>
                    <a:pt x="4348" y="2742"/>
                  </a:lnTo>
                  <a:cubicBezTo>
                    <a:pt x="4159" y="2364"/>
                    <a:pt x="3876" y="2049"/>
                    <a:pt x="3561" y="1797"/>
                  </a:cubicBezTo>
                  <a:cubicBezTo>
                    <a:pt x="3813" y="1608"/>
                    <a:pt x="3907" y="1324"/>
                    <a:pt x="3907" y="1009"/>
                  </a:cubicBezTo>
                  <a:lnTo>
                    <a:pt x="3907" y="348"/>
                  </a:lnTo>
                  <a:cubicBezTo>
                    <a:pt x="3907" y="123"/>
                    <a:pt x="3736" y="5"/>
                    <a:pt x="3568" y="5"/>
                  </a:cubicBezTo>
                  <a:cubicBezTo>
                    <a:pt x="3405" y="5"/>
                    <a:pt x="3245" y="115"/>
                    <a:pt x="3245" y="348"/>
                  </a:cubicBezTo>
                  <a:lnTo>
                    <a:pt x="3245" y="1009"/>
                  </a:lnTo>
                  <a:cubicBezTo>
                    <a:pt x="3245" y="1230"/>
                    <a:pt x="3088" y="1387"/>
                    <a:pt x="2899" y="1387"/>
                  </a:cubicBezTo>
                  <a:lnTo>
                    <a:pt x="1513" y="1387"/>
                  </a:lnTo>
                  <a:cubicBezTo>
                    <a:pt x="1324" y="1387"/>
                    <a:pt x="1166" y="1230"/>
                    <a:pt x="1166" y="1009"/>
                  </a:cubicBezTo>
                  <a:lnTo>
                    <a:pt x="1166" y="348"/>
                  </a:lnTo>
                  <a:cubicBezTo>
                    <a:pt x="1166" y="159"/>
                    <a:pt x="1009" y="1"/>
                    <a:pt x="78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74"/>
            <p:cNvSpPr/>
            <p:nvPr/>
          </p:nvSpPr>
          <p:spPr>
            <a:xfrm>
              <a:off x="-5814775" y="3702500"/>
              <a:ext cx="140225" cy="222950"/>
            </a:xfrm>
            <a:custGeom>
              <a:rect b="b" l="l" r="r" t="t"/>
              <a:pathLst>
                <a:path extrusionOk="0" h="8918" w="5609">
                  <a:moveTo>
                    <a:pt x="5092" y="1"/>
                  </a:moveTo>
                  <a:cubicBezTo>
                    <a:pt x="4964" y="1"/>
                    <a:pt x="4837" y="72"/>
                    <a:pt x="4789" y="241"/>
                  </a:cubicBezTo>
                  <a:lnTo>
                    <a:pt x="4443" y="1344"/>
                  </a:lnTo>
                  <a:cubicBezTo>
                    <a:pt x="4285" y="1785"/>
                    <a:pt x="3907" y="2068"/>
                    <a:pt x="3466" y="2068"/>
                  </a:cubicBezTo>
                  <a:lnTo>
                    <a:pt x="2710" y="2068"/>
                  </a:lnTo>
                  <a:lnTo>
                    <a:pt x="2710" y="1722"/>
                  </a:lnTo>
                  <a:cubicBezTo>
                    <a:pt x="2710" y="1155"/>
                    <a:pt x="2237" y="682"/>
                    <a:pt x="1702" y="682"/>
                  </a:cubicBezTo>
                  <a:lnTo>
                    <a:pt x="0" y="682"/>
                  </a:lnTo>
                  <a:lnTo>
                    <a:pt x="0" y="8873"/>
                  </a:lnTo>
                  <a:cubicBezTo>
                    <a:pt x="1198" y="8747"/>
                    <a:pt x="2174" y="7928"/>
                    <a:pt x="2552" y="6857"/>
                  </a:cubicBezTo>
                  <a:lnTo>
                    <a:pt x="3466" y="6857"/>
                  </a:lnTo>
                  <a:cubicBezTo>
                    <a:pt x="3907" y="6857"/>
                    <a:pt x="4285" y="7140"/>
                    <a:pt x="4443" y="7582"/>
                  </a:cubicBezTo>
                  <a:lnTo>
                    <a:pt x="4789" y="8684"/>
                  </a:lnTo>
                  <a:cubicBezTo>
                    <a:pt x="4848" y="8850"/>
                    <a:pt x="4974" y="8918"/>
                    <a:pt x="5100" y="8918"/>
                  </a:cubicBezTo>
                  <a:cubicBezTo>
                    <a:pt x="5309" y="8918"/>
                    <a:pt x="5518" y="8731"/>
                    <a:pt x="5419" y="8495"/>
                  </a:cubicBezTo>
                  <a:lnTo>
                    <a:pt x="5041" y="7298"/>
                  </a:lnTo>
                  <a:cubicBezTo>
                    <a:pt x="4789" y="6573"/>
                    <a:pt x="4159" y="6101"/>
                    <a:pt x="3434" y="6101"/>
                  </a:cubicBezTo>
                  <a:lnTo>
                    <a:pt x="2678" y="6101"/>
                  </a:lnTo>
                  <a:cubicBezTo>
                    <a:pt x="2678" y="6006"/>
                    <a:pt x="2710" y="5880"/>
                    <a:pt x="2710" y="5754"/>
                  </a:cubicBezTo>
                  <a:lnTo>
                    <a:pt x="2710" y="4778"/>
                  </a:lnTo>
                  <a:lnTo>
                    <a:pt x="5136" y="4778"/>
                  </a:lnTo>
                  <a:cubicBezTo>
                    <a:pt x="5545" y="4778"/>
                    <a:pt x="5608" y="4116"/>
                    <a:pt x="5136" y="4116"/>
                  </a:cubicBezTo>
                  <a:lnTo>
                    <a:pt x="2710" y="4116"/>
                  </a:lnTo>
                  <a:lnTo>
                    <a:pt x="2710" y="2730"/>
                  </a:lnTo>
                  <a:lnTo>
                    <a:pt x="3466" y="2730"/>
                  </a:lnTo>
                  <a:cubicBezTo>
                    <a:pt x="4222" y="2730"/>
                    <a:pt x="4852" y="2257"/>
                    <a:pt x="5073" y="1564"/>
                  </a:cubicBezTo>
                  <a:lnTo>
                    <a:pt x="5419" y="461"/>
                  </a:lnTo>
                  <a:cubicBezTo>
                    <a:pt x="5517" y="189"/>
                    <a:pt x="5301" y="1"/>
                    <a:pt x="50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7" name="Google Shape;2177;p74"/>
          <p:cNvGrpSpPr/>
          <p:nvPr/>
        </p:nvGrpSpPr>
        <p:grpSpPr>
          <a:xfrm>
            <a:off x="1958351" y="2755694"/>
            <a:ext cx="395865" cy="421927"/>
            <a:chOff x="-5971525" y="3990475"/>
            <a:chExt cx="274925" cy="293025"/>
          </a:xfrm>
        </p:grpSpPr>
        <p:sp>
          <p:nvSpPr>
            <p:cNvPr id="2178" name="Google Shape;2178;p74"/>
            <p:cNvSpPr/>
            <p:nvPr/>
          </p:nvSpPr>
          <p:spPr>
            <a:xfrm>
              <a:off x="-5851000" y="4061375"/>
              <a:ext cx="102400" cy="33875"/>
            </a:xfrm>
            <a:custGeom>
              <a:rect b="b" l="l" r="r" t="t"/>
              <a:pathLst>
                <a:path extrusionOk="0" h="1355" w="4096">
                  <a:moveTo>
                    <a:pt x="0" y="0"/>
                  </a:moveTo>
                  <a:lnTo>
                    <a:pt x="0" y="1355"/>
                  </a:lnTo>
                  <a:lnTo>
                    <a:pt x="4096" y="1355"/>
                  </a:lnTo>
                  <a:lnTo>
                    <a:pt x="409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74"/>
            <p:cNvSpPr/>
            <p:nvPr/>
          </p:nvSpPr>
          <p:spPr>
            <a:xfrm>
              <a:off x="-5971525" y="3990475"/>
              <a:ext cx="69350" cy="275700"/>
            </a:xfrm>
            <a:custGeom>
              <a:rect b="b" l="l" r="r" t="t"/>
              <a:pathLst>
                <a:path extrusionOk="0" h="11028" w="2774">
                  <a:moveTo>
                    <a:pt x="1041" y="1"/>
                  </a:moveTo>
                  <a:lnTo>
                    <a:pt x="1041" y="32"/>
                  </a:lnTo>
                  <a:cubicBezTo>
                    <a:pt x="473" y="32"/>
                    <a:pt x="1" y="505"/>
                    <a:pt x="1" y="1072"/>
                  </a:cubicBezTo>
                  <a:lnTo>
                    <a:pt x="1" y="9988"/>
                  </a:lnTo>
                  <a:cubicBezTo>
                    <a:pt x="1" y="10555"/>
                    <a:pt x="473" y="11027"/>
                    <a:pt x="1041" y="11027"/>
                  </a:cubicBezTo>
                  <a:lnTo>
                    <a:pt x="2395" y="11027"/>
                  </a:lnTo>
                  <a:cubicBezTo>
                    <a:pt x="2521" y="11027"/>
                    <a:pt x="2647" y="10996"/>
                    <a:pt x="2773" y="10933"/>
                  </a:cubicBezTo>
                  <a:lnTo>
                    <a:pt x="2773" y="64"/>
                  </a:lnTo>
                  <a:cubicBezTo>
                    <a:pt x="2647" y="32"/>
                    <a:pt x="2521" y="1"/>
                    <a:pt x="239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74"/>
            <p:cNvSpPr/>
            <p:nvPr/>
          </p:nvSpPr>
          <p:spPr>
            <a:xfrm>
              <a:off x="-5851000" y="4214950"/>
              <a:ext cx="103200" cy="68550"/>
            </a:xfrm>
            <a:custGeom>
              <a:rect b="b" l="l" r="r" t="t"/>
              <a:pathLst>
                <a:path extrusionOk="0" h="2742" w="4128">
                  <a:moveTo>
                    <a:pt x="3056" y="694"/>
                  </a:moveTo>
                  <a:cubicBezTo>
                    <a:pt x="3277" y="694"/>
                    <a:pt x="3434" y="851"/>
                    <a:pt x="3434" y="1072"/>
                  </a:cubicBezTo>
                  <a:cubicBezTo>
                    <a:pt x="3434" y="1261"/>
                    <a:pt x="3277" y="1418"/>
                    <a:pt x="3056" y="1418"/>
                  </a:cubicBezTo>
                  <a:lnTo>
                    <a:pt x="1008" y="1418"/>
                  </a:lnTo>
                  <a:cubicBezTo>
                    <a:pt x="819" y="1418"/>
                    <a:pt x="662" y="1261"/>
                    <a:pt x="662" y="1072"/>
                  </a:cubicBezTo>
                  <a:cubicBezTo>
                    <a:pt x="662" y="851"/>
                    <a:pt x="819" y="694"/>
                    <a:pt x="1008" y="694"/>
                  </a:cubicBezTo>
                  <a:close/>
                  <a:moveTo>
                    <a:pt x="32" y="1"/>
                  </a:moveTo>
                  <a:lnTo>
                    <a:pt x="32" y="2395"/>
                  </a:lnTo>
                  <a:lnTo>
                    <a:pt x="0" y="2395"/>
                  </a:lnTo>
                  <a:cubicBezTo>
                    <a:pt x="0" y="2584"/>
                    <a:pt x="158" y="2741"/>
                    <a:pt x="347" y="2741"/>
                  </a:cubicBezTo>
                  <a:lnTo>
                    <a:pt x="3781" y="2741"/>
                  </a:lnTo>
                  <a:cubicBezTo>
                    <a:pt x="3970" y="2741"/>
                    <a:pt x="4127" y="2584"/>
                    <a:pt x="4127" y="2395"/>
                  </a:cubicBezTo>
                  <a:lnTo>
                    <a:pt x="412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74"/>
            <p:cNvSpPr/>
            <p:nvPr/>
          </p:nvSpPr>
          <p:spPr>
            <a:xfrm>
              <a:off x="-5885675" y="4010175"/>
              <a:ext cx="189075" cy="239450"/>
            </a:xfrm>
            <a:custGeom>
              <a:rect b="b" l="l" r="r" t="t"/>
              <a:pathLst>
                <a:path extrusionOk="0" h="9578" w="7563">
                  <a:moveTo>
                    <a:pt x="5829" y="1323"/>
                  </a:moveTo>
                  <a:cubicBezTo>
                    <a:pt x="6018" y="1323"/>
                    <a:pt x="6176" y="1481"/>
                    <a:pt x="6176" y="1702"/>
                  </a:cubicBezTo>
                  <a:lnTo>
                    <a:pt x="6176" y="3749"/>
                  </a:lnTo>
                  <a:cubicBezTo>
                    <a:pt x="6176" y="3938"/>
                    <a:pt x="6018" y="4096"/>
                    <a:pt x="5829" y="4096"/>
                  </a:cubicBezTo>
                  <a:lnTo>
                    <a:pt x="1009" y="4096"/>
                  </a:lnTo>
                  <a:cubicBezTo>
                    <a:pt x="820" y="4096"/>
                    <a:pt x="663" y="3938"/>
                    <a:pt x="663" y="3749"/>
                  </a:cubicBezTo>
                  <a:lnTo>
                    <a:pt x="663" y="1702"/>
                  </a:lnTo>
                  <a:cubicBezTo>
                    <a:pt x="663" y="1481"/>
                    <a:pt x="820" y="1323"/>
                    <a:pt x="1009" y="1323"/>
                  </a:cubicBezTo>
                  <a:close/>
                  <a:moveTo>
                    <a:pt x="1734" y="4789"/>
                  </a:moveTo>
                  <a:cubicBezTo>
                    <a:pt x="2175" y="4789"/>
                    <a:pt x="2175" y="5482"/>
                    <a:pt x="1734" y="5482"/>
                  </a:cubicBezTo>
                  <a:lnTo>
                    <a:pt x="1072" y="5482"/>
                  </a:lnTo>
                  <a:cubicBezTo>
                    <a:pt x="631" y="5482"/>
                    <a:pt x="600" y="4789"/>
                    <a:pt x="1072" y="4789"/>
                  </a:cubicBezTo>
                  <a:close/>
                  <a:moveTo>
                    <a:pt x="3782" y="4758"/>
                  </a:moveTo>
                  <a:cubicBezTo>
                    <a:pt x="4223" y="4789"/>
                    <a:pt x="4223" y="5482"/>
                    <a:pt x="3782" y="5482"/>
                  </a:cubicBezTo>
                  <a:lnTo>
                    <a:pt x="3120" y="5482"/>
                  </a:lnTo>
                  <a:cubicBezTo>
                    <a:pt x="2899" y="5482"/>
                    <a:pt x="2742" y="5325"/>
                    <a:pt x="2742" y="5104"/>
                  </a:cubicBezTo>
                  <a:cubicBezTo>
                    <a:pt x="2742" y="4915"/>
                    <a:pt x="2899" y="4758"/>
                    <a:pt x="3120" y="4758"/>
                  </a:cubicBezTo>
                  <a:close/>
                  <a:moveTo>
                    <a:pt x="5829" y="4789"/>
                  </a:moveTo>
                  <a:cubicBezTo>
                    <a:pt x="6270" y="4789"/>
                    <a:pt x="6302" y="5482"/>
                    <a:pt x="5829" y="5482"/>
                  </a:cubicBezTo>
                  <a:lnTo>
                    <a:pt x="5168" y="5482"/>
                  </a:lnTo>
                  <a:cubicBezTo>
                    <a:pt x="4727" y="5482"/>
                    <a:pt x="4695" y="4789"/>
                    <a:pt x="5168" y="4789"/>
                  </a:cubicBezTo>
                  <a:close/>
                  <a:moveTo>
                    <a:pt x="1762" y="6174"/>
                  </a:moveTo>
                  <a:cubicBezTo>
                    <a:pt x="2175" y="6174"/>
                    <a:pt x="2165" y="6837"/>
                    <a:pt x="1734" y="6837"/>
                  </a:cubicBezTo>
                  <a:lnTo>
                    <a:pt x="1072" y="6837"/>
                  </a:lnTo>
                  <a:cubicBezTo>
                    <a:pt x="631" y="6837"/>
                    <a:pt x="600" y="6175"/>
                    <a:pt x="1072" y="6175"/>
                  </a:cubicBezTo>
                  <a:lnTo>
                    <a:pt x="1734" y="6175"/>
                  </a:lnTo>
                  <a:cubicBezTo>
                    <a:pt x="1744" y="6175"/>
                    <a:pt x="1753" y="6174"/>
                    <a:pt x="1762" y="6174"/>
                  </a:cubicBezTo>
                  <a:close/>
                  <a:moveTo>
                    <a:pt x="3782" y="6144"/>
                  </a:moveTo>
                  <a:cubicBezTo>
                    <a:pt x="4223" y="6144"/>
                    <a:pt x="4223" y="6837"/>
                    <a:pt x="3782" y="6837"/>
                  </a:cubicBezTo>
                  <a:lnTo>
                    <a:pt x="3120" y="6837"/>
                  </a:lnTo>
                  <a:cubicBezTo>
                    <a:pt x="2899" y="6837"/>
                    <a:pt x="2742" y="6679"/>
                    <a:pt x="2742" y="6490"/>
                  </a:cubicBezTo>
                  <a:cubicBezTo>
                    <a:pt x="2742" y="6301"/>
                    <a:pt x="2899" y="6144"/>
                    <a:pt x="3120" y="6144"/>
                  </a:cubicBezTo>
                  <a:close/>
                  <a:moveTo>
                    <a:pt x="5858" y="6174"/>
                  </a:moveTo>
                  <a:cubicBezTo>
                    <a:pt x="6272" y="6174"/>
                    <a:pt x="6291" y="6837"/>
                    <a:pt x="5829" y="6837"/>
                  </a:cubicBezTo>
                  <a:lnTo>
                    <a:pt x="5168" y="6837"/>
                  </a:lnTo>
                  <a:cubicBezTo>
                    <a:pt x="4727" y="6837"/>
                    <a:pt x="4695" y="6175"/>
                    <a:pt x="5168" y="6175"/>
                  </a:cubicBezTo>
                  <a:lnTo>
                    <a:pt x="5829" y="6175"/>
                  </a:lnTo>
                  <a:cubicBezTo>
                    <a:pt x="5839" y="6175"/>
                    <a:pt x="5849" y="6174"/>
                    <a:pt x="5858" y="6174"/>
                  </a:cubicBezTo>
                  <a:close/>
                  <a:moveTo>
                    <a:pt x="1" y="0"/>
                  </a:moveTo>
                  <a:lnTo>
                    <a:pt x="1" y="9578"/>
                  </a:lnTo>
                  <a:lnTo>
                    <a:pt x="663" y="9578"/>
                  </a:lnTo>
                  <a:lnTo>
                    <a:pt x="663" y="7876"/>
                  </a:lnTo>
                  <a:cubicBezTo>
                    <a:pt x="663" y="7687"/>
                    <a:pt x="820" y="7530"/>
                    <a:pt x="1009" y="7530"/>
                  </a:cubicBezTo>
                  <a:lnTo>
                    <a:pt x="5829" y="7530"/>
                  </a:lnTo>
                  <a:cubicBezTo>
                    <a:pt x="6018" y="7530"/>
                    <a:pt x="6176" y="7687"/>
                    <a:pt x="6176" y="7876"/>
                  </a:cubicBezTo>
                  <a:lnTo>
                    <a:pt x="6176" y="9578"/>
                  </a:lnTo>
                  <a:lnTo>
                    <a:pt x="6522" y="9578"/>
                  </a:lnTo>
                  <a:cubicBezTo>
                    <a:pt x="7090" y="9578"/>
                    <a:pt x="7562" y="9105"/>
                    <a:pt x="7562" y="8538"/>
                  </a:cubicBezTo>
                  <a:lnTo>
                    <a:pt x="7562" y="1008"/>
                  </a:lnTo>
                  <a:cubicBezTo>
                    <a:pt x="7531" y="473"/>
                    <a:pt x="7090" y="0"/>
                    <a:pt x="649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82" name="Google Shape;2182;p74"/>
          <p:cNvGrpSpPr/>
          <p:nvPr/>
        </p:nvGrpSpPr>
        <p:grpSpPr>
          <a:xfrm>
            <a:off x="4631558" y="1689798"/>
            <a:ext cx="420775" cy="418507"/>
            <a:chOff x="-4118225" y="3253275"/>
            <a:chExt cx="292225" cy="290650"/>
          </a:xfrm>
        </p:grpSpPr>
        <p:sp>
          <p:nvSpPr>
            <p:cNvPr id="2183" name="Google Shape;2183;p74"/>
            <p:cNvSpPr/>
            <p:nvPr/>
          </p:nvSpPr>
          <p:spPr>
            <a:xfrm>
              <a:off x="-4118225" y="3287125"/>
              <a:ext cx="256725" cy="256800"/>
            </a:xfrm>
            <a:custGeom>
              <a:rect b="b" l="l" r="r" t="t"/>
              <a:pathLst>
                <a:path extrusionOk="0" h="10272" w="10269">
                  <a:moveTo>
                    <a:pt x="5104" y="1"/>
                  </a:moveTo>
                  <a:cubicBezTo>
                    <a:pt x="2268" y="1"/>
                    <a:pt x="0" y="2301"/>
                    <a:pt x="0" y="5136"/>
                  </a:cubicBezTo>
                  <a:cubicBezTo>
                    <a:pt x="0" y="7972"/>
                    <a:pt x="2268" y="10271"/>
                    <a:pt x="5104" y="10271"/>
                  </a:cubicBezTo>
                  <a:cubicBezTo>
                    <a:pt x="7939" y="10271"/>
                    <a:pt x="10239" y="8003"/>
                    <a:pt x="10239" y="5168"/>
                  </a:cubicBezTo>
                  <a:cubicBezTo>
                    <a:pt x="10268" y="4993"/>
                    <a:pt x="10108" y="4818"/>
                    <a:pt x="9910" y="4818"/>
                  </a:cubicBezTo>
                  <a:cubicBezTo>
                    <a:pt x="9894" y="4818"/>
                    <a:pt x="9877" y="4819"/>
                    <a:pt x="9861" y="4821"/>
                  </a:cubicBezTo>
                  <a:lnTo>
                    <a:pt x="5797" y="4821"/>
                  </a:lnTo>
                  <a:cubicBezTo>
                    <a:pt x="5639" y="4821"/>
                    <a:pt x="5450" y="4695"/>
                    <a:pt x="5450" y="4506"/>
                  </a:cubicBezTo>
                  <a:lnTo>
                    <a:pt x="5450" y="347"/>
                  </a:lnTo>
                  <a:cubicBezTo>
                    <a:pt x="5450" y="158"/>
                    <a:pt x="5324" y="1"/>
                    <a:pt x="510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74"/>
            <p:cNvSpPr/>
            <p:nvPr/>
          </p:nvSpPr>
          <p:spPr>
            <a:xfrm>
              <a:off x="-3963850" y="3253275"/>
              <a:ext cx="137850" cy="137850"/>
            </a:xfrm>
            <a:custGeom>
              <a:rect b="b" l="l" r="r" t="t"/>
              <a:pathLst>
                <a:path extrusionOk="0" h="5514" w="5514">
                  <a:moveTo>
                    <a:pt x="347" y="0"/>
                  </a:moveTo>
                  <a:cubicBezTo>
                    <a:pt x="158" y="0"/>
                    <a:pt x="0" y="158"/>
                    <a:pt x="0" y="347"/>
                  </a:cubicBezTo>
                  <a:lnTo>
                    <a:pt x="0" y="5135"/>
                  </a:lnTo>
                  <a:cubicBezTo>
                    <a:pt x="0" y="5356"/>
                    <a:pt x="158" y="5514"/>
                    <a:pt x="347" y="5514"/>
                  </a:cubicBezTo>
                  <a:lnTo>
                    <a:pt x="5167" y="5514"/>
                  </a:lnTo>
                  <a:cubicBezTo>
                    <a:pt x="5356" y="5514"/>
                    <a:pt x="5513" y="5356"/>
                    <a:pt x="5513" y="5135"/>
                  </a:cubicBezTo>
                  <a:cubicBezTo>
                    <a:pt x="5513" y="2269"/>
                    <a:pt x="3182"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85" name="Google Shape;2185;p74"/>
          <p:cNvGrpSpPr/>
          <p:nvPr/>
        </p:nvGrpSpPr>
        <p:grpSpPr>
          <a:xfrm>
            <a:off x="4682008" y="2204922"/>
            <a:ext cx="319874" cy="420199"/>
            <a:chOff x="-4082800" y="3612425"/>
            <a:chExt cx="222150" cy="291825"/>
          </a:xfrm>
        </p:grpSpPr>
        <p:sp>
          <p:nvSpPr>
            <p:cNvPr id="2186" name="Google Shape;2186;p74"/>
            <p:cNvSpPr/>
            <p:nvPr/>
          </p:nvSpPr>
          <p:spPr>
            <a:xfrm>
              <a:off x="-4027650" y="3663625"/>
              <a:ext cx="112650" cy="119725"/>
            </a:xfrm>
            <a:custGeom>
              <a:rect b="b" l="l" r="r" t="t"/>
              <a:pathLst>
                <a:path extrusionOk="0" h="4789" w="4506">
                  <a:moveTo>
                    <a:pt x="2237" y="1355"/>
                  </a:moveTo>
                  <a:cubicBezTo>
                    <a:pt x="2773" y="1355"/>
                    <a:pt x="3245" y="1827"/>
                    <a:pt x="3245" y="2395"/>
                  </a:cubicBezTo>
                  <a:cubicBezTo>
                    <a:pt x="3308" y="2930"/>
                    <a:pt x="2836" y="3434"/>
                    <a:pt x="2237" y="3434"/>
                  </a:cubicBezTo>
                  <a:cubicBezTo>
                    <a:pt x="1670" y="3434"/>
                    <a:pt x="1197" y="2962"/>
                    <a:pt x="1197" y="2395"/>
                  </a:cubicBezTo>
                  <a:cubicBezTo>
                    <a:pt x="1197" y="1859"/>
                    <a:pt x="1670" y="1355"/>
                    <a:pt x="2237" y="1355"/>
                  </a:cubicBezTo>
                  <a:close/>
                  <a:moveTo>
                    <a:pt x="1922" y="0"/>
                  </a:moveTo>
                  <a:lnTo>
                    <a:pt x="1922" y="473"/>
                  </a:lnTo>
                  <a:cubicBezTo>
                    <a:pt x="1922" y="630"/>
                    <a:pt x="1827" y="725"/>
                    <a:pt x="1670" y="788"/>
                  </a:cubicBezTo>
                  <a:cubicBezTo>
                    <a:pt x="1481" y="851"/>
                    <a:pt x="1292" y="945"/>
                    <a:pt x="1134" y="1103"/>
                  </a:cubicBezTo>
                  <a:cubicBezTo>
                    <a:pt x="1055" y="1143"/>
                    <a:pt x="962" y="1183"/>
                    <a:pt x="873" y="1183"/>
                  </a:cubicBezTo>
                  <a:cubicBezTo>
                    <a:pt x="822" y="1183"/>
                    <a:pt x="771" y="1169"/>
                    <a:pt x="725" y="1134"/>
                  </a:cubicBezTo>
                  <a:lnTo>
                    <a:pt x="347" y="914"/>
                  </a:lnTo>
                  <a:lnTo>
                    <a:pt x="0" y="1481"/>
                  </a:lnTo>
                  <a:lnTo>
                    <a:pt x="378" y="1733"/>
                  </a:lnTo>
                  <a:cubicBezTo>
                    <a:pt x="504" y="1796"/>
                    <a:pt x="599" y="1922"/>
                    <a:pt x="536" y="2079"/>
                  </a:cubicBezTo>
                  <a:cubicBezTo>
                    <a:pt x="504" y="2332"/>
                    <a:pt x="504" y="2489"/>
                    <a:pt x="536" y="2710"/>
                  </a:cubicBezTo>
                  <a:cubicBezTo>
                    <a:pt x="599" y="2867"/>
                    <a:pt x="504" y="2993"/>
                    <a:pt x="378" y="3056"/>
                  </a:cubicBezTo>
                  <a:lnTo>
                    <a:pt x="0" y="3308"/>
                  </a:lnTo>
                  <a:lnTo>
                    <a:pt x="347" y="3907"/>
                  </a:lnTo>
                  <a:lnTo>
                    <a:pt x="725" y="3655"/>
                  </a:lnTo>
                  <a:cubicBezTo>
                    <a:pt x="773" y="3631"/>
                    <a:pt x="826" y="3620"/>
                    <a:pt x="879" y="3620"/>
                  </a:cubicBezTo>
                  <a:cubicBezTo>
                    <a:pt x="967" y="3620"/>
                    <a:pt x="1056" y="3647"/>
                    <a:pt x="1134" y="3686"/>
                  </a:cubicBezTo>
                  <a:cubicBezTo>
                    <a:pt x="1292" y="3812"/>
                    <a:pt x="1481" y="3938"/>
                    <a:pt x="1670" y="4001"/>
                  </a:cubicBezTo>
                  <a:cubicBezTo>
                    <a:pt x="1796" y="4064"/>
                    <a:pt x="1922" y="4222"/>
                    <a:pt x="1922" y="4316"/>
                  </a:cubicBezTo>
                  <a:lnTo>
                    <a:pt x="1922" y="4789"/>
                  </a:lnTo>
                  <a:lnTo>
                    <a:pt x="2584" y="4789"/>
                  </a:lnTo>
                  <a:lnTo>
                    <a:pt x="2584" y="4316"/>
                  </a:lnTo>
                  <a:cubicBezTo>
                    <a:pt x="2584" y="4159"/>
                    <a:pt x="2678" y="4064"/>
                    <a:pt x="2836" y="4001"/>
                  </a:cubicBezTo>
                  <a:cubicBezTo>
                    <a:pt x="3025" y="3938"/>
                    <a:pt x="3182" y="3844"/>
                    <a:pt x="3371" y="3686"/>
                  </a:cubicBezTo>
                  <a:cubicBezTo>
                    <a:pt x="3449" y="3647"/>
                    <a:pt x="3539" y="3620"/>
                    <a:pt x="3626" y="3620"/>
                  </a:cubicBezTo>
                  <a:cubicBezTo>
                    <a:pt x="3680" y="3620"/>
                    <a:pt x="3733" y="3631"/>
                    <a:pt x="3781" y="3655"/>
                  </a:cubicBezTo>
                  <a:lnTo>
                    <a:pt x="4159" y="3907"/>
                  </a:lnTo>
                  <a:lnTo>
                    <a:pt x="4505" y="3308"/>
                  </a:lnTo>
                  <a:lnTo>
                    <a:pt x="4127" y="3056"/>
                  </a:lnTo>
                  <a:cubicBezTo>
                    <a:pt x="4001" y="2993"/>
                    <a:pt x="3938" y="2867"/>
                    <a:pt x="3970" y="2710"/>
                  </a:cubicBezTo>
                  <a:cubicBezTo>
                    <a:pt x="4001" y="2489"/>
                    <a:pt x="4001" y="2332"/>
                    <a:pt x="3970" y="2079"/>
                  </a:cubicBezTo>
                  <a:cubicBezTo>
                    <a:pt x="3938" y="1922"/>
                    <a:pt x="4001" y="1796"/>
                    <a:pt x="4127" y="1733"/>
                  </a:cubicBezTo>
                  <a:lnTo>
                    <a:pt x="4505" y="1481"/>
                  </a:lnTo>
                  <a:lnTo>
                    <a:pt x="4159" y="914"/>
                  </a:lnTo>
                  <a:lnTo>
                    <a:pt x="3781" y="1134"/>
                  </a:lnTo>
                  <a:cubicBezTo>
                    <a:pt x="3734" y="1169"/>
                    <a:pt x="3684" y="1183"/>
                    <a:pt x="3632" y="1183"/>
                  </a:cubicBezTo>
                  <a:cubicBezTo>
                    <a:pt x="3543" y="1183"/>
                    <a:pt x="3451" y="1143"/>
                    <a:pt x="3371" y="1103"/>
                  </a:cubicBezTo>
                  <a:cubicBezTo>
                    <a:pt x="3214" y="977"/>
                    <a:pt x="3025" y="851"/>
                    <a:pt x="2836" y="788"/>
                  </a:cubicBezTo>
                  <a:cubicBezTo>
                    <a:pt x="2710" y="725"/>
                    <a:pt x="2584" y="567"/>
                    <a:pt x="2584" y="473"/>
                  </a:cubicBezTo>
                  <a:lnTo>
                    <a:pt x="258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74"/>
            <p:cNvSpPr/>
            <p:nvPr/>
          </p:nvSpPr>
          <p:spPr>
            <a:xfrm>
              <a:off x="-4082800" y="3612425"/>
              <a:ext cx="222150" cy="291825"/>
            </a:xfrm>
            <a:custGeom>
              <a:rect b="b" l="l" r="r" t="t"/>
              <a:pathLst>
                <a:path extrusionOk="0" h="11673" w="8886">
                  <a:moveTo>
                    <a:pt x="5168" y="1324"/>
                  </a:moveTo>
                  <a:cubicBezTo>
                    <a:pt x="5357" y="1324"/>
                    <a:pt x="5514" y="1481"/>
                    <a:pt x="5514" y="1702"/>
                  </a:cubicBezTo>
                  <a:lnTo>
                    <a:pt x="5514" y="2269"/>
                  </a:lnTo>
                  <a:cubicBezTo>
                    <a:pt x="5609" y="2332"/>
                    <a:pt x="5735" y="2395"/>
                    <a:pt x="5829" y="2489"/>
                  </a:cubicBezTo>
                  <a:lnTo>
                    <a:pt x="6333" y="2206"/>
                  </a:lnTo>
                  <a:cubicBezTo>
                    <a:pt x="6396" y="2174"/>
                    <a:pt x="6491" y="2174"/>
                    <a:pt x="6617" y="2174"/>
                  </a:cubicBezTo>
                  <a:cubicBezTo>
                    <a:pt x="6680" y="2206"/>
                    <a:pt x="6774" y="2237"/>
                    <a:pt x="6806" y="2300"/>
                  </a:cubicBezTo>
                  <a:lnTo>
                    <a:pt x="7467" y="3497"/>
                  </a:lnTo>
                  <a:cubicBezTo>
                    <a:pt x="7562" y="3655"/>
                    <a:pt x="7530" y="3844"/>
                    <a:pt x="7341" y="3970"/>
                  </a:cubicBezTo>
                  <a:lnTo>
                    <a:pt x="6837" y="4254"/>
                  </a:lnTo>
                  <a:cubicBezTo>
                    <a:pt x="6869" y="4380"/>
                    <a:pt x="6869" y="4474"/>
                    <a:pt x="6837" y="4632"/>
                  </a:cubicBezTo>
                  <a:lnTo>
                    <a:pt x="7341" y="4915"/>
                  </a:lnTo>
                  <a:cubicBezTo>
                    <a:pt x="7499" y="4978"/>
                    <a:pt x="7593" y="5230"/>
                    <a:pt x="7467" y="5388"/>
                  </a:cubicBezTo>
                  <a:lnTo>
                    <a:pt x="6806" y="6553"/>
                  </a:lnTo>
                  <a:cubicBezTo>
                    <a:pt x="6774" y="6648"/>
                    <a:pt x="6680" y="6679"/>
                    <a:pt x="6617" y="6711"/>
                  </a:cubicBezTo>
                  <a:cubicBezTo>
                    <a:pt x="6588" y="6730"/>
                    <a:pt x="6555" y="6738"/>
                    <a:pt x="6523" y="6738"/>
                  </a:cubicBezTo>
                  <a:cubicBezTo>
                    <a:pt x="6450" y="6738"/>
                    <a:pt x="6377" y="6701"/>
                    <a:pt x="6333" y="6679"/>
                  </a:cubicBezTo>
                  <a:lnTo>
                    <a:pt x="5829" y="6396"/>
                  </a:lnTo>
                  <a:cubicBezTo>
                    <a:pt x="5703" y="6490"/>
                    <a:pt x="5609" y="6522"/>
                    <a:pt x="5514" y="6616"/>
                  </a:cubicBezTo>
                  <a:lnTo>
                    <a:pt x="5514" y="7183"/>
                  </a:lnTo>
                  <a:cubicBezTo>
                    <a:pt x="5514" y="7404"/>
                    <a:pt x="5357" y="7562"/>
                    <a:pt x="5168" y="7562"/>
                  </a:cubicBezTo>
                  <a:lnTo>
                    <a:pt x="3781" y="7562"/>
                  </a:lnTo>
                  <a:cubicBezTo>
                    <a:pt x="3592" y="7562"/>
                    <a:pt x="3435" y="7404"/>
                    <a:pt x="3435" y="7183"/>
                  </a:cubicBezTo>
                  <a:lnTo>
                    <a:pt x="3435" y="6616"/>
                  </a:lnTo>
                  <a:cubicBezTo>
                    <a:pt x="3309" y="6553"/>
                    <a:pt x="3183" y="6490"/>
                    <a:pt x="3120" y="6396"/>
                  </a:cubicBezTo>
                  <a:lnTo>
                    <a:pt x="2584" y="6679"/>
                  </a:lnTo>
                  <a:cubicBezTo>
                    <a:pt x="2521" y="6711"/>
                    <a:pt x="2427" y="6711"/>
                    <a:pt x="2332" y="6711"/>
                  </a:cubicBezTo>
                  <a:cubicBezTo>
                    <a:pt x="2238" y="6679"/>
                    <a:pt x="2175" y="6648"/>
                    <a:pt x="2112" y="6553"/>
                  </a:cubicBezTo>
                  <a:lnTo>
                    <a:pt x="1450" y="5388"/>
                  </a:lnTo>
                  <a:cubicBezTo>
                    <a:pt x="1387" y="5230"/>
                    <a:pt x="1419" y="5041"/>
                    <a:pt x="1576" y="4915"/>
                  </a:cubicBezTo>
                  <a:lnTo>
                    <a:pt x="2080" y="4632"/>
                  </a:lnTo>
                  <a:lnTo>
                    <a:pt x="2080" y="4443"/>
                  </a:lnTo>
                  <a:lnTo>
                    <a:pt x="2080" y="4254"/>
                  </a:lnTo>
                  <a:lnTo>
                    <a:pt x="1576" y="3970"/>
                  </a:lnTo>
                  <a:cubicBezTo>
                    <a:pt x="1419" y="3907"/>
                    <a:pt x="1324" y="3655"/>
                    <a:pt x="1450" y="3497"/>
                  </a:cubicBezTo>
                  <a:lnTo>
                    <a:pt x="2112" y="2332"/>
                  </a:lnTo>
                  <a:cubicBezTo>
                    <a:pt x="2175" y="2237"/>
                    <a:pt x="2238" y="2206"/>
                    <a:pt x="2332" y="2174"/>
                  </a:cubicBezTo>
                  <a:cubicBezTo>
                    <a:pt x="2352" y="2155"/>
                    <a:pt x="2377" y="2147"/>
                    <a:pt x="2405" y="2147"/>
                  </a:cubicBezTo>
                  <a:cubicBezTo>
                    <a:pt x="2467" y="2147"/>
                    <a:pt x="2541" y="2184"/>
                    <a:pt x="2584" y="2206"/>
                  </a:cubicBezTo>
                  <a:lnTo>
                    <a:pt x="3120" y="2489"/>
                  </a:lnTo>
                  <a:cubicBezTo>
                    <a:pt x="3214" y="2395"/>
                    <a:pt x="3309" y="2363"/>
                    <a:pt x="3435" y="2269"/>
                  </a:cubicBezTo>
                  <a:lnTo>
                    <a:pt x="3435" y="1702"/>
                  </a:lnTo>
                  <a:cubicBezTo>
                    <a:pt x="3435" y="1481"/>
                    <a:pt x="3592" y="1324"/>
                    <a:pt x="3781" y="1324"/>
                  </a:cubicBezTo>
                  <a:close/>
                  <a:moveTo>
                    <a:pt x="4443" y="0"/>
                  </a:moveTo>
                  <a:cubicBezTo>
                    <a:pt x="1986" y="0"/>
                    <a:pt x="1" y="2017"/>
                    <a:pt x="1" y="4443"/>
                  </a:cubicBezTo>
                  <a:cubicBezTo>
                    <a:pt x="1" y="5419"/>
                    <a:pt x="316" y="6333"/>
                    <a:pt x="851" y="7120"/>
                  </a:cubicBezTo>
                  <a:lnTo>
                    <a:pt x="4159" y="11531"/>
                  </a:lnTo>
                  <a:cubicBezTo>
                    <a:pt x="4222" y="11626"/>
                    <a:pt x="4325" y="11673"/>
                    <a:pt x="4431" y="11673"/>
                  </a:cubicBezTo>
                  <a:cubicBezTo>
                    <a:pt x="4538" y="11673"/>
                    <a:pt x="4648" y="11626"/>
                    <a:pt x="4727" y="11531"/>
                  </a:cubicBezTo>
                  <a:lnTo>
                    <a:pt x="8066" y="6994"/>
                  </a:lnTo>
                  <a:cubicBezTo>
                    <a:pt x="8602" y="6270"/>
                    <a:pt x="8885" y="5356"/>
                    <a:pt x="8885" y="4443"/>
                  </a:cubicBezTo>
                  <a:cubicBezTo>
                    <a:pt x="8885" y="2017"/>
                    <a:pt x="6932" y="0"/>
                    <a:pt x="444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74"/>
            <p:cNvSpPr/>
            <p:nvPr/>
          </p:nvSpPr>
          <p:spPr>
            <a:xfrm>
              <a:off x="-3980400" y="3714800"/>
              <a:ext cx="17350" cy="17375"/>
            </a:xfrm>
            <a:custGeom>
              <a:rect b="b" l="l" r="r" t="t"/>
              <a:pathLst>
                <a:path extrusionOk="0" h="695" w="694">
                  <a:moveTo>
                    <a:pt x="347" y="1"/>
                  </a:moveTo>
                  <a:cubicBezTo>
                    <a:pt x="158" y="1"/>
                    <a:pt x="0" y="159"/>
                    <a:pt x="0" y="348"/>
                  </a:cubicBezTo>
                  <a:cubicBezTo>
                    <a:pt x="0" y="537"/>
                    <a:pt x="158" y="694"/>
                    <a:pt x="347" y="694"/>
                  </a:cubicBezTo>
                  <a:cubicBezTo>
                    <a:pt x="536" y="694"/>
                    <a:pt x="694" y="537"/>
                    <a:pt x="694" y="348"/>
                  </a:cubicBezTo>
                  <a:cubicBezTo>
                    <a:pt x="694" y="159"/>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89" name="Google Shape;2189;p74"/>
          <p:cNvGrpSpPr/>
          <p:nvPr/>
        </p:nvGrpSpPr>
        <p:grpSpPr>
          <a:xfrm>
            <a:off x="4643456" y="2769876"/>
            <a:ext cx="420775" cy="393561"/>
            <a:chOff x="-4118225" y="3990475"/>
            <a:chExt cx="292225" cy="273325"/>
          </a:xfrm>
        </p:grpSpPr>
        <p:sp>
          <p:nvSpPr>
            <p:cNvPr id="2190" name="Google Shape;2190;p74"/>
            <p:cNvSpPr/>
            <p:nvPr/>
          </p:nvSpPr>
          <p:spPr>
            <a:xfrm>
              <a:off x="-3963850" y="4040100"/>
              <a:ext cx="51200" cy="51225"/>
            </a:xfrm>
            <a:custGeom>
              <a:rect b="b" l="l" r="r" t="t"/>
              <a:pathLst>
                <a:path extrusionOk="0" h="2049" w="2048">
                  <a:moveTo>
                    <a:pt x="1008" y="0"/>
                  </a:moveTo>
                  <a:cubicBezTo>
                    <a:pt x="473" y="0"/>
                    <a:pt x="0" y="473"/>
                    <a:pt x="0" y="1040"/>
                  </a:cubicBezTo>
                  <a:cubicBezTo>
                    <a:pt x="0" y="1607"/>
                    <a:pt x="473"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74"/>
            <p:cNvSpPr/>
            <p:nvPr/>
          </p:nvSpPr>
          <p:spPr>
            <a:xfrm>
              <a:off x="-4015050" y="3990475"/>
              <a:ext cx="153600" cy="153625"/>
            </a:xfrm>
            <a:custGeom>
              <a:rect b="b" l="l" r="r" t="t"/>
              <a:pathLst>
                <a:path extrusionOk="0" h="6145" w="6144">
                  <a:moveTo>
                    <a:pt x="3056" y="1324"/>
                  </a:moveTo>
                  <a:cubicBezTo>
                    <a:pt x="4001" y="1324"/>
                    <a:pt x="4757" y="2080"/>
                    <a:pt x="4757" y="3025"/>
                  </a:cubicBezTo>
                  <a:cubicBezTo>
                    <a:pt x="4757" y="3970"/>
                    <a:pt x="4033" y="4726"/>
                    <a:pt x="3056" y="4726"/>
                  </a:cubicBezTo>
                  <a:cubicBezTo>
                    <a:pt x="2111" y="4726"/>
                    <a:pt x="1386" y="3970"/>
                    <a:pt x="1386" y="3025"/>
                  </a:cubicBezTo>
                  <a:cubicBezTo>
                    <a:pt x="1386" y="2080"/>
                    <a:pt x="2111" y="1324"/>
                    <a:pt x="3056" y="1324"/>
                  </a:cubicBezTo>
                  <a:close/>
                  <a:moveTo>
                    <a:pt x="3056" y="1"/>
                  </a:moveTo>
                  <a:cubicBezTo>
                    <a:pt x="1386" y="1"/>
                    <a:pt x="0" y="1355"/>
                    <a:pt x="0" y="3057"/>
                  </a:cubicBezTo>
                  <a:cubicBezTo>
                    <a:pt x="0" y="4758"/>
                    <a:pt x="1323" y="6144"/>
                    <a:pt x="3056" y="6144"/>
                  </a:cubicBezTo>
                  <a:cubicBezTo>
                    <a:pt x="4757" y="6144"/>
                    <a:pt x="6144" y="4758"/>
                    <a:pt x="6144" y="3057"/>
                  </a:cubicBezTo>
                  <a:cubicBezTo>
                    <a:pt x="6144" y="1355"/>
                    <a:pt x="4757" y="1"/>
                    <a:pt x="305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74"/>
            <p:cNvSpPr/>
            <p:nvPr/>
          </p:nvSpPr>
          <p:spPr>
            <a:xfrm>
              <a:off x="-4118225" y="4144075"/>
              <a:ext cx="33875" cy="119725"/>
            </a:xfrm>
            <a:custGeom>
              <a:rect b="b" l="l" r="r" t="t"/>
              <a:pathLst>
                <a:path extrusionOk="0" h="4789" w="1355">
                  <a:moveTo>
                    <a:pt x="347" y="0"/>
                  </a:moveTo>
                  <a:cubicBezTo>
                    <a:pt x="158" y="0"/>
                    <a:pt x="0" y="158"/>
                    <a:pt x="0" y="347"/>
                  </a:cubicBezTo>
                  <a:lnTo>
                    <a:pt x="0" y="4442"/>
                  </a:lnTo>
                  <a:cubicBezTo>
                    <a:pt x="0" y="4631"/>
                    <a:pt x="158" y="4789"/>
                    <a:pt x="347" y="4789"/>
                  </a:cubicBezTo>
                  <a:lnTo>
                    <a:pt x="1008" y="4789"/>
                  </a:lnTo>
                  <a:cubicBezTo>
                    <a:pt x="1134" y="4789"/>
                    <a:pt x="1260" y="4757"/>
                    <a:pt x="1355" y="4726"/>
                  </a:cubicBezTo>
                  <a:lnTo>
                    <a:pt x="1355" y="63"/>
                  </a:lnTo>
                  <a:cubicBezTo>
                    <a:pt x="1260" y="32"/>
                    <a:pt x="1134" y="0"/>
                    <a:pt x="10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74"/>
            <p:cNvSpPr/>
            <p:nvPr/>
          </p:nvSpPr>
          <p:spPr>
            <a:xfrm>
              <a:off x="-4067050" y="4143750"/>
              <a:ext cx="241050" cy="120050"/>
            </a:xfrm>
            <a:custGeom>
              <a:rect b="b" l="l" r="r" t="t"/>
              <a:pathLst>
                <a:path extrusionOk="0" h="4802" w="9642">
                  <a:moveTo>
                    <a:pt x="1750" y="1"/>
                  </a:moveTo>
                  <a:cubicBezTo>
                    <a:pt x="1124" y="1"/>
                    <a:pt x="537" y="197"/>
                    <a:pt x="1" y="549"/>
                  </a:cubicBezTo>
                  <a:lnTo>
                    <a:pt x="1" y="4550"/>
                  </a:lnTo>
                  <a:cubicBezTo>
                    <a:pt x="410" y="4707"/>
                    <a:pt x="883" y="4802"/>
                    <a:pt x="1356" y="4802"/>
                  </a:cubicBezTo>
                  <a:lnTo>
                    <a:pt x="5294" y="4802"/>
                  </a:lnTo>
                  <a:cubicBezTo>
                    <a:pt x="5735" y="4802"/>
                    <a:pt x="6144" y="4644"/>
                    <a:pt x="6459" y="4392"/>
                  </a:cubicBezTo>
                  <a:cubicBezTo>
                    <a:pt x="6459" y="4392"/>
                    <a:pt x="8507" y="2502"/>
                    <a:pt x="9169" y="1872"/>
                  </a:cubicBezTo>
                  <a:cubicBezTo>
                    <a:pt x="9169" y="1872"/>
                    <a:pt x="9547" y="1399"/>
                    <a:pt x="9547" y="1021"/>
                  </a:cubicBezTo>
                  <a:cubicBezTo>
                    <a:pt x="9641" y="454"/>
                    <a:pt x="9169" y="13"/>
                    <a:pt x="8602" y="13"/>
                  </a:cubicBezTo>
                  <a:cubicBezTo>
                    <a:pt x="8413" y="13"/>
                    <a:pt x="7751" y="202"/>
                    <a:pt x="6711" y="1777"/>
                  </a:cubicBezTo>
                  <a:cubicBezTo>
                    <a:pt x="6333" y="2376"/>
                    <a:pt x="5766" y="2754"/>
                    <a:pt x="5199" y="2754"/>
                  </a:cubicBezTo>
                  <a:lnTo>
                    <a:pt x="2710" y="2754"/>
                  </a:lnTo>
                  <a:cubicBezTo>
                    <a:pt x="2584" y="2754"/>
                    <a:pt x="2458" y="2849"/>
                    <a:pt x="2395" y="2975"/>
                  </a:cubicBezTo>
                  <a:cubicBezTo>
                    <a:pt x="2333" y="3099"/>
                    <a:pt x="2223" y="3152"/>
                    <a:pt x="2110" y="3152"/>
                  </a:cubicBezTo>
                  <a:cubicBezTo>
                    <a:pt x="1880" y="3152"/>
                    <a:pt x="1638" y="2934"/>
                    <a:pt x="1765" y="2660"/>
                  </a:cubicBezTo>
                  <a:cubicBezTo>
                    <a:pt x="1923" y="2344"/>
                    <a:pt x="2238" y="2092"/>
                    <a:pt x="2616" y="2092"/>
                  </a:cubicBezTo>
                  <a:lnTo>
                    <a:pt x="5231" y="2092"/>
                  </a:lnTo>
                  <a:cubicBezTo>
                    <a:pt x="6081" y="2061"/>
                    <a:pt x="6081" y="706"/>
                    <a:pt x="5136" y="706"/>
                  </a:cubicBezTo>
                  <a:lnTo>
                    <a:pt x="3844" y="706"/>
                  </a:lnTo>
                  <a:cubicBezTo>
                    <a:pt x="3116" y="220"/>
                    <a:pt x="2412" y="1"/>
                    <a:pt x="17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4" name="Google Shape;2194;p74"/>
          <p:cNvGrpSpPr/>
          <p:nvPr/>
        </p:nvGrpSpPr>
        <p:grpSpPr>
          <a:xfrm>
            <a:off x="7354110" y="1688087"/>
            <a:ext cx="394713" cy="421927"/>
            <a:chOff x="-2312225" y="3238300"/>
            <a:chExt cx="274125" cy="293025"/>
          </a:xfrm>
        </p:grpSpPr>
        <p:sp>
          <p:nvSpPr>
            <p:cNvPr id="2195" name="Google Shape;2195;p74"/>
            <p:cNvSpPr/>
            <p:nvPr/>
          </p:nvSpPr>
          <p:spPr>
            <a:xfrm>
              <a:off x="-2241325" y="3289500"/>
              <a:ext cx="203225" cy="241825"/>
            </a:xfrm>
            <a:custGeom>
              <a:rect b="b" l="l" r="r" t="t"/>
              <a:pathLst>
                <a:path extrusionOk="0" h="9673" w="8129">
                  <a:moveTo>
                    <a:pt x="2458" y="0"/>
                  </a:moveTo>
                  <a:cubicBezTo>
                    <a:pt x="2174" y="0"/>
                    <a:pt x="1954" y="221"/>
                    <a:pt x="1954" y="504"/>
                  </a:cubicBezTo>
                  <a:lnTo>
                    <a:pt x="1954" y="2836"/>
                  </a:lnTo>
                  <a:lnTo>
                    <a:pt x="1954" y="5167"/>
                  </a:lnTo>
                  <a:lnTo>
                    <a:pt x="914" y="4128"/>
                  </a:lnTo>
                  <a:cubicBezTo>
                    <a:pt x="820" y="4033"/>
                    <a:pt x="693" y="3986"/>
                    <a:pt x="567" y="3986"/>
                  </a:cubicBezTo>
                  <a:cubicBezTo>
                    <a:pt x="441" y="3986"/>
                    <a:pt x="315" y="4033"/>
                    <a:pt x="221" y="4128"/>
                  </a:cubicBezTo>
                  <a:cubicBezTo>
                    <a:pt x="0" y="4317"/>
                    <a:pt x="0" y="4632"/>
                    <a:pt x="221" y="4852"/>
                  </a:cubicBezTo>
                  <a:lnTo>
                    <a:pt x="2678" y="7310"/>
                  </a:lnTo>
                  <a:lnTo>
                    <a:pt x="2678" y="8664"/>
                  </a:lnTo>
                  <a:cubicBezTo>
                    <a:pt x="2678" y="9200"/>
                    <a:pt x="3151" y="9672"/>
                    <a:pt x="3718" y="9672"/>
                  </a:cubicBezTo>
                  <a:lnTo>
                    <a:pt x="6459" y="9672"/>
                  </a:lnTo>
                  <a:cubicBezTo>
                    <a:pt x="7026" y="9672"/>
                    <a:pt x="7499" y="9200"/>
                    <a:pt x="7499" y="8664"/>
                  </a:cubicBezTo>
                  <a:lnTo>
                    <a:pt x="7499" y="8066"/>
                  </a:lnTo>
                  <a:cubicBezTo>
                    <a:pt x="7688" y="7656"/>
                    <a:pt x="7845" y="7278"/>
                    <a:pt x="7940" y="6837"/>
                  </a:cubicBezTo>
                  <a:cubicBezTo>
                    <a:pt x="8034" y="6396"/>
                    <a:pt x="8129" y="5986"/>
                    <a:pt x="8129" y="5514"/>
                  </a:cubicBezTo>
                  <a:lnTo>
                    <a:pt x="8129" y="3308"/>
                  </a:lnTo>
                  <a:cubicBezTo>
                    <a:pt x="8129" y="3025"/>
                    <a:pt x="7877" y="2773"/>
                    <a:pt x="7625" y="2773"/>
                  </a:cubicBezTo>
                  <a:cubicBezTo>
                    <a:pt x="7341" y="2773"/>
                    <a:pt x="7089" y="3025"/>
                    <a:pt x="7089" y="3308"/>
                  </a:cubicBezTo>
                  <a:lnTo>
                    <a:pt x="7089" y="3812"/>
                  </a:lnTo>
                  <a:cubicBezTo>
                    <a:pt x="7089" y="4002"/>
                    <a:pt x="6931" y="4159"/>
                    <a:pt x="6742" y="4159"/>
                  </a:cubicBezTo>
                  <a:cubicBezTo>
                    <a:pt x="6553" y="4159"/>
                    <a:pt x="6396" y="4002"/>
                    <a:pt x="6396" y="3812"/>
                  </a:cubicBezTo>
                  <a:lnTo>
                    <a:pt x="6396" y="2615"/>
                  </a:lnTo>
                  <a:cubicBezTo>
                    <a:pt x="6396" y="2363"/>
                    <a:pt x="6144" y="2111"/>
                    <a:pt x="5892" y="2111"/>
                  </a:cubicBezTo>
                  <a:cubicBezTo>
                    <a:pt x="5608" y="2111"/>
                    <a:pt x="5356" y="2363"/>
                    <a:pt x="5356" y="2615"/>
                  </a:cubicBezTo>
                  <a:cubicBezTo>
                    <a:pt x="5357" y="2615"/>
                    <a:pt x="5358" y="2615"/>
                    <a:pt x="5359" y="2615"/>
                  </a:cubicBezTo>
                  <a:cubicBezTo>
                    <a:pt x="5418" y="2615"/>
                    <a:pt x="5419" y="3769"/>
                    <a:pt x="5419" y="3781"/>
                  </a:cubicBezTo>
                  <a:lnTo>
                    <a:pt x="5419" y="3781"/>
                  </a:lnTo>
                  <a:cubicBezTo>
                    <a:pt x="5419" y="3970"/>
                    <a:pt x="5262" y="4128"/>
                    <a:pt x="5041" y="4128"/>
                  </a:cubicBezTo>
                  <a:cubicBezTo>
                    <a:pt x="4852" y="4128"/>
                    <a:pt x="4695" y="3970"/>
                    <a:pt x="4695" y="3781"/>
                  </a:cubicBezTo>
                  <a:lnTo>
                    <a:pt x="4695" y="2584"/>
                  </a:lnTo>
                  <a:cubicBezTo>
                    <a:pt x="4695" y="2332"/>
                    <a:pt x="4474" y="2080"/>
                    <a:pt x="4191" y="2080"/>
                  </a:cubicBezTo>
                  <a:cubicBezTo>
                    <a:pt x="3907" y="2080"/>
                    <a:pt x="3686" y="2332"/>
                    <a:pt x="3686" y="2584"/>
                  </a:cubicBezTo>
                  <a:lnTo>
                    <a:pt x="3686" y="3781"/>
                  </a:lnTo>
                  <a:cubicBezTo>
                    <a:pt x="3686" y="3970"/>
                    <a:pt x="3529" y="4128"/>
                    <a:pt x="3308" y="4128"/>
                  </a:cubicBezTo>
                  <a:cubicBezTo>
                    <a:pt x="3119" y="4128"/>
                    <a:pt x="2962" y="3970"/>
                    <a:pt x="2962" y="3781"/>
                  </a:cubicBezTo>
                  <a:lnTo>
                    <a:pt x="2962" y="504"/>
                  </a:lnTo>
                  <a:cubicBezTo>
                    <a:pt x="2962" y="221"/>
                    <a:pt x="2741" y="0"/>
                    <a:pt x="24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74"/>
            <p:cNvSpPr/>
            <p:nvPr/>
          </p:nvSpPr>
          <p:spPr>
            <a:xfrm>
              <a:off x="-2312225" y="3238300"/>
              <a:ext cx="241825" cy="241050"/>
            </a:xfrm>
            <a:custGeom>
              <a:rect b="b" l="l" r="r" t="t"/>
              <a:pathLst>
                <a:path extrusionOk="0" h="9642" w="9673">
                  <a:moveTo>
                    <a:pt x="379" y="1"/>
                  </a:moveTo>
                  <a:cubicBezTo>
                    <a:pt x="158" y="1"/>
                    <a:pt x="1" y="158"/>
                    <a:pt x="1" y="347"/>
                  </a:cubicBezTo>
                  <a:lnTo>
                    <a:pt x="1" y="1733"/>
                  </a:lnTo>
                  <a:cubicBezTo>
                    <a:pt x="1" y="1922"/>
                    <a:pt x="158" y="2080"/>
                    <a:pt x="379" y="2080"/>
                  </a:cubicBezTo>
                  <a:lnTo>
                    <a:pt x="726" y="2080"/>
                  </a:lnTo>
                  <a:lnTo>
                    <a:pt x="726" y="7562"/>
                  </a:lnTo>
                  <a:lnTo>
                    <a:pt x="379" y="7562"/>
                  </a:lnTo>
                  <a:cubicBezTo>
                    <a:pt x="158" y="7562"/>
                    <a:pt x="1" y="7719"/>
                    <a:pt x="1" y="7908"/>
                  </a:cubicBezTo>
                  <a:lnTo>
                    <a:pt x="1" y="9294"/>
                  </a:lnTo>
                  <a:cubicBezTo>
                    <a:pt x="1" y="9484"/>
                    <a:pt x="158" y="9641"/>
                    <a:pt x="379" y="9641"/>
                  </a:cubicBezTo>
                  <a:lnTo>
                    <a:pt x="1734" y="9641"/>
                  </a:lnTo>
                  <a:cubicBezTo>
                    <a:pt x="1954" y="9641"/>
                    <a:pt x="2112" y="9484"/>
                    <a:pt x="2112" y="9294"/>
                  </a:cubicBezTo>
                  <a:lnTo>
                    <a:pt x="2112" y="8916"/>
                  </a:lnTo>
                  <a:lnTo>
                    <a:pt x="4160" y="8916"/>
                  </a:lnTo>
                  <a:lnTo>
                    <a:pt x="3435" y="8223"/>
                  </a:lnTo>
                  <a:lnTo>
                    <a:pt x="2112" y="8223"/>
                  </a:lnTo>
                  <a:lnTo>
                    <a:pt x="2112" y="7877"/>
                  </a:lnTo>
                  <a:cubicBezTo>
                    <a:pt x="2112" y="7688"/>
                    <a:pt x="1954" y="7530"/>
                    <a:pt x="1734" y="7530"/>
                  </a:cubicBezTo>
                  <a:lnTo>
                    <a:pt x="1387" y="7530"/>
                  </a:lnTo>
                  <a:lnTo>
                    <a:pt x="1387" y="2080"/>
                  </a:lnTo>
                  <a:lnTo>
                    <a:pt x="1734" y="2080"/>
                  </a:lnTo>
                  <a:cubicBezTo>
                    <a:pt x="1954" y="2080"/>
                    <a:pt x="2112" y="1922"/>
                    <a:pt x="2112" y="1733"/>
                  </a:cubicBezTo>
                  <a:lnTo>
                    <a:pt x="2112" y="1387"/>
                  </a:lnTo>
                  <a:lnTo>
                    <a:pt x="7562" y="1387"/>
                  </a:lnTo>
                  <a:lnTo>
                    <a:pt x="7562" y="1733"/>
                  </a:lnTo>
                  <a:cubicBezTo>
                    <a:pt x="7562" y="1922"/>
                    <a:pt x="7720" y="2080"/>
                    <a:pt x="7940" y="2080"/>
                  </a:cubicBezTo>
                  <a:lnTo>
                    <a:pt x="8287" y="2080"/>
                  </a:lnTo>
                  <a:lnTo>
                    <a:pt x="8287" y="3592"/>
                  </a:lnTo>
                  <a:cubicBezTo>
                    <a:pt x="8444" y="3498"/>
                    <a:pt x="8602" y="3466"/>
                    <a:pt x="8791" y="3466"/>
                  </a:cubicBezTo>
                  <a:cubicBezTo>
                    <a:pt x="8885" y="3466"/>
                    <a:pt x="8917" y="3466"/>
                    <a:pt x="8948" y="3498"/>
                  </a:cubicBezTo>
                  <a:lnTo>
                    <a:pt x="8948" y="2080"/>
                  </a:lnTo>
                  <a:lnTo>
                    <a:pt x="9326" y="2080"/>
                  </a:lnTo>
                  <a:cubicBezTo>
                    <a:pt x="9515" y="2080"/>
                    <a:pt x="9673" y="1922"/>
                    <a:pt x="9673" y="1733"/>
                  </a:cubicBezTo>
                  <a:lnTo>
                    <a:pt x="9673" y="347"/>
                  </a:lnTo>
                  <a:cubicBezTo>
                    <a:pt x="9673" y="158"/>
                    <a:pt x="9515" y="1"/>
                    <a:pt x="9326" y="1"/>
                  </a:cubicBezTo>
                  <a:lnTo>
                    <a:pt x="7940" y="1"/>
                  </a:lnTo>
                  <a:cubicBezTo>
                    <a:pt x="7751" y="1"/>
                    <a:pt x="7562" y="158"/>
                    <a:pt x="7562" y="347"/>
                  </a:cubicBezTo>
                  <a:lnTo>
                    <a:pt x="7562" y="694"/>
                  </a:lnTo>
                  <a:lnTo>
                    <a:pt x="2112" y="694"/>
                  </a:lnTo>
                  <a:lnTo>
                    <a:pt x="2112" y="347"/>
                  </a:lnTo>
                  <a:cubicBezTo>
                    <a:pt x="2112" y="158"/>
                    <a:pt x="1954" y="1"/>
                    <a:pt x="17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7" name="Google Shape;2197;p74"/>
          <p:cNvGrpSpPr/>
          <p:nvPr/>
        </p:nvGrpSpPr>
        <p:grpSpPr>
          <a:xfrm>
            <a:off x="7341062" y="2153586"/>
            <a:ext cx="420811" cy="522864"/>
            <a:chOff x="-2310650" y="3525775"/>
            <a:chExt cx="292250" cy="363125"/>
          </a:xfrm>
        </p:grpSpPr>
        <p:sp>
          <p:nvSpPr>
            <p:cNvPr id="2198" name="Google Shape;2198;p74"/>
            <p:cNvSpPr/>
            <p:nvPr/>
          </p:nvSpPr>
          <p:spPr>
            <a:xfrm>
              <a:off x="-2053075" y="3648650"/>
              <a:ext cx="34675" cy="233950"/>
            </a:xfrm>
            <a:custGeom>
              <a:rect b="b" l="l" r="r" t="t"/>
              <a:pathLst>
                <a:path extrusionOk="0" h="9358" w="1387">
                  <a:moveTo>
                    <a:pt x="0" y="1"/>
                  </a:moveTo>
                  <a:lnTo>
                    <a:pt x="0" y="8286"/>
                  </a:lnTo>
                  <a:cubicBezTo>
                    <a:pt x="0" y="8664"/>
                    <a:pt x="158" y="9011"/>
                    <a:pt x="441" y="9263"/>
                  </a:cubicBezTo>
                  <a:cubicBezTo>
                    <a:pt x="504" y="9326"/>
                    <a:pt x="591" y="9358"/>
                    <a:pt x="677" y="9358"/>
                  </a:cubicBezTo>
                  <a:cubicBezTo>
                    <a:pt x="764" y="9358"/>
                    <a:pt x="851" y="9326"/>
                    <a:pt x="914" y="9263"/>
                  </a:cubicBezTo>
                  <a:cubicBezTo>
                    <a:pt x="1197" y="9011"/>
                    <a:pt x="1355" y="8664"/>
                    <a:pt x="1355" y="8286"/>
                  </a:cubicBezTo>
                  <a:lnTo>
                    <a:pt x="1355" y="347"/>
                  </a:lnTo>
                  <a:lnTo>
                    <a:pt x="1386" y="347"/>
                  </a:lnTo>
                  <a:cubicBezTo>
                    <a:pt x="1386" y="158"/>
                    <a:pt x="1229" y="1"/>
                    <a:pt x="10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74"/>
            <p:cNvSpPr/>
            <p:nvPr/>
          </p:nvSpPr>
          <p:spPr>
            <a:xfrm>
              <a:off x="-2259450" y="3751825"/>
              <a:ext cx="51225" cy="51225"/>
            </a:xfrm>
            <a:custGeom>
              <a:rect b="b" l="l" r="r" t="t"/>
              <a:pathLst>
                <a:path extrusionOk="0" h="2049" w="2049">
                  <a:moveTo>
                    <a:pt x="1" y="1"/>
                  </a:moveTo>
                  <a:lnTo>
                    <a:pt x="1" y="2049"/>
                  </a:lnTo>
                  <a:lnTo>
                    <a:pt x="2049" y="2049"/>
                  </a:lnTo>
                  <a:lnTo>
                    <a:pt x="204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74"/>
            <p:cNvSpPr/>
            <p:nvPr/>
          </p:nvSpPr>
          <p:spPr>
            <a:xfrm>
              <a:off x="-2259450" y="3649450"/>
              <a:ext cx="137075" cy="51200"/>
            </a:xfrm>
            <a:custGeom>
              <a:rect b="b" l="l" r="r" t="t"/>
              <a:pathLst>
                <a:path extrusionOk="0" h="2048" w="5483">
                  <a:moveTo>
                    <a:pt x="1" y="0"/>
                  </a:moveTo>
                  <a:lnTo>
                    <a:pt x="1" y="2048"/>
                  </a:lnTo>
                  <a:lnTo>
                    <a:pt x="5483" y="2048"/>
                  </a:lnTo>
                  <a:lnTo>
                    <a:pt x="548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74"/>
            <p:cNvSpPr/>
            <p:nvPr/>
          </p:nvSpPr>
          <p:spPr>
            <a:xfrm>
              <a:off x="-2310650" y="3525775"/>
              <a:ext cx="252075" cy="363125"/>
            </a:xfrm>
            <a:custGeom>
              <a:rect b="b" l="l" r="r" t="t"/>
              <a:pathLst>
                <a:path extrusionOk="0" h="14525" w="10083">
                  <a:moveTo>
                    <a:pt x="7814" y="4222"/>
                  </a:moveTo>
                  <a:cubicBezTo>
                    <a:pt x="8035" y="4222"/>
                    <a:pt x="8192" y="4380"/>
                    <a:pt x="8192" y="4569"/>
                  </a:cubicBezTo>
                  <a:lnTo>
                    <a:pt x="8192" y="7310"/>
                  </a:lnTo>
                  <a:cubicBezTo>
                    <a:pt x="8192" y="7530"/>
                    <a:pt x="8035" y="7657"/>
                    <a:pt x="7814" y="7657"/>
                  </a:cubicBezTo>
                  <a:lnTo>
                    <a:pt x="1671" y="7657"/>
                  </a:lnTo>
                  <a:cubicBezTo>
                    <a:pt x="1482" y="7657"/>
                    <a:pt x="1324" y="7530"/>
                    <a:pt x="1324" y="7310"/>
                  </a:cubicBezTo>
                  <a:lnTo>
                    <a:pt x="1324" y="4569"/>
                  </a:lnTo>
                  <a:cubicBezTo>
                    <a:pt x="1324" y="4380"/>
                    <a:pt x="1482" y="4222"/>
                    <a:pt x="1671" y="4222"/>
                  </a:cubicBezTo>
                  <a:close/>
                  <a:moveTo>
                    <a:pt x="7904" y="8380"/>
                  </a:moveTo>
                  <a:cubicBezTo>
                    <a:pt x="8287" y="8380"/>
                    <a:pt x="8278" y="9043"/>
                    <a:pt x="7877" y="9043"/>
                  </a:cubicBezTo>
                  <a:lnTo>
                    <a:pt x="5829" y="9043"/>
                  </a:lnTo>
                  <a:cubicBezTo>
                    <a:pt x="5388" y="9043"/>
                    <a:pt x="5357" y="8381"/>
                    <a:pt x="5829" y="8381"/>
                  </a:cubicBezTo>
                  <a:lnTo>
                    <a:pt x="7877" y="8381"/>
                  </a:lnTo>
                  <a:cubicBezTo>
                    <a:pt x="7886" y="8380"/>
                    <a:pt x="7895" y="8380"/>
                    <a:pt x="7904" y="8380"/>
                  </a:cubicBezTo>
                  <a:close/>
                  <a:moveTo>
                    <a:pt x="7904" y="9766"/>
                  </a:moveTo>
                  <a:cubicBezTo>
                    <a:pt x="8287" y="9766"/>
                    <a:pt x="8278" y="10429"/>
                    <a:pt x="7877" y="10429"/>
                  </a:cubicBezTo>
                  <a:lnTo>
                    <a:pt x="5829" y="10429"/>
                  </a:lnTo>
                  <a:cubicBezTo>
                    <a:pt x="5388" y="10429"/>
                    <a:pt x="5357" y="9767"/>
                    <a:pt x="5829" y="9767"/>
                  </a:cubicBezTo>
                  <a:lnTo>
                    <a:pt x="7877" y="9767"/>
                  </a:lnTo>
                  <a:cubicBezTo>
                    <a:pt x="7886" y="9767"/>
                    <a:pt x="7895" y="9766"/>
                    <a:pt x="7904" y="9766"/>
                  </a:cubicBezTo>
                  <a:close/>
                  <a:moveTo>
                    <a:pt x="7877" y="11091"/>
                  </a:moveTo>
                  <a:cubicBezTo>
                    <a:pt x="8287" y="11091"/>
                    <a:pt x="8287" y="11784"/>
                    <a:pt x="7877" y="11784"/>
                  </a:cubicBezTo>
                  <a:lnTo>
                    <a:pt x="5829" y="11784"/>
                  </a:lnTo>
                  <a:cubicBezTo>
                    <a:pt x="5388" y="11784"/>
                    <a:pt x="5357" y="11091"/>
                    <a:pt x="5829" y="11091"/>
                  </a:cubicBezTo>
                  <a:close/>
                  <a:moveTo>
                    <a:pt x="4475" y="8350"/>
                  </a:moveTo>
                  <a:cubicBezTo>
                    <a:pt x="4664" y="8350"/>
                    <a:pt x="4821" y="8507"/>
                    <a:pt x="4821" y="8696"/>
                  </a:cubicBezTo>
                  <a:lnTo>
                    <a:pt x="4821" y="11469"/>
                  </a:lnTo>
                  <a:cubicBezTo>
                    <a:pt x="4821" y="11658"/>
                    <a:pt x="4664" y="11815"/>
                    <a:pt x="4475" y="11815"/>
                  </a:cubicBezTo>
                  <a:lnTo>
                    <a:pt x="1734" y="11815"/>
                  </a:lnTo>
                  <a:cubicBezTo>
                    <a:pt x="1513" y="11815"/>
                    <a:pt x="1356" y="11658"/>
                    <a:pt x="1356" y="11469"/>
                  </a:cubicBezTo>
                  <a:lnTo>
                    <a:pt x="1356" y="8696"/>
                  </a:lnTo>
                  <a:cubicBezTo>
                    <a:pt x="1356" y="8507"/>
                    <a:pt x="1513" y="8350"/>
                    <a:pt x="1734" y="8350"/>
                  </a:cubicBezTo>
                  <a:close/>
                  <a:moveTo>
                    <a:pt x="7877" y="12508"/>
                  </a:moveTo>
                  <a:cubicBezTo>
                    <a:pt x="8287" y="12508"/>
                    <a:pt x="8287" y="13170"/>
                    <a:pt x="7877" y="13170"/>
                  </a:cubicBezTo>
                  <a:lnTo>
                    <a:pt x="1734" y="13170"/>
                  </a:lnTo>
                  <a:cubicBezTo>
                    <a:pt x="1293" y="13170"/>
                    <a:pt x="1261" y="12508"/>
                    <a:pt x="1734" y="12508"/>
                  </a:cubicBezTo>
                  <a:close/>
                  <a:moveTo>
                    <a:pt x="348" y="2868"/>
                  </a:moveTo>
                  <a:cubicBezTo>
                    <a:pt x="158" y="2868"/>
                    <a:pt x="1" y="3025"/>
                    <a:pt x="1" y="3214"/>
                  </a:cubicBezTo>
                  <a:lnTo>
                    <a:pt x="1" y="12823"/>
                  </a:lnTo>
                  <a:cubicBezTo>
                    <a:pt x="1" y="13768"/>
                    <a:pt x="726" y="14525"/>
                    <a:pt x="1702" y="14525"/>
                  </a:cubicBezTo>
                  <a:lnTo>
                    <a:pt x="10083" y="14525"/>
                  </a:lnTo>
                  <a:cubicBezTo>
                    <a:pt x="9767" y="14178"/>
                    <a:pt x="9515" y="13705"/>
                    <a:pt x="9515" y="13138"/>
                  </a:cubicBezTo>
                  <a:cubicBezTo>
                    <a:pt x="9547" y="1"/>
                    <a:pt x="9547" y="6333"/>
                    <a:pt x="9547" y="3214"/>
                  </a:cubicBezTo>
                  <a:cubicBezTo>
                    <a:pt x="9547" y="3025"/>
                    <a:pt x="9389" y="2868"/>
                    <a:pt x="9200" y="2868"/>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02" name="Google Shape;2202;p74"/>
          <p:cNvGrpSpPr/>
          <p:nvPr/>
        </p:nvGrpSpPr>
        <p:grpSpPr>
          <a:xfrm>
            <a:off x="7351827" y="2756825"/>
            <a:ext cx="423079" cy="419659"/>
            <a:chOff x="-2310650" y="3958175"/>
            <a:chExt cx="293825" cy="291450"/>
          </a:xfrm>
        </p:grpSpPr>
        <p:sp>
          <p:nvSpPr>
            <p:cNvPr id="2203" name="Google Shape;2203;p74"/>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74"/>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05" name="Google Shape;2205;p74"/>
          <p:cNvGrpSpPr/>
          <p:nvPr/>
        </p:nvGrpSpPr>
        <p:grpSpPr>
          <a:xfrm>
            <a:off x="4718688" y="3308459"/>
            <a:ext cx="424159" cy="419659"/>
            <a:chOff x="-1182750" y="3962900"/>
            <a:chExt cx="294575" cy="291450"/>
          </a:xfrm>
        </p:grpSpPr>
        <p:sp>
          <p:nvSpPr>
            <p:cNvPr id="2206" name="Google Shape;2206;p74"/>
            <p:cNvSpPr/>
            <p:nvPr/>
          </p:nvSpPr>
          <p:spPr>
            <a:xfrm>
              <a:off x="-1078000" y="4030650"/>
              <a:ext cx="17350" cy="17350"/>
            </a:xfrm>
            <a:custGeom>
              <a:rect b="b" l="l" r="r" t="t"/>
              <a:pathLst>
                <a:path extrusionOk="0" h="694" w="694">
                  <a:moveTo>
                    <a:pt x="347" y="0"/>
                  </a:moveTo>
                  <a:cubicBezTo>
                    <a:pt x="158" y="0"/>
                    <a:pt x="0" y="158"/>
                    <a:pt x="0" y="347"/>
                  </a:cubicBezTo>
                  <a:cubicBezTo>
                    <a:pt x="0" y="536"/>
                    <a:pt x="158" y="694"/>
                    <a:pt x="347" y="694"/>
                  </a:cubicBezTo>
                  <a:cubicBezTo>
                    <a:pt x="536" y="694"/>
                    <a:pt x="693" y="536"/>
                    <a:pt x="693" y="347"/>
                  </a:cubicBezTo>
                  <a:cubicBezTo>
                    <a:pt x="693"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74"/>
            <p:cNvSpPr/>
            <p:nvPr/>
          </p:nvSpPr>
          <p:spPr>
            <a:xfrm>
              <a:off x="-1129200" y="409995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74"/>
            <p:cNvSpPr/>
            <p:nvPr/>
          </p:nvSpPr>
          <p:spPr>
            <a:xfrm>
              <a:off x="-1009475" y="4081850"/>
              <a:ext cx="18125" cy="17350"/>
            </a:xfrm>
            <a:custGeom>
              <a:rect b="b" l="l" r="r" t="t"/>
              <a:pathLst>
                <a:path extrusionOk="0" h="694" w="725">
                  <a:moveTo>
                    <a:pt x="347" y="0"/>
                  </a:moveTo>
                  <a:cubicBezTo>
                    <a:pt x="158" y="0"/>
                    <a:pt x="0" y="158"/>
                    <a:pt x="0" y="347"/>
                  </a:cubicBezTo>
                  <a:cubicBezTo>
                    <a:pt x="0" y="536"/>
                    <a:pt x="158" y="693"/>
                    <a:pt x="347" y="693"/>
                  </a:cubicBezTo>
                  <a:cubicBezTo>
                    <a:pt x="567" y="693"/>
                    <a:pt x="725" y="536"/>
                    <a:pt x="725" y="347"/>
                  </a:cubicBezTo>
                  <a:cubicBezTo>
                    <a:pt x="725" y="158"/>
                    <a:pt x="567"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74"/>
            <p:cNvSpPr/>
            <p:nvPr/>
          </p:nvSpPr>
          <p:spPr>
            <a:xfrm>
              <a:off x="-1182750" y="4168475"/>
              <a:ext cx="292225" cy="34675"/>
            </a:xfrm>
            <a:custGeom>
              <a:rect b="b" l="l" r="r" t="t"/>
              <a:pathLst>
                <a:path extrusionOk="0" h="1387" w="11689">
                  <a:moveTo>
                    <a:pt x="0" y="1"/>
                  </a:moveTo>
                  <a:lnTo>
                    <a:pt x="0" y="347"/>
                  </a:lnTo>
                  <a:lnTo>
                    <a:pt x="63" y="347"/>
                  </a:lnTo>
                  <a:cubicBezTo>
                    <a:pt x="63" y="914"/>
                    <a:pt x="504" y="1387"/>
                    <a:pt x="1071" y="1387"/>
                  </a:cubicBezTo>
                  <a:lnTo>
                    <a:pt x="10680" y="1387"/>
                  </a:lnTo>
                  <a:cubicBezTo>
                    <a:pt x="11247" y="1387"/>
                    <a:pt x="11688" y="914"/>
                    <a:pt x="11688" y="347"/>
                  </a:cubicBezTo>
                  <a:lnTo>
                    <a:pt x="1168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74"/>
            <p:cNvSpPr/>
            <p:nvPr/>
          </p:nvSpPr>
          <p:spPr>
            <a:xfrm>
              <a:off x="-1117400" y="4220475"/>
              <a:ext cx="161500" cy="33875"/>
            </a:xfrm>
            <a:custGeom>
              <a:rect b="b" l="l" r="r" t="t"/>
              <a:pathLst>
                <a:path extrusionOk="0" h="1355" w="6460">
                  <a:moveTo>
                    <a:pt x="1513" y="0"/>
                  </a:moveTo>
                  <a:lnTo>
                    <a:pt x="1356" y="693"/>
                  </a:lnTo>
                  <a:lnTo>
                    <a:pt x="474" y="693"/>
                  </a:lnTo>
                  <a:cubicBezTo>
                    <a:pt x="32" y="693"/>
                    <a:pt x="1" y="1355"/>
                    <a:pt x="474" y="1355"/>
                  </a:cubicBezTo>
                  <a:lnTo>
                    <a:pt x="5924" y="1355"/>
                  </a:lnTo>
                  <a:cubicBezTo>
                    <a:pt x="6459" y="1355"/>
                    <a:pt x="6459" y="693"/>
                    <a:pt x="5987" y="693"/>
                  </a:cubicBezTo>
                  <a:lnTo>
                    <a:pt x="5073" y="693"/>
                  </a:lnTo>
                  <a:lnTo>
                    <a:pt x="491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74"/>
            <p:cNvSpPr/>
            <p:nvPr/>
          </p:nvSpPr>
          <p:spPr>
            <a:xfrm>
              <a:off x="-958300" y="4014100"/>
              <a:ext cx="18150" cy="17350"/>
            </a:xfrm>
            <a:custGeom>
              <a:rect b="b" l="l" r="r" t="t"/>
              <a:pathLst>
                <a:path extrusionOk="0" h="694" w="726">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74"/>
            <p:cNvSpPr/>
            <p:nvPr/>
          </p:nvSpPr>
          <p:spPr>
            <a:xfrm>
              <a:off x="-1180400" y="3962900"/>
              <a:ext cx="292225" cy="188275"/>
            </a:xfrm>
            <a:custGeom>
              <a:rect b="b" l="l" r="r" t="t"/>
              <a:pathLst>
                <a:path extrusionOk="0" h="7531" w="11689">
                  <a:moveTo>
                    <a:pt x="9232" y="1324"/>
                  </a:moveTo>
                  <a:cubicBezTo>
                    <a:pt x="9799" y="1324"/>
                    <a:pt x="10271" y="1797"/>
                    <a:pt x="10271" y="2364"/>
                  </a:cubicBezTo>
                  <a:cubicBezTo>
                    <a:pt x="10271" y="2922"/>
                    <a:pt x="9822" y="3391"/>
                    <a:pt x="9247" y="3391"/>
                  </a:cubicBezTo>
                  <a:cubicBezTo>
                    <a:pt x="9140" y="3391"/>
                    <a:pt x="9029" y="3375"/>
                    <a:pt x="8916" y="3341"/>
                  </a:cubicBezTo>
                  <a:lnTo>
                    <a:pt x="8034" y="4538"/>
                  </a:lnTo>
                  <a:cubicBezTo>
                    <a:pt x="8507" y="5199"/>
                    <a:pt x="7971" y="6144"/>
                    <a:pt x="7152" y="6144"/>
                  </a:cubicBezTo>
                  <a:cubicBezTo>
                    <a:pt x="6491" y="6144"/>
                    <a:pt x="5987" y="5514"/>
                    <a:pt x="6176" y="4790"/>
                  </a:cubicBezTo>
                  <a:lnTo>
                    <a:pt x="4978" y="3908"/>
                  </a:lnTo>
                  <a:cubicBezTo>
                    <a:pt x="4839" y="4007"/>
                    <a:pt x="4661" y="4069"/>
                    <a:pt x="4470" y="4069"/>
                  </a:cubicBezTo>
                  <a:cubicBezTo>
                    <a:pt x="4359" y="4069"/>
                    <a:pt x="4243" y="4048"/>
                    <a:pt x="4128" y="4002"/>
                  </a:cubicBezTo>
                  <a:lnTo>
                    <a:pt x="3214" y="5199"/>
                  </a:lnTo>
                  <a:cubicBezTo>
                    <a:pt x="3340" y="5357"/>
                    <a:pt x="3372" y="5546"/>
                    <a:pt x="3372" y="5735"/>
                  </a:cubicBezTo>
                  <a:cubicBezTo>
                    <a:pt x="3372" y="6302"/>
                    <a:pt x="2899" y="6775"/>
                    <a:pt x="2363" y="6775"/>
                  </a:cubicBezTo>
                  <a:cubicBezTo>
                    <a:pt x="1796" y="6775"/>
                    <a:pt x="1324" y="6302"/>
                    <a:pt x="1324" y="5735"/>
                  </a:cubicBezTo>
                  <a:cubicBezTo>
                    <a:pt x="1324" y="5199"/>
                    <a:pt x="1796" y="4727"/>
                    <a:pt x="2363" y="4727"/>
                  </a:cubicBezTo>
                  <a:cubicBezTo>
                    <a:pt x="2489" y="4727"/>
                    <a:pt x="2552" y="4758"/>
                    <a:pt x="2678" y="4758"/>
                  </a:cubicBezTo>
                  <a:lnTo>
                    <a:pt x="3592" y="3593"/>
                  </a:lnTo>
                  <a:cubicBezTo>
                    <a:pt x="3120" y="2899"/>
                    <a:pt x="3624" y="1954"/>
                    <a:pt x="4443" y="1954"/>
                  </a:cubicBezTo>
                  <a:cubicBezTo>
                    <a:pt x="5104" y="1954"/>
                    <a:pt x="5640" y="2584"/>
                    <a:pt x="5419" y="3309"/>
                  </a:cubicBezTo>
                  <a:lnTo>
                    <a:pt x="6617" y="4223"/>
                  </a:lnTo>
                  <a:cubicBezTo>
                    <a:pt x="6766" y="4116"/>
                    <a:pt x="6959" y="4038"/>
                    <a:pt x="7165" y="4038"/>
                  </a:cubicBezTo>
                  <a:cubicBezTo>
                    <a:pt x="7264" y="4038"/>
                    <a:pt x="7365" y="4056"/>
                    <a:pt x="7467" y="4097"/>
                  </a:cubicBezTo>
                  <a:lnTo>
                    <a:pt x="8381" y="2899"/>
                  </a:lnTo>
                  <a:cubicBezTo>
                    <a:pt x="8255" y="2742"/>
                    <a:pt x="8223" y="2553"/>
                    <a:pt x="8223" y="2364"/>
                  </a:cubicBezTo>
                  <a:cubicBezTo>
                    <a:pt x="8223" y="1797"/>
                    <a:pt x="8696" y="1324"/>
                    <a:pt x="9232" y="1324"/>
                  </a:cubicBezTo>
                  <a:close/>
                  <a:moveTo>
                    <a:pt x="1009" y="1"/>
                  </a:moveTo>
                  <a:cubicBezTo>
                    <a:pt x="473" y="1"/>
                    <a:pt x="1" y="474"/>
                    <a:pt x="1" y="1009"/>
                  </a:cubicBezTo>
                  <a:lnTo>
                    <a:pt x="1" y="7531"/>
                  </a:lnTo>
                  <a:lnTo>
                    <a:pt x="11689" y="7531"/>
                  </a:lnTo>
                  <a:lnTo>
                    <a:pt x="11689" y="1009"/>
                  </a:lnTo>
                  <a:cubicBezTo>
                    <a:pt x="11657" y="411"/>
                    <a:pt x="11185" y="1"/>
                    <a:pt x="106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3" name="Google Shape;2213;p74"/>
          <p:cNvGrpSpPr/>
          <p:nvPr/>
        </p:nvGrpSpPr>
        <p:grpSpPr>
          <a:xfrm>
            <a:off x="2471824" y="1689223"/>
            <a:ext cx="424195" cy="419659"/>
            <a:chOff x="-5611575" y="3272950"/>
            <a:chExt cx="294600" cy="291450"/>
          </a:xfrm>
        </p:grpSpPr>
        <p:sp>
          <p:nvSpPr>
            <p:cNvPr id="2214" name="Google Shape;2214;p74"/>
            <p:cNvSpPr/>
            <p:nvPr/>
          </p:nvSpPr>
          <p:spPr>
            <a:xfrm>
              <a:off x="-5594250" y="3273750"/>
              <a:ext cx="85875" cy="84300"/>
            </a:xfrm>
            <a:custGeom>
              <a:rect b="b" l="l" r="r" t="t"/>
              <a:pathLst>
                <a:path extrusionOk="0" h="3372" w="3435">
                  <a:moveTo>
                    <a:pt x="1734" y="0"/>
                  </a:moveTo>
                  <a:cubicBezTo>
                    <a:pt x="788" y="0"/>
                    <a:pt x="32" y="756"/>
                    <a:pt x="32" y="1702"/>
                  </a:cubicBezTo>
                  <a:cubicBezTo>
                    <a:pt x="1" y="2678"/>
                    <a:pt x="820" y="3371"/>
                    <a:pt x="1702" y="3371"/>
                  </a:cubicBezTo>
                  <a:cubicBezTo>
                    <a:pt x="2269" y="3371"/>
                    <a:pt x="2899" y="3025"/>
                    <a:pt x="3214" y="2426"/>
                  </a:cubicBezTo>
                  <a:cubicBezTo>
                    <a:pt x="3340" y="2206"/>
                    <a:pt x="3435" y="1922"/>
                    <a:pt x="3435" y="1702"/>
                  </a:cubicBezTo>
                  <a:cubicBezTo>
                    <a:pt x="3435" y="756"/>
                    <a:pt x="2679" y="0"/>
                    <a:pt x="173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74"/>
            <p:cNvSpPr/>
            <p:nvPr/>
          </p:nvSpPr>
          <p:spPr>
            <a:xfrm>
              <a:off x="-5457200" y="3324950"/>
              <a:ext cx="67775" cy="67750"/>
            </a:xfrm>
            <a:custGeom>
              <a:rect b="b" l="l" r="r" t="t"/>
              <a:pathLst>
                <a:path extrusionOk="0" h="2710" w="2711">
                  <a:moveTo>
                    <a:pt x="1009" y="0"/>
                  </a:moveTo>
                  <a:cubicBezTo>
                    <a:pt x="410" y="158"/>
                    <a:pt x="1" y="662"/>
                    <a:pt x="1" y="1323"/>
                  </a:cubicBezTo>
                  <a:cubicBezTo>
                    <a:pt x="1" y="2079"/>
                    <a:pt x="631" y="2710"/>
                    <a:pt x="1355" y="2710"/>
                  </a:cubicBezTo>
                  <a:cubicBezTo>
                    <a:pt x="1985" y="2710"/>
                    <a:pt x="2553" y="2268"/>
                    <a:pt x="2710" y="1701"/>
                  </a:cubicBezTo>
                  <a:lnTo>
                    <a:pt x="1355" y="1701"/>
                  </a:lnTo>
                  <a:cubicBezTo>
                    <a:pt x="1166" y="1701"/>
                    <a:pt x="1009" y="1544"/>
                    <a:pt x="1009" y="1323"/>
                  </a:cubicBezTo>
                  <a:lnTo>
                    <a:pt x="100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74"/>
            <p:cNvSpPr/>
            <p:nvPr/>
          </p:nvSpPr>
          <p:spPr>
            <a:xfrm>
              <a:off x="-5415450" y="3325725"/>
              <a:ext cx="25225" cy="24450"/>
            </a:xfrm>
            <a:custGeom>
              <a:rect b="b" l="l" r="r" t="t"/>
              <a:pathLst>
                <a:path extrusionOk="0" h="978" w="1009">
                  <a:moveTo>
                    <a:pt x="0" y="1"/>
                  </a:moveTo>
                  <a:lnTo>
                    <a:pt x="0" y="977"/>
                  </a:lnTo>
                  <a:lnTo>
                    <a:pt x="1009" y="977"/>
                  </a:lnTo>
                  <a:cubicBezTo>
                    <a:pt x="883" y="473"/>
                    <a:pt x="473" y="127"/>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74"/>
            <p:cNvSpPr/>
            <p:nvPr/>
          </p:nvSpPr>
          <p:spPr>
            <a:xfrm>
              <a:off x="-5611575" y="3359600"/>
              <a:ext cx="118950" cy="204800"/>
            </a:xfrm>
            <a:custGeom>
              <a:rect b="b" l="l" r="r" t="t"/>
              <a:pathLst>
                <a:path extrusionOk="0" h="8192" w="4758">
                  <a:moveTo>
                    <a:pt x="694" y="0"/>
                  </a:moveTo>
                  <a:cubicBezTo>
                    <a:pt x="253" y="410"/>
                    <a:pt x="1" y="1008"/>
                    <a:pt x="1" y="1670"/>
                  </a:cubicBezTo>
                  <a:lnTo>
                    <a:pt x="1" y="3718"/>
                  </a:lnTo>
                  <a:cubicBezTo>
                    <a:pt x="1" y="4159"/>
                    <a:pt x="253" y="4569"/>
                    <a:pt x="662" y="4726"/>
                  </a:cubicBezTo>
                  <a:lnTo>
                    <a:pt x="662" y="7152"/>
                  </a:lnTo>
                  <a:cubicBezTo>
                    <a:pt x="662" y="7687"/>
                    <a:pt x="1135" y="8192"/>
                    <a:pt x="1670" y="8192"/>
                  </a:cubicBezTo>
                  <a:lnTo>
                    <a:pt x="3057" y="8192"/>
                  </a:lnTo>
                  <a:cubicBezTo>
                    <a:pt x="3624" y="8192"/>
                    <a:pt x="4096" y="7719"/>
                    <a:pt x="4096" y="7152"/>
                  </a:cubicBezTo>
                  <a:lnTo>
                    <a:pt x="4096" y="4726"/>
                  </a:lnTo>
                  <a:cubicBezTo>
                    <a:pt x="4474" y="4569"/>
                    <a:pt x="4758" y="4190"/>
                    <a:pt x="4758" y="3718"/>
                  </a:cubicBezTo>
                  <a:lnTo>
                    <a:pt x="4758" y="1670"/>
                  </a:lnTo>
                  <a:cubicBezTo>
                    <a:pt x="4758" y="1008"/>
                    <a:pt x="4474" y="410"/>
                    <a:pt x="4033" y="0"/>
                  </a:cubicBezTo>
                  <a:cubicBezTo>
                    <a:pt x="3718" y="347"/>
                    <a:pt x="3246" y="567"/>
                    <a:pt x="2742" y="662"/>
                  </a:cubicBezTo>
                  <a:lnTo>
                    <a:pt x="2742" y="2395"/>
                  </a:lnTo>
                  <a:cubicBezTo>
                    <a:pt x="2742" y="2584"/>
                    <a:pt x="2584" y="2741"/>
                    <a:pt x="2395" y="2741"/>
                  </a:cubicBezTo>
                  <a:cubicBezTo>
                    <a:pt x="2175" y="2741"/>
                    <a:pt x="2017" y="2584"/>
                    <a:pt x="2017" y="2395"/>
                  </a:cubicBezTo>
                  <a:lnTo>
                    <a:pt x="2017" y="662"/>
                  </a:lnTo>
                  <a:cubicBezTo>
                    <a:pt x="1513" y="567"/>
                    <a:pt x="1040" y="347"/>
                    <a:pt x="6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74"/>
            <p:cNvSpPr/>
            <p:nvPr/>
          </p:nvSpPr>
          <p:spPr>
            <a:xfrm>
              <a:off x="-5510750" y="3272950"/>
              <a:ext cx="193775" cy="187475"/>
            </a:xfrm>
            <a:custGeom>
              <a:rect b="b" l="l" r="r" t="t"/>
              <a:pathLst>
                <a:path extrusionOk="0" h="7499" w="7751">
                  <a:moveTo>
                    <a:pt x="3497" y="1355"/>
                  </a:moveTo>
                  <a:cubicBezTo>
                    <a:pt x="4663" y="1355"/>
                    <a:pt x="5577" y="2269"/>
                    <a:pt x="5577" y="3403"/>
                  </a:cubicBezTo>
                  <a:cubicBezTo>
                    <a:pt x="5577" y="4569"/>
                    <a:pt x="4600" y="5451"/>
                    <a:pt x="3497" y="5451"/>
                  </a:cubicBezTo>
                  <a:cubicBezTo>
                    <a:pt x="2363" y="5451"/>
                    <a:pt x="1450" y="4569"/>
                    <a:pt x="1450" y="3403"/>
                  </a:cubicBezTo>
                  <a:cubicBezTo>
                    <a:pt x="1450" y="2269"/>
                    <a:pt x="2363" y="1355"/>
                    <a:pt x="3497" y="1355"/>
                  </a:cubicBezTo>
                  <a:close/>
                  <a:moveTo>
                    <a:pt x="0" y="1"/>
                  </a:moveTo>
                  <a:cubicBezTo>
                    <a:pt x="441" y="410"/>
                    <a:pt x="725" y="1009"/>
                    <a:pt x="725" y="1671"/>
                  </a:cubicBezTo>
                  <a:cubicBezTo>
                    <a:pt x="725" y="2112"/>
                    <a:pt x="599" y="2521"/>
                    <a:pt x="410" y="2868"/>
                  </a:cubicBezTo>
                  <a:cubicBezTo>
                    <a:pt x="1040" y="3403"/>
                    <a:pt x="1387" y="4191"/>
                    <a:pt x="1387" y="5105"/>
                  </a:cubicBezTo>
                  <a:lnTo>
                    <a:pt x="1387" y="7152"/>
                  </a:lnTo>
                  <a:cubicBezTo>
                    <a:pt x="1387" y="7278"/>
                    <a:pt x="1387" y="7404"/>
                    <a:pt x="1355" y="7499"/>
                  </a:cubicBezTo>
                  <a:lnTo>
                    <a:pt x="5829" y="7499"/>
                  </a:lnTo>
                  <a:cubicBezTo>
                    <a:pt x="6396" y="7499"/>
                    <a:pt x="6900" y="7026"/>
                    <a:pt x="6900" y="6491"/>
                  </a:cubicBezTo>
                  <a:lnTo>
                    <a:pt x="6900" y="694"/>
                  </a:lnTo>
                  <a:lnTo>
                    <a:pt x="7246" y="694"/>
                  </a:lnTo>
                  <a:cubicBezTo>
                    <a:pt x="7751" y="694"/>
                    <a:pt x="7751" y="1"/>
                    <a:pt x="72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9" name="Google Shape;2219;p74"/>
          <p:cNvGrpSpPr/>
          <p:nvPr/>
        </p:nvGrpSpPr>
        <p:grpSpPr>
          <a:xfrm>
            <a:off x="2471824" y="2205770"/>
            <a:ext cx="424195" cy="418507"/>
            <a:chOff x="-5613150" y="3632900"/>
            <a:chExt cx="294600" cy="290650"/>
          </a:xfrm>
        </p:grpSpPr>
        <p:sp>
          <p:nvSpPr>
            <p:cNvPr id="2220" name="Google Shape;2220;p74"/>
            <p:cNvSpPr/>
            <p:nvPr/>
          </p:nvSpPr>
          <p:spPr>
            <a:xfrm>
              <a:off x="-5440825" y="3708275"/>
              <a:ext cx="49550" cy="41450"/>
            </a:xfrm>
            <a:custGeom>
              <a:rect b="b" l="l" r="r" t="t"/>
              <a:pathLst>
                <a:path extrusionOk="0" h="1658" w="1982">
                  <a:moveTo>
                    <a:pt x="522" y="1"/>
                  </a:moveTo>
                  <a:cubicBezTo>
                    <a:pt x="249" y="1"/>
                    <a:pt x="1" y="335"/>
                    <a:pt x="291" y="577"/>
                  </a:cubicBezTo>
                  <a:lnTo>
                    <a:pt x="1267" y="1554"/>
                  </a:lnTo>
                  <a:cubicBezTo>
                    <a:pt x="1341" y="1627"/>
                    <a:pt x="1422" y="1658"/>
                    <a:pt x="1501" y="1658"/>
                  </a:cubicBezTo>
                  <a:cubicBezTo>
                    <a:pt x="1760" y="1658"/>
                    <a:pt x="1982" y="1323"/>
                    <a:pt x="1740" y="1081"/>
                  </a:cubicBezTo>
                  <a:lnTo>
                    <a:pt x="763" y="104"/>
                  </a:lnTo>
                  <a:cubicBezTo>
                    <a:pt x="690" y="31"/>
                    <a:pt x="605" y="1"/>
                    <a:pt x="5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74"/>
            <p:cNvSpPr/>
            <p:nvPr/>
          </p:nvSpPr>
          <p:spPr>
            <a:xfrm>
              <a:off x="-5613150" y="3632900"/>
              <a:ext cx="294600" cy="290650"/>
            </a:xfrm>
            <a:custGeom>
              <a:rect b="b" l="l" r="r" t="t"/>
              <a:pathLst>
                <a:path extrusionOk="0" h="11626" w="11784">
                  <a:moveTo>
                    <a:pt x="7444" y="2281"/>
                  </a:moveTo>
                  <a:cubicBezTo>
                    <a:pt x="7676" y="2281"/>
                    <a:pt x="7915" y="2370"/>
                    <a:pt x="8129" y="2584"/>
                  </a:cubicBezTo>
                  <a:lnTo>
                    <a:pt x="9106" y="3592"/>
                  </a:lnTo>
                  <a:cubicBezTo>
                    <a:pt x="9736" y="4254"/>
                    <a:pt x="9263" y="5356"/>
                    <a:pt x="8349" y="5356"/>
                  </a:cubicBezTo>
                  <a:cubicBezTo>
                    <a:pt x="8066" y="5356"/>
                    <a:pt x="7814" y="5230"/>
                    <a:pt x="7656" y="5041"/>
                  </a:cubicBezTo>
                  <a:lnTo>
                    <a:pt x="6648" y="4065"/>
                  </a:lnTo>
                  <a:cubicBezTo>
                    <a:pt x="5941" y="3333"/>
                    <a:pt x="6649" y="2281"/>
                    <a:pt x="7444" y="2281"/>
                  </a:cubicBezTo>
                  <a:close/>
                  <a:moveTo>
                    <a:pt x="5495" y="3992"/>
                  </a:moveTo>
                  <a:cubicBezTo>
                    <a:pt x="5754" y="3992"/>
                    <a:pt x="5976" y="4327"/>
                    <a:pt x="5735" y="4569"/>
                  </a:cubicBezTo>
                  <a:lnTo>
                    <a:pt x="5262" y="5041"/>
                  </a:lnTo>
                  <a:cubicBezTo>
                    <a:pt x="4978" y="5325"/>
                    <a:pt x="5262" y="5514"/>
                    <a:pt x="5483" y="5734"/>
                  </a:cubicBezTo>
                  <a:lnTo>
                    <a:pt x="6207" y="5041"/>
                  </a:lnTo>
                  <a:cubicBezTo>
                    <a:pt x="6280" y="4968"/>
                    <a:pt x="6362" y="4937"/>
                    <a:pt x="6440" y="4937"/>
                  </a:cubicBezTo>
                  <a:cubicBezTo>
                    <a:pt x="6699" y="4937"/>
                    <a:pt x="6922" y="5272"/>
                    <a:pt x="6680" y="5514"/>
                  </a:cubicBezTo>
                  <a:lnTo>
                    <a:pt x="5955" y="6207"/>
                  </a:lnTo>
                  <a:cubicBezTo>
                    <a:pt x="6132" y="6384"/>
                    <a:pt x="6294" y="6577"/>
                    <a:pt x="6462" y="6577"/>
                  </a:cubicBezTo>
                  <a:cubicBezTo>
                    <a:pt x="6533" y="6577"/>
                    <a:pt x="6605" y="6543"/>
                    <a:pt x="6680" y="6459"/>
                  </a:cubicBezTo>
                  <a:lnTo>
                    <a:pt x="7152" y="5986"/>
                  </a:lnTo>
                  <a:cubicBezTo>
                    <a:pt x="7213" y="5926"/>
                    <a:pt x="7285" y="5900"/>
                    <a:pt x="7358" y="5900"/>
                  </a:cubicBezTo>
                  <a:cubicBezTo>
                    <a:pt x="7626" y="5900"/>
                    <a:pt x="7904" y="6250"/>
                    <a:pt x="7656" y="6522"/>
                  </a:cubicBezTo>
                  <a:lnTo>
                    <a:pt x="7184" y="6995"/>
                  </a:lnTo>
                  <a:cubicBezTo>
                    <a:pt x="6963" y="7215"/>
                    <a:pt x="6743" y="7310"/>
                    <a:pt x="6459" y="7310"/>
                  </a:cubicBezTo>
                  <a:cubicBezTo>
                    <a:pt x="6176" y="7310"/>
                    <a:pt x="5924" y="7215"/>
                    <a:pt x="5766" y="6995"/>
                  </a:cubicBezTo>
                  <a:lnTo>
                    <a:pt x="4789" y="6018"/>
                  </a:lnTo>
                  <a:cubicBezTo>
                    <a:pt x="4380" y="5640"/>
                    <a:pt x="4380" y="4947"/>
                    <a:pt x="4789" y="4569"/>
                  </a:cubicBezTo>
                  <a:lnTo>
                    <a:pt x="5262" y="4096"/>
                  </a:lnTo>
                  <a:cubicBezTo>
                    <a:pt x="5335" y="4023"/>
                    <a:pt x="5417" y="3992"/>
                    <a:pt x="5495" y="3992"/>
                  </a:cubicBezTo>
                  <a:close/>
                  <a:moveTo>
                    <a:pt x="3510" y="5977"/>
                  </a:moveTo>
                  <a:cubicBezTo>
                    <a:pt x="3769" y="5977"/>
                    <a:pt x="3992" y="6312"/>
                    <a:pt x="3750" y="6553"/>
                  </a:cubicBezTo>
                  <a:lnTo>
                    <a:pt x="3277" y="7026"/>
                  </a:lnTo>
                  <a:cubicBezTo>
                    <a:pt x="3035" y="7268"/>
                    <a:pt x="3258" y="7603"/>
                    <a:pt x="3516" y="7603"/>
                  </a:cubicBezTo>
                  <a:cubicBezTo>
                    <a:pt x="3595" y="7603"/>
                    <a:pt x="3677" y="7572"/>
                    <a:pt x="3750" y="7499"/>
                  </a:cubicBezTo>
                  <a:cubicBezTo>
                    <a:pt x="3976" y="7273"/>
                    <a:pt x="4227" y="7178"/>
                    <a:pt x="4467" y="7178"/>
                  </a:cubicBezTo>
                  <a:cubicBezTo>
                    <a:pt x="5267" y="7178"/>
                    <a:pt x="5950" y="8221"/>
                    <a:pt x="5199" y="8948"/>
                  </a:cubicBezTo>
                  <a:lnTo>
                    <a:pt x="4726" y="9420"/>
                  </a:lnTo>
                  <a:cubicBezTo>
                    <a:pt x="4653" y="9494"/>
                    <a:pt x="4571" y="9524"/>
                    <a:pt x="4493" y="9524"/>
                  </a:cubicBezTo>
                  <a:cubicBezTo>
                    <a:pt x="4234" y="9524"/>
                    <a:pt x="4012" y="9190"/>
                    <a:pt x="4254" y="8948"/>
                  </a:cubicBezTo>
                  <a:lnTo>
                    <a:pt x="4726" y="8475"/>
                  </a:lnTo>
                  <a:cubicBezTo>
                    <a:pt x="4968" y="8233"/>
                    <a:pt x="4746" y="7899"/>
                    <a:pt x="4487" y="7899"/>
                  </a:cubicBezTo>
                  <a:cubicBezTo>
                    <a:pt x="4409" y="7899"/>
                    <a:pt x="4327" y="7929"/>
                    <a:pt x="4254" y="8003"/>
                  </a:cubicBezTo>
                  <a:cubicBezTo>
                    <a:pt x="4035" y="8222"/>
                    <a:pt x="3787" y="8314"/>
                    <a:pt x="3547" y="8314"/>
                  </a:cubicBezTo>
                  <a:cubicBezTo>
                    <a:pt x="2754" y="8314"/>
                    <a:pt x="2054" y="7304"/>
                    <a:pt x="2805" y="6553"/>
                  </a:cubicBezTo>
                  <a:lnTo>
                    <a:pt x="3277" y="6081"/>
                  </a:lnTo>
                  <a:cubicBezTo>
                    <a:pt x="3350" y="6008"/>
                    <a:pt x="3432" y="5977"/>
                    <a:pt x="3510" y="5977"/>
                  </a:cubicBezTo>
                  <a:close/>
                  <a:moveTo>
                    <a:pt x="11390" y="0"/>
                  </a:moveTo>
                  <a:cubicBezTo>
                    <a:pt x="11303" y="0"/>
                    <a:pt x="11216" y="32"/>
                    <a:pt x="11153" y="95"/>
                  </a:cubicBezTo>
                  <a:lnTo>
                    <a:pt x="10208" y="1009"/>
                  </a:lnTo>
                  <a:cubicBezTo>
                    <a:pt x="9893" y="820"/>
                    <a:pt x="9547" y="757"/>
                    <a:pt x="9169" y="757"/>
                  </a:cubicBezTo>
                  <a:lnTo>
                    <a:pt x="6396" y="914"/>
                  </a:lnTo>
                  <a:cubicBezTo>
                    <a:pt x="5798" y="946"/>
                    <a:pt x="5230" y="1166"/>
                    <a:pt x="4821" y="1607"/>
                  </a:cubicBezTo>
                  <a:lnTo>
                    <a:pt x="410" y="6018"/>
                  </a:lnTo>
                  <a:cubicBezTo>
                    <a:pt x="1" y="6427"/>
                    <a:pt x="1" y="7089"/>
                    <a:pt x="410" y="7467"/>
                  </a:cubicBezTo>
                  <a:lnTo>
                    <a:pt x="4254" y="11342"/>
                  </a:lnTo>
                  <a:cubicBezTo>
                    <a:pt x="4459" y="11531"/>
                    <a:pt x="4726" y="11626"/>
                    <a:pt x="4990" y="11626"/>
                  </a:cubicBezTo>
                  <a:cubicBezTo>
                    <a:pt x="5254" y="11626"/>
                    <a:pt x="5514" y="11531"/>
                    <a:pt x="5703" y="11342"/>
                  </a:cubicBezTo>
                  <a:cubicBezTo>
                    <a:pt x="9704" y="7373"/>
                    <a:pt x="8854" y="8192"/>
                    <a:pt x="9956" y="7058"/>
                  </a:cubicBezTo>
                  <a:cubicBezTo>
                    <a:pt x="10492" y="6616"/>
                    <a:pt x="10807" y="5986"/>
                    <a:pt x="10838" y="5325"/>
                  </a:cubicBezTo>
                  <a:lnTo>
                    <a:pt x="10996" y="2521"/>
                  </a:lnTo>
                  <a:cubicBezTo>
                    <a:pt x="10996" y="2174"/>
                    <a:pt x="10901" y="1765"/>
                    <a:pt x="10712" y="1481"/>
                  </a:cubicBezTo>
                  <a:lnTo>
                    <a:pt x="11689" y="568"/>
                  </a:lnTo>
                  <a:cubicBezTo>
                    <a:pt x="11784" y="442"/>
                    <a:pt x="11784" y="190"/>
                    <a:pt x="11626" y="95"/>
                  </a:cubicBezTo>
                  <a:cubicBezTo>
                    <a:pt x="11563" y="32"/>
                    <a:pt x="11476" y="0"/>
                    <a:pt x="1139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22" name="Google Shape;2222;p74"/>
          <p:cNvGrpSpPr/>
          <p:nvPr/>
        </p:nvGrpSpPr>
        <p:grpSpPr>
          <a:xfrm>
            <a:off x="2483722" y="2756270"/>
            <a:ext cx="424195" cy="420775"/>
            <a:chOff x="-5613150" y="3991275"/>
            <a:chExt cx="294600" cy="292225"/>
          </a:xfrm>
        </p:grpSpPr>
        <p:sp>
          <p:nvSpPr>
            <p:cNvPr id="2223" name="Google Shape;2223;p74"/>
            <p:cNvSpPr/>
            <p:nvPr/>
          </p:nvSpPr>
          <p:spPr>
            <a:xfrm>
              <a:off x="-5480050" y="4046400"/>
              <a:ext cx="27600" cy="14200"/>
            </a:xfrm>
            <a:custGeom>
              <a:rect b="b" l="l" r="r" t="t"/>
              <a:pathLst>
                <a:path extrusionOk="0" h="568" w="1104">
                  <a:moveTo>
                    <a:pt x="537" y="1"/>
                  </a:moveTo>
                  <a:lnTo>
                    <a:pt x="1" y="568"/>
                  </a:lnTo>
                  <a:lnTo>
                    <a:pt x="1104" y="568"/>
                  </a:lnTo>
                  <a:lnTo>
                    <a:pt x="53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74"/>
            <p:cNvSpPr/>
            <p:nvPr/>
          </p:nvSpPr>
          <p:spPr>
            <a:xfrm>
              <a:off x="-5531225" y="4042450"/>
              <a:ext cx="44125" cy="18150"/>
            </a:xfrm>
            <a:custGeom>
              <a:rect b="b" l="l" r="r" t="t"/>
              <a:pathLst>
                <a:path extrusionOk="0" h="726" w="1765">
                  <a:moveTo>
                    <a:pt x="693" y="1"/>
                  </a:moveTo>
                  <a:lnTo>
                    <a:pt x="0" y="726"/>
                  </a:lnTo>
                  <a:lnTo>
                    <a:pt x="1103" y="726"/>
                  </a:lnTo>
                  <a:lnTo>
                    <a:pt x="176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74"/>
            <p:cNvSpPr/>
            <p:nvPr/>
          </p:nvSpPr>
          <p:spPr>
            <a:xfrm>
              <a:off x="-5443025" y="4077125"/>
              <a:ext cx="41775" cy="40975"/>
            </a:xfrm>
            <a:custGeom>
              <a:rect b="b" l="l" r="r" t="t"/>
              <a:pathLst>
                <a:path extrusionOk="0" h="1639" w="1671">
                  <a:moveTo>
                    <a:pt x="694" y="0"/>
                  </a:moveTo>
                  <a:lnTo>
                    <a:pt x="1" y="1638"/>
                  </a:lnTo>
                  <a:lnTo>
                    <a:pt x="1" y="1638"/>
                  </a:lnTo>
                  <a:lnTo>
                    <a:pt x="167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74"/>
            <p:cNvSpPr/>
            <p:nvPr/>
          </p:nvSpPr>
          <p:spPr>
            <a:xfrm>
              <a:off x="-5487925" y="4077125"/>
              <a:ext cx="43350" cy="54375"/>
            </a:xfrm>
            <a:custGeom>
              <a:rect b="b" l="l" r="r" t="t"/>
              <a:pathLst>
                <a:path extrusionOk="0" h="2175" w="1734">
                  <a:moveTo>
                    <a:pt x="1" y="0"/>
                  </a:moveTo>
                  <a:lnTo>
                    <a:pt x="852" y="2174"/>
                  </a:lnTo>
                  <a:lnTo>
                    <a:pt x="173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74"/>
            <p:cNvSpPr/>
            <p:nvPr/>
          </p:nvSpPr>
          <p:spPr>
            <a:xfrm>
              <a:off x="-5445375" y="4042450"/>
              <a:ext cx="44125" cy="18150"/>
            </a:xfrm>
            <a:custGeom>
              <a:rect b="b" l="l" r="r" t="t"/>
              <a:pathLst>
                <a:path extrusionOk="0" h="726" w="1765">
                  <a:moveTo>
                    <a:pt x="0" y="1"/>
                  </a:moveTo>
                  <a:lnTo>
                    <a:pt x="693" y="726"/>
                  </a:lnTo>
                  <a:lnTo>
                    <a:pt x="1764" y="726"/>
                  </a:lnTo>
                  <a:lnTo>
                    <a:pt x="110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74"/>
            <p:cNvSpPr/>
            <p:nvPr/>
          </p:nvSpPr>
          <p:spPr>
            <a:xfrm>
              <a:off x="-5531225" y="4077125"/>
              <a:ext cx="41750" cy="40975"/>
            </a:xfrm>
            <a:custGeom>
              <a:rect b="b" l="l" r="r" t="t"/>
              <a:pathLst>
                <a:path extrusionOk="0" h="1639" w="1670">
                  <a:moveTo>
                    <a:pt x="0" y="0"/>
                  </a:moveTo>
                  <a:lnTo>
                    <a:pt x="1670" y="1638"/>
                  </a:lnTo>
                  <a:lnTo>
                    <a:pt x="9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74"/>
            <p:cNvSpPr/>
            <p:nvPr/>
          </p:nvSpPr>
          <p:spPr>
            <a:xfrm>
              <a:off x="-5613150" y="4198400"/>
              <a:ext cx="292225" cy="33900"/>
            </a:xfrm>
            <a:custGeom>
              <a:rect b="b" l="l" r="r" t="t"/>
              <a:pathLst>
                <a:path extrusionOk="0" h="1356" w="11689">
                  <a:moveTo>
                    <a:pt x="1" y="1"/>
                  </a:moveTo>
                  <a:lnTo>
                    <a:pt x="1" y="347"/>
                  </a:lnTo>
                  <a:lnTo>
                    <a:pt x="32" y="347"/>
                  </a:lnTo>
                  <a:cubicBezTo>
                    <a:pt x="32" y="883"/>
                    <a:pt x="505" y="1356"/>
                    <a:pt x="1072" y="1356"/>
                  </a:cubicBezTo>
                  <a:lnTo>
                    <a:pt x="10681" y="1356"/>
                  </a:lnTo>
                  <a:cubicBezTo>
                    <a:pt x="11216" y="1356"/>
                    <a:pt x="11689" y="883"/>
                    <a:pt x="11689" y="347"/>
                  </a:cubicBezTo>
                  <a:lnTo>
                    <a:pt x="1168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74"/>
            <p:cNvSpPr/>
            <p:nvPr/>
          </p:nvSpPr>
          <p:spPr>
            <a:xfrm>
              <a:off x="-5610775" y="3991275"/>
              <a:ext cx="292225" cy="189050"/>
            </a:xfrm>
            <a:custGeom>
              <a:rect b="b" l="l" r="r" t="t"/>
              <a:pathLst>
                <a:path extrusionOk="0" h="7562" w="11689">
                  <a:moveTo>
                    <a:pt x="7813" y="1386"/>
                  </a:moveTo>
                  <a:cubicBezTo>
                    <a:pt x="7908" y="1386"/>
                    <a:pt x="8034" y="1418"/>
                    <a:pt x="8065" y="1512"/>
                  </a:cubicBezTo>
                  <a:cubicBezTo>
                    <a:pt x="8128" y="1575"/>
                    <a:pt x="9483" y="2867"/>
                    <a:pt x="9515" y="2993"/>
                  </a:cubicBezTo>
                  <a:cubicBezTo>
                    <a:pt x="9578" y="3088"/>
                    <a:pt x="9578" y="3214"/>
                    <a:pt x="9452" y="3340"/>
                  </a:cubicBezTo>
                  <a:lnTo>
                    <a:pt x="6018" y="6774"/>
                  </a:lnTo>
                  <a:cubicBezTo>
                    <a:pt x="5943" y="6848"/>
                    <a:pt x="5862" y="6880"/>
                    <a:pt x="5783" y="6880"/>
                  </a:cubicBezTo>
                  <a:cubicBezTo>
                    <a:pt x="5696" y="6880"/>
                    <a:pt x="5612" y="6840"/>
                    <a:pt x="5545" y="6774"/>
                  </a:cubicBezTo>
                  <a:lnTo>
                    <a:pt x="2111" y="3340"/>
                  </a:lnTo>
                  <a:cubicBezTo>
                    <a:pt x="2001" y="3230"/>
                    <a:pt x="1987" y="2976"/>
                    <a:pt x="2027" y="2976"/>
                  </a:cubicBezTo>
                  <a:cubicBezTo>
                    <a:pt x="2033" y="2976"/>
                    <a:pt x="2040" y="2981"/>
                    <a:pt x="2048" y="2993"/>
                  </a:cubicBezTo>
                  <a:cubicBezTo>
                    <a:pt x="2048" y="2962"/>
                    <a:pt x="2079" y="2930"/>
                    <a:pt x="2111" y="2867"/>
                  </a:cubicBezTo>
                  <a:lnTo>
                    <a:pt x="3497" y="1512"/>
                  </a:lnTo>
                  <a:cubicBezTo>
                    <a:pt x="3560" y="1418"/>
                    <a:pt x="3655" y="1386"/>
                    <a:pt x="3718" y="1386"/>
                  </a:cubicBezTo>
                  <a:close/>
                  <a:moveTo>
                    <a:pt x="1008" y="0"/>
                  </a:moveTo>
                  <a:cubicBezTo>
                    <a:pt x="473" y="0"/>
                    <a:pt x="0" y="473"/>
                    <a:pt x="0" y="1040"/>
                  </a:cubicBezTo>
                  <a:lnTo>
                    <a:pt x="0" y="7561"/>
                  </a:lnTo>
                  <a:lnTo>
                    <a:pt x="11689" y="7561"/>
                  </a:lnTo>
                  <a:lnTo>
                    <a:pt x="11689" y="1040"/>
                  </a:lnTo>
                  <a:cubicBezTo>
                    <a:pt x="11657" y="473"/>
                    <a:pt x="11184" y="0"/>
                    <a:pt x="1061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74"/>
            <p:cNvSpPr/>
            <p:nvPr/>
          </p:nvSpPr>
          <p:spPr>
            <a:xfrm>
              <a:off x="-5546975" y="4250400"/>
              <a:ext cx="160700" cy="33100"/>
            </a:xfrm>
            <a:custGeom>
              <a:rect b="b" l="l" r="r" t="t"/>
              <a:pathLst>
                <a:path extrusionOk="0" h="1324" w="6428">
                  <a:moveTo>
                    <a:pt x="1544" y="0"/>
                  </a:moveTo>
                  <a:lnTo>
                    <a:pt x="1386" y="662"/>
                  </a:lnTo>
                  <a:lnTo>
                    <a:pt x="473" y="662"/>
                  </a:lnTo>
                  <a:cubicBezTo>
                    <a:pt x="32" y="662"/>
                    <a:pt x="0" y="1323"/>
                    <a:pt x="473" y="1323"/>
                  </a:cubicBezTo>
                  <a:lnTo>
                    <a:pt x="5955" y="1323"/>
                  </a:lnTo>
                  <a:cubicBezTo>
                    <a:pt x="6427" y="1323"/>
                    <a:pt x="6427" y="662"/>
                    <a:pt x="5986" y="662"/>
                  </a:cubicBezTo>
                  <a:lnTo>
                    <a:pt x="5072" y="662"/>
                  </a:lnTo>
                  <a:lnTo>
                    <a:pt x="491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2" name="Google Shape;2232;p74"/>
          <p:cNvGrpSpPr/>
          <p:nvPr/>
        </p:nvGrpSpPr>
        <p:grpSpPr>
          <a:xfrm>
            <a:off x="5155210" y="1689438"/>
            <a:ext cx="434634" cy="419227"/>
            <a:chOff x="-3768700" y="3253275"/>
            <a:chExt cx="301850" cy="291150"/>
          </a:xfrm>
        </p:grpSpPr>
        <p:sp>
          <p:nvSpPr>
            <p:cNvPr id="2233" name="Google Shape;2233;p74"/>
            <p:cNvSpPr/>
            <p:nvPr/>
          </p:nvSpPr>
          <p:spPr>
            <a:xfrm>
              <a:off x="-3603925" y="3355650"/>
              <a:ext cx="69350" cy="33900"/>
            </a:xfrm>
            <a:custGeom>
              <a:rect b="b" l="l" r="r" t="t"/>
              <a:pathLst>
                <a:path extrusionOk="0" h="1356" w="2774">
                  <a:moveTo>
                    <a:pt x="1040" y="1"/>
                  </a:moveTo>
                  <a:cubicBezTo>
                    <a:pt x="505" y="1"/>
                    <a:pt x="1" y="473"/>
                    <a:pt x="1" y="1009"/>
                  </a:cubicBezTo>
                  <a:lnTo>
                    <a:pt x="1" y="1356"/>
                  </a:lnTo>
                  <a:lnTo>
                    <a:pt x="2773" y="1356"/>
                  </a:lnTo>
                  <a:lnTo>
                    <a:pt x="2773" y="1009"/>
                  </a:lnTo>
                  <a:cubicBezTo>
                    <a:pt x="2742" y="473"/>
                    <a:pt x="2269" y="1"/>
                    <a:pt x="170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74"/>
            <p:cNvSpPr/>
            <p:nvPr/>
          </p:nvSpPr>
          <p:spPr>
            <a:xfrm>
              <a:off x="-3586600" y="3305250"/>
              <a:ext cx="33125" cy="33100"/>
            </a:xfrm>
            <a:custGeom>
              <a:rect b="b" l="l" r="r" t="t"/>
              <a:pathLst>
                <a:path extrusionOk="0" h="1324" w="1325">
                  <a:moveTo>
                    <a:pt x="663" y="0"/>
                  </a:moveTo>
                  <a:cubicBezTo>
                    <a:pt x="253" y="0"/>
                    <a:pt x="1" y="316"/>
                    <a:pt x="1" y="662"/>
                  </a:cubicBezTo>
                  <a:cubicBezTo>
                    <a:pt x="1" y="1009"/>
                    <a:pt x="316" y="1324"/>
                    <a:pt x="663" y="1324"/>
                  </a:cubicBezTo>
                  <a:cubicBezTo>
                    <a:pt x="1041" y="1324"/>
                    <a:pt x="1324" y="1009"/>
                    <a:pt x="1324" y="662"/>
                  </a:cubicBezTo>
                  <a:cubicBezTo>
                    <a:pt x="1324" y="284"/>
                    <a:pt x="1009" y="0"/>
                    <a:pt x="6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74"/>
            <p:cNvSpPr/>
            <p:nvPr/>
          </p:nvSpPr>
          <p:spPr>
            <a:xfrm>
              <a:off x="-3768700" y="3253275"/>
              <a:ext cx="301850" cy="291150"/>
            </a:xfrm>
            <a:custGeom>
              <a:rect b="b" l="l" r="r" t="t"/>
              <a:pathLst>
                <a:path extrusionOk="0" h="11646" w="12074">
                  <a:moveTo>
                    <a:pt x="7947" y="1323"/>
                  </a:moveTo>
                  <a:cubicBezTo>
                    <a:pt x="8703" y="1323"/>
                    <a:pt x="9333" y="1953"/>
                    <a:pt x="9333" y="2710"/>
                  </a:cubicBezTo>
                  <a:cubicBezTo>
                    <a:pt x="9333" y="3025"/>
                    <a:pt x="9207" y="3340"/>
                    <a:pt x="9018" y="3560"/>
                  </a:cubicBezTo>
                  <a:cubicBezTo>
                    <a:pt x="9585" y="3844"/>
                    <a:pt x="9994" y="4442"/>
                    <a:pt x="9994" y="5104"/>
                  </a:cubicBezTo>
                  <a:lnTo>
                    <a:pt x="9994" y="5766"/>
                  </a:lnTo>
                  <a:lnTo>
                    <a:pt x="10026" y="5766"/>
                  </a:lnTo>
                  <a:cubicBezTo>
                    <a:pt x="10026" y="5955"/>
                    <a:pt x="9868" y="6112"/>
                    <a:pt x="9679" y="6112"/>
                  </a:cubicBezTo>
                  <a:lnTo>
                    <a:pt x="6245" y="6112"/>
                  </a:lnTo>
                  <a:cubicBezTo>
                    <a:pt x="6056" y="6112"/>
                    <a:pt x="5899" y="5955"/>
                    <a:pt x="5899" y="5766"/>
                  </a:cubicBezTo>
                  <a:lnTo>
                    <a:pt x="5899" y="5104"/>
                  </a:lnTo>
                  <a:cubicBezTo>
                    <a:pt x="5899" y="4442"/>
                    <a:pt x="6308" y="3844"/>
                    <a:pt x="6875" y="3560"/>
                  </a:cubicBezTo>
                  <a:cubicBezTo>
                    <a:pt x="6686" y="3340"/>
                    <a:pt x="6560" y="3056"/>
                    <a:pt x="6560" y="2710"/>
                  </a:cubicBezTo>
                  <a:cubicBezTo>
                    <a:pt x="6560" y="1953"/>
                    <a:pt x="7190" y="1323"/>
                    <a:pt x="7947" y="1323"/>
                  </a:cubicBezTo>
                  <a:close/>
                  <a:moveTo>
                    <a:pt x="7947" y="0"/>
                  </a:moveTo>
                  <a:cubicBezTo>
                    <a:pt x="5647" y="0"/>
                    <a:pt x="3851" y="1827"/>
                    <a:pt x="3851" y="4096"/>
                  </a:cubicBezTo>
                  <a:cubicBezTo>
                    <a:pt x="3851" y="5104"/>
                    <a:pt x="4197" y="6018"/>
                    <a:pt x="4828" y="6711"/>
                  </a:cubicBezTo>
                  <a:lnTo>
                    <a:pt x="4134" y="7435"/>
                  </a:lnTo>
                  <a:cubicBezTo>
                    <a:pt x="3981" y="7364"/>
                    <a:pt x="3823" y="7329"/>
                    <a:pt x="3669" y="7329"/>
                  </a:cubicBezTo>
                  <a:cubicBezTo>
                    <a:pt x="3412" y="7329"/>
                    <a:pt x="3166" y="7427"/>
                    <a:pt x="2969" y="7624"/>
                  </a:cubicBezTo>
                  <a:lnTo>
                    <a:pt x="732" y="9861"/>
                  </a:lnTo>
                  <a:cubicBezTo>
                    <a:pt x="0" y="10593"/>
                    <a:pt x="722" y="11645"/>
                    <a:pt x="1509" y="11645"/>
                  </a:cubicBezTo>
                  <a:cubicBezTo>
                    <a:pt x="1739" y="11645"/>
                    <a:pt x="1975" y="11555"/>
                    <a:pt x="2181" y="11342"/>
                  </a:cubicBezTo>
                  <a:lnTo>
                    <a:pt x="4449" y="9074"/>
                  </a:lnTo>
                  <a:cubicBezTo>
                    <a:pt x="4765" y="8759"/>
                    <a:pt x="4796" y="8286"/>
                    <a:pt x="4638" y="7939"/>
                  </a:cubicBezTo>
                  <a:lnTo>
                    <a:pt x="5332" y="7246"/>
                  </a:lnTo>
                  <a:cubicBezTo>
                    <a:pt x="6056" y="7813"/>
                    <a:pt x="7001" y="8223"/>
                    <a:pt x="7978" y="8223"/>
                  </a:cubicBezTo>
                  <a:cubicBezTo>
                    <a:pt x="10278" y="8223"/>
                    <a:pt x="12074" y="6364"/>
                    <a:pt x="12074" y="4127"/>
                  </a:cubicBezTo>
                  <a:cubicBezTo>
                    <a:pt x="12074" y="1796"/>
                    <a:pt x="10215" y="0"/>
                    <a:pt x="79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6" name="Google Shape;2236;p74"/>
          <p:cNvGrpSpPr/>
          <p:nvPr/>
        </p:nvGrpSpPr>
        <p:grpSpPr>
          <a:xfrm>
            <a:off x="5159293" y="2217090"/>
            <a:ext cx="426462" cy="395865"/>
            <a:chOff x="-3808700" y="3628950"/>
            <a:chExt cx="296175" cy="274925"/>
          </a:xfrm>
        </p:grpSpPr>
        <p:sp>
          <p:nvSpPr>
            <p:cNvPr id="2237" name="Google Shape;2237;p74"/>
            <p:cNvSpPr/>
            <p:nvPr/>
          </p:nvSpPr>
          <p:spPr>
            <a:xfrm>
              <a:off x="-3665972" y="3680950"/>
              <a:ext cx="51200" cy="51225"/>
            </a:xfrm>
            <a:custGeom>
              <a:rect b="b" l="l" r="r" t="t"/>
              <a:pathLst>
                <a:path extrusionOk="0" h="2049" w="2048">
                  <a:moveTo>
                    <a:pt x="1008" y="0"/>
                  </a:moveTo>
                  <a:cubicBezTo>
                    <a:pt x="441" y="0"/>
                    <a:pt x="0" y="473"/>
                    <a:pt x="0" y="1040"/>
                  </a:cubicBezTo>
                  <a:cubicBezTo>
                    <a:pt x="0" y="1607"/>
                    <a:pt x="441"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74"/>
            <p:cNvSpPr/>
            <p:nvPr/>
          </p:nvSpPr>
          <p:spPr>
            <a:xfrm>
              <a:off x="-3808700" y="3664400"/>
              <a:ext cx="296175" cy="239475"/>
            </a:xfrm>
            <a:custGeom>
              <a:rect b="b" l="l" r="r" t="t"/>
              <a:pathLst>
                <a:path extrusionOk="0" h="9579" w="11847">
                  <a:moveTo>
                    <a:pt x="3970" y="8223"/>
                  </a:moveTo>
                  <a:cubicBezTo>
                    <a:pt x="4159" y="8223"/>
                    <a:pt x="4316" y="8381"/>
                    <a:pt x="4316" y="8570"/>
                  </a:cubicBezTo>
                  <a:cubicBezTo>
                    <a:pt x="4316" y="8791"/>
                    <a:pt x="4159" y="8948"/>
                    <a:pt x="3970" y="8948"/>
                  </a:cubicBezTo>
                  <a:cubicBezTo>
                    <a:pt x="3781" y="8948"/>
                    <a:pt x="3623" y="8791"/>
                    <a:pt x="3623" y="8570"/>
                  </a:cubicBezTo>
                  <a:cubicBezTo>
                    <a:pt x="3623" y="8349"/>
                    <a:pt x="3781" y="8223"/>
                    <a:pt x="3970" y="8223"/>
                  </a:cubicBezTo>
                  <a:close/>
                  <a:moveTo>
                    <a:pt x="8727" y="8223"/>
                  </a:moveTo>
                  <a:cubicBezTo>
                    <a:pt x="8916" y="8223"/>
                    <a:pt x="9074" y="8381"/>
                    <a:pt x="9074" y="8570"/>
                  </a:cubicBezTo>
                  <a:cubicBezTo>
                    <a:pt x="9074" y="8791"/>
                    <a:pt x="8916" y="8948"/>
                    <a:pt x="8727" y="8948"/>
                  </a:cubicBezTo>
                  <a:cubicBezTo>
                    <a:pt x="8538" y="8948"/>
                    <a:pt x="8381" y="8791"/>
                    <a:pt x="8381" y="8570"/>
                  </a:cubicBezTo>
                  <a:cubicBezTo>
                    <a:pt x="8412" y="8349"/>
                    <a:pt x="8538" y="8223"/>
                    <a:pt x="8727" y="8223"/>
                  </a:cubicBezTo>
                  <a:close/>
                  <a:moveTo>
                    <a:pt x="473" y="1"/>
                  </a:moveTo>
                  <a:cubicBezTo>
                    <a:pt x="32" y="1"/>
                    <a:pt x="0" y="662"/>
                    <a:pt x="473" y="662"/>
                  </a:cubicBezTo>
                  <a:lnTo>
                    <a:pt x="819" y="662"/>
                  </a:lnTo>
                  <a:cubicBezTo>
                    <a:pt x="977" y="662"/>
                    <a:pt x="1134" y="788"/>
                    <a:pt x="1166" y="946"/>
                  </a:cubicBezTo>
                  <a:lnTo>
                    <a:pt x="2143" y="6428"/>
                  </a:lnTo>
                  <a:cubicBezTo>
                    <a:pt x="1481" y="7058"/>
                    <a:pt x="1922" y="8192"/>
                    <a:pt x="2867" y="8192"/>
                  </a:cubicBezTo>
                  <a:lnTo>
                    <a:pt x="2930" y="8192"/>
                  </a:lnTo>
                  <a:cubicBezTo>
                    <a:pt x="2899" y="8318"/>
                    <a:pt x="2867" y="8412"/>
                    <a:pt x="2867" y="8538"/>
                  </a:cubicBezTo>
                  <a:cubicBezTo>
                    <a:pt x="2867" y="9106"/>
                    <a:pt x="3340" y="9578"/>
                    <a:pt x="3875" y="9578"/>
                  </a:cubicBezTo>
                  <a:cubicBezTo>
                    <a:pt x="4442" y="9578"/>
                    <a:pt x="4915" y="9106"/>
                    <a:pt x="4915" y="8538"/>
                  </a:cubicBezTo>
                  <a:cubicBezTo>
                    <a:pt x="4915" y="8412"/>
                    <a:pt x="4884" y="8318"/>
                    <a:pt x="4821" y="8192"/>
                  </a:cubicBezTo>
                  <a:lnTo>
                    <a:pt x="7719" y="8192"/>
                  </a:lnTo>
                  <a:cubicBezTo>
                    <a:pt x="7656" y="8318"/>
                    <a:pt x="7624" y="8412"/>
                    <a:pt x="7624" y="8538"/>
                  </a:cubicBezTo>
                  <a:cubicBezTo>
                    <a:pt x="7624" y="9106"/>
                    <a:pt x="8097" y="9578"/>
                    <a:pt x="8664" y="9578"/>
                  </a:cubicBezTo>
                  <a:cubicBezTo>
                    <a:pt x="9200" y="9578"/>
                    <a:pt x="9672" y="9106"/>
                    <a:pt x="9672" y="8538"/>
                  </a:cubicBezTo>
                  <a:cubicBezTo>
                    <a:pt x="9672" y="8412"/>
                    <a:pt x="9641" y="8318"/>
                    <a:pt x="9609" y="8192"/>
                  </a:cubicBezTo>
                  <a:lnTo>
                    <a:pt x="9987" y="8192"/>
                  </a:lnTo>
                  <a:cubicBezTo>
                    <a:pt x="10176" y="8192"/>
                    <a:pt x="10334" y="8034"/>
                    <a:pt x="10334" y="7845"/>
                  </a:cubicBezTo>
                  <a:cubicBezTo>
                    <a:pt x="10334" y="7625"/>
                    <a:pt x="10176" y="7467"/>
                    <a:pt x="9987" y="7467"/>
                  </a:cubicBezTo>
                  <a:lnTo>
                    <a:pt x="2773" y="7467"/>
                  </a:lnTo>
                  <a:cubicBezTo>
                    <a:pt x="2759" y="7470"/>
                    <a:pt x="2746" y="7471"/>
                    <a:pt x="2733" y="7471"/>
                  </a:cubicBezTo>
                  <a:cubicBezTo>
                    <a:pt x="2459" y="7471"/>
                    <a:pt x="2477" y="6837"/>
                    <a:pt x="2899" y="6837"/>
                  </a:cubicBezTo>
                  <a:lnTo>
                    <a:pt x="10145" y="6837"/>
                  </a:lnTo>
                  <a:cubicBezTo>
                    <a:pt x="10302" y="6837"/>
                    <a:pt x="10428" y="6774"/>
                    <a:pt x="10460" y="6617"/>
                  </a:cubicBezTo>
                  <a:lnTo>
                    <a:pt x="11815" y="2553"/>
                  </a:lnTo>
                  <a:cubicBezTo>
                    <a:pt x="11846" y="2427"/>
                    <a:pt x="11815" y="2332"/>
                    <a:pt x="11752" y="2238"/>
                  </a:cubicBezTo>
                  <a:cubicBezTo>
                    <a:pt x="11657" y="2080"/>
                    <a:pt x="11500" y="2048"/>
                    <a:pt x="10775" y="2048"/>
                  </a:cubicBezTo>
                  <a:lnTo>
                    <a:pt x="10491" y="2048"/>
                  </a:lnTo>
                  <a:lnTo>
                    <a:pt x="10491" y="2395"/>
                  </a:lnTo>
                  <a:cubicBezTo>
                    <a:pt x="10491" y="2584"/>
                    <a:pt x="10334" y="2742"/>
                    <a:pt x="10145" y="2742"/>
                  </a:cubicBezTo>
                  <a:lnTo>
                    <a:pt x="9641" y="2742"/>
                  </a:lnTo>
                  <a:cubicBezTo>
                    <a:pt x="9609" y="2868"/>
                    <a:pt x="9546" y="2962"/>
                    <a:pt x="9515" y="3057"/>
                  </a:cubicBezTo>
                  <a:lnTo>
                    <a:pt x="9861" y="3435"/>
                  </a:lnTo>
                  <a:cubicBezTo>
                    <a:pt x="9987" y="3529"/>
                    <a:pt x="9987" y="3781"/>
                    <a:pt x="9861" y="3907"/>
                  </a:cubicBezTo>
                  <a:lnTo>
                    <a:pt x="8885" y="4884"/>
                  </a:lnTo>
                  <a:cubicBezTo>
                    <a:pt x="8822" y="4947"/>
                    <a:pt x="8735" y="4978"/>
                    <a:pt x="8648" y="4978"/>
                  </a:cubicBezTo>
                  <a:cubicBezTo>
                    <a:pt x="8562" y="4978"/>
                    <a:pt x="8475" y="4947"/>
                    <a:pt x="8412" y="4884"/>
                  </a:cubicBezTo>
                  <a:lnTo>
                    <a:pt x="8066" y="4537"/>
                  </a:lnTo>
                  <a:cubicBezTo>
                    <a:pt x="7971" y="4569"/>
                    <a:pt x="7877" y="4600"/>
                    <a:pt x="7751" y="4632"/>
                  </a:cubicBezTo>
                  <a:lnTo>
                    <a:pt x="7751" y="5167"/>
                  </a:lnTo>
                  <a:cubicBezTo>
                    <a:pt x="7751" y="5356"/>
                    <a:pt x="7593" y="5514"/>
                    <a:pt x="7404" y="5514"/>
                  </a:cubicBezTo>
                  <a:lnTo>
                    <a:pt x="5986" y="5514"/>
                  </a:lnTo>
                  <a:cubicBezTo>
                    <a:pt x="5766" y="5514"/>
                    <a:pt x="5608" y="5356"/>
                    <a:pt x="5608" y="5167"/>
                  </a:cubicBezTo>
                  <a:lnTo>
                    <a:pt x="5608" y="4632"/>
                  </a:lnTo>
                  <a:cubicBezTo>
                    <a:pt x="5514" y="4600"/>
                    <a:pt x="5419" y="4569"/>
                    <a:pt x="5293" y="4537"/>
                  </a:cubicBezTo>
                  <a:lnTo>
                    <a:pt x="4947" y="4884"/>
                  </a:lnTo>
                  <a:cubicBezTo>
                    <a:pt x="4884" y="4947"/>
                    <a:pt x="4797" y="4978"/>
                    <a:pt x="4710" y="4978"/>
                  </a:cubicBezTo>
                  <a:cubicBezTo>
                    <a:pt x="4624" y="4978"/>
                    <a:pt x="4537" y="4947"/>
                    <a:pt x="4474" y="4884"/>
                  </a:cubicBezTo>
                  <a:lnTo>
                    <a:pt x="3497" y="3907"/>
                  </a:lnTo>
                  <a:cubicBezTo>
                    <a:pt x="3371" y="3781"/>
                    <a:pt x="3371" y="3529"/>
                    <a:pt x="3497" y="3435"/>
                  </a:cubicBezTo>
                  <a:lnTo>
                    <a:pt x="3844" y="3057"/>
                  </a:lnTo>
                  <a:cubicBezTo>
                    <a:pt x="3812" y="2994"/>
                    <a:pt x="3781" y="2868"/>
                    <a:pt x="3718" y="2742"/>
                  </a:cubicBezTo>
                  <a:lnTo>
                    <a:pt x="3214" y="2742"/>
                  </a:lnTo>
                  <a:cubicBezTo>
                    <a:pt x="3025" y="2742"/>
                    <a:pt x="2867" y="2584"/>
                    <a:pt x="2867" y="2395"/>
                  </a:cubicBezTo>
                  <a:lnTo>
                    <a:pt x="2867" y="2048"/>
                  </a:lnTo>
                  <a:lnTo>
                    <a:pt x="2080" y="2048"/>
                  </a:lnTo>
                  <a:lnTo>
                    <a:pt x="1828" y="820"/>
                  </a:lnTo>
                  <a:cubicBezTo>
                    <a:pt x="1765" y="347"/>
                    <a:pt x="1324" y="1"/>
                    <a:pt x="8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74"/>
            <p:cNvSpPr/>
            <p:nvPr/>
          </p:nvSpPr>
          <p:spPr>
            <a:xfrm>
              <a:off x="-3718359" y="3628950"/>
              <a:ext cx="155975" cy="156775"/>
            </a:xfrm>
            <a:custGeom>
              <a:rect b="b" l="l" r="r" t="t"/>
              <a:pathLst>
                <a:path extrusionOk="0" h="6271" w="6239">
                  <a:moveTo>
                    <a:pt x="3056" y="1419"/>
                  </a:moveTo>
                  <a:cubicBezTo>
                    <a:pt x="4001" y="1419"/>
                    <a:pt x="4758" y="2175"/>
                    <a:pt x="4758" y="3120"/>
                  </a:cubicBezTo>
                  <a:cubicBezTo>
                    <a:pt x="4758" y="4065"/>
                    <a:pt x="4001" y="4821"/>
                    <a:pt x="3056" y="4821"/>
                  </a:cubicBezTo>
                  <a:cubicBezTo>
                    <a:pt x="2111" y="4821"/>
                    <a:pt x="1355" y="4065"/>
                    <a:pt x="1355" y="3120"/>
                  </a:cubicBezTo>
                  <a:cubicBezTo>
                    <a:pt x="1355" y="2175"/>
                    <a:pt x="2111" y="1419"/>
                    <a:pt x="3056" y="1419"/>
                  </a:cubicBezTo>
                  <a:close/>
                  <a:moveTo>
                    <a:pt x="2773" y="1"/>
                  </a:moveTo>
                  <a:lnTo>
                    <a:pt x="2773" y="442"/>
                  </a:lnTo>
                  <a:cubicBezTo>
                    <a:pt x="2773" y="600"/>
                    <a:pt x="2678" y="726"/>
                    <a:pt x="2521" y="757"/>
                  </a:cubicBezTo>
                  <a:cubicBezTo>
                    <a:pt x="2300" y="789"/>
                    <a:pt x="2080" y="915"/>
                    <a:pt x="1891" y="1041"/>
                  </a:cubicBezTo>
                  <a:cubicBezTo>
                    <a:pt x="1846" y="1063"/>
                    <a:pt x="1793" y="1073"/>
                    <a:pt x="1739" y="1073"/>
                  </a:cubicBezTo>
                  <a:cubicBezTo>
                    <a:pt x="1639" y="1073"/>
                    <a:pt x="1531" y="1039"/>
                    <a:pt x="1450" y="978"/>
                  </a:cubicBezTo>
                  <a:lnTo>
                    <a:pt x="1135" y="663"/>
                  </a:lnTo>
                  <a:lnTo>
                    <a:pt x="662" y="1135"/>
                  </a:lnTo>
                  <a:lnTo>
                    <a:pt x="977" y="1450"/>
                  </a:lnTo>
                  <a:cubicBezTo>
                    <a:pt x="1103" y="1576"/>
                    <a:pt x="1103" y="1734"/>
                    <a:pt x="1009" y="1891"/>
                  </a:cubicBezTo>
                  <a:cubicBezTo>
                    <a:pt x="883" y="2080"/>
                    <a:pt x="819" y="2301"/>
                    <a:pt x="725" y="2521"/>
                  </a:cubicBezTo>
                  <a:cubicBezTo>
                    <a:pt x="693" y="2679"/>
                    <a:pt x="599" y="2805"/>
                    <a:pt x="410" y="2805"/>
                  </a:cubicBezTo>
                  <a:lnTo>
                    <a:pt x="0" y="2805"/>
                  </a:lnTo>
                  <a:lnTo>
                    <a:pt x="0" y="3466"/>
                  </a:lnTo>
                  <a:lnTo>
                    <a:pt x="410" y="3466"/>
                  </a:lnTo>
                  <a:cubicBezTo>
                    <a:pt x="567" y="3466"/>
                    <a:pt x="693" y="3593"/>
                    <a:pt x="725" y="3750"/>
                  </a:cubicBezTo>
                  <a:cubicBezTo>
                    <a:pt x="788" y="3939"/>
                    <a:pt x="883" y="4191"/>
                    <a:pt x="1009" y="4380"/>
                  </a:cubicBezTo>
                  <a:cubicBezTo>
                    <a:pt x="1103" y="4506"/>
                    <a:pt x="1040" y="4695"/>
                    <a:pt x="977" y="4821"/>
                  </a:cubicBezTo>
                  <a:lnTo>
                    <a:pt x="662" y="5136"/>
                  </a:lnTo>
                  <a:lnTo>
                    <a:pt x="1135" y="5609"/>
                  </a:lnTo>
                  <a:lnTo>
                    <a:pt x="1450" y="5294"/>
                  </a:lnTo>
                  <a:cubicBezTo>
                    <a:pt x="1523" y="5220"/>
                    <a:pt x="1608" y="5189"/>
                    <a:pt x="1697" y="5189"/>
                  </a:cubicBezTo>
                  <a:cubicBezTo>
                    <a:pt x="1760" y="5189"/>
                    <a:pt x="1825" y="5205"/>
                    <a:pt x="1891" y="5231"/>
                  </a:cubicBezTo>
                  <a:cubicBezTo>
                    <a:pt x="2080" y="5357"/>
                    <a:pt x="2269" y="5451"/>
                    <a:pt x="2521" y="5514"/>
                  </a:cubicBezTo>
                  <a:cubicBezTo>
                    <a:pt x="2678" y="5546"/>
                    <a:pt x="2773" y="5672"/>
                    <a:pt x="2773" y="5829"/>
                  </a:cubicBezTo>
                  <a:lnTo>
                    <a:pt x="2773" y="6270"/>
                  </a:lnTo>
                  <a:lnTo>
                    <a:pt x="3466" y="6270"/>
                  </a:lnTo>
                  <a:lnTo>
                    <a:pt x="3466" y="5829"/>
                  </a:lnTo>
                  <a:cubicBezTo>
                    <a:pt x="3466" y="5672"/>
                    <a:pt x="3560" y="5546"/>
                    <a:pt x="3718" y="5514"/>
                  </a:cubicBezTo>
                  <a:cubicBezTo>
                    <a:pt x="3938" y="5483"/>
                    <a:pt x="4159" y="5357"/>
                    <a:pt x="4348" y="5231"/>
                  </a:cubicBezTo>
                  <a:cubicBezTo>
                    <a:pt x="4393" y="5208"/>
                    <a:pt x="4445" y="5198"/>
                    <a:pt x="4500" y="5198"/>
                  </a:cubicBezTo>
                  <a:cubicBezTo>
                    <a:pt x="4600" y="5198"/>
                    <a:pt x="4708" y="5233"/>
                    <a:pt x="4789" y="5294"/>
                  </a:cubicBezTo>
                  <a:lnTo>
                    <a:pt x="5104" y="5609"/>
                  </a:lnTo>
                  <a:lnTo>
                    <a:pt x="5577" y="5136"/>
                  </a:lnTo>
                  <a:lnTo>
                    <a:pt x="5262" y="4821"/>
                  </a:lnTo>
                  <a:cubicBezTo>
                    <a:pt x="5136" y="4695"/>
                    <a:pt x="5136" y="4538"/>
                    <a:pt x="5230" y="4380"/>
                  </a:cubicBezTo>
                  <a:cubicBezTo>
                    <a:pt x="5356" y="4191"/>
                    <a:pt x="5419" y="3971"/>
                    <a:pt x="5514" y="3750"/>
                  </a:cubicBezTo>
                  <a:cubicBezTo>
                    <a:pt x="5545" y="3593"/>
                    <a:pt x="5671" y="3466"/>
                    <a:pt x="5829" y="3466"/>
                  </a:cubicBezTo>
                  <a:lnTo>
                    <a:pt x="6238" y="3466"/>
                  </a:lnTo>
                  <a:lnTo>
                    <a:pt x="6238" y="2805"/>
                  </a:lnTo>
                  <a:lnTo>
                    <a:pt x="5829" y="2805"/>
                  </a:lnTo>
                  <a:cubicBezTo>
                    <a:pt x="5671" y="2805"/>
                    <a:pt x="5545" y="2679"/>
                    <a:pt x="5514" y="2521"/>
                  </a:cubicBezTo>
                  <a:cubicBezTo>
                    <a:pt x="5451" y="2332"/>
                    <a:pt x="5356" y="2080"/>
                    <a:pt x="5230" y="1891"/>
                  </a:cubicBezTo>
                  <a:cubicBezTo>
                    <a:pt x="5136" y="1765"/>
                    <a:pt x="5199" y="1576"/>
                    <a:pt x="5262" y="1450"/>
                  </a:cubicBezTo>
                  <a:lnTo>
                    <a:pt x="5577" y="1135"/>
                  </a:lnTo>
                  <a:lnTo>
                    <a:pt x="5104" y="663"/>
                  </a:lnTo>
                  <a:lnTo>
                    <a:pt x="4789" y="978"/>
                  </a:lnTo>
                  <a:cubicBezTo>
                    <a:pt x="4715" y="1051"/>
                    <a:pt x="4641" y="1082"/>
                    <a:pt x="4555" y="1082"/>
                  </a:cubicBezTo>
                  <a:cubicBezTo>
                    <a:pt x="4494" y="1082"/>
                    <a:pt x="4426" y="1067"/>
                    <a:pt x="4348" y="1041"/>
                  </a:cubicBezTo>
                  <a:cubicBezTo>
                    <a:pt x="4159" y="915"/>
                    <a:pt x="3970" y="820"/>
                    <a:pt x="3718" y="757"/>
                  </a:cubicBezTo>
                  <a:cubicBezTo>
                    <a:pt x="3560" y="726"/>
                    <a:pt x="3466" y="600"/>
                    <a:pt x="3466" y="442"/>
                  </a:cubicBezTo>
                  <a:lnTo>
                    <a:pt x="34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0" name="Google Shape;2240;p74"/>
          <p:cNvGrpSpPr/>
          <p:nvPr/>
        </p:nvGrpSpPr>
        <p:grpSpPr>
          <a:xfrm>
            <a:off x="5224504" y="2756412"/>
            <a:ext cx="419443" cy="420487"/>
            <a:chOff x="-3771675" y="3971775"/>
            <a:chExt cx="291300" cy="292025"/>
          </a:xfrm>
        </p:grpSpPr>
        <p:sp>
          <p:nvSpPr>
            <p:cNvPr id="2241" name="Google Shape;2241;p74"/>
            <p:cNvSpPr/>
            <p:nvPr/>
          </p:nvSpPr>
          <p:spPr>
            <a:xfrm>
              <a:off x="-3770100" y="3971775"/>
              <a:ext cx="218975" cy="66775"/>
            </a:xfrm>
            <a:custGeom>
              <a:rect b="b" l="l" r="r" t="t"/>
              <a:pathLst>
                <a:path extrusionOk="0" h="2671" w="8759">
                  <a:moveTo>
                    <a:pt x="4391" y="0"/>
                  </a:moveTo>
                  <a:cubicBezTo>
                    <a:pt x="2410" y="0"/>
                    <a:pt x="426" y="449"/>
                    <a:pt x="0" y="1347"/>
                  </a:cubicBezTo>
                  <a:cubicBezTo>
                    <a:pt x="426" y="2229"/>
                    <a:pt x="2410" y="2670"/>
                    <a:pt x="4391" y="2670"/>
                  </a:cubicBezTo>
                  <a:cubicBezTo>
                    <a:pt x="6372" y="2670"/>
                    <a:pt x="8349" y="2229"/>
                    <a:pt x="8759" y="1347"/>
                  </a:cubicBezTo>
                  <a:cubicBezTo>
                    <a:pt x="8349" y="449"/>
                    <a:pt x="6372" y="0"/>
                    <a:pt x="439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74"/>
            <p:cNvSpPr/>
            <p:nvPr/>
          </p:nvSpPr>
          <p:spPr>
            <a:xfrm>
              <a:off x="-3771675" y="4030650"/>
              <a:ext cx="222125" cy="78000"/>
            </a:xfrm>
            <a:custGeom>
              <a:rect b="b" l="l" r="r" t="t"/>
              <a:pathLst>
                <a:path extrusionOk="0" h="3120" w="8885">
                  <a:moveTo>
                    <a:pt x="0" y="0"/>
                  </a:moveTo>
                  <a:lnTo>
                    <a:pt x="0" y="1418"/>
                  </a:lnTo>
                  <a:cubicBezTo>
                    <a:pt x="0" y="2521"/>
                    <a:pt x="2048" y="3088"/>
                    <a:pt x="4127" y="3119"/>
                  </a:cubicBezTo>
                  <a:cubicBezTo>
                    <a:pt x="4915" y="1891"/>
                    <a:pt x="6301" y="1103"/>
                    <a:pt x="7877" y="1103"/>
                  </a:cubicBezTo>
                  <a:cubicBezTo>
                    <a:pt x="8223" y="1103"/>
                    <a:pt x="8570" y="1135"/>
                    <a:pt x="8885" y="1229"/>
                  </a:cubicBezTo>
                  <a:lnTo>
                    <a:pt x="8885" y="0"/>
                  </a:lnTo>
                  <a:cubicBezTo>
                    <a:pt x="7908" y="788"/>
                    <a:pt x="6112" y="1072"/>
                    <a:pt x="4443" y="1072"/>
                  </a:cubicBezTo>
                  <a:cubicBezTo>
                    <a:pt x="2804" y="1072"/>
                    <a:pt x="977" y="757"/>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74"/>
            <p:cNvSpPr/>
            <p:nvPr/>
          </p:nvSpPr>
          <p:spPr>
            <a:xfrm>
              <a:off x="-3669425" y="4074750"/>
              <a:ext cx="189050" cy="189050"/>
            </a:xfrm>
            <a:custGeom>
              <a:rect b="b" l="l" r="r" t="t"/>
              <a:pathLst>
                <a:path extrusionOk="0" h="7562" w="7562">
                  <a:moveTo>
                    <a:pt x="5501" y="2732"/>
                  </a:moveTo>
                  <a:cubicBezTo>
                    <a:pt x="5748" y="2732"/>
                    <a:pt x="6008" y="3067"/>
                    <a:pt x="5766" y="3309"/>
                  </a:cubicBezTo>
                  <a:lnTo>
                    <a:pt x="3718" y="5356"/>
                  </a:lnTo>
                  <a:cubicBezTo>
                    <a:pt x="3655" y="5420"/>
                    <a:pt x="3568" y="5451"/>
                    <a:pt x="3482" y="5451"/>
                  </a:cubicBezTo>
                  <a:cubicBezTo>
                    <a:pt x="3395" y="5451"/>
                    <a:pt x="3308" y="5420"/>
                    <a:pt x="3245" y="5356"/>
                  </a:cubicBezTo>
                  <a:lnTo>
                    <a:pt x="1859" y="4002"/>
                  </a:lnTo>
                  <a:cubicBezTo>
                    <a:pt x="1617" y="3760"/>
                    <a:pt x="1840" y="3425"/>
                    <a:pt x="2099" y="3425"/>
                  </a:cubicBezTo>
                  <a:cubicBezTo>
                    <a:pt x="2177" y="3425"/>
                    <a:pt x="2259" y="3456"/>
                    <a:pt x="2332" y="3529"/>
                  </a:cubicBezTo>
                  <a:lnTo>
                    <a:pt x="3466" y="4663"/>
                  </a:lnTo>
                  <a:lnTo>
                    <a:pt x="5293" y="2836"/>
                  </a:lnTo>
                  <a:cubicBezTo>
                    <a:pt x="5352" y="2763"/>
                    <a:pt x="5426" y="2732"/>
                    <a:pt x="5501" y="2732"/>
                  </a:cubicBezTo>
                  <a:close/>
                  <a:moveTo>
                    <a:pt x="3781" y="1"/>
                  </a:moveTo>
                  <a:cubicBezTo>
                    <a:pt x="1702" y="1"/>
                    <a:pt x="0" y="1702"/>
                    <a:pt x="0" y="3781"/>
                  </a:cubicBezTo>
                  <a:cubicBezTo>
                    <a:pt x="0" y="5892"/>
                    <a:pt x="1702" y="7562"/>
                    <a:pt x="3781" y="7562"/>
                  </a:cubicBezTo>
                  <a:cubicBezTo>
                    <a:pt x="5860" y="7562"/>
                    <a:pt x="7562" y="5892"/>
                    <a:pt x="7562" y="3781"/>
                  </a:cubicBezTo>
                  <a:cubicBezTo>
                    <a:pt x="7562" y="1702"/>
                    <a:pt x="5860" y="1"/>
                    <a:pt x="37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74"/>
            <p:cNvSpPr/>
            <p:nvPr/>
          </p:nvSpPr>
          <p:spPr>
            <a:xfrm>
              <a:off x="-3771675" y="4099950"/>
              <a:ext cx="94525" cy="76425"/>
            </a:xfrm>
            <a:custGeom>
              <a:rect b="b" l="l" r="r" t="t"/>
              <a:pathLst>
                <a:path extrusionOk="0" h="3057" w="3781">
                  <a:moveTo>
                    <a:pt x="0" y="1"/>
                  </a:moveTo>
                  <a:lnTo>
                    <a:pt x="0" y="1419"/>
                  </a:lnTo>
                  <a:cubicBezTo>
                    <a:pt x="0" y="2364"/>
                    <a:pt x="1607" y="2899"/>
                    <a:pt x="3434" y="3057"/>
                  </a:cubicBezTo>
                  <a:cubicBezTo>
                    <a:pt x="3371" y="2364"/>
                    <a:pt x="3497" y="1671"/>
                    <a:pt x="3781" y="1040"/>
                  </a:cubicBezTo>
                  <a:cubicBezTo>
                    <a:pt x="2332" y="977"/>
                    <a:pt x="819" y="662"/>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74"/>
            <p:cNvSpPr/>
            <p:nvPr/>
          </p:nvSpPr>
          <p:spPr>
            <a:xfrm>
              <a:off x="-3771675" y="4167700"/>
              <a:ext cx="135500" cy="95325"/>
            </a:xfrm>
            <a:custGeom>
              <a:rect b="b" l="l" r="r" t="t"/>
              <a:pathLst>
                <a:path extrusionOk="0" h="3813" w="5420">
                  <a:moveTo>
                    <a:pt x="0" y="0"/>
                  </a:moveTo>
                  <a:lnTo>
                    <a:pt x="0" y="2111"/>
                  </a:lnTo>
                  <a:cubicBezTo>
                    <a:pt x="0" y="3277"/>
                    <a:pt x="2237" y="3812"/>
                    <a:pt x="4443" y="3812"/>
                  </a:cubicBezTo>
                  <a:cubicBezTo>
                    <a:pt x="4789" y="3812"/>
                    <a:pt x="5104" y="3812"/>
                    <a:pt x="5419" y="3781"/>
                  </a:cubicBezTo>
                  <a:cubicBezTo>
                    <a:pt x="4474" y="3151"/>
                    <a:pt x="3781" y="2206"/>
                    <a:pt x="3529" y="1071"/>
                  </a:cubicBezTo>
                  <a:cubicBezTo>
                    <a:pt x="2174" y="977"/>
                    <a:pt x="788" y="662"/>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6" name="Google Shape;2246;p74"/>
          <p:cNvGrpSpPr/>
          <p:nvPr/>
        </p:nvGrpSpPr>
        <p:grpSpPr>
          <a:xfrm>
            <a:off x="7885948" y="1716461"/>
            <a:ext cx="420271" cy="320774"/>
            <a:chOff x="-1951475" y="3273100"/>
            <a:chExt cx="291875" cy="222775"/>
          </a:xfrm>
        </p:grpSpPr>
        <p:sp>
          <p:nvSpPr>
            <p:cNvPr id="2247" name="Google Shape;2247;p74"/>
            <p:cNvSpPr/>
            <p:nvPr/>
          </p:nvSpPr>
          <p:spPr>
            <a:xfrm>
              <a:off x="-1951475" y="3325050"/>
              <a:ext cx="51225" cy="119250"/>
            </a:xfrm>
            <a:custGeom>
              <a:rect b="b" l="l" r="r" t="t"/>
              <a:pathLst>
                <a:path extrusionOk="0" h="4770" w="2049">
                  <a:moveTo>
                    <a:pt x="1033" y="0"/>
                  </a:moveTo>
                  <a:cubicBezTo>
                    <a:pt x="518" y="0"/>
                    <a:pt x="0" y="339"/>
                    <a:pt x="0" y="1004"/>
                  </a:cubicBezTo>
                  <a:lnTo>
                    <a:pt x="0" y="3777"/>
                  </a:lnTo>
                  <a:cubicBezTo>
                    <a:pt x="0" y="4438"/>
                    <a:pt x="512" y="4769"/>
                    <a:pt x="1024" y="4769"/>
                  </a:cubicBezTo>
                  <a:cubicBezTo>
                    <a:pt x="1536" y="4769"/>
                    <a:pt x="2048" y="4438"/>
                    <a:pt x="2048" y="3777"/>
                  </a:cubicBezTo>
                  <a:lnTo>
                    <a:pt x="2048" y="1004"/>
                  </a:lnTo>
                  <a:cubicBezTo>
                    <a:pt x="2048" y="331"/>
                    <a:pt x="1542" y="0"/>
                    <a:pt x="103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74"/>
            <p:cNvSpPr/>
            <p:nvPr/>
          </p:nvSpPr>
          <p:spPr>
            <a:xfrm>
              <a:off x="-1711250" y="3273100"/>
              <a:ext cx="51650" cy="221725"/>
            </a:xfrm>
            <a:custGeom>
              <a:rect b="b" l="l" r="r" t="t"/>
              <a:pathLst>
                <a:path extrusionOk="0" h="8869" w="2066">
                  <a:moveTo>
                    <a:pt x="1027" y="0"/>
                  </a:moveTo>
                  <a:cubicBezTo>
                    <a:pt x="608" y="0"/>
                    <a:pt x="186" y="229"/>
                    <a:pt x="32" y="719"/>
                  </a:cubicBezTo>
                  <a:cubicBezTo>
                    <a:pt x="0" y="814"/>
                    <a:pt x="0" y="940"/>
                    <a:pt x="0" y="1003"/>
                  </a:cubicBezTo>
                  <a:lnTo>
                    <a:pt x="0" y="7871"/>
                  </a:lnTo>
                  <a:cubicBezTo>
                    <a:pt x="0" y="7934"/>
                    <a:pt x="0" y="8060"/>
                    <a:pt x="32" y="8123"/>
                  </a:cubicBezTo>
                  <a:cubicBezTo>
                    <a:pt x="173" y="8632"/>
                    <a:pt x="594" y="8869"/>
                    <a:pt x="1015" y="8869"/>
                  </a:cubicBezTo>
                  <a:cubicBezTo>
                    <a:pt x="1532" y="8869"/>
                    <a:pt x="2048" y="8513"/>
                    <a:pt x="2048" y="7871"/>
                  </a:cubicBezTo>
                  <a:lnTo>
                    <a:pt x="2048" y="1003"/>
                  </a:lnTo>
                  <a:cubicBezTo>
                    <a:pt x="2066" y="356"/>
                    <a:pt x="1549" y="0"/>
                    <a:pt x="102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74"/>
            <p:cNvSpPr/>
            <p:nvPr/>
          </p:nvSpPr>
          <p:spPr>
            <a:xfrm>
              <a:off x="-1886900" y="3296575"/>
              <a:ext cx="156775" cy="199300"/>
            </a:xfrm>
            <a:custGeom>
              <a:rect b="b" l="l" r="r" t="t"/>
              <a:pathLst>
                <a:path extrusionOk="0" h="7972" w="6271">
                  <a:moveTo>
                    <a:pt x="851" y="5672"/>
                  </a:moveTo>
                  <a:lnTo>
                    <a:pt x="3466" y="6333"/>
                  </a:lnTo>
                  <a:cubicBezTo>
                    <a:pt x="3277" y="6869"/>
                    <a:pt x="2773" y="7279"/>
                    <a:pt x="2174" y="7279"/>
                  </a:cubicBezTo>
                  <a:cubicBezTo>
                    <a:pt x="1418" y="7279"/>
                    <a:pt x="788" y="6648"/>
                    <a:pt x="788" y="5892"/>
                  </a:cubicBezTo>
                  <a:cubicBezTo>
                    <a:pt x="851" y="5798"/>
                    <a:pt x="851" y="5735"/>
                    <a:pt x="851" y="5672"/>
                  </a:cubicBezTo>
                  <a:close/>
                  <a:moveTo>
                    <a:pt x="6270" y="1"/>
                  </a:moveTo>
                  <a:lnTo>
                    <a:pt x="1" y="1576"/>
                  </a:lnTo>
                  <a:cubicBezTo>
                    <a:pt x="95" y="1734"/>
                    <a:pt x="127" y="1923"/>
                    <a:pt x="127" y="2143"/>
                  </a:cubicBezTo>
                  <a:lnTo>
                    <a:pt x="127" y="4916"/>
                  </a:lnTo>
                  <a:cubicBezTo>
                    <a:pt x="127" y="5105"/>
                    <a:pt x="95" y="5294"/>
                    <a:pt x="1" y="5514"/>
                  </a:cubicBezTo>
                  <a:lnTo>
                    <a:pt x="158" y="5546"/>
                  </a:lnTo>
                  <a:cubicBezTo>
                    <a:pt x="127" y="5672"/>
                    <a:pt x="127" y="5829"/>
                    <a:pt x="127" y="5924"/>
                  </a:cubicBezTo>
                  <a:cubicBezTo>
                    <a:pt x="127" y="7090"/>
                    <a:pt x="1040" y="7972"/>
                    <a:pt x="2174" y="7972"/>
                  </a:cubicBezTo>
                  <a:cubicBezTo>
                    <a:pt x="3120" y="7972"/>
                    <a:pt x="3907" y="7405"/>
                    <a:pt x="4159" y="6522"/>
                  </a:cubicBezTo>
                  <a:lnTo>
                    <a:pt x="6270" y="7090"/>
                  </a:lnTo>
                  <a:lnTo>
                    <a:pt x="6270" y="5672"/>
                  </a:lnTo>
                  <a:lnTo>
                    <a:pt x="6270" y="2238"/>
                  </a:lnTo>
                  <a:lnTo>
                    <a:pt x="627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0" name="Google Shape;2250;p74"/>
          <p:cNvGrpSpPr/>
          <p:nvPr/>
        </p:nvGrpSpPr>
        <p:grpSpPr>
          <a:xfrm>
            <a:off x="7883429" y="2205191"/>
            <a:ext cx="425310" cy="419659"/>
            <a:chOff x="-1951475" y="3597450"/>
            <a:chExt cx="295375" cy="291450"/>
          </a:xfrm>
        </p:grpSpPr>
        <p:sp>
          <p:nvSpPr>
            <p:cNvPr id="2251" name="Google Shape;2251;p74"/>
            <p:cNvSpPr/>
            <p:nvPr/>
          </p:nvSpPr>
          <p:spPr>
            <a:xfrm>
              <a:off x="-1951475" y="3597450"/>
              <a:ext cx="170925" cy="34675"/>
            </a:xfrm>
            <a:custGeom>
              <a:rect b="b" l="l" r="r" t="t"/>
              <a:pathLst>
                <a:path extrusionOk="0" h="1387" w="6837">
                  <a:moveTo>
                    <a:pt x="1008" y="1"/>
                  </a:moveTo>
                  <a:cubicBezTo>
                    <a:pt x="473" y="1"/>
                    <a:pt x="0" y="473"/>
                    <a:pt x="0" y="1040"/>
                  </a:cubicBezTo>
                  <a:lnTo>
                    <a:pt x="0" y="1387"/>
                  </a:lnTo>
                  <a:lnTo>
                    <a:pt x="6837" y="1387"/>
                  </a:lnTo>
                  <a:lnTo>
                    <a:pt x="6837" y="1040"/>
                  </a:lnTo>
                  <a:cubicBezTo>
                    <a:pt x="6837" y="473"/>
                    <a:pt x="6364" y="1"/>
                    <a:pt x="58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74"/>
            <p:cNvSpPr/>
            <p:nvPr/>
          </p:nvSpPr>
          <p:spPr>
            <a:xfrm>
              <a:off x="-1949900" y="3648650"/>
              <a:ext cx="171725" cy="173300"/>
            </a:xfrm>
            <a:custGeom>
              <a:rect b="b" l="l" r="r" t="t"/>
              <a:pathLst>
                <a:path extrusionOk="0" h="6932" w="6869">
                  <a:moveTo>
                    <a:pt x="0" y="1"/>
                  </a:moveTo>
                  <a:lnTo>
                    <a:pt x="0" y="6932"/>
                  </a:lnTo>
                  <a:lnTo>
                    <a:pt x="2426" y="6932"/>
                  </a:lnTo>
                  <a:cubicBezTo>
                    <a:pt x="2521" y="6585"/>
                    <a:pt x="2836" y="6333"/>
                    <a:pt x="3245" y="6270"/>
                  </a:cubicBezTo>
                  <a:lnTo>
                    <a:pt x="1166" y="4191"/>
                  </a:lnTo>
                  <a:cubicBezTo>
                    <a:pt x="693" y="3718"/>
                    <a:pt x="693" y="2962"/>
                    <a:pt x="1166" y="2489"/>
                  </a:cubicBezTo>
                  <a:cubicBezTo>
                    <a:pt x="1386" y="2237"/>
                    <a:pt x="1670" y="2143"/>
                    <a:pt x="2017" y="2143"/>
                  </a:cubicBezTo>
                  <a:cubicBezTo>
                    <a:pt x="2363" y="2143"/>
                    <a:pt x="2647" y="2237"/>
                    <a:pt x="2899" y="2489"/>
                  </a:cubicBezTo>
                  <a:lnTo>
                    <a:pt x="3560" y="3151"/>
                  </a:lnTo>
                  <a:cubicBezTo>
                    <a:pt x="3592" y="2994"/>
                    <a:pt x="3718" y="2836"/>
                    <a:pt x="3844" y="2710"/>
                  </a:cubicBezTo>
                  <a:cubicBezTo>
                    <a:pt x="4064" y="2489"/>
                    <a:pt x="4348" y="2363"/>
                    <a:pt x="4694" y="2363"/>
                  </a:cubicBezTo>
                  <a:cubicBezTo>
                    <a:pt x="4694" y="2048"/>
                    <a:pt x="4820" y="1733"/>
                    <a:pt x="5041" y="1513"/>
                  </a:cubicBezTo>
                  <a:cubicBezTo>
                    <a:pt x="5293" y="1261"/>
                    <a:pt x="5577" y="1135"/>
                    <a:pt x="5923" y="1135"/>
                  </a:cubicBezTo>
                  <a:cubicBezTo>
                    <a:pt x="6112" y="1135"/>
                    <a:pt x="6301" y="1198"/>
                    <a:pt x="6459" y="1261"/>
                  </a:cubicBezTo>
                  <a:cubicBezTo>
                    <a:pt x="6522" y="1072"/>
                    <a:pt x="6616" y="914"/>
                    <a:pt x="6774" y="757"/>
                  </a:cubicBezTo>
                  <a:lnTo>
                    <a:pt x="6868" y="662"/>
                  </a:lnTo>
                  <a:lnTo>
                    <a:pt x="686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74"/>
            <p:cNvSpPr/>
            <p:nvPr/>
          </p:nvSpPr>
          <p:spPr>
            <a:xfrm>
              <a:off x="-1951475" y="3838475"/>
              <a:ext cx="170925" cy="50425"/>
            </a:xfrm>
            <a:custGeom>
              <a:rect b="b" l="l" r="r" t="t"/>
              <a:pathLst>
                <a:path extrusionOk="0" h="2017" w="6837">
                  <a:moveTo>
                    <a:pt x="0" y="0"/>
                  </a:moveTo>
                  <a:lnTo>
                    <a:pt x="0" y="1008"/>
                  </a:lnTo>
                  <a:cubicBezTo>
                    <a:pt x="0" y="1544"/>
                    <a:pt x="473" y="2017"/>
                    <a:pt x="1008" y="2017"/>
                  </a:cubicBezTo>
                  <a:lnTo>
                    <a:pt x="5829" y="2017"/>
                  </a:lnTo>
                  <a:cubicBezTo>
                    <a:pt x="6333" y="2017"/>
                    <a:pt x="6774" y="1670"/>
                    <a:pt x="6837" y="1166"/>
                  </a:cubicBezTo>
                  <a:lnTo>
                    <a:pt x="6679" y="1071"/>
                  </a:lnTo>
                  <a:lnTo>
                    <a:pt x="3466" y="1071"/>
                  </a:lnTo>
                  <a:cubicBezTo>
                    <a:pt x="2867" y="1071"/>
                    <a:pt x="2363" y="599"/>
                    <a:pt x="22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74"/>
            <p:cNvSpPr/>
            <p:nvPr/>
          </p:nvSpPr>
          <p:spPr>
            <a:xfrm>
              <a:off x="-1912900" y="3675825"/>
              <a:ext cx="256800" cy="202825"/>
            </a:xfrm>
            <a:custGeom>
              <a:rect b="b" l="l" r="r" t="t"/>
              <a:pathLst>
                <a:path extrusionOk="0" h="8113" w="10272">
                  <a:moveTo>
                    <a:pt x="6085" y="0"/>
                  </a:moveTo>
                  <a:cubicBezTo>
                    <a:pt x="5955" y="0"/>
                    <a:pt x="5829" y="48"/>
                    <a:pt x="5735" y="142"/>
                  </a:cubicBezTo>
                  <a:cubicBezTo>
                    <a:pt x="5546" y="331"/>
                    <a:pt x="5546" y="646"/>
                    <a:pt x="5735" y="835"/>
                  </a:cubicBezTo>
                  <a:lnTo>
                    <a:pt x="6081" y="1213"/>
                  </a:lnTo>
                  <a:cubicBezTo>
                    <a:pt x="6207" y="1308"/>
                    <a:pt x="6207" y="1560"/>
                    <a:pt x="6081" y="1655"/>
                  </a:cubicBezTo>
                  <a:cubicBezTo>
                    <a:pt x="6034" y="1718"/>
                    <a:pt x="5948" y="1749"/>
                    <a:pt x="5857" y="1749"/>
                  </a:cubicBezTo>
                  <a:cubicBezTo>
                    <a:pt x="5766" y="1749"/>
                    <a:pt x="5672" y="1718"/>
                    <a:pt x="5609" y="1655"/>
                  </a:cubicBezTo>
                  <a:lnTo>
                    <a:pt x="4758" y="804"/>
                  </a:lnTo>
                  <a:cubicBezTo>
                    <a:pt x="4664" y="709"/>
                    <a:pt x="4538" y="662"/>
                    <a:pt x="4408" y="662"/>
                  </a:cubicBezTo>
                  <a:cubicBezTo>
                    <a:pt x="4278" y="662"/>
                    <a:pt x="4144" y="709"/>
                    <a:pt x="4034" y="804"/>
                  </a:cubicBezTo>
                  <a:cubicBezTo>
                    <a:pt x="3845" y="993"/>
                    <a:pt x="3845" y="1308"/>
                    <a:pt x="4034" y="1528"/>
                  </a:cubicBezTo>
                  <a:cubicBezTo>
                    <a:pt x="4034" y="1655"/>
                    <a:pt x="4884" y="2505"/>
                    <a:pt x="4821" y="2505"/>
                  </a:cubicBezTo>
                  <a:cubicBezTo>
                    <a:pt x="4947" y="2631"/>
                    <a:pt x="4947" y="2852"/>
                    <a:pt x="4821" y="2978"/>
                  </a:cubicBezTo>
                  <a:cubicBezTo>
                    <a:pt x="4774" y="3041"/>
                    <a:pt x="4687" y="3072"/>
                    <a:pt x="4601" y="3072"/>
                  </a:cubicBezTo>
                  <a:cubicBezTo>
                    <a:pt x="4514" y="3072"/>
                    <a:pt x="4427" y="3041"/>
                    <a:pt x="4380" y="2978"/>
                  </a:cubicBezTo>
                  <a:lnTo>
                    <a:pt x="3498" y="2096"/>
                  </a:lnTo>
                  <a:cubicBezTo>
                    <a:pt x="3403" y="2001"/>
                    <a:pt x="3277" y="1954"/>
                    <a:pt x="3151" y="1954"/>
                  </a:cubicBezTo>
                  <a:cubicBezTo>
                    <a:pt x="3025" y="1954"/>
                    <a:pt x="2899" y="2001"/>
                    <a:pt x="2805" y="2096"/>
                  </a:cubicBezTo>
                  <a:cubicBezTo>
                    <a:pt x="2584" y="2316"/>
                    <a:pt x="2584" y="2631"/>
                    <a:pt x="2805" y="2820"/>
                  </a:cubicBezTo>
                  <a:lnTo>
                    <a:pt x="3656" y="3671"/>
                  </a:lnTo>
                  <a:cubicBezTo>
                    <a:pt x="3782" y="3797"/>
                    <a:pt x="3782" y="4017"/>
                    <a:pt x="3656" y="4143"/>
                  </a:cubicBezTo>
                  <a:cubicBezTo>
                    <a:pt x="3593" y="4206"/>
                    <a:pt x="3506" y="4238"/>
                    <a:pt x="3419" y="4238"/>
                  </a:cubicBezTo>
                  <a:cubicBezTo>
                    <a:pt x="3333" y="4238"/>
                    <a:pt x="3246" y="4206"/>
                    <a:pt x="3183" y="4143"/>
                  </a:cubicBezTo>
                  <a:lnTo>
                    <a:pt x="883" y="1875"/>
                  </a:lnTo>
                  <a:cubicBezTo>
                    <a:pt x="789" y="1765"/>
                    <a:pt x="663" y="1710"/>
                    <a:pt x="537" y="1710"/>
                  </a:cubicBezTo>
                  <a:cubicBezTo>
                    <a:pt x="411" y="1710"/>
                    <a:pt x="284" y="1765"/>
                    <a:pt x="190" y="1875"/>
                  </a:cubicBezTo>
                  <a:cubicBezTo>
                    <a:pt x="1" y="2064"/>
                    <a:pt x="1" y="2379"/>
                    <a:pt x="190" y="2568"/>
                  </a:cubicBezTo>
                  <a:lnTo>
                    <a:pt x="1797" y="4206"/>
                  </a:lnTo>
                  <a:lnTo>
                    <a:pt x="3403" y="5845"/>
                  </a:lnTo>
                  <a:lnTo>
                    <a:pt x="1954" y="5845"/>
                  </a:lnTo>
                  <a:cubicBezTo>
                    <a:pt x="1671" y="5845"/>
                    <a:pt x="1450" y="6097"/>
                    <a:pt x="1450" y="6349"/>
                  </a:cubicBezTo>
                  <a:cubicBezTo>
                    <a:pt x="1450" y="6632"/>
                    <a:pt x="1671" y="6884"/>
                    <a:pt x="1954" y="6884"/>
                  </a:cubicBezTo>
                  <a:lnTo>
                    <a:pt x="5451" y="6884"/>
                  </a:lnTo>
                  <a:cubicBezTo>
                    <a:pt x="5514" y="6916"/>
                    <a:pt x="6491" y="7829"/>
                    <a:pt x="6491" y="7829"/>
                  </a:cubicBezTo>
                  <a:cubicBezTo>
                    <a:pt x="6680" y="8018"/>
                    <a:pt x="6948" y="8113"/>
                    <a:pt x="7216" y="8113"/>
                  </a:cubicBezTo>
                  <a:cubicBezTo>
                    <a:pt x="7483" y="8113"/>
                    <a:pt x="7751" y="8018"/>
                    <a:pt x="7940" y="7829"/>
                  </a:cubicBezTo>
                  <a:lnTo>
                    <a:pt x="9862" y="5876"/>
                  </a:lnTo>
                  <a:cubicBezTo>
                    <a:pt x="10272" y="5498"/>
                    <a:pt x="10272" y="4836"/>
                    <a:pt x="9862" y="4427"/>
                  </a:cubicBezTo>
                  <a:lnTo>
                    <a:pt x="9452" y="3986"/>
                  </a:lnTo>
                  <a:cubicBezTo>
                    <a:pt x="9326" y="3608"/>
                    <a:pt x="9043" y="3198"/>
                    <a:pt x="8822" y="2820"/>
                  </a:cubicBezTo>
                  <a:cubicBezTo>
                    <a:pt x="8570" y="2411"/>
                    <a:pt x="8350" y="2064"/>
                    <a:pt x="8035" y="1718"/>
                  </a:cubicBezTo>
                  <a:lnTo>
                    <a:pt x="6459" y="142"/>
                  </a:lnTo>
                  <a:cubicBezTo>
                    <a:pt x="6349" y="48"/>
                    <a:pt x="6215" y="0"/>
                    <a:pt x="60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5" name="Google Shape;2255;p74"/>
          <p:cNvGrpSpPr/>
          <p:nvPr/>
        </p:nvGrpSpPr>
        <p:grpSpPr>
          <a:xfrm>
            <a:off x="7885680" y="2756825"/>
            <a:ext cx="444605" cy="419659"/>
            <a:chOff x="-1960150" y="3956600"/>
            <a:chExt cx="308775" cy="291450"/>
          </a:xfrm>
        </p:grpSpPr>
        <p:sp>
          <p:nvSpPr>
            <p:cNvPr id="2256" name="Google Shape;2256;p74"/>
            <p:cNvSpPr/>
            <p:nvPr/>
          </p:nvSpPr>
          <p:spPr>
            <a:xfrm>
              <a:off x="-1960150" y="3956600"/>
              <a:ext cx="308775" cy="51275"/>
            </a:xfrm>
            <a:custGeom>
              <a:rect b="b" l="l" r="r" t="t"/>
              <a:pathLst>
                <a:path extrusionOk="0" h="2051" w="12351">
                  <a:moveTo>
                    <a:pt x="1355" y="1"/>
                  </a:moveTo>
                  <a:cubicBezTo>
                    <a:pt x="1" y="1"/>
                    <a:pt x="32" y="2049"/>
                    <a:pt x="1355" y="2049"/>
                  </a:cubicBezTo>
                  <a:lnTo>
                    <a:pt x="11027" y="2049"/>
                  </a:lnTo>
                  <a:cubicBezTo>
                    <a:pt x="11047" y="2050"/>
                    <a:pt x="11066" y="2050"/>
                    <a:pt x="11085" y="2050"/>
                  </a:cubicBezTo>
                  <a:cubicBezTo>
                    <a:pt x="12350" y="2050"/>
                    <a:pt x="12331" y="1"/>
                    <a:pt x="1102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74"/>
            <p:cNvSpPr/>
            <p:nvPr/>
          </p:nvSpPr>
          <p:spPr>
            <a:xfrm>
              <a:off x="-1934950" y="4025925"/>
              <a:ext cx="256000" cy="222125"/>
            </a:xfrm>
            <a:custGeom>
              <a:rect b="b" l="l" r="r" t="t"/>
              <a:pathLst>
                <a:path extrusionOk="0" h="8885" w="10240">
                  <a:moveTo>
                    <a:pt x="8570" y="756"/>
                  </a:moveTo>
                  <a:cubicBezTo>
                    <a:pt x="8759" y="756"/>
                    <a:pt x="8917" y="914"/>
                    <a:pt x="8917" y="1103"/>
                  </a:cubicBezTo>
                  <a:lnTo>
                    <a:pt x="8917" y="1765"/>
                  </a:lnTo>
                  <a:cubicBezTo>
                    <a:pt x="8917" y="1995"/>
                    <a:pt x="8737" y="2116"/>
                    <a:pt x="8558" y="2116"/>
                  </a:cubicBezTo>
                  <a:cubicBezTo>
                    <a:pt x="8419" y="2116"/>
                    <a:pt x="8279" y="2042"/>
                    <a:pt x="8224" y="1891"/>
                  </a:cubicBezTo>
                  <a:lnTo>
                    <a:pt x="6081" y="4065"/>
                  </a:lnTo>
                  <a:cubicBezTo>
                    <a:pt x="6018" y="4112"/>
                    <a:pt x="5924" y="4135"/>
                    <a:pt x="5833" y="4135"/>
                  </a:cubicBezTo>
                  <a:cubicBezTo>
                    <a:pt x="5743" y="4135"/>
                    <a:pt x="5656" y="4112"/>
                    <a:pt x="5609" y="4065"/>
                  </a:cubicBezTo>
                  <a:lnTo>
                    <a:pt x="3781" y="2237"/>
                  </a:lnTo>
                  <a:lnTo>
                    <a:pt x="1986" y="4065"/>
                  </a:lnTo>
                  <a:cubicBezTo>
                    <a:pt x="1912" y="4138"/>
                    <a:pt x="1831" y="4168"/>
                    <a:pt x="1752" y="4168"/>
                  </a:cubicBezTo>
                  <a:cubicBezTo>
                    <a:pt x="1493" y="4168"/>
                    <a:pt x="1271" y="3834"/>
                    <a:pt x="1513" y="3592"/>
                  </a:cubicBezTo>
                  <a:lnTo>
                    <a:pt x="3561" y="1544"/>
                  </a:lnTo>
                  <a:cubicBezTo>
                    <a:pt x="3624" y="1481"/>
                    <a:pt x="3711" y="1450"/>
                    <a:pt x="3797" y="1450"/>
                  </a:cubicBezTo>
                  <a:cubicBezTo>
                    <a:pt x="3884" y="1450"/>
                    <a:pt x="3970" y="1481"/>
                    <a:pt x="4033" y="1544"/>
                  </a:cubicBezTo>
                  <a:lnTo>
                    <a:pt x="5829" y="3340"/>
                  </a:lnTo>
                  <a:lnTo>
                    <a:pt x="7783" y="1418"/>
                  </a:lnTo>
                  <a:cubicBezTo>
                    <a:pt x="7404" y="1292"/>
                    <a:pt x="7499" y="756"/>
                    <a:pt x="7877" y="756"/>
                  </a:cubicBezTo>
                  <a:close/>
                  <a:moveTo>
                    <a:pt x="5136" y="7562"/>
                  </a:moveTo>
                  <a:cubicBezTo>
                    <a:pt x="5325" y="7562"/>
                    <a:pt x="5483" y="7719"/>
                    <a:pt x="5483" y="7908"/>
                  </a:cubicBezTo>
                  <a:cubicBezTo>
                    <a:pt x="5483" y="8097"/>
                    <a:pt x="5325" y="8255"/>
                    <a:pt x="5136" y="8255"/>
                  </a:cubicBezTo>
                  <a:cubicBezTo>
                    <a:pt x="4916" y="8255"/>
                    <a:pt x="4758" y="8097"/>
                    <a:pt x="4758" y="7908"/>
                  </a:cubicBezTo>
                  <a:cubicBezTo>
                    <a:pt x="4758" y="7719"/>
                    <a:pt x="4916" y="7562"/>
                    <a:pt x="5136" y="7562"/>
                  </a:cubicBezTo>
                  <a:close/>
                  <a:moveTo>
                    <a:pt x="1" y="0"/>
                  </a:moveTo>
                  <a:lnTo>
                    <a:pt x="1" y="5167"/>
                  </a:lnTo>
                  <a:cubicBezTo>
                    <a:pt x="1" y="5703"/>
                    <a:pt x="442" y="6175"/>
                    <a:pt x="1040" y="6175"/>
                  </a:cubicBezTo>
                  <a:lnTo>
                    <a:pt x="4758" y="6175"/>
                  </a:lnTo>
                  <a:lnTo>
                    <a:pt x="4758" y="6931"/>
                  </a:lnTo>
                  <a:cubicBezTo>
                    <a:pt x="4380" y="7089"/>
                    <a:pt x="4096" y="7436"/>
                    <a:pt x="4096" y="7877"/>
                  </a:cubicBezTo>
                  <a:cubicBezTo>
                    <a:pt x="4096" y="8412"/>
                    <a:pt x="4569" y="8885"/>
                    <a:pt x="5136" y="8885"/>
                  </a:cubicBezTo>
                  <a:cubicBezTo>
                    <a:pt x="5672" y="8885"/>
                    <a:pt x="6144" y="8412"/>
                    <a:pt x="6144" y="7877"/>
                  </a:cubicBezTo>
                  <a:cubicBezTo>
                    <a:pt x="6144" y="7436"/>
                    <a:pt x="5861" y="7057"/>
                    <a:pt x="5483" y="6931"/>
                  </a:cubicBezTo>
                  <a:lnTo>
                    <a:pt x="5483" y="6175"/>
                  </a:lnTo>
                  <a:lnTo>
                    <a:pt x="9232" y="6175"/>
                  </a:lnTo>
                  <a:cubicBezTo>
                    <a:pt x="9767" y="6175"/>
                    <a:pt x="10240" y="5703"/>
                    <a:pt x="10240" y="5167"/>
                  </a:cubicBezTo>
                  <a:lnTo>
                    <a:pt x="10240" y="0"/>
                  </a:lnTo>
                  <a:cubicBezTo>
                    <a:pt x="10114" y="32"/>
                    <a:pt x="10019" y="32"/>
                    <a:pt x="9893" y="32"/>
                  </a:cubicBezTo>
                  <a:lnTo>
                    <a:pt x="347" y="32"/>
                  </a:lnTo>
                  <a:cubicBezTo>
                    <a:pt x="253" y="32"/>
                    <a:pt x="127" y="32"/>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8" name="Google Shape;2258;p74"/>
          <p:cNvGrpSpPr/>
          <p:nvPr/>
        </p:nvGrpSpPr>
        <p:grpSpPr>
          <a:xfrm>
            <a:off x="1939718" y="3307636"/>
            <a:ext cx="420775" cy="420775"/>
            <a:chOff x="-804700" y="3226500"/>
            <a:chExt cx="292225" cy="292225"/>
          </a:xfrm>
        </p:grpSpPr>
        <p:sp>
          <p:nvSpPr>
            <p:cNvPr id="2259" name="Google Shape;2259;p74"/>
            <p:cNvSpPr/>
            <p:nvPr/>
          </p:nvSpPr>
          <p:spPr>
            <a:xfrm>
              <a:off x="-804700" y="3467500"/>
              <a:ext cx="85875" cy="51225"/>
            </a:xfrm>
            <a:custGeom>
              <a:rect b="b" l="l" r="r" t="t"/>
              <a:pathLst>
                <a:path extrusionOk="0" h="2049" w="3435">
                  <a:moveTo>
                    <a:pt x="1040" y="0"/>
                  </a:moveTo>
                  <a:cubicBezTo>
                    <a:pt x="473" y="0"/>
                    <a:pt x="0" y="473"/>
                    <a:pt x="0" y="1040"/>
                  </a:cubicBezTo>
                  <a:cubicBezTo>
                    <a:pt x="0" y="1576"/>
                    <a:pt x="473" y="2048"/>
                    <a:pt x="1040" y="2048"/>
                  </a:cubicBezTo>
                  <a:lnTo>
                    <a:pt x="2395" y="2048"/>
                  </a:lnTo>
                  <a:cubicBezTo>
                    <a:pt x="2962" y="2048"/>
                    <a:pt x="3434" y="1576"/>
                    <a:pt x="3434" y="1040"/>
                  </a:cubicBezTo>
                  <a:cubicBezTo>
                    <a:pt x="3434" y="473"/>
                    <a:pt x="2962" y="0"/>
                    <a:pt x="239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74"/>
            <p:cNvSpPr/>
            <p:nvPr/>
          </p:nvSpPr>
          <p:spPr>
            <a:xfrm>
              <a:off x="-710975" y="3466700"/>
              <a:ext cx="196925" cy="51225"/>
            </a:xfrm>
            <a:custGeom>
              <a:rect b="b" l="l" r="r" t="t"/>
              <a:pathLst>
                <a:path extrusionOk="0" h="2049" w="7877">
                  <a:moveTo>
                    <a:pt x="1" y="1"/>
                  </a:moveTo>
                  <a:cubicBezTo>
                    <a:pt x="221" y="253"/>
                    <a:pt x="347" y="663"/>
                    <a:pt x="347" y="1009"/>
                  </a:cubicBezTo>
                  <a:cubicBezTo>
                    <a:pt x="347" y="1419"/>
                    <a:pt x="221" y="1765"/>
                    <a:pt x="1" y="2049"/>
                  </a:cubicBezTo>
                  <a:lnTo>
                    <a:pt x="6837" y="2049"/>
                  </a:lnTo>
                  <a:cubicBezTo>
                    <a:pt x="7404" y="2049"/>
                    <a:pt x="7877" y="1576"/>
                    <a:pt x="7877" y="1009"/>
                  </a:cubicBezTo>
                  <a:cubicBezTo>
                    <a:pt x="7877" y="474"/>
                    <a:pt x="7436" y="1"/>
                    <a:pt x="68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74"/>
            <p:cNvSpPr/>
            <p:nvPr/>
          </p:nvSpPr>
          <p:spPr>
            <a:xfrm>
              <a:off x="-667650" y="3312350"/>
              <a:ext cx="18125" cy="17350"/>
            </a:xfrm>
            <a:custGeom>
              <a:rect b="b" l="l" r="r" t="t"/>
              <a:pathLst>
                <a:path extrusionOk="0" h="694" w="725">
                  <a:moveTo>
                    <a:pt x="347" y="0"/>
                  </a:moveTo>
                  <a:cubicBezTo>
                    <a:pt x="158" y="0"/>
                    <a:pt x="0" y="158"/>
                    <a:pt x="0" y="347"/>
                  </a:cubicBezTo>
                  <a:cubicBezTo>
                    <a:pt x="0" y="567"/>
                    <a:pt x="158" y="693"/>
                    <a:pt x="347" y="693"/>
                  </a:cubicBezTo>
                  <a:cubicBezTo>
                    <a:pt x="536" y="693"/>
                    <a:pt x="725" y="536"/>
                    <a:pt x="725" y="347"/>
                  </a:cubicBezTo>
                  <a:cubicBezTo>
                    <a:pt x="725"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74"/>
            <p:cNvSpPr/>
            <p:nvPr/>
          </p:nvSpPr>
          <p:spPr>
            <a:xfrm>
              <a:off x="-683400" y="3347775"/>
              <a:ext cx="48050" cy="16575"/>
            </a:xfrm>
            <a:custGeom>
              <a:rect b="b" l="l" r="r" t="t"/>
              <a:pathLst>
                <a:path extrusionOk="0" h="663" w="1922">
                  <a:moveTo>
                    <a:pt x="977" y="1"/>
                  </a:moveTo>
                  <a:cubicBezTo>
                    <a:pt x="567" y="1"/>
                    <a:pt x="158" y="253"/>
                    <a:pt x="0" y="662"/>
                  </a:cubicBezTo>
                  <a:lnTo>
                    <a:pt x="1922" y="662"/>
                  </a:lnTo>
                  <a:cubicBezTo>
                    <a:pt x="1796" y="253"/>
                    <a:pt x="1418" y="1"/>
                    <a:pt x="9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74"/>
            <p:cNvSpPr/>
            <p:nvPr/>
          </p:nvSpPr>
          <p:spPr>
            <a:xfrm>
              <a:off x="-735400" y="3261925"/>
              <a:ext cx="153625" cy="187875"/>
            </a:xfrm>
            <a:custGeom>
              <a:rect b="b" l="l" r="r" t="t"/>
              <a:pathLst>
                <a:path extrusionOk="0" h="7515" w="6145">
                  <a:moveTo>
                    <a:pt x="3025" y="1324"/>
                  </a:moveTo>
                  <a:cubicBezTo>
                    <a:pt x="3561" y="1324"/>
                    <a:pt x="4034" y="1796"/>
                    <a:pt x="4034" y="2364"/>
                  </a:cubicBezTo>
                  <a:cubicBezTo>
                    <a:pt x="4034" y="2553"/>
                    <a:pt x="3970" y="2742"/>
                    <a:pt x="3844" y="2962"/>
                  </a:cubicBezTo>
                  <a:cubicBezTo>
                    <a:pt x="4349" y="3277"/>
                    <a:pt x="4727" y="3781"/>
                    <a:pt x="4727" y="4443"/>
                  </a:cubicBezTo>
                  <a:cubicBezTo>
                    <a:pt x="4758" y="4632"/>
                    <a:pt x="4601" y="4789"/>
                    <a:pt x="4443" y="4789"/>
                  </a:cubicBezTo>
                  <a:lnTo>
                    <a:pt x="1671" y="4789"/>
                  </a:lnTo>
                  <a:cubicBezTo>
                    <a:pt x="1482" y="4789"/>
                    <a:pt x="1324" y="4632"/>
                    <a:pt x="1324" y="4443"/>
                  </a:cubicBezTo>
                  <a:cubicBezTo>
                    <a:pt x="1324" y="3813"/>
                    <a:pt x="1671" y="3277"/>
                    <a:pt x="2206" y="2962"/>
                  </a:cubicBezTo>
                  <a:cubicBezTo>
                    <a:pt x="2080" y="2805"/>
                    <a:pt x="1986" y="2584"/>
                    <a:pt x="1986" y="2364"/>
                  </a:cubicBezTo>
                  <a:cubicBezTo>
                    <a:pt x="1986" y="1796"/>
                    <a:pt x="2458" y="1324"/>
                    <a:pt x="3025" y="1324"/>
                  </a:cubicBezTo>
                  <a:close/>
                  <a:moveTo>
                    <a:pt x="1009" y="1"/>
                  </a:moveTo>
                  <a:cubicBezTo>
                    <a:pt x="473" y="1"/>
                    <a:pt x="1" y="473"/>
                    <a:pt x="1" y="1009"/>
                  </a:cubicBezTo>
                  <a:lnTo>
                    <a:pt x="1" y="5105"/>
                  </a:lnTo>
                  <a:cubicBezTo>
                    <a:pt x="1" y="5672"/>
                    <a:pt x="473" y="6144"/>
                    <a:pt x="1009" y="6144"/>
                  </a:cubicBezTo>
                  <a:lnTo>
                    <a:pt x="1954" y="6144"/>
                  </a:lnTo>
                  <a:lnTo>
                    <a:pt x="2773" y="7373"/>
                  </a:lnTo>
                  <a:cubicBezTo>
                    <a:pt x="2836" y="7467"/>
                    <a:pt x="2947" y="7515"/>
                    <a:pt x="3057" y="7515"/>
                  </a:cubicBezTo>
                  <a:cubicBezTo>
                    <a:pt x="3167" y="7515"/>
                    <a:pt x="3277" y="7467"/>
                    <a:pt x="3340" y="7373"/>
                  </a:cubicBezTo>
                  <a:lnTo>
                    <a:pt x="4160" y="6144"/>
                  </a:lnTo>
                  <a:lnTo>
                    <a:pt x="5105" y="6144"/>
                  </a:lnTo>
                  <a:cubicBezTo>
                    <a:pt x="5672" y="6144"/>
                    <a:pt x="6144" y="5672"/>
                    <a:pt x="6144" y="5105"/>
                  </a:cubicBezTo>
                  <a:lnTo>
                    <a:pt x="6144" y="1009"/>
                  </a:lnTo>
                  <a:cubicBezTo>
                    <a:pt x="6144" y="473"/>
                    <a:pt x="5672" y="1"/>
                    <a:pt x="510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74"/>
            <p:cNvSpPr/>
            <p:nvPr/>
          </p:nvSpPr>
          <p:spPr>
            <a:xfrm>
              <a:off x="-804700" y="3226500"/>
              <a:ext cx="118175" cy="170925"/>
            </a:xfrm>
            <a:custGeom>
              <a:rect b="b" l="l" r="r" t="t"/>
              <a:pathLst>
                <a:path extrusionOk="0" h="6837" w="4727">
                  <a:moveTo>
                    <a:pt x="1040" y="0"/>
                  </a:moveTo>
                  <a:cubicBezTo>
                    <a:pt x="473" y="0"/>
                    <a:pt x="0" y="473"/>
                    <a:pt x="0" y="1008"/>
                  </a:cubicBezTo>
                  <a:lnTo>
                    <a:pt x="0" y="4442"/>
                  </a:lnTo>
                  <a:cubicBezTo>
                    <a:pt x="0" y="5009"/>
                    <a:pt x="473" y="5450"/>
                    <a:pt x="1040" y="5450"/>
                  </a:cubicBezTo>
                  <a:cubicBezTo>
                    <a:pt x="1040" y="5450"/>
                    <a:pt x="1198" y="5986"/>
                    <a:pt x="1387" y="6490"/>
                  </a:cubicBezTo>
                  <a:cubicBezTo>
                    <a:pt x="1481" y="6679"/>
                    <a:pt x="1544" y="6837"/>
                    <a:pt x="1733" y="6837"/>
                  </a:cubicBezTo>
                  <a:cubicBezTo>
                    <a:pt x="1891" y="6837"/>
                    <a:pt x="1985" y="6774"/>
                    <a:pt x="2111" y="6648"/>
                  </a:cubicBezTo>
                  <a:lnTo>
                    <a:pt x="2111" y="6522"/>
                  </a:lnTo>
                  <a:lnTo>
                    <a:pt x="2111" y="2426"/>
                  </a:lnTo>
                  <a:cubicBezTo>
                    <a:pt x="2111" y="1481"/>
                    <a:pt x="2836" y="725"/>
                    <a:pt x="3781" y="725"/>
                  </a:cubicBezTo>
                  <a:lnTo>
                    <a:pt x="4726" y="725"/>
                  </a:lnTo>
                  <a:cubicBezTo>
                    <a:pt x="4569" y="284"/>
                    <a:pt x="4222" y="0"/>
                    <a:pt x="37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74"/>
            <p:cNvSpPr/>
            <p:nvPr/>
          </p:nvSpPr>
          <p:spPr>
            <a:xfrm>
              <a:off x="-630625" y="3226500"/>
              <a:ext cx="118150" cy="170950"/>
            </a:xfrm>
            <a:custGeom>
              <a:rect b="b" l="l" r="r" t="t"/>
              <a:pathLst>
                <a:path extrusionOk="0" h="6838" w="4726">
                  <a:moveTo>
                    <a:pt x="945" y="0"/>
                  </a:moveTo>
                  <a:cubicBezTo>
                    <a:pt x="536" y="0"/>
                    <a:pt x="126" y="284"/>
                    <a:pt x="0" y="662"/>
                  </a:cubicBezTo>
                  <a:lnTo>
                    <a:pt x="945" y="662"/>
                  </a:lnTo>
                  <a:cubicBezTo>
                    <a:pt x="1890" y="662"/>
                    <a:pt x="2646" y="1418"/>
                    <a:pt x="2646" y="2363"/>
                  </a:cubicBezTo>
                  <a:lnTo>
                    <a:pt x="2646" y="6490"/>
                  </a:lnTo>
                  <a:lnTo>
                    <a:pt x="2646" y="6616"/>
                  </a:lnTo>
                  <a:cubicBezTo>
                    <a:pt x="2766" y="6736"/>
                    <a:pt x="2868" y="6838"/>
                    <a:pt x="2993" y="6838"/>
                  </a:cubicBezTo>
                  <a:cubicBezTo>
                    <a:pt x="3032" y="6838"/>
                    <a:pt x="3074" y="6828"/>
                    <a:pt x="3119" y="6805"/>
                  </a:cubicBezTo>
                  <a:cubicBezTo>
                    <a:pt x="3245" y="6774"/>
                    <a:pt x="3277" y="6616"/>
                    <a:pt x="3308" y="6490"/>
                  </a:cubicBezTo>
                  <a:cubicBezTo>
                    <a:pt x="3497" y="6017"/>
                    <a:pt x="3686" y="5482"/>
                    <a:pt x="3686" y="5482"/>
                  </a:cubicBezTo>
                  <a:cubicBezTo>
                    <a:pt x="4222" y="5482"/>
                    <a:pt x="4694" y="5009"/>
                    <a:pt x="4694" y="4442"/>
                  </a:cubicBezTo>
                  <a:lnTo>
                    <a:pt x="4694" y="1008"/>
                  </a:lnTo>
                  <a:cubicBezTo>
                    <a:pt x="4726" y="473"/>
                    <a:pt x="4253" y="0"/>
                    <a:pt x="37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6" name="Google Shape;2266;p74"/>
          <p:cNvGrpSpPr/>
          <p:nvPr/>
        </p:nvGrpSpPr>
        <p:grpSpPr>
          <a:xfrm>
            <a:off x="3019809" y="1688647"/>
            <a:ext cx="420775" cy="420811"/>
            <a:chOff x="-5251625" y="3272950"/>
            <a:chExt cx="292225" cy="292250"/>
          </a:xfrm>
        </p:grpSpPr>
        <p:sp>
          <p:nvSpPr>
            <p:cNvPr id="2267" name="Google Shape;2267;p74"/>
            <p:cNvSpPr/>
            <p:nvPr/>
          </p:nvSpPr>
          <p:spPr>
            <a:xfrm>
              <a:off x="-5156325" y="3462775"/>
              <a:ext cx="33900" cy="33100"/>
            </a:xfrm>
            <a:custGeom>
              <a:rect b="b" l="l" r="r" t="t"/>
              <a:pathLst>
                <a:path extrusionOk="0" h="1324" w="1356">
                  <a:moveTo>
                    <a:pt x="662" y="0"/>
                  </a:moveTo>
                  <a:cubicBezTo>
                    <a:pt x="284" y="0"/>
                    <a:pt x="1" y="315"/>
                    <a:pt x="1" y="662"/>
                  </a:cubicBezTo>
                  <a:cubicBezTo>
                    <a:pt x="1" y="1072"/>
                    <a:pt x="316" y="1324"/>
                    <a:pt x="662" y="1324"/>
                  </a:cubicBezTo>
                  <a:cubicBezTo>
                    <a:pt x="1072" y="1324"/>
                    <a:pt x="1355" y="1009"/>
                    <a:pt x="1355" y="662"/>
                  </a:cubicBezTo>
                  <a:cubicBezTo>
                    <a:pt x="1355" y="284"/>
                    <a:pt x="1040" y="0"/>
                    <a:pt x="66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74"/>
            <p:cNvSpPr/>
            <p:nvPr/>
          </p:nvSpPr>
          <p:spPr>
            <a:xfrm>
              <a:off x="-5251625" y="3272950"/>
              <a:ext cx="292225" cy="292250"/>
            </a:xfrm>
            <a:custGeom>
              <a:rect b="b" l="l" r="r" t="t"/>
              <a:pathLst>
                <a:path extrusionOk="0" h="11690" w="11689">
                  <a:moveTo>
                    <a:pt x="3699" y="2764"/>
                  </a:moveTo>
                  <a:cubicBezTo>
                    <a:pt x="3958" y="2764"/>
                    <a:pt x="4180" y="3098"/>
                    <a:pt x="3939" y="3340"/>
                  </a:cubicBezTo>
                  <a:lnTo>
                    <a:pt x="3497" y="3781"/>
                  </a:lnTo>
                  <a:lnTo>
                    <a:pt x="3939" y="4191"/>
                  </a:lnTo>
                  <a:cubicBezTo>
                    <a:pt x="4180" y="4433"/>
                    <a:pt x="3958" y="4767"/>
                    <a:pt x="3699" y="4767"/>
                  </a:cubicBezTo>
                  <a:cubicBezTo>
                    <a:pt x="3621" y="4767"/>
                    <a:pt x="3539" y="4737"/>
                    <a:pt x="3466" y="4664"/>
                  </a:cubicBezTo>
                  <a:lnTo>
                    <a:pt x="3025" y="4222"/>
                  </a:lnTo>
                  <a:lnTo>
                    <a:pt x="2584" y="4664"/>
                  </a:lnTo>
                  <a:cubicBezTo>
                    <a:pt x="2515" y="4756"/>
                    <a:pt x="2432" y="4794"/>
                    <a:pt x="2352" y="4794"/>
                  </a:cubicBezTo>
                  <a:cubicBezTo>
                    <a:pt x="2103" y="4794"/>
                    <a:pt x="1873" y="4429"/>
                    <a:pt x="2111" y="4191"/>
                  </a:cubicBezTo>
                  <a:lnTo>
                    <a:pt x="2552" y="3781"/>
                  </a:lnTo>
                  <a:lnTo>
                    <a:pt x="2111" y="3340"/>
                  </a:lnTo>
                  <a:cubicBezTo>
                    <a:pt x="1869" y="3098"/>
                    <a:pt x="2092" y="2764"/>
                    <a:pt x="2351" y="2764"/>
                  </a:cubicBezTo>
                  <a:cubicBezTo>
                    <a:pt x="2429" y="2764"/>
                    <a:pt x="2511" y="2795"/>
                    <a:pt x="2584" y="2868"/>
                  </a:cubicBezTo>
                  <a:lnTo>
                    <a:pt x="3025" y="3309"/>
                  </a:lnTo>
                  <a:lnTo>
                    <a:pt x="3466" y="2868"/>
                  </a:lnTo>
                  <a:cubicBezTo>
                    <a:pt x="3539" y="2795"/>
                    <a:pt x="3621" y="2764"/>
                    <a:pt x="3699" y="2764"/>
                  </a:cubicBezTo>
                  <a:close/>
                  <a:moveTo>
                    <a:pt x="8583" y="6922"/>
                  </a:moveTo>
                  <a:cubicBezTo>
                    <a:pt x="8841" y="6922"/>
                    <a:pt x="9064" y="7257"/>
                    <a:pt x="8822" y="7499"/>
                  </a:cubicBezTo>
                  <a:lnTo>
                    <a:pt x="8381" y="7940"/>
                  </a:lnTo>
                  <a:lnTo>
                    <a:pt x="8822" y="8381"/>
                  </a:lnTo>
                  <a:cubicBezTo>
                    <a:pt x="9064" y="8623"/>
                    <a:pt x="8841" y="8958"/>
                    <a:pt x="8583" y="8958"/>
                  </a:cubicBezTo>
                  <a:cubicBezTo>
                    <a:pt x="8504" y="8958"/>
                    <a:pt x="8422" y="8927"/>
                    <a:pt x="8349" y="8854"/>
                  </a:cubicBezTo>
                  <a:lnTo>
                    <a:pt x="7908" y="8413"/>
                  </a:lnTo>
                  <a:lnTo>
                    <a:pt x="7467" y="8854"/>
                  </a:lnTo>
                  <a:cubicBezTo>
                    <a:pt x="7394" y="8927"/>
                    <a:pt x="7312" y="8958"/>
                    <a:pt x="7234" y="8958"/>
                  </a:cubicBezTo>
                  <a:cubicBezTo>
                    <a:pt x="6975" y="8958"/>
                    <a:pt x="6753" y="8623"/>
                    <a:pt x="6995" y="8381"/>
                  </a:cubicBezTo>
                  <a:lnTo>
                    <a:pt x="7436" y="7940"/>
                  </a:lnTo>
                  <a:lnTo>
                    <a:pt x="6995" y="7499"/>
                  </a:lnTo>
                  <a:cubicBezTo>
                    <a:pt x="6753" y="7257"/>
                    <a:pt x="6975" y="6922"/>
                    <a:pt x="7234" y="6922"/>
                  </a:cubicBezTo>
                  <a:cubicBezTo>
                    <a:pt x="7312" y="6922"/>
                    <a:pt x="7394" y="6953"/>
                    <a:pt x="7467" y="7026"/>
                  </a:cubicBezTo>
                  <a:lnTo>
                    <a:pt x="7908" y="7467"/>
                  </a:lnTo>
                  <a:lnTo>
                    <a:pt x="8349" y="7026"/>
                  </a:lnTo>
                  <a:cubicBezTo>
                    <a:pt x="8422" y="6953"/>
                    <a:pt x="8504" y="6922"/>
                    <a:pt x="8583" y="6922"/>
                  </a:cubicBezTo>
                  <a:close/>
                  <a:moveTo>
                    <a:pt x="7895" y="2732"/>
                  </a:moveTo>
                  <a:cubicBezTo>
                    <a:pt x="7974" y="2732"/>
                    <a:pt x="8055" y="2763"/>
                    <a:pt x="8129" y="2836"/>
                  </a:cubicBezTo>
                  <a:lnTo>
                    <a:pt x="8790" y="3498"/>
                  </a:lnTo>
                  <a:cubicBezTo>
                    <a:pt x="8916" y="3624"/>
                    <a:pt x="8916" y="3844"/>
                    <a:pt x="8790" y="3970"/>
                  </a:cubicBezTo>
                  <a:lnTo>
                    <a:pt x="8129" y="4632"/>
                  </a:lnTo>
                  <a:cubicBezTo>
                    <a:pt x="8055" y="4705"/>
                    <a:pt x="7974" y="4736"/>
                    <a:pt x="7895" y="4736"/>
                  </a:cubicBezTo>
                  <a:cubicBezTo>
                    <a:pt x="7637" y="4736"/>
                    <a:pt x="7414" y="4401"/>
                    <a:pt x="7656" y="4159"/>
                  </a:cubicBezTo>
                  <a:lnTo>
                    <a:pt x="7719" y="4096"/>
                  </a:lnTo>
                  <a:lnTo>
                    <a:pt x="7719" y="4096"/>
                  </a:lnTo>
                  <a:cubicBezTo>
                    <a:pt x="6175" y="4159"/>
                    <a:pt x="4978" y="5388"/>
                    <a:pt x="4852" y="6932"/>
                  </a:cubicBezTo>
                  <a:cubicBezTo>
                    <a:pt x="5451" y="7089"/>
                    <a:pt x="5829" y="7593"/>
                    <a:pt x="5829" y="8224"/>
                  </a:cubicBezTo>
                  <a:cubicBezTo>
                    <a:pt x="5829" y="9011"/>
                    <a:pt x="5230" y="9641"/>
                    <a:pt x="4474" y="9641"/>
                  </a:cubicBezTo>
                  <a:cubicBezTo>
                    <a:pt x="3750" y="9641"/>
                    <a:pt x="3119" y="9011"/>
                    <a:pt x="3119" y="8255"/>
                  </a:cubicBezTo>
                  <a:cubicBezTo>
                    <a:pt x="3119" y="7625"/>
                    <a:pt x="3529" y="7089"/>
                    <a:pt x="4128" y="6932"/>
                  </a:cubicBezTo>
                  <a:cubicBezTo>
                    <a:pt x="4285" y="5042"/>
                    <a:pt x="5829" y="3498"/>
                    <a:pt x="7751" y="3403"/>
                  </a:cubicBezTo>
                  <a:lnTo>
                    <a:pt x="7656" y="3309"/>
                  </a:lnTo>
                  <a:cubicBezTo>
                    <a:pt x="7414" y="3067"/>
                    <a:pt x="7637" y="2732"/>
                    <a:pt x="7895" y="2732"/>
                  </a:cubicBezTo>
                  <a:close/>
                  <a:moveTo>
                    <a:pt x="5829" y="1"/>
                  </a:moveTo>
                  <a:cubicBezTo>
                    <a:pt x="2647" y="1"/>
                    <a:pt x="0" y="2584"/>
                    <a:pt x="0" y="5829"/>
                  </a:cubicBezTo>
                  <a:cubicBezTo>
                    <a:pt x="0" y="9011"/>
                    <a:pt x="2615" y="11689"/>
                    <a:pt x="5829" y="11689"/>
                  </a:cubicBezTo>
                  <a:cubicBezTo>
                    <a:pt x="9011" y="11689"/>
                    <a:pt x="11689" y="9043"/>
                    <a:pt x="11689" y="5829"/>
                  </a:cubicBezTo>
                  <a:cubicBezTo>
                    <a:pt x="11657" y="5357"/>
                    <a:pt x="11563" y="4884"/>
                    <a:pt x="11500" y="4443"/>
                  </a:cubicBezTo>
                  <a:cubicBezTo>
                    <a:pt x="11248" y="4884"/>
                    <a:pt x="10838" y="5136"/>
                    <a:pt x="10303" y="5136"/>
                  </a:cubicBezTo>
                  <a:cubicBezTo>
                    <a:pt x="9578" y="5136"/>
                    <a:pt x="8948" y="4506"/>
                    <a:pt x="8948" y="3781"/>
                  </a:cubicBezTo>
                  <a:cubicBezTo>
                    <a:pt x="8948" y="3025"/>
                    <a:pt x="9578" y="2395"/>
                    <a:pt x="10303" y="2395"/>
                  </a:cubicBezTo>
                  <a:cubicBezTo>
                    <a:pt x="10397" y="2395"/>
                    <a:pt x="10523" y="2395"/>
                    <a:pt x="10586" y="2427"/>
                  </a:cubicBezTo>
                  <a:cubicBezTo>
                    <a:pt x="9483" y="883"/>
                    <a:pt x="7719" y="1"/>
                    <a:pt x="58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74"/>
            <p:cNvSpPr/>
            <p:nvPr/>
          </p:nvSpPr>
          <p:spPr>
            <a:xfrm>
              <a:off x="-5011400" y="3350150"/>
              <a:ext cx="33900" cy="33875"/>
            </a:xfrm>
            <a:custGeom>
              <a:rect b="b" l="l" r="r" t="t"/>
              <a:pathLst>
                <a:path extrusionOk="0" h="1355" w="1356">
                  <a:moveTo>
                    <a:pt x="662" y="0"/>
                  </a:moveTo>
                  <a:cubicBezTo>
                    <a:pt x="315" y="0"/>
                    <a:pt x="0" y="284"/>
                    <a:pt x="0" y="693"/>
                  </a:cubicBezTo>
                  <a:cubicBezTo>
                    <a:pt x="0" y="1071"/>
                    <a:pt x="315" y="1355"/>
                    <a:pt x="662" y="1355"/>
                  </a:cubicBezTo>
                  <a:cubicBezTo>
                    <a:pt x="1072" y="1355"/>
                    <a:pt x="1355" y="1040"/>
                    <a:pt x="1355" y="693"/>
                  </a:cubicBezTo>
                  <a:cubicBezTo>
                    <a:pt x="1355" y="315"/>
                    <a:pt x="1040" y="0"/>
                    <a:pt x="66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0" name="Google Shape;2270;p74"/>
          <p:cNvGrpSpPr/>
          <p:nvPr/>
        </p:nvGrpSpPr>
        <p:grpSpPr>
          <a:xfrm>
            <a:off x="3016407" y="2204348"/>
            <a:ext cx="427578" cy="421351"/>
            <a:chOff x="-5254775" y="3631325"/>
            <a:chExt cx="296950" cy="292625"/>
          </a:xfrm>
        </p:grpSpPr>
        <p:sp>
          <p:nvSpPr>
            <p:cNvPr id="2271" name="Google Shape;2271;p74"/>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74"/>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74"/>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74"/>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74"/>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74"/>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74"/>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8" name="Google Shape;2278;p74"/>
          <p:cNvGrpSpPr/>
          <p:nvPr/>
        </p:nvGrpSpPr>
        <p:grpSpPr>
          <a:xfrm>
            <a:off x="3032265" y="2756270"/>
            <a:ext cx="419659" cy="420775"/>
            <a:chOff x="-5251625" y="3991275"/>
            <a:chExt cx="291450" cy="292225"/>
          </a:xfrm>
        </p:grpSpPr>
        <p:sp>
          <p:nvSpPr>
            <p:cNvPr id="2279" name="Google Shape;2279;p74"/>
            <p:cNvSpPr/>
            <p:nvPr/>
          </p:nvSpPr>
          <p:spPr>
            <a:xfrm>
              <a:off x="-5179950" y="4198400"/>
              <a:ext cx="145725" cy="85100"/>
            </a:xfrm>
            <a:custGeom>
              <a:rect b="b" l="l" r="r" t="t"/>
              <a:pathLst>
                <a:path extrusionOk="0" h="3404" w="5829">
                  <a:moveTo>
                    <a:pt x="0" y="1"/>
                  </a:moveTo>
                  <a:lnTo>
                    <a:pt x="504" y="3151"/>
                  </a:lnTo>
                  <a:cubicBezTo>
                    <a:pt x="567" y="3309"/>
                    <a:pt x="662" y="3403"/>
                    <a:pt x="883" y="3403"/>
                  </a:cubicBezTo>
                  <a:lnTo>
                    <a:pt x="4978" y="3403"/>
                  </a:lnTo>
                  <a:cubicBezTo>
                    <a:pt x="5136" y="3403"/>
                    <a:pt x="5293" y="3309"/>
                    <a:pt x="5325" y="3151"/>
                  </a:cubicBezTo>
                  <a:lnTo>
                    <a:pt x="582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74"/>
            <p:cNvSpPr/>
            <p:nvPr/>
          </p:nvSpPr>
          <p:spPr>
            <a:xfrm>
              <a:off x="-5203575" y="4129100"/>
              <a:ext cx="196925" cy="51225"/>
            </a:xfrm>
            <a:custGeom>
              <a:rect b="b" l="l" r="r" t="t"/>
              <a:pathLst>
                <a:path extrusionOk="0" h="2049" w="7877">
                  <a:moveTo>
                    <a:pt x="1229" y="1"/>
                  </a:moveTo>
                  <a:cubicBezTo>
                    <a:pt x="504" y="1"/>
                    <a:pt x="0" y="662"/>
                    <a:pt x="284" y="1387"/>
                  </a:cubicBezTo>
                  <a:cubicBezTo>
                    <a:pt x="284" y="1702"/>
                    <a:pt x="567" y="1922"/>
                    <a:pt x="882" y="2017"/>
                  </a:cubicBezTo>
                  <a:cubicBezTo>
                    <a:pt x="945" y="2048"/>
                    <a:pt x="1071" y="2048"/>
                    <a:pt x="1197" y="2048"/>
                  </a:cubicBezTo>
                  <a:lnTo>
                    <a:pt x="6648" y="2048"/>
                  </a:lnTo>
                  <a:cubicBezTo>
                    <a:pt x="6774" y="2048"/>
                    <a:pt x="6868" y="2017"/>
                    <a:pt x="6963" y="2017"/>
                  </a:cubicBezTo>
                  <a:cubicBezTo>
                    <a:pt x="7278" y="1922"/>
                    <a:pt x="7530" y="1702"/>
                    <a:pt x="7656" y="1387"/>
                  </a:cubicBezTo>
                  <a:cubicBezTo>
                    <a:pt x="7876" y="662"/>
                    <a:pt x="7372" y="1"/>
                    <a:pt x="67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74"/>
            <p:cNvSpPr/>
            <p:nvPr/>
          </p:nvSpPr>
          <p:spPr>
            <a:xfrm>
              <a:off x="-5251625" y="3991275"/>
              <a:ext cx="291450" cy="172500"/>
            </a:xfrm>
            <a:custGeom>
              <a:rect b="b" l="l" r="r" t="t"/>
              <a:pathLst>
                <a:path extrusionOk="0" h="6900" w="11658">
                  <a:moveTo>
                    <a:pt x="1009" y="0"/>
                  </a:moveTo>
                  <a:cubicBezTo>
                    <a:pt x="473" y="0"/>
                    <a:pt x="0" y="473"/>
                    <a:pt x="0" y="1040"/>
                  </a:cubicBezTo>
                  <a:lnTo>
                    <a:pt x="0" y="5829"/>
                  </a:lnTo>
                  <a:cubicBezTo>
                    <a:pt x="0" y="6396"/>
                    <a:pt x="473" y="6900"/>
                    <a:pt x="1009" y="6900"/>
                  </a:cubicBezTo>
                  <a:lnTo>
                    <a:pt x="1418" y="6900"/>
                  </a:lnTo>
                  <a:cubicBezTo>
                    <a:pt x="1387" y="6774"/>
                    <a:pt x="1387" y="6648"/>
                    <a:pt x="1387" y="6553"/>
                  </a:cubicBezTo>
                  <a:cubicBezTo>
                    <a:pt x="1387" y="5608"/>
                    <a:pt x="2111" y="4852"/>
                    <a:pt x="3056" y="4852"/>
                  </a:cubicBezTo>
                  <a:lnTo>
                    <a:pt x="3781" y="4852"/>
                  </a:lnTo>
                  <a:cubicBezTo>
                    <a:pt x="3907" y="4285"/>
                    <a:pt x="4254" y="3875"/>
                    <a:pt x="4726" y="3623"/>
                  </a:cubicBezTo>
                  <a:cubicBezTo>
                    <a:pt x="4537" y="3371"/>
                    <a:pt x="4411" y="3119"/>
                    <a:pt x="4411" y="2773"/>
                  </a:cubicBezTo>
                  <a:cubicBezTo>
                    <a:pt x="4411" y="2016"/>
                    <a:pt x="5041" y="1386"/>
                    <a:pt x="5797" y="1386"/>
                  </a:cubicBezTo>
                  <a:cubicBezTo>
                    <a:pt x="6522" y="1386"/>
                    <a:pt x="7152" y="2016"/>
                    <a:pt x="7152" y="2773"/>
                  </a:cubicBezTo>
                  <a:cubicBezTo>
                    <a:pt x="7152" y="3088"/>
                    <a:pt x="7058" y="3403"/>
                    <a:pt x="6837" y="3623"/>
                  </a:cubicBezTo>
                  <a:cubicBezTo>
                    <a:pt x="7310" y="3875"/>
                    <a:pt x="7688" y="4285"/>
                    <a:pt x="7782" y="4852"/>
                  </a:cubicBezTo>
                  <a:lnTo>
                    <a:pt x="8507" y="4852"/>
                  </a:lnTo>
                  <a:cubicBezTo>
                    <a:pt x="9452" y="4852"/>
                    <a:pt x="10208" y="5608"/>
                    <a:pt x="10208" y="6553"/>
                  </a:cubicBezTo>
                  <a:cubicBezTo>
                    <a:pt x="10208" y="6648"/>
                    <a:pt x="10208" y="6774"/>
                    <a:pt x="10145" y="6900"/>
                  </a:cubicBezTo>
                  <a:lnTo>
                    <a:pt x="10586" y="6900"/>
                  </a:lnTo>
                  <a:cubicBezTo>
                    <a:pt x="11153" y="6900"/>
                    <a:pt x="11626" y="6427"/>
                    <a:pt x="11626" y="5829"/>
                  </a:cubicBezTo>
                  <a:lnTo>
                    <a:pt x="11626" y="1040"/>
                  </a:lnTo>
                  <a:cubicBezTo>
                    <a:pt x="11657" y="473"/>
                    <a:pt x="11185" y="0"/>
                    <a:pt x="106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74"/>
            <p:cNvSpPr/>
            <p:nvPr/>
          </p:nvSpPr>
          <p:spPr>
            <a:xfrm>
              <a:off x="-5139775" y="4096025"/>
              <a:ext cx="65400" cy="17350"/>
            </a:xfrm>
            <a:custGeom>
              <a:rect b="b" l="l" r="r" t="t"/>
              <a:pathLst>
                <a:path extrusionOk="0" h="694" w="2616">
                  <a:moveTo>
                    <a:pt x="1008" y="0"/>
                  </a:moveTo>
                  <a:cubicBezTo>
                    <a:pt x="567" y="0"/>
                    <a:pt x="158" y="315"/>
                    <a:pt x="0" y="693"/>
                  </a:cubicBezTo>
                  <a:lnTo>
                    <a:pt x="2615" y="693"/>
                  </a:lnTo>
                  <a:cubicBezTo>
                    <a:pt x="2489" y="252"/>
                    <a:pt x="2111" y="0"/>
                    <a:pt x="16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74"/>
            <p:cNvSpPr/>
            <p:nvPr/>
          </p:nvSpPr>
          <p:spPr>
            <a:xfrm>
              <a:off x="-5122450" y="4044825"/>
              <a:ext cx="33100" cy="33100"/>
            </a:xfrm>
            <a:custGeom>
              <a:rect b="b" l="l" r="r" t="t"/>
              <a:pathLst>
                <a:path extrusionOk="0" h="1324" w="1324">
                  <a:moveTo>
                    <a:pt x="662" y="0"/>
                  </a:moveTo>
                  <a:cubicBezTo>
                    <a:pt x="252" y="0"/>
                    <a:pt x="0" y="316"/>
                    <a:pt x="0" y="662"/>
                  </a:cubicBezTo>
                  <a:cubicBezTo>
                    <a:pt x="0" y="1009"/>
                    <a:pt x="315" y="1324"/>
                    <a:pt x="662" y="1324"/>
                  </a:cubicBezTo>
                  <a:cubicBezTo>
                    <a:pt x="1008" y="1324"/>
                    <a:pt x="1323" y="1009"/>
                    <a:pt x="1323" y="662"/>
                  </a:cubicBezTo>
                  <a:cubicBezTo>
                    <a:pt x="1323" y="253"/>
                    <a:pt x="1008" y="0"/>
                    <a:pt x="66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4" name="Google Shape;2284;p74"/>
          <p:cNvGrpSpPr/>
          <p:nvPr/>
        </p:nvGrpSpPr>
        <p:grpSpPr>
          <a:xfrm>
            <a:off x="5772848" y="1689240"/>
            <a:ext cx="319874" cy="419623"/>
            <a:chOff x="-3365275" y="3253275"/>
            <a:chExt cx="222150" cy="291425"/>
          </a:xfrm>
        </p:grpSpPr>
        <p:sp>
          <p:nvSpPr>
            <p:cNvPr id="2285" name="Google Shape;2285;p74"/>
            <p:cNvSpPr/>
            <p:nvPr/>
          </p:nvSpPr>
          <p:spPr>
            <a:xfrm>
              <a:off x="-3365275" y="3253275"/>
              <a:ext cx="222150" cy="291425"/>
            </a:xfrm>
            <a:custGeom>
              <a:rect b="b" l="l" r="r" t="t"/>
              <a:pathLst>
                <a:path extrusionOk="0" h="11657" w="8886">
                  <a:moveTo>
                    <a:pt x="5861" y="662"/>
                  </a:moveTo>
                  <a:cubicBezTo>
                    <a:pt x="6302" y="662"/>
                    <a:pt x="6302" y="1323"/>
                    <a:pt x="5861" y="1323"/>
                  </a:cubicBezTo>
                  <a:lnTo>
                    <a:pt x="3120" y="1323"/>
                  </a:lnTo>
                  <a:cubicBezTo>
                    <a:pt x="2647" y="1323"/>
                    <a:pt x="2647" y="662"/>
                    <a:pt x="3120" y="662"/>
                  </a:cubicBezTo>
                  <a:close/>
                  <a:moveTo>
                    <a:pt x="7215" y="3466"/>
                  </a:moveTo>
                  <a:cubicBezTo>
                    <a:pt x="7625" y="3466"/>
                    <a:pt x="7625" y="4127"/>
                    <a:pt x="7215" y="4127"/>
                  </a:cubicBezTo>
                  <a:lnTo>
                    <a:pt x="4443" y="4127"/>
                  </a:lnTo>
                  <a:cubicBezTo>
                    <a:pt x="4002" y="4127"/>
                    <a:pt x="3970" y="3466"/>
                    <a:pt x="4443" y="3466"/>
                  </a:cubicBezTo>
                  <a:close/>
                  <a:moveTo>
                    <a:pt x="3101" y="2795"/>
                  </a:moveTo>
                  <a:cubicBezTo>
                    <a:pt x="3360" y="2795"/>
                    <a:pt x="3582" y="3129"/>
                    <a:pt x="3340" y="3371"/>
                  </a:cubicBezTo>
                  <a:lnTo>
                    <a:pt x="2899" y="3812"/>
                  </a:lnTo>
                  <a:lnTo>
                    <a:pt x="3340" y="4253"/>
                  </a:lnTo>
                  <a:cubicBezTo>
                    <a:pt x="3582" y="4495"/>
                    <a:pt x="3360" y="4830"/>
                    <a:pt x="3101" y="4830"/>
                  </a:cubicBezTo>
                  <a:cubicBezTo>
                    <a:pt x="3023" y="4830"/>
                    <a:pt x="2941" y="4799"/>
                    <a:pt x="2868" y="4726"/>
                  </a:cubicBezTo>
                  <a:lnTo>
                    <a:pt x="2427" y="4285"/>
                  </a:lnTo>
                  <a:lnTo>
                    <a:pt x="2017" y="4726"/>
                  </a:lnTo>
                  <a:cubicBezTo>
                    <a:pt x="1944" y="4799"/>
                    <a:pt x="1862" y="4830"/>
                    <a:pt x="1784" y="4830"/>
                  </a:cubicBezTo>
                  <a:cubicBezTo>
                    <a:pt x="1525" y="4830"/>
                    <a:pt x="1303" y="4495"/>
                    <a:pt x="1545" y="4253"/>
                  </a:cubicBezTo>
                  <a:lnTo>
                    <a:pt x="1954" y="3812"/>
                  </a:lnTo>
                  <a:lnTo>
                    <a:pt x="1545" y="3371"/>
                  </a:lnTo>
                  <a:cubicBezTo>
                    <a:pt x="1303" y="3129"/>
                    <a:pt x="1525" y="2795"/>
                    <a:pt x="1784" y="2795"/>
                  </a:cubicBezTo>
                  <a:cubicBezTo>
                    <a:pt x="1862" y="2795"/>
                    <a:pt x="1944" y="2825"/>
                    <a:pt x="2017" y="2899"/>
                  </a:cubicBezTo>
                  <a:lnTo>
                    <a:pt x="2427" y="3340"/>
                  </a:lnTo>
                  <a:lnTo>
                    <a:pt x="2868" y="2899"/>
                  </a:lnTo>
                  <a:cubicBezTo>
                    <a:pt x="2941" y="2825"/>
                    <a:pt x="3023" y="2795"/>
                    <a:pt x="3101" y="2795"/>
                  </a:cubicBezTo>
                  <a:close/>
                  <a:moveTo>
                    <a:pt x="7242" y="6206"/>
                  </a:moveTo>
                  <a:cubicBezTo>
                    <a:pt x="7625" y="6206"/>
                    <a:pt x="7616" y="6868"/>
                    <a:pt x="7215" y="6868"/>
                  </a:cubicBezTo>
                  <a:lnTo>
                    <a:pt x="4443" y="6868"/>
                  </a:lnTo>
                  <a:cubicBezTo>
                    <a:pt x="4002" y="6868"/>
                    <a:pt x="3970" y="6207"/>
                    <a:pt x="4443" y="6207"/>
                  </a:cubicBezTo>
                  <a:lnTo>
                    <a:pt x="7215" y="6207"/>
                  </a:lnTo>
                  <a:cubicBezTo>
                    <a:pt x="7225" y="6206"/>
                    <a:pt x="7233" y="6206"/>
                    <a:pt x="7242" y="6206"/>
                  </a:cubicBezTo>
                  <a:close/>
                  <a:moveTo>
                    <a:pt x="3101" y="5504"/>
                  </a:moveTo>
                  <a:cubicBezTo>
                    <a:pt x="3360" y="5504"/>
                    <a:pt x="3582" y="5839"/>
                    <a:pt x="3340" y="6081"/>
                  </a:cubicBezTo>
                  <a:lnTo>
                    <a:pt x="2899" y="6522"/>
                  </a:lnTo>
                  <a:lnTo>
                    <a:pt x="3340" y="6963"/>
                  </a:lnTo>
                  <a:cubicBezTo>
                    <a:pt x="3582" y="7205"/>
                    <a:pt x="3360" y="7539"/>
                    <a:pt x="3101" y="7539"/>
                  </a:cubicBezTo>
                  <a:cubicBezTo>
                    <a:pt x="3023" y="7539"/>
                    <a:pt x="2941" y="7509"/>
                    <a:pt x="2868" y="7435"/>
                  </a:cubicBezTo>
                  <a:lnTo>
                    <a:pt x="2427" y="6994"/>
                  </a:lnTo>
                  <a:lnTo>
                    <a:pt x="2017" y="7435"/>
                  </a:lnTo>
                  <a:cubicBezTo>
                    <a:pt x="1944" y="7509"/>
                    <a:pt x="1862" y="7539"/>
                    <a:pt x="1784" y="7539"/>
                  </a:cubicBezTo>
                  <a:cubicBezTo>
                    <a:pt x="1525" y="7539"/>
                    <a:pt x="1303" y="7205"/>
                    <a:pt x="1545" y="6963"/>
                  </a:cubicBezTo>
                  <a:lnTo>
                    <a:pt x="1954" y="6522"/>
                  </a:lnTo>
                  <a:lnTo>
                    <a:pt x="1545" y="6081"/>
                  </a:lnTo>
                  <a:cubicBezTo>
                    <a:pt x="1303" y="5839"/>
                    <a:pt x="1525" y="5504"/>
                    <a:pt x="1784" y="5504"/>
                  </a:cubicBezTo>
                  <a:cubicBezTo>
                    <a:pt x="1862" y="5504"/>
                    <a:pt x="1944" y="5535"/>
                    <a:pt x="2017" y="5608"/>
                  </a:cubicBezTo>
                  <a:lnTo>
                    <a:pt x="2427" y="6049"/>
                  </a:lnTo>
                  <a:lnTo>
                    <a:pt x="2868" y="5608"/>
                  </a:lnTo>
                  <a:cubicBezTo>
                    <a:pt x="2941" y="5535"/>
                    <a:pt x="3023" y="5504"/>
                    <a:pt x="3101" y="5504"/>
                  </a:cubicBezTo>
                  <a:close/>
                  <a:moveTo>
                    <a:pt x="7215" y="8916"/>
                  </a:moveTo>
                  <a:cubicBezTo>
                    <a:pt x="7625" y="8916"/>
                    <a:pt x="7625" y="9609"/>
                    <a:pt x="7215" y="9609"/>
                  </a:cubicBezTo>
                  <a:lnTo>
                    <a:pt x="4443" y="9609"/>
                  </a:lnTo>
                  <a:cubicBezTo>
                    <a:pt x="4002" y="9609"/>
                    <a:pt x="3970" y="8916"/>
                    <a:pt x="4443" y="8916"/>
                  </a:cubicBezTo>
                  <a:close/>
                  <a:moveTo>
                    <a:pt x="2395" y="8254"/>
                  </a:moveTo>
                  <a:cubicBezTo>
                    <a:pt x="2962" y="8254"/>
                    <a:pt x="3435" y="8727"/>
                    <a:pt x="3435" y="9263"/>
                  </a:cubicBezTo>
                  <a:cubicBezTo>
                    <a:pt x="3435" y="9830"/>
                    <a:pt x="2994" y="10302"/>
                    <a:pt x="2395" y="10302"/>
                  </a:cubicBezTo>
                  <a:cubicBezTo>
                    <a:pt x="1860" y="10302"/>
                    <a:pt x="1387" y="9830"/>
                    <a:pt x="1387" y="9263"/>
                  </a:cubicBezTo>
                  <a:cubicBezTo>
                    <a:pt x="1387" y="8727"/>
                    <a:pt x="1860" y="8254"/>
                    <a:pt x="2395" y="8254"/>
                  </a:cubicBezTo>
                  <a:close/>
                  <a:moveTo>
                    <a:pt x="3057" y="0"/>
                  </a:moveTo>
                  <a:cubicBezTo>
                    <a:pt x="2647" y="0"/>
                    <a:pt x="2238" y="252"/>
                    <a:pt x="2112" y="662"/>
                  </a:cubicBezTo>
                  <a:lnTo>
                    <a:pt x="1009" y="662"/>
                  </a:lnTo>
                  <a:cubicBezTo>
                    <a:pt x="473" y="662"/>
                    <a:pt x="1" y="1134"/>
                    <a:pt x="1" y="1670"/>
                  </a:cubicBezTo>
                  <a:lnTo>
                    <a:pt x="1" y="10617"/>
                  </a:lnTo>
                  <a:cubicBezTo>
                    <a:pt x="1" y="11153"/>
                    <a:pt x="473" y="11657"/>
                    <a:pt x="1009" y="11657"/>
                  </a:cubicBezTo>
                  <a:lnTo>
                    <a:pt x="7877" y="11657"/>
                  </a:lnTo>
                  <a:cubicBezTo>
                    <a:pt x="8413" y="11657"/>
                    <a:pt x="8885" y="11184"/>
                    <a:pt x="8885" y="10617"/>
                  </a:cubicBezTo>
                  <a:lnTo>
                    <a:pt x="8885" y="1670"/>
                  </a:lnTo>
                  <a:cubicBezTo>
                    <a:pt x="8885" y="1134"/>
                    <a:pt x="8476" y="662"/>
                    <a:pt x="7877" y="662"/>
                  </a:cubicBezTo>
                  <a:lnTo>
                    <a:pt x="6774" y="662"/>
                  </a:lnTo>
                  <a:cubicBezTo>
                    <a:pt x="6617" y="252"/>
                    <a:pt x="6270" y="0"/>
                    <a:pt x="58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74"/>
            <p:cNvSpPr/>
            <p:nvPr/>
          </p:nvSpPr>
          <p:spPr>
            <a:xfrm>
              <a:off x="-3314075" y="3476175"/>
              <a:ext cx="17350" cy="18125"/>
            </a:xfrm>
            <a:custGeom>
              <a:rect b="b" l="l" r="r" t="t"/>
              <a:pathLst>
                <a:path extrusionOk="0" h="725" w="694">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7" name="Google Shape;2287;p74"/>
          <p:cNvGrpSpPr/>
          <p:nvPr/>
        </p:nvGrpSpPr>
        <p:grpSpPr>
          <a:xfrm>
            <a:off x="5746786" y="2204058"/>
            <a:ext cx="371998" cy="421927"/>
            <a:chOff x="-3383375" y="3611625"/>
            <a:chExt cx="258350" cy="293025"/>
          </a:xfrm>
        </p:grpSpPr>
        <p:sp>
          <p:nvSpPr>
            <p:cNvPr id="2288" name="Google Shape;2288;p74"/>
            <p:cNvSpPr/>
            <p:nvPr/>
          </p:nvSpPr>
          <p:spPr>
            <a:xfrm>
              <a:off x="-3383375" y="3611625"/>
              <a:ext cx="258350" cy="85175"/>
            </a:xfrm>
            <a:custGeom>
              <a:rect b="b" l="l" r="r" t="t"/>
              <a:pathLst>
                <a:path extrusionOk="0" h="3407" w="10334">
                  <a:moveTo>
                    <a:pt x="6049" y="694"/>
                  </a:moveTo>
                  <a:cubicBezTo>
                    <a:pt x="6207" y="694"/>
                    <a:pt x="6301" y="757"/>
                    <a:pt x="6364" y="946"/>
                  </a:cubicBezTo>
                  <a:lnTo>
                    <a:pt x="6522" y="1356"/>
                  </a:lnTo>
                  <a:lnTo>
                    <a:pt x="3781" y="1356"/>
                  </a:lnTo>
                  <a:lnTo>
                    <a:pt x="4001" y="946"/>
                  </a:lnTo>
                  <a:cubicBezTo>
                    <a:pt x="4033" y="788"/>
                    <a:pt x="4190" y="694"/>
                    <a:pt x="4316" y="694"/>
                  </a:cubicBezTo>
                  <a:close/>
                  <a:moveTo>
                    <a:pt x="4316" y="1"/>
                  </a:moveTo>
                  <a:cubicBezTo>
                    <a:pt x="3875" y="1"/>
                    <a:pt x="3466" y="253"/>
                    <a:pt x="3308" y="694"/>
                  </a:cubicBezTo>
                  <a:lnTo>
                    <a:pt x="3088" y="1356"/>
                  </a:lnTo>
                  <a:lnTo>
                    <a:pt x="1040" y="1356"/>
                  </a:lnTo>
                  <a:cubicBezTo>
                    <a:pt x="473" y="1356"/>
                    <a:pt x="0" y="1828"/>
                    <a:pt x="0" y="2395"/>
                  </a:cubicBezTo>
                  <a:lnTo>
                    <a:pt x="0" y="3057"/>
                  </a:lnTo>
                  <a:cubicBezTo>
                    <a:pt x="0" y="3370"/>
                    <a:pt x="221" y="3407"/>
                    <a:pt x="480" y="3407"/>
                  </a:cubicBezTo>
                  <a:cubicBezTo>
                    <a:pt x="560" y="3407"/>
                    <a:pt x="643" y="3403"/>
                    <a:pt x="725" y="3403"/>
                  </a:cubicBezTo>
                  <a:lnTo>
                    <a:pt x="9924" y="3403"/>
                  </a:lnTo>
                  <a:cubicBezTo>
                    <a:pt x="10145" y="3403"/>
                    <a:pt x="10302" y="3246"/>
                    <a:pt x="10302" y="3057"/>
                  </a:cubicBezTo>
                  <a:lnTo>
                    <a:pt x="10302" y="2395"/>
                  </a:lnTo>
                  <a:cubicBezTo>
                    <a:pt x="10334" y="1828"/>
                    <a:pt x="9861" y="1356"/>
                    <a:pt x="9294" y="1356"/>
                  </a:cubicBezTo>
                  <a:lnTo>
                    <a:pt x="7246" y="1356"/>
                  </a:lnTo>
                  <a:lnTo>
                    <a:pt x="7026" y="694"/>
                  </a:lnTo>
                  <a:cubicBezTo>
                    <a:pt x="6868" y="253"/>
                    <a:pt x="6522" y="1"/>
                    <a:pt x="60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74"/>
            <p:cNvSpPr/>
            <p:nvPr/>
          </p:nvSpPr>
          <p:spPr>
            <a:xfrm>
              <a:off x="-3362900" y="3716375"/>
              <a:ext cx="218200" cy="188275"/>
            </a:xfrm>
            <a:custGeom>
              <a:rect b="b" l="l" r="r" t="t"/>
              <a:pathLst>
                <a:path extrusionOk="0" h="7531" w="8728">
                  <a:moveTo>
                    <a:pt x="2324" y="666"/>
                  </a:moveTo>
                  <a:cubicBezTo>
                    <a:pt x="2487" y="666"/>
                    <a:pt x="2647" y="777"/>
                    <a:pt x="2647" y="1009"/>
                  </a:cubicBezTo>
                  <a:lnTo>
                    <a:pt x="2647" y="5798"/>
                  </a:lnTo>
                  <a:cubicBezTo>
                    <a:pt x="2647" y="6022"/>
                    <a:pt x="2476" y="6141"/>
                    <a:pt x="2307" y="6141"/>
                  </a:cubicBezTo>
                  <a:cubicBezTo>
                    <a:pt x="2145" y="6141"/>
                    <a:pt x="1985" y="6030"/>
                    <a:pt x="1985" y="5798"/>
                  </a:cubicBezTo>
                  <a:lnTo>
                    <a:pt x="1985" y="1009"/>
                  </a:lnTo>
                  <a:cubicBezTo>
                    <a:pt x="1985" y="785"/>
                    <a:pt x="2156" y="666"/>
                    <a:pt x="2324" y="666"/>
                  </a:cubicBezTo>
                  <a:close/>
                  <a:moveTo>
                    <a:pt x="4372" y="666"/>
                  </a:moveTo>
                  <a:cubicBezTo>
                    <a:pt x="4535" y="666"/>
                    <a:pt x="4695" y="777"/>
                    <a:pt x="4695" y="1009"/>
                  </a:cubicBezTo>
                  <a:lnTo>
                    <a:pt x="4695" y="5798"/>
                  </a:lnTo>
                  <a:cubicBezTo>
                    <a:pt x="4695" y="6022"/>
                    <a:pt x="4523" y="6141"/>
                    <a:pt x="4355" y="6141"/>
                  </a:cubicBezTo>
                  <a:cubicBezTo>
                    <a:pt x="4193" y="6141"/>
                    <a:pt x="4033" y="6030"/>
                    <a:pt x="4033" y="5798"/>
                  </a:cubicBezTo>
                  <a:lnTo>
                    <a:pt x="4033" y="1009"/>
                  </a:lnTo>
                  <a:cubicBezTo>
                    <a:pt x="4033" y="785"/>
                    <a:pt x="4204" y="666"/>
                    <a:pt x="4372" y="666"/>
                  </a:cubicBezTo>
                  <a:close/>
                  <a:moveTo>
                    <a:pt x="6427" y="631"/>
                  </a:moveTo>
                  <a:cubicBezTo>
                    <a:pt x="6648" y="631"/>
                    <a:pt x="6805" y="789"/>
                    <a:pt x="6805" y="1009"/>
                  </a:cubicBezTo>
                  <a:lnTo>
                    <a:pt x="6805" y="5798"/>
                  </a:lnTo>
                  <a:cubicBezTo>
                    <a:pt x="6805" y="6022"/>
                    <a:pt x="6626" y="6141"/>
                    <a:pt x="6450" y="6141"/>
                  </a:cubicBezTo>
                  <a:cubicBezTo>
                    <a:pt x="6280" y="6141"/>
                    <a:pt x="6112" y="6030"/>
                    <a:pt x="6112" y="5798"/>
                  </a:cubicBezTo>
                  <a:lnTo>
                    <a:pt x="6112" y="1009"/>
                  </a:lnTo>
                  <a:lnTo>
                    <a:pt x="6081" y="1009"/>
                  </a:lnTo>
                  <a:cubicBezTo>
                    <a:pt x="6081" y="789"/>
                    <a:pt x="6238" y="631"/>
                    <a:pt x="6427" y="631"/>
                  </a:cubicBezTo>
                  <a:close/>
                  <a:moveTo>
                    <a:pt x="0" y="1"/>
                  </a:moveTo>
                  <a:lnTo>
                    <a:pt x="536" y="6585"/>
                  </a:lnTo>
                  <a:cubicBezTo>
                    <a:pt x="567" y="7121"/>
                    <a:pt x="1008" y="7531"/>
                    <a:pt x="1576" y="7531"/>
                  </a:cubicBezTo>
                  <a:lnTo>
                    <a:pt x="7152" y="7531"/>
                  </a:lnTo>
                  <a:cubicBezTo>
                    <a:pt x="7688" y="7531"/>
                    <a:pt x="8129" y="7121"/>
                    <a:pt x="8192" y="6585"/>
                  </a:cubicBezTo>
                  <a:lnTo>
                    <a:pt x="872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90" name="Google Shape;2290;p74"/>
          <p:cNvGrpSpPr/>
          <p:nvPr/>
        </p:nvGrpSpPr>
        <p:grpSpPr>
          <a:xfrm>
            <a:off x="5809135" y="2756826"/>
            <a:ext cx="271097" cy="419659"/>
            <a:chOff x="-3347950" y="3971575"/>
            <a:chExt cx="188275" cy="291450"/>
          </a:xfrm>
        </p:grpSpPr>
        <p:sp>
          <p:nvSpPr>
            <p:cNvPr id="2291" name="Google Shape;2291;p74"/>
            <p:cNvSpPr/>
            <p:nvPr/>
          </p:nvSpPr>
          <p:spPr>
            <a:xfrm>
              <a:off x="-3246325" y="4032225"/>
              <a:ext cx="29950" cy="42550"/>
            </a:xfrm>
            <a:custGeom>
              <a:rect b="b" l="l" r="r" t="t"/>
              <a:pathLst>
                <a:path extrusionOk="0" h="1702" w="1198">
                  <a:moveTo>
                    <a:pt x="347" y="0"/>
                  </a:moveTo>
                  <a:lnTo>
                    <a:pt x="0" y="536"/>
                  </a:lnTo>
                  <a:lnTo>
                    <a:pt x="599" y="1702"/>
                  </a:lnTo>
                  <a:lnTo>
                    <a:pt x="1197" y="1702"/>
                  </a:lnTo>
                  <a:lnTo>
                    <a:pt x="3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74"/>
            <p:cNvSpPr/>
            <p:nvPr/>
          </p:nvSpPr>
          <p:spPr>
            <a:xfrm>
              <a:off x="-3291225" y="4034575"/>
              <a:ext cx="40975" cy="40200"/>
            </a:xfrm>
            <a:custGeom>
              <a:rect b="b" l="l" r="r" t="t"/>
              <a:pathLst>
                <a:path extrusionOk="0" h="1608" w="1639">
                  <a:moveTo>
                    <a:pt x="819" y="1"/>
                  </a:moveTo>
                  <a:lnTo>
                    <a:pt x="0" y="1608"/>
                  </a:lnTo>
                  <a:lnTo>
                    <a:pt x="1639" y="1608"/>
                  </a:lnTo>
                  <a:lnTo>
                    <a:pt x="81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74"/>
            <p:cNvSpPr/>
            <p:nvPr/>
          </p:nvSpPr>
          <p:spPr>
            <a:xfrm>
              <a:off x="-3347950" y="3971575"/>
              <a:ext cx="188275" cy="291450"/>
            </a:xfrm>
            <a:custGeom>
              <a:rect b="b" l="l" r="r" t="t"/>
              <a:pathLst>
                <a:path extrusionOk="0" h="11658" w="7531">
                  <a:moveTo>
                    <a:pt x="4491" y="1351"/>
                  </a:moveTo>
                  <a:cubicBezTo>
                    <a:pt x="4609" y="1351"/>
                    <a:pt x="4725" y="1414"/>
                    <a:pt x="4790" y="1544"/>
                  </a:cubicBezTo>
                  <a:lnTo>
                    <a:pt x="6144" y="4285"/>
                  </a:lnTo>
                  <a:cubicBezTo>
                    <a:pt x="6239" y="4569"/>
                    <a:pt x="6081" y="4821"/>
                    <a:pt x="5829" y="4821"/>
                  </a:cubicBezTo>
                  <a:lnTo>
                    <a:pt x="1702" y="4821"/>
                  </a:lnTo>
                  <a:cubicBezTo>
                    <a:pt x="1482" y="4821"/>
                    <a:pt x="1261" y="4537"/>
                    <a:pt x="1387" y="4285"/>
                  </a:cubicBezTo>
                  <a:lnTo>
                    <a:pt x="2773" y="1544"/>
                  </a:lnTo>
                  <a:cubicBezTo>
                    <a:pt x="2836" y="1418"/>
                    <a:pt x="2962" y="1355"/>
                    <a:pt x="3088" y="1355"/>
                  </a:cubicBezTo>
                  <a:cubicBezTo>
                    <a:pt x="3214" y="1355"/>
                    <a:pt x="3340" y="1418"/>
                    <a:pt x="3403" y="1544"/>
                  </a:cubicBezTo>
                  <a:lnTo>
                    <a:pt x="3719" y="2174"/>
                  </a:lnTo>
                  <a:lnTo>
                    <a:pt x="4191" y="1513"/>
                  </a:lnTo>
                  <a:cubicBezTo>
                    <a:pt x="4267" y="1406"/>
                    <a:pt x="4380" y="1351"/>
                    <a:pt x="4491" y="1351"/>
                  </a:cubicBezTo>
                  <a:close/>
                  <a:moveTo>
                    <a:pt x="5136" y="5514"/>
                  </a:moveTo>
                  <a:cubicBezTo>
                    <a:pt x="5609" y="5514"/>
                    <a:pt x="5609" y="6175"/>
                    <a:pt x="5136" y="6175"/>
                  </a:cubicBezTo>
                  <a:lnTo>
                    <a:pt x="2364" y="6175"/>
                  </a:lnTo>
                  <a:cubicBezTo>
                    <a:pt x="1954" y="6175"/>
                    <a:pt x="1891" y="5514"/>
                    <a:pt x="2364" y="5514"/>
                  </a:cubicBezTo>
                  <a:close/>
                  <a:moveTo>
                    <a:pt x="5136" y="6869"/>
                  </a:moveTo>
                  <a:cubicBezTo>
                    <a:pt x="5609" y="6900"/>
                    <a:pt x="5609" y="7562"/>
                    <a:pt x="5136" y="7562"/>
                  </a:cubicBezTo>
                  <a:lnTo>
                    <a:pt x="2364" y="7562"/>
                  </a:lnTo>
                  <a:cubicBezTo>
                    <a:pt x="2175" y="7562"/>
                    <a:pt x="2017" y="7404"/>
                    <a:pt x="2017" y="7215"/>
                  </a:cubicBezTo>
                  <a:cubicBezTo>
                    <a:pt x="2017" y="7026"/>
                    <a:pt x="2175" y="6869"/>
                    <a:pt x="2364" y="6869"/>
                  </a:cubicBezTo>
                  <a:close/>
                  <a:moveTo>
                    <a:pt x="4790" y="8948"/>
                  </a:moveTo>
                  <a:lnTo>
                    <a:pt x="4790" y="10996"/>
                  </a:lnTo>
                  <a:lnTo>
                    <a:pt x="2742" y="10996"/>
                  </a:lnTo>
                  <a:lnTo>
                    <a:pt x="2742" y="8948"/>
                  </a:lnTo>
                  <a:close/>
                  <a:moveTo>
                    <a:pt x="1041" y="1"/>
                  </a:moveTo>
                  <a:cubicBezTo>
                    <a:pt x="505" y="1"/>
                    <a:pt x="1" y="473"/>
                    <a:pt x="1" y="1040"/>
                  </a:cubicBezTo>
                  <a:lnTo>
                    <a:pt x="1" y="7908"/>
                  </a:lnTo>
                  <a:cubicBezTo>
                    <a:pt x="1" y="8475"/>
                    <a:pt x="473" y="8948"/>
                    <a:pt x="1041" y="8948"/>
                  </a:cubicBezTo>
                  <a:lnTo>
                    <a:pt x="2080" y="8948"/>
                  </a:lnTo>
                  <a:lnTo>
                    <a:pt x="2080" y="10996"/>
                  </a:lnTo>
                  <a:lnTo>
                    <a:pt x="1041" y="10996"/>
                  </a:lnTo>
                  <a:cubicBezTo>
                    <a:pt x="600" y="10996"/>
                    <a:pt x="568" y="11657"/>
                    <a:pt x="1041" y="11657"/>
                  </a:cubicBezTo>
                  <a:lnTo>
                    <a:pt x="6522" y="11657"/>
                  </a:lnTo>
                  <a:cubicBezTo>
                    <a:pt x="6711" y="11657"/>
                    <a:pt x="6869" y="11500"/>
                    <a:pt x="6869" y="11311"/>
                  </a:cubicBezTo>
                  <a:cubicBezTo>
                    <a:pt x="6869" y="11122"/>
                    <a:pt x="6711" y="10964"/>
                    <a:pt x="6522" y="10964"/>
                  </a:cubicBezTo>
                  <a:lnTo>
                    <a:pt x="5483" y="10964"/>
                  </a:lnTo>
                  <a:lnTo>
                    <a:pt x="5483" y="8916"/>
                  </a:lnTo>
                  <a:lnTo>
                    <a:pt x="6522" y="8916"/>
                  </a:lnTo>
                  <a:cubicBezTo>
                    <a:pt x="7058" y="8916"/>
                    <a:pt x="7531" y="8444"/>
                    <a:pt x="7531" y="7877"/>
                  </a:cubicBezTo>
                  <a:lnTo>
                    <a:pt x="7531" y="977"/>
                  </a:lnTo>
                  <a:cubicBezTo>
                    <a:pt x="7531" y="442"/>
                    <a:pt x="7058" y="1"/>
                    <a:pt x="65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94" name="Google Shape;2294;p74"/>
          <p:cNvGrpSpPr/>
          <p:nvPr/>
        </p:nvGrpSpPr>
        <p:grpSpPr>
          <a:xfrm>
            <a:off x="858994" y="3307061"/>
            <a:ext cx="371998" cy="421927"/>
            <a:chOff x="-1575775" y="3238300"/>
            <a:chExt cx="258350" cy="293025"/>
          </a:xfrm>
        </p:grpSpPr>
        <p:sp>
          <p:nvSpPr>
            <p:cNvPr id="2295" name="Google Shape;2295;p74"/>
            <p:cNvSpPr/>
            <p:nvPr/>
          </p:nvSpPr>
          <p:spPr>
            <a:xfrm>
              <a:off x="-1489150" y="3306825"/>
              <a:ext cx="85875" cy="33100"/>
            </a:xfrm>
            <a:custGeom>
              <a:rect b="b" l="l" r="r" t="t"/>
              <a:pathLst>
                <a:path extrusionOk="0" h="1324" w="3435">
                  <a:moveTo>
                    <a:pt x="1" y="0"/>
                  </a:moveTo>
                  <a:lnTo>
                    <a:pt x="1702" y="1324"/>
                  </a:lnTo>
                  <a:lnTo>
                    <a:pt x="343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74"/>
            <p:cNvSpPr/>
            <p:nvPr/>
          </p:nvSpPr>
          <p:spPr>
            <a:xfrm>
              <a:off x="-1506475" y="3316275"/>
              <a:ext cx="46500" cy="67750"/>
            </a:xfrm>
            <a:custGeom>
              <a:rect b="b" l="l" r="r" t="t"/>
              <a:pathLst>
                <a:path extrusionOk="0" h="2710" w="1860">
                  <a:moveTo>
                    <a:pt x="1" y="1"/>
                  </a:moveTo>
                  <a:lnTo>
                    <a:pt x="1" y="2710"/>
                  </a:lnTo>
                  <a:lnTo>
                    <a:pt x="1859" y="1324"/>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74"/>
            <p:cNvSpPr/>
            <p:nvPr/>
          </p:nvSpPr>
          <p:spPr>
            <a:xfrm>
              <a:off x="-1575775" y="3238300"/>
              <a:ext cx="258350" cy="293025"/>
            </a:xfrm>
            <a:custGeom>
              <a:rect b="b" l="l" r="r" t="t"/>
              <a:pathLst>
                <a:path extrusionOk="0" h="11721" w="10334">
                  <a:moveTo>
                    <a:pt x="1418" y="694"/>
                  </a:moveTo>
                  <a:lnTo>
                    <a:pt x="1418" y="1387"/>
                  </a:lnTo>
                  <a:lnTo>
                    <a:pt x="756" y="1387"/>
                  </a:lnTo>
                  <a:lnTo>
                    <a:pt x="756" y="694"/>
                  </a:lnTo>
                  <a:close/>
                  <a:moveTo>
                    <a:pt x="9609" y="694"/>
                  </a:moveTo>
                  <a:lnTo>
                    <a:pt x="9609" y="1387"/>
                  </a:lnTo>
                  <a:lnTo>
                    <a:pt x="8947" y="1387"/>
                  </a:lnTo>
                  <a:lnTo>
                    <a:pt x="8947" y="694"/>
                  </a:lnTo>
                  <a:close/>
                  <a:moveTo>
                    <a:pt x="8002" y="2080"/>
                  </a:moveTo>
                  <a:cubicBezTo>
                    <a:pt x="8160" y="2080"/>
                    <a:pt x="8286" y="2206"/>
                    <a:pt x="8317" y="2395"/>
                  </a:cubicBezTo>
                  <a:lnTo>
                    <a:pt x="8317" y="2426"/>
                  </a:lnTo>
                  <a:lnTo>
                    <a:pt x="8317" y="6522"/>
                  </a:lnTo>
                  <a:lnTo>
                    <a:pt x="8254" y="6522"/>
                  </a:lnTo>
                  <a:cubicBezTo>
                    <a:pt x="8191" y="6774"/>
                    <a:pt x="8034" y="6900"/>
                    <a:pt x="7876" y="6900"/>
                  </a:cubicBezTo>
                  <a:lnTo>
                    <a:pt x="2457" y="6900"/>
                  </a:lnTo>
                  <a:cubicBezTo>
                    <a:pt x="2300" y="6900"/>
                    <a:pt x="2142" y="6774"/>
                    <a:pt x="2142" y="6554"/>
                  </a:cubicBezTo>
                  <a:lnTo>
                    <a:pt x="2142" y="6522"/>
                  </a:lnTo>
                  <a:lnTo>
                    <a:pt x="2142" y="2426"/>
                  </a:lnTo>
                  <a:cubicBezTo>
                    <a:pt x="2142" y="2269"/>
                    <a:pt x="2300" y="2080"/>
                    <a:pt x="2489" y="2080"/>
                  </a:cubicBezTo>
                  <a:close/>
                  <a:moveTo>
                    <a:pt x="7215" y="7562"/>
                  </a:moveTo>
                  <a:cubicBezTo>
                    <a:pt x="7687" y="7562"/>
                    <a:pt x="7687" y="8223"/>
                    <a:pt x="7215" y="8223"/>
                  </a:cubicBezTo>
                  <a:lnTo>
                    <a:pt x="3119" y="8223"/>
                  </a:lnTo>
                  <a:cubicBezTo>
                    <a:pt x="2678" y="8223"/>
                    <a:pt x="2646" y="7562"/>
                    <a:pt x="3119" y="7562"/>
                  </a:cubicBezTo>
                  <a:close/>
                  <a:moveTo>
                    <a:pt x="7215" y="8979"/>
                  </a:moveTo>
                  <a:cubicBezTo>
                    <a:pt x="7687" y="8979"/>
                    <a:pt x="7687" y="9641"/>
                    <a:pt x="7215" y="9641"/>
                  </a:cubicBezTo>
                  <a:lnTo>
                    <a:pt x="3119" y="9641"/>
                  </a:lnTo>
                  <a:cubicBezTo>
                    <a:pt x="2678" y="9641"/>
                    <a:pt x="2646" y="8979"/>
                    <a:pt x="3119" y="8979"/>
                  </a:cubicBezTo>
                  <a:close/>
                  <a:moveTo>
                    <a:pt x="1418" y="10366"/>
                  </a:moveTo>
                  <a:lnTo>
                    <a:pt x="1418" y="11027"/>
                  </a:lnTo>
                  <a:lnTo>
                    <a:pt x="756" y="11027"/>
                  </a:lnTo>
                  <a:lnTo>
                    <a:pt x="756" y="10366"/>
                  </a:lnTo>
                  <a:close/>
                  <a:moveTo>
                    <a:pt x="9609" y="10366"/>
                  </a:moveTo>
                  <a:lnTo>
                    <a:pt x="9609" y="11027"/>
                  </a:lnTo>
                  <a:lnTo>
                    <a:pt x="8947" y="11027"/>
                  </a:lnTo>
                  <a:lnTo>
                    <a:pt x="8947" y="10366"/>
                  </a:lnTo>
                  <a:close/>
                  <a:moveTo>
                    <a:pt x="378" y="1"/>
                  </a:moveTo>
                  <a:cubicBezTo>
                    <a:pt x="158" y="1"/>
                    <a:pt x="0" y="158"/>
                    <a:pt x="0" y="347"/>
                  </a:cubicBezTo>
                  <a:lnTo>
                    <a:pt x="0" y="1733"/>
                  </a:lnTo>
                  <a:cubicBezTo>
                    <a:pt x="0" y="1922"/>
                    <a:pt x="158" y="2080"/>
                    <a:pt x="378" y="2080"/>
                  </a:cubicBezTo>
                  <a:lnTo>
                    <a:pt x="725" y="2080"/>
                  </a:lnTo>
                  <a:lnTo>
                    <a:pt x="725" y="9641"/>
                  </a:lnTo>
                  <a:lnTo>
                    <a:pt x="378" y="9641"/>
                  </a:lnTo>
                  <a:cubicBezTo>
                    <a:pt x="158" y="9641"/>
                    <a:pt x="0" y="9799"/>
                    <a:pt x="0" y="9988"/>
                  </a:cubicBezTo>
                  <a:lnTo>
                    <a:pt x="0" y="11374"/>
                  </a:lnTo>
                  <a:cubicBezTo>
                    <a:pt x="0" y="11563"/>
                    <a:pt x="158" y="11720"/>
                    <a:pt x="378" y="11720"/>
                  </a:cubicBezTo>
                  <a:lnTo>
                    <a:pt x="1733" y="11720"/>
                  </a:lnTo>
                  <a:cubicBezTo>
                    <a:pt x="1953" y="11720"/>
                    <a:pt x="2111" y="11563"/>
                    <a:pt x="2111" y="11374"/>
                  </a:cubicBezTo>
                  <a:lnTo>
                    <a:pt x="2111" y="11027"/>
                  </a:lnTo>
                  <a:lnTo>
                    <a:pt x="8254" y="11027"/>
                  </a:lnTo>
                  <a:lnTo>
                    <a:pt x="8254" y="11374"/>
                  </a:lnTo>
                  <a:cubicBezTo>
                    <a:pt x="8254" y="11563"/>
                    <a:pt x="8412" y="11720"/>
                    <a:pt x="8601" y="11720"/>
                  </a:cubicBezTo>
                  <a:lnTo>
                    <a:pt x="9987" y="11720"/>
                  </a:lnTo>
                  <a:cubicBezTo>
                    <a:pt x="10176" y="11720"/>
                    <a:pt x="10334" y="11563"/>
                    <a:pt x="10334" y="11374"/>
                  </a:cubicBezTo>
                  <a:lnTo>
                    <a:pt x="10334" y="9988"/>
                  </a:lnTo>
                  <a:cubicBezTo>
                    <a:pt x="10334" y="9799"/>
                    <a:pt x="10176" y="9641"/>
                    <a:pt x="9987" y="9641"/>
                  </a:cubicBezTo>
                  <a:lnTo>
                    <a:pt x="9609" y="9641"/>
                  </a:lnTo>
                  <a:lnTo>
                    <a:pt x="9609" y="2080"/>
                  </a:lnTo>
                  <a:lnTo>
                    <a:pt x="9987" y="2080"/>
                  </a:lnTo>
                  <a:cubicBezTo>
                    <a:pt x="10176" y="2080"/>
                    <a:pt x="10334" y="1922"/>
                    <a:pt x="10334" y="1733"/>
                  </a:cubicBezTo>
                  <a:lnTo>
                    <a:pt x="10334" y="347"/>
                  </a:lnTo>
                  <a:cubicBezTo>
                    <a:pt x="10334" y="158"/>
                    <a:pt x="10176" y="1"/>
                    <a:pt x="9987" y="1"/>
                  </a:cubicBezTo>
                  <a:lnTo>
                    <a:pt x="8601" y="1"/>
                  </a:lnTo>
                  <a:cubicBezTo>
                    <a:pt x="8412" y="1"/>
                    <a:pt x="8254" y="158"/>
                    <a:pt x="8254" y="347"/>
                  </a:cubicBezTo>
                  <a:lnTo>
                    <a:pt x="8254" y="694"/>
                  </a:lnTo>
                  <a:lnTo>
                    <a:pt x="2111" y="694"/>
                  </a:lnTo>
                  <a:lnTo>
                    <a:pt x="2111" y="347"/>
                  </a:lnTo>
                  <a:cubicBezTo>
                    <a:pt x="2111" y="158"/>
                    <a:pt x="1953" y="1"/>
                    <a:pt x="17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74"/>
            <p:cNvSpPr/>
            <p:nvPr/>
          </p:nvSpPr>
          <p:spPr>
            <a:xfrm>
              <a:off x="-1489150" y="3360375"/>
              <a:ext cx="85875" cy="32325"/>
            </a:xfrm>
            <a:custGeom>
              <a:rect b="b" l="l" r="r" t="t"/>
              <a:pathLst>
                <a:path extrusionOk="0" h="1293" w="3435">
                  <a:moveTo>
                    <a:pt x="1702" y="1"/>
                  </a:moveTo>
                  <a:lnTo>
                    <a:pt x="1" y="1293"/>
                  </a:lnTo>
                  <a:lnTo>
                    <a:pt x="3435" y="1293"/>
                  </a:lnTo>
                  <a:lnTo>
                    <a:pt x="170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74"/>
            <p:cNvSpPr/>
            <p:nvPr/>
          </p:nvSpPr>
          <p:spPr>
            <a:xfrm>
              <a:off x="-1431650" y="3316275"/>
              <a:ext cx="44925" cy="67750"/>
            </a:xfrm>
            <a:custGeom>
              <a:rect b="b" l="l" r="r" t="t"/>
              <a:pathLst>
                <a:path extrusionOk="0" h="2710" w="1797">
                  <a:moveTo>
                    <a:pt x="1796" y="1"/>
                  </a:moveTo>
                  <a:lnTo>
                    <a:pt x="0" y="1324"/>
                  </a:lnTo>
                  <a:lnTo>
                    <a:pt x="1796" y="2710"/>
                  </a:lnTo>
                  <a:lnTo>
                    <a:pt x="179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00" name="Google Shape;2300;p74"/>
          <p:cNvGrpSpPr/>
          <p:nvPr/>
        </p:nvGrpSpPr>
        <p:grpSpPr>
          <a:xfrm>
            <a:off x="2503892" y="3309051"/>
            <a:ext cx="423079" cy="424159"/>
            <a:chOff x="-1591550" y="3597475"/>
            <a:chExt cx="293825" cy="294575"/>
          </a:xfrm>
        </p:grpSpPr>
        <p:sp>
          <p:nvSpPr>
            <p:cNvPr id="2301" name="Google Shape;2301;p74"/>
            <p:cNvSpPr/>
            <p:nvPr/>
          </p:nvSpPr>
          <p:spPr>
            <a:xfrm>
              <a:off x="-1509625" y="3597475"/>
              <a:ext cx="211900" cy="207150"/>
            </a:xfrm>
            <a:custGeom>
              <a:rect b="b" l="l" r="r" t="t"/>
              <a:pathLst>
                <a:path extrusionOk="0" h="8286" w="8476">
                  <a:moveTo>
                    <a:pt x="6105" y="1"/>
                  </a:moveTo>
                  <a:cubicBezTo>
                    <a:pt x="6014" y="1"/>
                    <a:pt x="5916" y="39"/>
                    <a:pt x="5829" y="126"/>
                  </a:cubicBezTo>
                  <a:lnTo>
                    <a:pt x="3781" y="2205"/>
                  </a:lnTo>
                  <a:cubicBezTo>
                    <a:pt x="3718" y="2268"/>
                    <a:pt x="3655" y="2363"/>
                    <a:pt x="3655" y="2426"/>
                  </a:cubicBezTo>
                  <a:lnTo>
                    <a:pt x="3655" y="4253"/>
                  </a:lnTo>
                  <a:lnTo>
                    <a:pt x="1544" y="6332"/>
                  </a:lnTo>
                  <a:cubicBezTo>
                    <a:pt x="1400" y="6270"/>
                    <a:pt x="1256" y="6242"/>
                    <a:pt x="1119" y="6242"/>
                  </a:cubicBezTo>
                  <a:cubicBezTo>
                    <a:pt x="835" y="6242"/>
                    <a:pt x="580" y="6362"/>
                    <a:pt x="410" y="6553"/>
                  </a:cubicBezTo>
                  <a:cubicBezTo>
                    <a:pt x="0" y="6931"/>
                    <a:pt x="0" y="7592"/>
                    <a:pt x="410" y="8002"/>
                  </a:cubicBezTo>
                  <a:cubicBezTo>
                    <a:pt x="599" y="8191"/>
                    <a:pt x="859" y="8286"/>
                    <a:pt x="1123" y="8286"/>
                  </a:cubicBezTo>
                  <a:cubicBezTo>
                    <a:pt x="1387" y="8286"/>
                    <a:pt x="1655" y="8191"/>
                    <a:pt x="1859" y="8002"/>
                  </a:cubicBezTo>
                  <a:cubicBezTo>
                    <a:pt x="2174" y="7687"/>
                    <a:pt x="2206" y="7214"/>
                    <a:pt x="2048" y="6868"/>
                  </a:cubicBezTo>
                  <a:lnTo>
                    <a:pt x="4128" y="4757"/>
                  </a:lnTo>
                  <a:lnTo>
                    <a:pt x="5955" y="4757"/>
                  </a:lnTo>
                  <a:cubicBezTo>
                    <a:pt x="6018" y="4757"/>
                    <a:pt x="6144" y="4725"/>
                    <a:pt x="6175" y="4662"/>
                  </a:cubicBezTo>
                  <a:lnTo>
                    <a:pt x="8286" y="2552"/>
                  </a:lnTo>
                  <a:cubicBezTo>
                    <a:pt x="8475" y="2331"/>
                    <a:pt x="8349" y="1985"/>
                    <a:pt x="8034" y="1985"/>
                  </a:cubicBezTo>
                  <a:lnTo>
                    <a:pt x="6428" y="1985"/>
                  </a:lnTo>
                  <a:lnTo>
                    <a:pt x="6428" y="346"/>
                  </a:lnTo>
                  <a:cubicBezTo>
                    <a:pt x="6428" y="140"/>
                    <a:pt x="6278" y="1"/>
                    <a:pt x="610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74"/>
            <p:cNvSpPr/>
            <p:nvPr/>
          </p:nvSpPr>
          <p:spPr>
            <a:xfrm>
              <a:off x="-1541125" y="3719125"/>
              <a:ext cx="120525" cy="118275"/>
            </a:xfrm>
            <a:custGeom>
              <a:rect b="b" l="l" r="r" t="t"/>
              <a:pathLst>
                <a:path extrusionOk="0" h="4731" w="4821">
                  <a:moveTo>
                    <a:pt x="2340" y="1"/>
                  </a:moveTo>
                  <a:cubicBezTo>
                    <a:pt x="1722" y="1"/>
                    <a:pt x="1163" y="241"/>
                    <a:pt x="725" y="679"/>
                  </a:cubicBezTo>
                  <a:cubicBezTo>
                    <a:pt x="284" y="1120"/>
                    <a:pt x="0" y="1750"/>
                    <a:pt x="0" y="2380"/>
                  </a:cubicBezTo>
                  <a:cubicBezTo>
                    <a:pt x="0" y="3943"/>
                    <a:pt x="1211" y="4731"/>
                    <a:pt x="2420" y="4731"/>
                  </a:cubicBezTo>
                  <a:cubicBezTo>
                    <a:pt x="3622" y="4731"/>
                    <a:pt x="4821" y="3951"/>
                    <a:pt x="4821" y="2380"/>
                  </a:cubicBezTo>
                  <a:cubicBezTo>
                    <a:pt x="4821" y="2096"/>
                    <a:pt x="4758" y="1844"/>
                    <a:pt x="4663" y="1592"/>
                  </a:cubicBezTo>
                  <a:lnTo>
                    <a:pt x="4096" y="2159"/>
                  </a:lnTo>
                  <a:cubicBezTo>
                    <a:pt x="4253" y="3199"/>
                    <a:pt x="3434" y="4081"/>
                    <a:pt x="2395" y="4081"/>
                  </a:cubicBezTo>
                  <a:cubicBezTo>
                    <a:pt x="882" y="4081"/>
                    <a:pt x="126" y="2222"/>
                    <a:pt x="1197" y="1151"/>
                  </a:cubicBezTo>
                  <a:cubicBezTo>
                    <a:pt x="1522" y="827"/>
                    <a:pt x="1984" y="665"/>
                    <a:pt x="2428" y="665"/>
                  </a:cubicBezTo>
                  <a:cubicBezTo>
                    <a:pt x="2501" y="665"/>
                    <a:pt x="2575" y="670"/>
                    <a:pt x="2647" y="679"/>
                  </a:cubicBezTo>
                  <a:lnTo>
                    <a:pt x="3182" y="143"/>
                  </a:lnTo>
                  <a:cubicBezTo>
                    <a:pt x="2894" y="47"/>
                    <a:pt x="2611" y="1"/>
                    <a:pt x="23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74"/>
            <p:cNvSpPr/>
            <p:nvPr/>
          </p:nvSpPr>
          <p:spPr>
            <a:xfrm>
              <a:off x="-1591550" y="3668825"/>
              <a:ext cx="222925" cy="223225"/>
            </a:xfrm>
            <a:custGeom>
              <a:rect b="b" l="l" r="r" t="t"/>
              <a:pathLst>
                <a:path extrusionOk="0" h="8929" w="8917">
                  <a:moveTo>
                    <a:pt x="4475" y="1"/>
                  </a:moveTo>
                  <a:cubicBezTo>
                    <a:pt x="3329" y="1"/>
                    <a:pt x="2187" y="454"/>
                    <a:pt x="1324" y="1336"/>
                  </a:cubicBezTo>
                  <a:cubicBezTo>
                    <a:pt x="474" y="2155"/>
                    <a:pt x="1" y="3289"/>
                    <a:pt x="1" y="4486"/>
                  </a:cubicBezTo>
                  <a:cubicBezTo>
                    <a:pt x="1" y="6912"/>
                    <a:pt x="2017" y="8929"/>
                    <a:pt x="4475" y="8929"/>
                  </a:cubicBezTo>
                  <a:cubicBezTo>
                    <a:pt x="6901" y="8929"/>
                    <a:pt x="8917" y="6912"/>
                    <a:pt x="8917" y="4486"/>
                  </a:cubicBezTo>
                  <a:cubicBezTo>
                    <a:pt x="8917" y="3604"/>
                    <a:pt x="8696" y="2817"/>
                    <a:pt x="8255" y="2124"/>
                  </a:cubicBezTo>
                  <a:cubicBezTo>
                    <a:pt x="8098" y="2218"/>
                    <a:pt x="7342" y="2943"/>
                    <a:pt x="7184" y="3100"/>
                  </a:cubicBezTo>
                  <a:cubicBezTo>
                    <a:pt x="8161" y="5148"/>
                    <a:pt x="6680" y="7511"/>
                    <a:pt x="4412" y="7511"/>
                  </a:cubicBezTo>
                  <a:cubicBezTo>
                    <a:pt x="1702" y="7511"/>
                    <a:pt x="316" y="4203"/>
                    <a:pt x="2269" y="2281"/>
                  </a:cubicBezTo>
                  <a:cubicBezTo>
                    <a:pt x="2869" y="1681"/>
                    <a:pt x="3659" y="1373"/>
                    <a:pt x="4447" y="1373"/>
                  </a:cubicBezTo>
                  <a:cubicBezTo>
                    <a:pt x="4900" y="1373"/>
                    <a:pt x="5352" y="1475"/>
                    <a:pt x="5766" y="1682"/>
                  </a:cubicBezTo>
                  <a:cubicBezTo>
                    <a:pt x="5924" y="1525"/>
                    <a:pt x="6617" y="800"/>
                    <a:pt x="6838" y="706"/>
                  </a:cubicBezTo>
                  <a:cubicBezTo>
                    <a:pt x="6115" y="233"/>
                    <a:pt x="5294" y="1"/>
                    <a:pt x="447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04" name="Google Shape;2304;p74"/>
          <p:cNvGrpSpPr/>
          <p:nvPr/>
        </p:nvGrpSpPr>
        <p:grpSpPr>
          <a:xfrm>
            <a:off x="4153362" y="3318663"/>
            <a:ext cx="421927" cy="399248"/>
            <a:chOff x="-1592325" y="3957400"/>
            <a:chExt cx="293025" cy="277275"/>
          </a:xfrm>
        </p:grpSpPr>
        <p:sp>
          <p:nvSpPr>
            <p:cNvPr id="2305" name="Google Shape;2305;p74"/>
            <p:cNvSpPr/>
            <p:nvPr/>
          </p:nvSpPr>
          <p:spPr>
            <a:xfrm>
              <a:off x="-1591550" y="3957400"/>
              <a:ext cx="292250" cy="68550"/>
            </a:xfrm>
            <a:custGeom>
              <a:rect b="b" l="l" r="r" t="t"/>
              <a:pathLst>
                <a:path extrusionOk="0" h="2742" w="11690">
                  <a:moveTo>
                    <a:pt x="9894" y="1355"/>
                  </a:moveTo>
                  <a:cubicBezTo>
                    <a:pt x="10335" y="1355"/>
                    <a:pt x="10366" y="2017"/>
                    <a:pt x="9894" y="2017"/>
                  </a:cubicBezTo>
                  <a:lnTo>
                    <a:pt x="5798" y="2017"/>
                  </a:lnTo>
                  <a:cubicBezTo>
                    <a:pt x="5778" y="2019"/>
                    <a:pt x="5759" y="2021"/>
                    <a:pt x="5741" y="2021"/>
                  </a:cubicBezTo>
                  <a:cubicBezTo>
                    <a:pt x="5326" y="2021"/>
                    <a:pt x="5345" y="1355"/>
                    <a:pt x="5798" y="1355"/>
                  </a:cubicBezTo>
                  <a:close/>
                  <a:moveTo>
                    <a:pt x="1671" y="1355"/>
                  </a:moveTo>
                  <a:cubicBezTo>
                    <a:pt x="1860" y="1355"/>
                    <a:pt x="2017" y="1513"/>
                    <a:pt x="2017" y="1702"/>
                  </a:cubicBezTo>
                  <a:cubicBezTo>
                    <a:pt x="2017" y="1891"/>
                    <a:pt x="1860" y="2048"/>
                    <a:pt x="1671" y="2048"/>
                  </a:cubicBezTo>
                  <a:cubicBezTo>
                    <a:pt x="1482" y="2048"/>
                    <a:pt x="1324" y="1891"/>
                    <a:pt x="1324" y="1702"/>
                  </a:cubicBezTo>
                  <a:cubicBezTo>
                    <a:pt x="1356" y="1513"/>
                    <a:pt x="1513" y="1355"/>
                    <a:pt x="1671" y="1355"/>
                  </a:cubicBezTo>
                  <a:close/>
                  <a:moveTo>
                    <a:pt x="3057" y="1355"/>
                  </a:moveTo>
                  <a:cubicBezTo>
                    <a:pt x="3246" y="1355"/>
                    <a:pt x="3404" y="1513"/>
                    <a:pt x="3404" y="1702"/>
                  </a:cubicBezTo>
                  <a:cubicBezTo>
                    <a:pt x="3404" y="1891"/>
                    <a:pt x="3246" y="2048"/>
                    <a:pt x="3057" y="2048"/>
                  </a:cubicBezTo>
                  <a:cubicBezTo>
                    <a:pt x="2836" y="2048"/>
                    <a:pt x="2679" y="1891"/>
                    <a:pt x="2679" y="1702"/>
                  </a:cubicBezTo>
                  <a:cubicBezTo>
                    <a:pt x="2679" y="1513"/>
                    <a:pt x="2836" y="1355"/>
                    <a:pt x="3057" y="1355"/>
                  </a:cubicBezTo>
                  <a:close/>
                  <a:moveTo>
                    <a:pt x="4412" y="1355"/>
                  </a:moveTo>
                  <a:cubicBezTo>
                    <a:pt x="4632" y="1355"/>
                    <a:pt x="4790" y="1513"/>
                    <a:pt x="4790" y="1702"/>
                  </a:cubicBezTo>
                  <a:cubicBezTo>
                    <a:pt x="4790" y="1891"/>
                    <a:pt x="4632" y="2048"/>
                    <a:pt x="4412" y="2048"/>
                  </a:cubicBezTo>
                  <a:cubicBezTo>
                    <a:pt x="4223" y="2048"/>
                    <a:pt x="4065" y="1891"/>
                    <a:pt x="4065" y="1702"/>
                  </a:cubicBezTo>
                  <a:cubicBezTo>
                    <a:pt x="4065" y="1513"/>
                    <a:pt x="4223" y="1355"/>
                    <a:pt x="4412" y="1355"/>
                  </a:cubicBezTo>
                  <a:close/>
                  <a:moveTo>
                    <a:pt x="1041" y="0"/>
                  </a:moveTo>
                  <a:cubicBezTo>
                    <a:pt x="474" y="0"/>
                    <a:pt x="1" y="473"/>
                    <a:pt x="1" y="1040"/>
                  </a:cubicBezTo>
                  <a:lnTo>
                    <a:pt x="1" y="2741"/>
                  </a:lnTo>
                  <a:lnTo>
                    <a:pt x="11689" y="2741"/>
                  </a:lnTo>
                  <a:lnTo>
                    <a:pt x="11689" y="1040"/>
                  </a:lnTo>
                  <a:cubicBezTo>
                    <a:pt x="11689" y="505"/>
                    <a:pt x="11154" y="0"/>
                    <a:pt x="106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74"/>
            <p:cNvSpPr/>
            <p:nvPr/>
          </p:nvSpPr>
          <p:spPr>
            <a:xfrm>
              <a:off x="-1592325" y="4043250"/>
              <a:ext cx="291450" cy="171725"/>
            </a:xfrm>
            <a:custGeom>
              <a:rect b="b" l="l" r="r" t="t"/>
              <a:pathLst>
                <a:path extrusionOk="0" h="6869" w="11658">
                  <a:moveTo>
                    <a:pt x="0" y="0"/>
                  </a:moveTo>
                  <a:lnTo>
                    <a:pt x="0" y="5829"/>
                  </a:lnTo>
                  <a:cubicBezTo>
                    <a:pt x="0" y="6396"/>
                    <a:pt x="473" y="6869"/>
                    <a:pt x="1040" y="6869"/>
                  </a:cubicBezTo>
                  <a:lnTo>
                    <a:pt x="2867" y="6869"/>
                  </a:lnTo>
                  <a:lnTo>
                    <a:pt x="2647" y="6616"/>
                  </a:lnTo>
                  <a:cubicBezTo>
                    <a:pt x="2521" y="6522"/>
                    <a:pt x="2521" y="6270"/>
                    <a:pt x="2647" y="6144"/>
                  </a:cubicBezTo>
                  <a:lnTo>
                    <a:pt x="2993" y="5797"/>
                  </a:lnTo>
                  <a:cubicBezTo>
                    <a:pt x="2962" y="5734"/>
                    <a:pt x="2930" y="5608"/>
                    <a:pt x="2867" y="5482"/>
                  </a:cubicBezTo>
                  <a:lnTo>
                    <a:pt x="2363" y="5482"/>
                  </a:lnTo>
                  <a:cubicBezTo>
                    <a:pt x="2174" y="5482"/>
                    <a:pt x="2017" y="5325"/>
                    <a:pt x="2017" y="5136"/>
                  </a:cubicBezTo>
                  <a:lnTo>
                    <a:pt x="2017" y="3750"/>
                  </a:lnTo>
                  <a:cubicBezTo>
                    <a:pt x="2017" y="3561"/>
                    <a:pt x="2174" y="3403"/>
                    <a:pt x="2363" y="3403"/>
                  </a:cubicBezTo>
                  <a:lnTo>
                    <a:pt x="2867" y="3403"/>
                  </a:lnTo>
                  <a:cubicBezTo>
                    <a:pt x="2930" y="3277"/>
                    <a:pt x="2962" y="3214"/>
                    <a:pt x="2993" y="3088"/>
                  </a:cubicBezTo>
                  <a:lnTo>
                    <a:pt x="2647" y="2741"/>
                  </a:lnTo>
                  <a:cubicBezTo>
                    <a:pt x="2521" y="2615"/>
                    <a:pt x="2521" y="2363"/>
                    <a:pt x="2647" y="2269"/>
                  </a:cubicBezTo>
                  <a:lnTo>
                    <a:pt x="3624" y="1261"/>
                  </a:lnTo>
                  <a:cubicBezTo>
                    <a:pt x="3687" y="1213"/>
                    <a:pt x="3773" y="1190"/>
                    <a:pt x="3860" y="1190"/>
                  </a:cubicBezTo>
                  <a:cubicBezTo>
                    <a:pt x="3946" y="1190"/>
                    <a:pt x="4033" y="1213"/>
                    <a:pt x="4096" y="1261"/>
                  </a:cubicBezTo>
                  <a:lnTo>
                    <a:pt x="4443" y="1639"/>
                  </a:lnTo>
                  <a:cubicBezTo>
                    <a:pt x="4537" y="1576"/>
                    <a:pt x="4663" y="1544"/>
                    <a:pt x="4758" y="1513"/>
                  </a:cubicBezTo>
                  <a:lnTo>
                    <a:pt x="4758" y="1009"/>
                  </a:lnTo>
                  <a:cubicBezTo>
                    <a:pt x="4758" y="788"/>
                    <a:pt x="4915" y="631"/>
                    <a:pt x="5136" y="631"/>
                  </a:cubicBezTo>
                  <a:lnTo>
                    <a:pt x="6490" y="631"/>
                  </a:lnTo>
                  <a:cubicBezTo>
                    <a:pt x="6711" y="631"/>
                    <a:pt x="6869" y="788"/>
                    <a:pt x="6869" y="1009"/>
                  </a:cubicBezTo>
                  <a:lnTo>
                    <a:pt x="6869" y="1513"/>
                  </a:lnTo>
                  <a:cubicBezTo>
                    <a:pt x="6963" y="1544"/>
                    <a:pt x="7058" y="1576"/>
                    <a:pt x="7184" y="1639"/>
                  </a:cubicBezTo>
                  <a:lnTo>
                    <a:pt x="7530" y="1261"/>
                  </a:lnTo>
                  <a:cubicBezTo>
                    <a:pt x="7593" y="1213"/>
                    <a:pt x="7680" y="1190"/>
                    <a:pt x="7766" y="1190"/>
                  </a:cubicBezTo>
                  <a:cubicBezTo>
                    <a:pt x="7853" y="1190"/>
                    <a:pt x="7940" y="1213"/>
                    <a:pt x="8003" y="1261"/>
                  </a:cubicBezTo>
                  <a:lnTo>
                    <a:pt x="8979" y="2269"/>
                  </a:lnTo>
                  <a:cubicBezTo>
                    <a:pt x="9105" y="2363"/>
                    <a:pt x="9105" y="2615"/>
                    <a:pt x="8979" y="2741"/>
                  </a:cubicBezTo>
                  <a:lnTo>
                    <a:pt x="8633" y="3088"/>
                  </a:lnTo>
                  <a:cubicBezTo>
                    <a:pt x="8664" y="3151"/>
                    <a:pt x="8696" y="3277"/>
                    <a:pt x="8759" y="3403"/>
                  </a:cubicBezTo>
                  <a:lnTo>
                    <a:pt x="9263" y="3403"/>
                  </a:lnTo>
                  <a:cubicBezTo>
                    <a:pt x="9452" y="3403"/>
                    <a:pt x="9609" y="3561"/>
                    <a:pt x="9609" y="3750"/>
                  </a:cubicBezTo>
                  <a:lnTo>
                    <a:pt x="9609" y="5136"/>
                  </a:lnTo>
                  <a:cubicBezTo>
                    <a:pt x="9609" y="5325"/>
                    <a:pt x="9452" y="5482"/>
                    <a:pt x="9263" y="5482"/>
                  </a:cubicBezTo>
                  <a:lnTo>
                    <a:pt x="8759" y="5482"/>
                  </a:lnTo>
                  <a:cubicBezTo>
                    <a:pt x="8727" y="5608"/>
                    <a:pt x="8664" y="5671"/>
                    <a:pt x="8633" y="5797"/>
                  </a:cubicBezTo>
                  <a:lnTo>
                    <a:pt x="8979" y="6144"/>
                  </a:lnTo>
                  <a:cubicBezTo>
                    <a:pt x="9105" y="6270"/>
                    <a:pt x="9105" y="6522"/>
                    <a:pt x="8979" y="6616"/>
                  </a:cubicBezTo>
                  <a:lnTo>
                    <a:pt x="8759" y="6869"/>
                  </a:lnTo>
                  <a:lnTo>
                    <a:pt x="10586" y="6869"/>
                  </a:lnTo>
                  <a:cubicBezTo>
                    <a:pt x="11153" y="6869"/>
                    <a:pt x="11657" y="6396"/>
                    <a:pt x="11657" y="5829"/>
                  </a:cubicBezTo>
                  <a:lnTo>
                    <a:pt x="1165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74"/>
            <p:cNvSpPr/>
            <p:nvPr/>
          </p:nvSpPr>
          <p:spPr>
            <a:xfrm>
              <a:off x="-1471825" y="4129100"/>
              <a:ext cx="51225" cy="51225"/>
            </a:xfrm>
            <a:custGeom>
              <a:rect b="b" l="l" r="r" t="t"/>
              <a:pathLst>
                <a:path extrusionOk="0" h="2049" w="2049">
                  <a:moveTo>
                    <a:pt x="1009" y="1"/>
                  </a:moveTo>
                  <a:cubicBezTo>
                    <a:pt x="442" y="1"/>
                    <a:pt x="1" y="473"/>
                    <a:pt x="1" y="1009"/>
                  </a:cubicBezTo>
                  <a:cubicBezTo>
                    <a:pt x="1" y="1576"/>
                    <a:pt x="442" y="2048"/>
                    <a:pt x="1009" y="2048"/>
                  </a:cubicBezTo>
                  <a:cubicBezTo>
                    <a:pt x="1576" y="2048"/>
                    <a:pt x="2049" y="1576"/>
                    <a:pt x="2049" y="1009"/>
                  </a:cubicBezTo>
                  <a:cubicBezTo>
                    <a:pt x="2049" y="473"/>
                    <a:pt x="1576" y="1"/>
                    <a:pt x="10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74"/>
            <p:cNvSpPr/>
            <p:nvPr/>
          </p:nvSpPr>
          <p:spPr>
            <a:xfrm>
              <a:off x="-1526175" y="4077900"/>
              <a:ext cx="156775" cy="156775"/>
            </a:xfrm>
            <a:custGeom>
              <a:rect b="b" l="l" r="r" t="t"/>
              <a:pathLst>
                <a:path extrusionOk="0" h="6271" w="6271">
                  <a:moveTo>
                    <a:pt x="3183" y="1418"/>
                  </a:moveTo>
                  <a:cubicBezTo>
                    <a:pt x="4128" y="1418"/>
                    <a:pt x="4884" y="2175"/>
                    <a:pt x="4884" y="3120"/>
                  </a:cubicBezTo>
                  <a:cubicBezTo>
                    <a:pt x="4884" y="4033"/>
                    <a:pt x="4128" y="4821"/>
                    <a:pt x="3183" y="4821"/>
                  </a:cubicBezTo>
                  <a:cubicBezTo>
                    <a:pt x="2238" y="4821"/>
                    <a:pt x="1482" y="4065"/>
                    <a:pt x="1482" y="3120"/>
                  </a:cubicBezTo>
                  <a:cubicBezTo>
                    <a:pt x="1482" y="2175"/>
                    <a:pt x="2238" y="1418"/>
                    <a:pt x="3183" y="1418"/>
                  </a:cubicBezTo>
                  <a:close/>
                  <a:moveTo>
                    <a:pt x="2805" y="1"/>
                  </a:moveTo>
                  <a:lnTo>
                    <a:pt x="2805" y="442"/>
                  </a:lnTo>
                  <a:cubicBezTo>
                    <a:pt x="2805" y="599"/>
                    <a:pt x="2679" y="725"/>
                    <a:pt x="2521" y="757"/>
                  </a:cubicBezTo>
                  <a:cubicBezTo>
                    <a:pt x="2332" y="788"/>
                    <a:pt x="2080" y="914"/>
                    <a:pt x="1891" y="1040"/>
                  </a:cubicBezTo>
                  <a:cubicBezTo>
                    <a:pt x="1847" y="1063"/>
                    <a:pt x="1794" y="1073"/>
                    <a:pt x="1739" y="1073"/>
                  </a:cubicBezTo>
                  <a:cubicBezTo>
                    <a:pt x="1639" y="1073"/>
                    <a:pt x="1531" y="1038"/>
                    <a:pt x="1450" y="977"/>
                  </a:cubicBezTo>
                  <a:lnTo>
                    <a:pt x="1135" y="662"/>
                  </a:lnTo>
                  <a:lnTo>
                    <a:pt x="662" y="1135"/>
                  </a:lnTo>
                  <a:lnTo>
                    <a:pt x="978" y="1450"/>
                  </a:lnTo>
                  <a:cubicBezTo>
                    <a:pt x="1104" y="1576"/>
                    <a:pt x="1104" y="1733"/>
                    <a:pt x="1041" y="1891"/>
                  </a:cubicBezTo>
                  <a:cubicBezTo>
                    <a:pt x="915" y="2080"/>
                    <a:pt x="820" y="2301"/>
                    <a:pt x="757" y="2521"/>
                  </a:cubicBezTo>
                  <a:cubicBezTo>
                    <a:pt x="726" y="2679"/>
                    <a:pt x="599" y="2805"/>
                    <a:pt x="442" y="2805"/>
                  </a:cubicBezTo>
                  <a:lnTo>
                    <a:pt x="1" y="2805"/>
                  </a:lnTo>
                  <a:lnTo>
                    <a:pt x="1" y="3466"/>
                  </a:lnTo>
                  <a:lnTo>
                    <a:pt x="442" y="3466"/>
                  </a:lnTo>
                  <a:cubicBezTo>
                    <a:pt x="599" y="3466"/>
                    <a:pt x="726" y="3592"/>
                    <a:pt x="757" y="3750"/>
                  </a:cubicBezTo>
                  <a:cubicBezTo>
                    <a:pt x="789" y="3939"/>
                    <a:pt x="915" y="4191"/>
                    <a:pt x="1041" y="4380"/>
                  </a:cubicBezTo>
                  <a:cubicBezTo>
                    <a:pt x="1104" y="4506"/>
                    <a:pt x="1072" y="4695"/>
                    <a:pt x="978" y="4821"/>
                  </a:cubicBezTo>
                  <a:lnTo>
                    <a:pt x="662" y="5136"/>
                  </a:lnTo>
                  <a:lnTo>
                    <a:pt x="1135" y="5609"/>
                  </a:lnTo>
                  <a:lnTo>
                    <a:pt x="1450" y="5294"/>
                  </a:lnTo>
                  <a:cubicBezTo>
                    <a:pt x="1524" y="5220"/>
                    <a:pt x="1609" y="5189"/>
                    <a:pt x="1698" y="5189"/>
                  </a:cubicBezTo>
                  <a:cubicBezTo>
                    <a:pt x="1761" y="5189"/>
                    <a:pt x="1826" y="5204"/>
                    <a:pt x="1891" y="5230"/>
                  </a:cubicBezTo>
                  <a:cubicBezTo>
                    <a:pt x="2080" y="5357"/>
                    <a:pt x="2301" y="5451"/>
                    <a:pt x="2521" y="5514"/>
                  </a:cubicBezTo>
                  <a:cubicBezTo>
                    <a:pt x="2679" y="5546"/>
                    <a:pt x="2805" y="5672"/>
                    <a:pt x="2805" y="5829"/>
                  </a:cubicBezTo>
                  <a:lnTo>
                    <a:pt x="2805" y="6270"/>
                  </a:lnTo>
                  <a:lnTo>
                    <a:pt x="3466" y="6270"/>
                  </a:lnTo>
                  <a:lnTo>
                    <a:pt x="3466" y="5829"/>
                  </a:lnTo>
                  <a:cubicBezTo>
                    <a:pt x="3466" y="5672"/>
                    <a:pt x="3592" y="5546"/>
                    <a:pt x="3750" y="5514"/>
                  </a:cubicBezTo>
                  <a:cubicBezTo>
                    <a:pt x="3939" y="5483"/>
                    <a:pt x="4160" y="5357"/>
                    <a:pt x="4380" y="5230"/>
                  </a:cubicBezTo>
                  <a:cubicBezTo>
                    <a:pt x="4414" y="5208"/>
                    <a:pt x="4463" y="5198"/>
                    <a:pt x="4517" y="5198"/>
                  </a:cubicBezTo>
                  <a:cubicBezTo>
                    <a:pt x="4615" y="5198"/>
                    <a:pt x="4729" y="5232"/>
                    <a:pt x="4790" y="5294"/>
                  </a:cubicBezTo>
                  <a:lnTo>
                    <a:pt x="5105" y="5609"/>
                  </a:lnTo>
                  <a:lnTo>
                    <a:pt x="5577" y="5136"/>
                  </a:lnTo>
                  <a:lnTo>
                    <a:pt x="5262" y="4821"/>
                  </a:lnTo>
                  <a:cubicBezTo>
                    <a:pt x="5168" y="4695"/>
                    <a:pt x="5168" y="4537"/>
                    <a:pt x="5231" y="4380"/>
                  </a:cubicBezTo>
                  <a:cubicBezTo>
                    <a:pt x="5357" y="4191"/>
                    <a:pt x="5420" y="3970"/>
                    <a:pt x="5514" y="3750"/>
                  </a:cubicBezTo>
                  <a:cubicBezTo>
                    <a:pt x="5546" y="3592"/>
                    <a:pt x="5672" y="3466"/>
                    <a:pt x="5829" y="3466"/>
                  </a:cubicBezTo>
                  <a:lnTo>
                    <a:pt x="6270" y="3466"/>
                  </a:lnTo>
                  <a:lnTo>
                    <a:pt x="6270" y="2773"/>
                  </a:lnTo>
                  <a:lnTo>
                    <a:pt x="5829" y="2773"/>
                  </a:lnTo>
                  <a:cubicBezTo>
                    <a:pt x="5672" y="2773"/>
                    <a:pt x="5546" y="2647"/>
                    <a:pt x="5514" y="2490"/>
                  </a:cubicBezTo>
                  <a:cubicBezTo>
                    <a:pt x="5483" y="2301"/>
                    <a:pt x="5357" y="2049"/>
                    <a:pt x="5231" y="1859"/>
                  </a:cubicBezTo>
                  <a:cubicBezTo>
                    <a:pt x="5168" y="1733"/>
                    <a:pt x="5199" y="1544"/>
                    <a:pt x="5262" y="1418"/>
                  </a:cubicBezTo>
                  <a:lnTo>
                    <a:pt x="5577" y="1103"/>
                  </a:lnTo>
                  <a:lnTo>
                    <a:pt x="5105" y="631"/>
                  </a:lnTo>
                  <a:lnTo>
                    <a:pt x="4790" y="946"/>
                  </a:lnTo>
                  <a:cubicBezTo>
                    <a:pt x="4739" y="1013"/>
                    <a:pt x="4670" y="1045"/>
                    <a:pt x="4593" y="1045"/>
                  </a:cubicBezTo>
                  <a:cubicBezTo>
                    <a:pt x="4526" y="1045"/>
                    <a:pt x="4453" y="1021"/>
                    <a:pt x="4380" y="977"/>
                  </a:cubicBezTo>
                  <a:cubicBezTo>
                    <a:pt x="4160" y="883"/>
                    <a:pt x="3971" y="788"/>
                    <a:pt x="3750" y="725"/>
                  </a:cubicBezTo>
                  <a:cubicBezTo>
                    <a:pt x="3592" y="662"/>
                    <a:pt x="3466" y="568"/>
                    <a:pt x="3466" y="410"/>
                  </a:cubicBezTo>
                  <a:lnTo>
                    <a:pt x="34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09" name="Google Shape;2309;p74"/>
          <p:cNvGrpSpPr/>
          <p:nvPr/>
        </p:nvGrpSpPr>
        <p:grpSpPr>
          <a:xfrm>
            <a:off x="3640232" y="3310744"/>
            <a:ext cx="369730" cy="420775"/>
            <a:chOff x="-778700" y="3612425"/>
            <a:chExt cx="256775" cy="292225"/>
          </a:xfrm>
        </p:grpSpPr>
        <p:sp>
          <p:nvSpPr>
            <p:cNvPr id="2310" name="Google Shape;2310;p74"/>
            <p:cNvSpPr/>
            <p:nvPr/>
          </p:nvSpPr>
          <p:spPr>
            <a:xfrm>
              <a:off x="-692850" y="369905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74"/>
            <p:cNvSpPr/>
            <p:nvPr/>
          </p:nvSpPr>
          <p:spPr>
            <a:xfrm>
              <a:off x="-777925" y="3612425"/>
              <a:ext cx="204800" cy="34675"/>
            </a:xfrm>
            <a:custGeom>
              <a:rect b="b" l="l" r="r" t="t"/>
              <a:pathLst>
                <a:path extrusionOk="0" h="1387" w="8192">
                  <a:moveTo>
                    <a:pt x="1009" y="0"/>
                  </a:moveTo>
                  <a:cubicBezTo>
                    <a:pt x="473" y="0"/>
                    <a:pt x="1" y="473"/>
                    <a:pt x="1" y="1009"/>
                  </a:cubicBezTo>
                  <a:lnTo>
                    <a:pt x="1" y="1387"/>
                  </a:lnTo>
                  <a:lnTo>
                    <a:pt x="8192" y="1387"/>
                  </a:lnTo>
                  <a:lnTo>
                    <a:pt x="8192" y="1009"/>
                  </a:lnTo>
                  <a:cubicBezTo>
                    <a:pt x="8192" y="473"/>
                    <a:pt x="7719" y="0"/>
                    <a:pt x="71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74"/>
            <p:cNvSpPr/>
            <p:nvPr/>
          </p:nvSpPr>
          <p:spPr>
            <a:xfrm>
              <a:off x="-727525" y="3699050"/>
              <a:ext cx="17375" cy="17350"/>
            </a:xfrm>
            <a:custGeom>
              <a:rect b="b" l="l" r="r" t="t"/>
              <a:pathLst>
                <a:path extrusionOk="0" h="694" w="695">
                  <a:moveTo>
                    <a:pt x="347" y="1"/>
                  </a:moveTo>
                  <a:cubicBezTo>
                    <a:pt x="158" y="1"/>
                    <a:pt x="1" y="158"/>
                    <a:pt x="1" y="347"/>
                  </a:cubicBezTo>
                  <a:cubicBezTo>
                    <a:pt x="1" y="536"/>
                    <a:pt x="158" y="694"/>
                    <a:pt x="347" y="694"/>
                  </a:cubicBezTo>
                  <a:cubicBezTo>
                    <a:pt x="537" y="694"/>
                    <a:pt x="694" y="536"/>
                    <a:pt x="694" y="347"/>
                  </a:cubicBezTo>
                  <a:cubicBezTo>
                    <a:pt x="694" y="158"/>
                    <a:pt x="537"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74"/>
            <p:cNvSpPr/>
            <p:nvPr/>
          </p:nvSpPr>
          <p:spPr>
            <a:xfrm>
              <a:off x="-778700" y="3664400"/>
              <a:ext cx="205575" cy="102425"/>
            </a:xfrm>
            <a:custGeom>
              <a:rect b="b" l="l" r="r" t="t"/>
              <a:pathLst>
                <a:path extrusionOk="0" h="4097" w="8223">
                  <a:moveTo>
                    <a:pt x="3781" y="694"/>
                  </a:moveTo>
                  <a:cubicBezTo>
                    <a:pt x="4316" y="694"/>
                    <a:pt x="4789" y="1166"/>
                    <a:pt x="4789" y="1733"/>
                  </a:cubicBezTo>
                  <a:cubicBezTo>
                    <a:pt x="4789" y="2301"/>
                    <a:pt x="4316" y="2773"/>
                    <a:pt x="3781" y="2773"/>
                  </a:cubicBezTo>
                  <a:cubicBezTo>
                    <a:pt x="3497" y="2773"/>
                    <a:pt x="3245" y="2647"/>
                    <a:pt x="3088" y="2490"/>
                  </a:cubicBezTo>
                  <a:cubicBezTo>
                    <a:pt x="2899" y="2647"/>
                    <a:pt x="2678" y="2773"/>
                    <a:pt x="2426" y="2773"/>
                  </a:cubicBezTo>
                  <a:cubicBezTo>
                    <a:pt x="1890" y="2773"/>
                    <a:pt x="1418" y="2301"/>
                    <a:pt x="1418" y="1733"/>
                  </a:cubicBezTo>
                  <a:cubicBezTo>
                    <a:pt x="1418" y="1198"/>
                    <a:pt x="1890" y="694"/>
                    <a:pt x="2426" y="694"/>
                  </a:cubicBezTo>
                  <a:cubicBezTo>
                    <a:pt x="2710" y="694"/>
                    <a:pt x="2930" y="820"/>
                    <a:pt x="3088" y="977"/>
                  </a:cubicBezTo>
                  <a:cubicBezTo>
                    <a:pt x="3308" y="820"/>
                    <a:pt x="3529" y="694"/>
                    <a:pt x="3781" y="694"/>
                  </a:cubicBezTo>
                  <a:close/>
                  <a:moveTo>
                    <a:pt x="0" y="1"/>
                  </a:moveTo>
                  <a:lnTo>
                    <a:pt x="0" y="3088"/>
                  </a:lnTo>
                  <a:cubicBezTo>
                    <a:pt x="0" y="3624"/>
                    <a:pt x="473" y="4096"/>
                    <a:pt x="1008" y="4096"/>
                  </a:cubicBezTo>
                  <a:lnTo>
                    <a:pt x="6837" y="4096"/>
                  </a:lnTo>
                  <a:lnTo>
                    <a:pt x="6837" y="3498"/>
                  </a:lnTo>
                  <a:lnTo>
                    <a:pt x="5766" y="2458"/>
                  </a:lnTo>
                  <a:cubicBezTo>
                    <a:pt x="5034" y="1726"/>
                    <a:pt x="5756" y="674"/>
                    <a:pt x="6558" y="674"/>
                  </a:cubicBezTo>
                  <a:cubicBezTo>
                    <a:pt x="6792" y="674"/>
                    <a:pt x="7033" y="764"/>
                    <a:pt x="7246" y="977"/>
                  </a:cubicBezTo>
                  <a:lnTo>
                    <a:pt x="8223" y="1985"/>
                  </a:lnTo>
                  <a:lnTo>
                    <a:pt x="822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74"/>
            <p:cNvSpPr/>
            <p:nvPr/>
          </p:nvSpPr>
          <p:spPr>
            <a:xfrm>
              <a:off x="-659775" y="3835325"/>
              <a:ext cx="137850" cy="69325"/>
            </a:xfrm>
            <a:custGeom>
              <a:rect b="b" l="l" r="r" t="t"/>
              <a:pathLst>
                <a:path extrusionOk="0" h="2773" w="5514">
                  <a:moveTo>
                    <a:pt x="1733" y="693"/>
                  </a:moveTo>
                  <a:cubicBezTo>
                    <a:pt x="1922" y="693"/>
                    <a:pt x="2080" y="851"/>
                    <a:pt x="2080" y="1040"/>
                  </a:cubicBezTo>
                  <a:cubicBezTo>
                    <a:pt x="2080" y="1229"/>
                    <a:pt x="1922" y="1386"/>
                    <a:pt x="1733" y="1386"/>
                  </a:cubicBezTo>
                  <a:cubicBezTo>
                    <a:pt x="1544" y="1386"/>
                    <a:pt x="1387" y="1229"/>
                    <a:pt x="1387" y="1040"/>
                  </a:cubicBezTo>
                  <a:cubicBezTo>
                    <a:pt x="1387" y="851"/>
                    <a:pt x="1544" y="693"/>
                    <a:pt x="1733" y="693"/>
                  </a:cubicBezTo>
                  <a:close/>
                  <a:moveTo>
                    <a:pt x="63" y="0"/>
                  </a:moveTo>
                  <a:cubicBezTo>
                    <a:pt x="32" y="126"/>
                    <a:pt x="0" y="252"/>
                    <a:pt x="0" y="378"/>
                  </a:cubicBezTo>
                  <a:lnTo>
                    <a:pt x="0" y="2426"/>
                  </a:lnTo>
                  <a:cubicBezTo>
                    <a:pt x="0" y="2615"/>
                    <a:pt x="158" y="2773"/>
                    <a:pt x="347" y="2773"/>
                  </a:cubicBezTo>
                  <a:lnTo>
                    <a:pt x="5167" y="2773"/>
                  </a:lnTo>
                  <a:cubicBezTo>
                    <a:pt x="5356" y="2773"/>
                    <a:pt x="5514" y="2615"/>
                    <a:pt x="5514" y="2426"/>
                  </a:cubicBezTo>
                  <a:lnTo>
                    <a:pt x="5514" y="378"/>
                  </a:lnTo>
                  <a:cubicBezTo>
                    <a:pt x="5514" y="252"/>
                    <a:pt x="5482" y="126"/>
                    <a:pt x="54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74"/>
            <p:cNvSpPr/>
            <p:nvPr/>
          </p:nvSpPr>
          <p:spPr>
            <a:xfrm>
              <a:off x="-658200" y="3669925"/>
              <a:ext cx="136275" cy="148875"/>
            </a:xfrm>
            <a:custGeom>
              <a:rect b="b" l="l" r="r" t="t"/>
              <a:pathLst>
                <a:path extrusionOk="0" h="5955" w="5451">
                  <a:moveTo>
                    <a:pt x="4064" y="0"/>
                  </a:moveTo>
                  <a:lnTo>
                    <a:pt x="4064" y="2615"/>
                  </a:lnTo>
                  <a:cubicBezTo>
                    <a:pt x="4064" y="2829"/>
                    <a:pt x="3905" y="2970"/>
                    <a:pt x="3734" y="2970"/>
                  </a:cubicBezTo>
                  <a:cubicBezTo>
                    <a:pt x="3652" y="2970"/>
                    <a:pt x="3568" y="2938"/>
                    <a:pt x="3497" y="2867"/>
                  </a:cubicBezTo>
                  <a:lnTo>
                    <a:pt x="1922" y="1292"/>
                  </a:lnTo>
                  <a:cubicBezTo>
                    <a:pt x="1858" y="1228"/>
                    <a:pt x="1780" y="1201"/>
                    <a:pt x="1701" y="1201"/>
                  </a:cubicBezTo>
                  <a:cubicBezTo>
                    <a:pt x="1429" y="1201"/>
                    <a:pt x="1150" y="1520"/>
                    <a:pt x="1418" y="1764"/>
                  </a:cubicBezTo>
                  <a:lnTo>
                    <a:pt x="2615" y="2930"/>
                  </a:lnTo>
                  <a:cubicBezTo>
                    <a:pt x="2710" y="3025"/>
                    <a:pt x="2741" y="3088"/>
                    <a:pt x="2741" y="3182"/>
                  </a:cubicBezTo>
                  <a:lnTo>
                    <a:pt x="2741" y="3970"/>
                  </a:lnTo>
                  <a:cubicBezTo>
                    <a:pt x="2741" y="4222"/>
                    <a:pt x="2804" y="4505"/>
                    <a:pt x="2930" y="4789"/>
                  </a:cubicBezTo>
                  <a:cubicBezTo>
                    <a:pt x="3052" y="5074"/>
                    <a:pt x="2833" y="5280"/>
                    <a:pt x="2611" y="5280"/>
                  </a:cubicBezTo>
                  <a:cubicBezTo>
                    <a:pt x="2490" y="5280"/>
                    <a:pt x="2367" y="5218"/>
                    <a:pt x="2300" y="5072"/>
                  </a:cubicBezTo>
                  <a:cubicBezTo>
                    <a:pt x="2206" y="4915"/>
                    <a:pt x="2174" y="4757"/>
                    <a:pt x="2143" y="4600"/>
                  </a:cubicBezTo>
                  <a:lnTo>
                    <a:pt x="0" y="4600"/>
                  </a:lnTo>
                  <a:lnTo>
                    <a:pt x="0" y="4631"/>
                  </a:lnTo>
                  <a:cubicBezTo>
                    <a:pt x="0" y="5104"/>
                    <a:pt x="126" y="5545"/>
                    <a:pt x="378" y="5923"/>
                  </a:cubicBezTo>
                  <a:lnTo>
                    <a:pt x="5104" y="5923"/>
                  </a:lnTo>
                  <a:lnTo>
                    <a:pt x="5104" y="5955"/>
                  </a:lnTo>
                  <a:cubicBezTo>
                    <a:pt x="5325" y="5577"/>
                    <a:pt x="5451" y="5104"/>
                    <a:pt x="5451" y="4663"/>
                  </a:cubicBezTo>
                  <a:lnTo>
                    <a:pt x="5451" y="2111"/>
                  </a:lnTo>
                  <a:cubicBezTo>
                    <a:pt x="5451" y="1638"/>
                    <a:pt x="5262" y="1197"/>
                    <a:pt x="4947" y="882"/>
                  </a:cubicBezTo>
                  <a:lnTo>
                    <a:pt x="406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16" name="Google Shape;2316;p74"/>
          <p:cNvGrpSpPr/>
          <p:nvPr/>
        </p:nvGrpSpPr>
        <p:grpSpPr>
          <a:xfrm>
            <a:off x="6111733" y="3828305"/>
            <a:ext cx="340731" cy="387641"/>
            <a:chOff x="7728464" y="1561258"/>
            <a:chExt cx="349719" cy="397866"/>
          </a:xfrm>
        </p:grpSpPr>
        <p:sp>
          <p:nvSpPr>
            <p:cNvPr id="2317" name="Google Shape;2317;p74"/>
            <p:cNvSpPr/>
            <p:nvPr/>
          </p:nvSpPr>
          <p:spPr>
            <a:xfrm>
              <a:off x="7891642" y="1678585"/>
              <a:ext cx="23354" cy="23333"/>
            </a:xfrm>
            <a:custGeom>
              <a:rect b="b" l="l" r="r" t="t"/>
              <a:pathLst>
                <a:path extrusionOk="0" h="1118" w="1119">
                  <a:moveTo>
                    <a:pt x="0" y="1"/>
                  </a:moveTo>
                  <a:lnTo>
                    <a:pt x="0" y="1117"/>
                  </a:lnTo>
                  <a:lnTo>
                    <a:pt x="1118" y="1117"/>
                  </a:lnTo>
                  <a:lnTo>
                    <a:pt x="111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74"/>
            <p:cNvSpPr/>
            <p:nvPr/>
          </p:nvSpPr>
          <p:spPr>
            <a:xfrm>
              <a:off x="7728464" y="1561258"/>
              <a:ext cx="349719" cy="397866"/>
            </a:xfrm>
            <a:custGeom>
              <a:rect b="b" l="l" r="r" t="t"/>
              <a:pathLst>
                <a:path extrusionOk="0" h="19064" w="16757">
                  <a:moveTo>
                    <a:pt x="9496" y="2830"/>
                  </a:moveTo>
                  <a:cubicBezTo>
                    <a:pt x="9804" y="2830"/>
                    <a:pt x="10054" y="3079"/>
                    <a:pt x="10054" y="3389"/>
                  </a:cubicBezTo>
                  <a:lnTo>
                    <a:pt x="10054" y="4505"/>
                  </a:lnTo>
                  <a:lnTo>
                    <a:pt x="11172" y="4505"/>
                  </a:lnTo>
                  <a:cubicBezTo>
                    <a:pt x="11480" y="4505"/>
                    <a:pt x="11729" y="4756"/>
                    <a:pt x="11729" y="5064"/>
                  </a:cubicBezTo>
                  <a:cubicBezTo>
                    <a:pt x="11729" y="5373"/>
                    <a:pt x="11480" y="5623"/>
                    <a:pt x="11172" y="5623"/>
                  </a:cubicBezTo>
                  <a:lnTo>
                    <a:pt x="10054" y="5623"/>
                  </a:lnTo>
                  <a:lnTo>
                    <a:pt x="10054" y="6739"/>
                  </a:lnTo>
                  <a:lnTo>
                    <a:pt x="11172" y="6739"/>
                  </a:lnTo>
                  <a:cubicBezTo>
                    <a:pt x="11480" y="6739"/>
                    <a:pt x="11729" y="6990"/>
                    <a:pt x="11729" y="7298"/>
                  </a:cubicBezTo>
                  <a:cubicBezTo>
                    <a:pt x="11729" y="7608"/>
                    <a:pt x="11480" y="7857"/>
                    <a:pt x="11172" y="7857"/>
                  </a:cubicBezTo>
                  <a:lnTo>
                    <a:pt x="10054" y="7857"/>
                  </a:lnTo>
                  <a:lnTo>
                    <a:pt x="10054" y="8973"/>
                  </a:lnTo>
                  <a:cubicBezTo>
                    <a:pt x="10054" y="9283"/>
                    <a:pt x="9804" y="9532"/>
                    <a:pt x="9495" y="9532"/>
                  </a:cubicBezTo>
                  <a:cubicBezTo>
                    <a:pt x="9187" y="9532"/>
                    <a:pt x="8936" y="9283"/>
                    <a:pt x="8936" y="8973"/>
                  </a:cubicBezTo>
                  <a:lnTo>
                    <a:pt x="8936" y="7857"/>
                  </a:lnTo>
                  <a:lnTo>
                    <a:pt x="7819" y="7857"/>
                  </a:lnTo>
                  <a:lnTo>
                    <a:pt x="7819" y="8973"/>
                  </a:lnTo>
                  <a:cubicBezTo>
                    <a:pt x="7819" y="9283"/>
                    <a:pt x="7570" y="9532"/>
                    <a:pt x="7260" y="9532"/>
                  </a:cubicBezTo>
                  <a:cubicBezTo>
                    <a:pt x="6953" y="9532"/>
                    <a:pt x="6701" y="9283"/>
                    <a:pt x="6701" y="8973"/>
                  </a:cubicBezTo>
                  <a:lnTo>
                    <a:pt x="6701" y="7857"/>
                  </a:lnTo>
                  <a:lnTo>
                    <a:pt x="5585" y="7857"/>
                  </a:lnTo>
                  <a:cubicBezTo>
                    <a:pt x="5276" y="7857"/>
                    <a:pt x="5026" y="7608"/>
                    <a:pt x="5026" y="7298"/>
                  </a:cubicBezTo>
                  <a:cubicBezTo>
                    <a:pt x="5026" y="6990"/>
                    <a:pt x="5276" y="6739"/>
                    <a:pt x="5585" y="6739"/>
                  </a:cubicBezTo>
                  <a:lnTo>
                    <a:pt x="6701" y="6739"/>
                  </a:lnTo>
                  <a:lnTo>
                    <a:pt x="6701" y="5623"/>
                  </a:lnTo>
                  <a:lnTo>
                    <a:pt x="5585" y="5623"/>
                  </a:lnTo>
                  <a:cubicBezTo>
                    <a:pt x="5277" y="5623"/>
                    <a:pt x="5028" y="5373"/>
                    <a:pt x="5028" y="5064"/>
                  </a:cubicBezTo>
                  <a:cubicBezTo>
                    <a:pt x="5028" y="4756"/>
                    <a:pt x="5277" y="4505"/>
                    <a:pt x="5585" y="4505"/>
                  </a:cubicBezTo>
                  <a:lnTo>
                    <a:pt x="6703" y="4505"/>
                  </a:lnTo>
                  <a:lnTo>
                    <a:pt x="6703" y="3389"/>
                  </a:lnTo>
                  <a:cubicBezTo>
                    <a:pt x="6703" y="3079"/>
                    <a:pt x="6953" y="2830"/>
                    <a:pt x="7262" y="2830"/>
                  </a:cubicBezTo>
                  <a:cubicBezTo>
                    <a:pt x="7570" y="2830"/>
                    <a:pt x="7819" y="3079"/>
                    <a:pt x="7819" y="3389"/>
                  </a:cubicBezTo>
                  <a:lnTo>
                    <a:pt x="7819" y="4505"/>
                  </a:lnTo>
                  <a:lnTo>
                    <a:pt x="8937" y="4505"/>
                  </a:lnTo>
                  <a:lnTo>
                    <a:pt x="8937" y="3389"/>
                  </a:lnTo>
                  <a:cubicBezTo>
                    <a:pt x="8937" y="3079"/>
                    <a:pt x="9187" y="2830"/>
                    <a:pt x="9496" y="2830"/>
                  </a:cubicBezTo>
                  <a:close/>
                  <a:moveTo>
                    <a:pt x="12845" y="10091"/>
                  </a:moveTo>
                  <a:cubicBezTo>
                    <a:pt x="12952" y="10091"/>
                    <a:pt x="13060" y="10121"/>
                    <a:pt x="13157" y="10185"/>
                  </a:cubicBezTo>
                  <a:cubicBezTo>
                    <a:pt x="13413" y="10357"/>
                    <a:pt x="13482" y="10702"/>
                    <a:pt x="13310" y="10960"/>
                  </a:cubicBezTo>
                  <a:cubicBezTo>
                    <a:pt x="12210" y="12612"/>
                    <a:pt x="10365" y="13599"/>
                    <a:pt x="8378" y="13599"/>
                  </a:cubicBezTo>
                  <a:cubicBezTo>
                    <a:pt x="6392" y="13599"/>
                    <a:pt x="4547" y="12612"/>
                    <a:pt x="3445" y="10960"/>
                  </a:cubicBezTo>
                  <a:cubicBezTo>
                    <a:pt x="3275" y="10702"/>
                    <a:pt x="3344" y="10355"/>
                    <a:pt x="3600" y="10185"/>
                  </a:cubicBezTo>
                  <a:cubicBezTo>
                    <a:pt x="3696" y="10121"/>
                    <a:pt x="3804" y="10091"/>
                    <a:pt x="3910" y="10091"/>
                  </a:cubicBezTo>
                  <a:cubicBezTo>
                    <a:pt x="4090" y="10091"/>
                    <a:pt x="4267" y="10178"/>
                    <a:pt x="4375" y="10339"/>
                  </a:cubicBezTo>
                  <a:cubicBezTo>
                    <a:pt x="5269" y="11682"/>
                    <a:pt x="6765" y="12481"/>
                    <a:pt x="8378" y="12481"/>
                  </a:cubicBezTo>
                  <a:cubicBezTo>
                    <a:pt x="9990" y="12481"/>
                    <a:pt x="11487" y="11682"/>
                    <a:pt x="12382" y="10339"/>
                  </a:cubicBezTo>
                  <a:cubicBezTo>
                    <a:pt x="12488" y="10178"/>
                    <a:pt x="12665" y="10091"/>
                    <a:pt x="12845" y="10091"/>
                  </a:cubicBezTo>
                  <a:close/>
                  <a:moveTo>
                    <a:pt x="2794" y="1"/>
                  </a:moveTo>
                  <a:cubicBezTo>
                    <a:pt x="1253" y="1"/>
                    <a:pt x="0" y="1291"/>
                    <a:pt x="0" y="2830"/>
                  </a:cubicBezTo>
                  <a:lnTo>
                    <a:pt x="0" y="14001"/>
                  </a:lnTo>
                  <a:cubicBezTo>
                    <a:pt x="0" y="15540"/>
                    <a:pt x="1253" y="16792"/>
                    <a:pt x="2794" y="16792"/>
                  </a:cubicBezTo>
                  <a:lnTo>
                    <a:pt x="5912" y="16792"/>
                  </a:lnTo>
                  <a:lnTo>
                    <a:pt x="7984" y="18901"/>
                  </a:lnTo>
                  <a:cubicBezTo>
                    <a:pt x="8092" y="19009"/>
                    <a:pt x="8235" y="19064"/>
                    <a:pt x="8378" y="19064"/>
                  </a:cubicBezTo>
                  <a:cubicBezTo>
                    <a:pt x="8522" y="19064"/>
                    <a:pt x="8665" y="19009"/>
                    <a:pt x="8773" y="18901"/>
                  </a:cubicBezTo>
                  <a:lnTo>
                    <a:pt x="10844" y="16792"/>
                  </a:lnTo>
                  <a:lnTo>
                    <a:pt x="13963" y="16792"/>
                  </a:lnTo>
                  <a:cubicBezTo>
                    <a:pt x="15504" y="16792"/>
                    <a:pt x="16756" y="15540"/>
                    <a:pt x="16756" y="14001"/>
                  </a:cubicBezTo>
                  <a:lnTo>
                    <a:pt x="16756" y="2830"/>
                  </a:lnTo>
                  <a:cubicBezTo>
                    <a:pt x="16756" y="1291"/>
                    <a:pt x="15504" y="1"/>
                    <a:pt x="1396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19" name="Google Shape;2319;p74"/>
          <p:cNvGrpSpPr/>
          <p:nvPr/>
        </p:nvGrpSpPr>
        <p:grpSpPr>
          <a:xfrm>
            <a:off x="4034702" y="3828305"/>
            <a:ext cx="387681" cy="387641"/>
            <a:chOff x="5611350" y="1561258"/>
            <a:chExt cx="397907" cy="397866"/>
          </a:xfrm>
        </p:grpSpPr>
        <p:sp>
          <p:nvSpPr>
            <p:cNvPr id="2320" name="Google Shape;2320;p74"/>
            <p:cNvSpPr/>
            <p:nvPr/>
          </p:nvSpPr>
          <p:spPr>
            <a:xfrm>
              <a:off x="5713589" y="1812337"/>
              <a:ext cx="38443" cy="39653"/>
            </a:xfrm>
            <a:custGeom>
              <a:rect b="b" l="l" r="r" t="t"/>
              <a:pathLst>
                <a:path extrusionOk="0" h="1900" w="1842">
                  <a:moveTo>
                    <a:pt x="1842" y="1"/>
                  </a:moveTo>
                  <a:lnTo>
                    <a:pt x="630" y="486"/>
                  </a:lnTo>
                  <a:cubicBezTo>
                    <a:pt x="81" y="705"/>
                    <a:pt x="0" y="1450"/>
                    <a:pt x="490" y="1782"/>
                  </a:cubicBezTo>
                  <a:cubicBezTo>
                    <a:pt x="608" y="1862"/>
                    <a:pt x="755" y="1900"/>
                    <a:pt x="908" y="1900"/>
                  </a:cubicBezTo>
                  <a:cubicBezTo>
                    <a:pt x="1349" y="1900"/>
                    <a:pt x="1842" y="1590"/>
                    <a:pt x="1842" y="1092"/>
                  </a:cubicBezTo>
                  <a:lnTo>
                    <a:pt x="184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74"/>
            <p:cNvSpPr/>
            <p:nvPr/>
          </p:nvSpPr>
          <p:spPr>
            <a:xfrm>
              <a:off x="5830124" y="1789047"/>
              <a:ext cx="38505" cy="39653"/>
            </a:xfrm>
            <a:custGeom>
              <a:rect b="b" l="l" r="r" t="t"/>
              <a:pathLst>
                <a:path extrusionOk="0" h="1900" w="1845">
                  <a:moveTo>
                    <a:pt x="1844" y="1"/>
                  </a:moveTo>
                  <a:lnTo>
                    <a:pt x="631" y="485"/>
                  </a:lnTo>
                  <a:cubicBezTo>
                    <a:pt x="82" y="705"/>
                    <a:pt x="1" y="1450"/>
                    <a:pt x="491" y="1782"/>
                  </a:cubicBezTo>
                  <a:cubicBezTo>
                    <a:pt x="608" y="1862"/>
                    <a:pt x="755" y="1899"/>
                    <a:pt x="908" y="1899"/>
                  </a:cubicBezTo>
                  <a:cubicBezTo>
                    <a:pt x="1349" y="1899"/>
                    <a:pt x="1844" y="1588"/>
                    <a:pt x="1844" y="1090"/>
                  </a:cubicBezTo>
                  <a:lnTo>
                    <a:pt x="184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74"/>
            <p:cNvSpPr/>
            <p:nvPr/>
          </p:nvSpPr>
          <p:spPr>
            <a:xfrm>
              <a:off x="5611350" y="1561258"/>
              <a:ext cx="397907" cy="397866"/>
            </a:xfrm>
            <a:custGeom>
              <a:rect b="b" l="l" r="r" t="t"/>
              <a:pathLst>
                <a:path extrusionOk="0" h="19064" w="19066">
                  <a:moveTo>
                    <a:pt x="12883" y="3949"/>
                  </a:moveTo>
                  <a:cubicBezTo>
                    <a:pt x="13013" y="3949"/>
                    <a:pt x="13138" y="3991"/>
                    <a:pt x="13238" y="4073"/>
                  </a:cubicBezTo>
                  <a:cubicBezTo>
                    <a:pt x="13369" y="4179"/>
                    <a:pt x="13443" y="4339"/>
                    <a:pt x="13443" y="4505"/>
                  </a:cubicBezTo>
                  <a:lnTo>
                    <a:pt x="13443" y="12005"/>
                  </a:lnTo>
                  <a:cubicBezTo>
                    <a:pt x="13443" y="13161"/>
                    <a:pt x="12421" y="13941"/>
                    <a:pt x="11388" y="13941"/>
                  </a:cubicBezTo>
                  <a:cubicBezTo>
                    <a:pt x="10369" y="13941"/>
                    <a:pt x="9534" y="13113"/>
                    <a:pt x="9534" y="12085"/>
                  </a:cubicBezTo>
                  <a:cubicBezTo>
                    <a:pt x="9534" y="11323"/>
                    <a:pt x="9990" y="10647"/>
                    <a:pt x="10700" y="10364"/>
                  </a:cubicBezTo>
                  <a:lnTo>
                    <a:pt x="12327" y="9713"/>
                  </a:lnTo>
                  <a:lnTo>
                    <a:pt x="12327" y="7420"/>
                  </a:lnTo>
                  <a:lnTo>
                    <a:pt x="7859" y="8315"/>
                  </a:lnTo>
                  <a:lnTo>
                    <a:pt x="7859" y="13123"/>
                  </a:lnTo>
                  <a:cubicBezTo>
                    <a:pt x="7859" y="14277"/>
                    <a:pt x="6834" y="15057"/>
                    <a:pt x="5803" y="15057"/>
                  </a:cubicBezTo>
                  <a:cubicBezTo>
                    <a:pt x="4784" y="15057"/>
                    <a:pt x="3949" y="14229"/>
                    <a:pt x="3949" y="13203"/>
                  </a:cubicBezTo>
                  <a:cubicBezTo>
                    <a:pt x="3949" y="12439"/>
                    <a:pt x="4406" y="11763"/>
                    <a:pt x="5115" y="11480"/>
                  </a:cubicBezTo>
                  <a:lnTo>
                    <a:pt x="6741" y="10829"/>
                  </a:lnTo>
                  <a:lnTo>
                    <a:pt x="6741" y="5623"/>
                  </a:lnTo>
                  <a:cubicBezTo>
                    <a:pt x="6741" y="5356"/>
                    <a:pt x="6930" y="5128"/>
                    <a:pt x="7190" y="5074"/>
                  </a:cubicBezTo>
                  <a:lnTo>
                    <a:pt x="12775" y="3958"/>
                  </a:lnTo>
                  <a:cubicBezTo>
                    <a:pt x="12811" y="3952"/>
                    <a:pt x="12847" y="3949"/>
                    <a:pt x="12883" y="3949"/>
                  </a:cubicBezTo>
                  <a:close/>
                  <a:moveTo>
                    <a:pt x="9534" y="1"/>
                  </a:moveTo>
                  <a:cubicBezTo>
                    <a:pt x="4298" y="1"/>
                    <a:pt x="1" y="4296"/>
                    <a:pt x="1" y="9532"/>
                  </a:cubicBezTo>
                  <a:cubicBezTo>
                    <a:pt x="1" y="14769"/>
                    <a:pt x="4298"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74"/>
            <p:cNvSpPr/>
            <p:nvPr/>
          </p:nvSpPr>
          <p:spPr>
            <a:xfrm>
              <a:off x="5775341" y="1669507"/>
              <a:ext cx="93247" cy="41531"/>
            </a:xfrm>
            <a:custGeom>
              <a:rect b="b" l="l" r="r" t="t"/>
              <a:pathLst>
                <a:path extrusionOk="0" h="1990" w="4468">
                  <a:moveTo>
                    <a:pt x="4467" y="1"/>
                  </a:moveTo>
                  <a:lnTo>
                    <a:pt x="1" y="894"/>
                  </a:lnTo>
                  <a:lnTo>
                    <a:pt x="1" y="1989"/>
                  </a:lnTo>
                  <a:lnTo>
                    <a:pt x="4467" y="1096"/>
                  </a:lnTo>
                  <a:lnTo>
                    <a:pt x="446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4" name="Google Shape;2324;p74"/>
          <p:cNvGrpSpPr/>
          <p:nvPr/>
        </p:nvGrpSpPr>
        <p:grpSpPr>
          <a:xfrm>
            <a:off x="4553987" y="3925571"/>
            <a:ext cx="387610" cy="193109"/>
            <a:chOff x="6140660" y="1661097"/>
            <a:chExt cx="397835" cy="198202"/>
          </a:xfrm>
        </p:grpSpPr>
        <p:sp>
          <p:nvSpPr>
            <p:cNvPr id="2325" name="Google Shape;2325;p74"/>
            <p:cNvSpPr/>
            <p:nvPr/>
          </p:nvSpPr>
          <p:spPr>
            <a:xfrm>
              <a:off x="6281298" y="1707719"/>
              <a:ext cx="58290" cy="151579"/>
            </a:xfrm>
            <a:custGeom>
              <a:rect b="b" l="l" r="r" t="t"/>
              <a:pathLst>
                <a:path extrusionOk="0" h="7263" w="2793">
                  <a:moveTo>
                    <a:pt x="1397" y="1"/>
                  </a:moveTo>
                  <a:cubicBezTo>
                    <a:pt x="627" y="1"/>
                    <a:pt x="1" y="627"/>
                    <a:pt x="1" y="1398"/>
                  </a:cubicBezTo>
                  <a:lnTo>
                    <a:pt x="1" y="5865"/>
                  </a:lnTo>
                  <a:cubicBezTo>
                    <a:pt x="1" y="6636"/>
                    <a:pt x="627" y="7262"/>
                    <a:pt x="1397" y="7262"/>
                  </a:cubicBezTo>
                  <a:cubicBezTo>
                    <a:pt x="2166" y="7262"/>
                    <a:pt x="2792" y="6634"/>
                    <a:pt x="2792" y="5865"/>
                  </a:cubicBezTo>
                  <a:lnTo>
                    <a:pt x="2792" y="1398"/>
                  </a:lnTo>
                  <a:cubicBezTo>
                    <a:pt x="2792" y="627"/>
                    <a:pt x="2166" y="1"/>
                    <a:pt x="13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74"/>
            <p:cNvSpPr/>
            <p:nvPr/>
          </p:nvSpPr>
          <p:spPr>
            <a:xfrm>
              <a:off x="6480225" y="1742675"/>
              <a:ext cx="58269" cy="58332"/>
            </a:xfrm>
            <a:custGeom>
              <a:rect b="b" l="l" r="r" t="t"/>
              <a:pathLst>
                <a:path extrusionOk="0" h="2795" w="2792">
                  <a:moveTo>
                    <a:pt x="1396" y="1"/>
                  </a:moveTo>
                  <a:cubicBezTo>
                    <a:pt x="627" y="1"/>
                    <a:pt x="0" y="629"/>
                    <a:pt x="0" y="1398"/>
                  </a:cubicBezTo>
                  <a:cubicBezTo>
                    <a:pt x="0" y="2168"/>
                    <a:pt x="627" y="2794"/>
                    <a:pt x="1396" y="2794"/>
                  </a:cubicBezTo>
                  <a:cubicBezTo>
                    <a:pt x="2167" y="2794"/>
                    <a:pt x="2792" y="2168"/>
                    <a:pt x="2792" y="1398"/>
                  </a:cubicBezTo>
                  <a:cubicBezTo>
                    <a:pt x="2792" y="629"/>
                    <a:pt x="2167" y="1"/>
                    <a:pt x="13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74"/>
            <p:cNvSpPr/>
            <p:nvPr/>
          </p:nvSpPr>
          <p:spPr>
            <a:xfrm>
              <a:off x="6352004" y="1661097"/>
              <a:ext cx="129206" cy="198202"/>
            </a:xfrm>
            <a:custGeom>
              <a:rect b="b" l="l" r="r" t="t"/>
              <a:pathLst>
                <a:path extrusionOk="0" h="9497" w="6191">
                  <a:moveTo>
                    <a:pt x="1396" y="0"/>
                  </a:moveTo>
                  <a:cubicBezTo>
                    <a:pt x="627" y="0"/>
                    <a:pt x="1" y="628"/>
                    <a:pt x="1" y="1398"/>
                  </a:cubicBezTo>
                  <a:lnTo>
                    <a:pt x="1" y="8099"/>
                  </a:lnTo>
                  <a:cubicBezTo>
                    <a:pt x="1" y="8870"/>
                    <a:pt x="627" y="9496"/>
                    <a:pt x="1396" y="9496"/>
                  </a:cubicBezTo>
                  <a:cubicBezTo>
                    <a:pt x="2168" y="9496"/>
                    <a:pt x="2792" y="8868"/>
                    <a:pt x="2792" y="8099"/>
                  </a:cubicBezTo>
                  <a:lnTo>
                    <a:pt x="2792" y="7683"/>
                  </a:lnTo>
                  <a:lnTo>
                    <a:pt x="3586" y="8874"/>
                  </a:lnTo>
                  <a:cubicBezTo>
                    <a:pt x="3845" y="9263"/>
                    <a:pt x="4280" y="9496"/>
                    <a:pt x="4749" y="9496"/>
                  </a:cubicBezTo>
                  <a:cubicBezTo>
                    <a:pt x="5025" y="9496"/>
                    <a:pt x="5293" y="9415"/>
                    <a:pt x="5522" y="9261"/>
                  </a:cubicBezTo>
                  <a:cubicBezTo>
                    <a:pt x="5833" y="9054"/>
                    <a:pt x="6044" y="8739"/>
                    <a:pt x="6118" y="8373"/>
                  </a:cubicBezTo>
                  <a:cubicBezTo>
                    <a:pt x="6190" y="8007"/>
                    <a:pt x="6116" y="7635"/>
                    <a:pt x="5909" y="7324"/>
                  </a:cubicBezTo>
                  <a:lnTo>
                    <a:pt x="4535" y="5261"/>
                  </a:lnTo>
                  <a:lnTo>
                    <a:pt x="5177" y="4619"/>
                  </a:lnTo>
                  <a:cubicBezTo>
                    <a:pt x="5722" y="4074"/>
                    <a:pt x="5722" y="3188"/>
                    <a:pt x="5177" y="2643"/>
                  </a:cubicBezTo>
                  <a:cubicBezTo>
                    <a:pt x="4904" y="2372"/>
                    <a:pt x="4547" y="2236"/>
                    <a:pt x="4190" y="2236"/>
                  </a:cubicBezTo>
                  <a:cubicBezTo>
                    <a:pt x="3832" y="2236"/>
                    <a:pt x="3475" y="2372"/>
                    <a:pt x="3203" y="2643"/>
                  </a:cubicBezTo>
                  <a:lnTo>
                    <a:pt x="2792" y="3054"/>
                  </a:lnTo>
                  <a:lnTo>
                    <a:pt x="2792" y="1398"/>
                  </a:lnTo>
                  <a:cubicBezTo>
                    <a:pt x="2792" y="627"/>
                    <a:pt x="2166" y="0"/>
                    <a:pt x="13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74"/>
            <p:cNvSpPr/>
            <p:nvPr/>
          </p:nvSpPr>
          <p:spPr>
            <a:xfrm>
              <a:off x="6140660" y="1661097"/>
              <a:ext cx="129185" cy="198202"/>
            </a:xfrm>
            <a:custGeom>
              <a:rect b="b" l="l" r="r" t="t"/>
              <a:pathLst>
                <a:path extrusionOk="0" h="9497" w="6190">
                  <a:moveTo>
                    <a:pt x="1396" y="0"/>
                  </a:moveTo>
                  <a:cubicBezTo>
                    <a:pt x="626" y="0"/>
                    <a:pt x="0" y="628"/>
                    <a:pt x="0" y="1398"/>
                  </a:cubicBezTo>
                  <a:lnTo>
                    <a:pt x="0" y="8099"/>
                  </a:lnTo>
                  <a:cubicBezTo>
                    <a:pt x="0" y="8870"/>
                    <a:pt x="626" y="9496"/>
                    <a:pt x="1396" y="9496"/>
                  </a:cubicBezTo>
                  <a:cubicBezTo>
                    <a:pt x="2165" y="9496"/>
                    <a:pt x="2792" y="8868"/>
                    <a:pt x="2792" y="8099"/>
                  </a:cubicBezTo>
                  <a:lnTo>
                    <a:pt x="2792" y="7683"/>
                  </a:lnTo>
                  <a:lnTo>
                    <a:pt x="3586" y="8874"/>
                  </a:lnTo>
                  <a:cubicBezTo>
                    <a:pt x="3844" y="9263"/>
                    <a:pt x="4279" y="9496"/>
                    <a:pt x="4748" y="9496"/>
                  </a:cubicBezTo>
                  <a:cubicBezTo>
                    <a:pt x="5024" y="9496"/>
                    <a:pt x="5291" y="9415"/>
                    <a:pt x="5521" y="9261"/>
                  </a:cubicBezTo>
                  <a:cubicBezTo>
                    <a:pt x="5832" y="9054"/>
                    <a:pt x="6043" y="8739"/>
                    <a:pt x="6117" y="8373"/>
                  </a:cubicBezTo>
                  <a:cubicBezTo>
                    <a:pt x="6190" y="8007"/>
                    <a:pt x="6115" y="7635"/>
                    <a:pt x="5909" y="7324"/>
                  </a:cubicBezTo>
                  <a:lnTo>
                    <a:pt x="4534" y="5261"/>
                  </a:lnTo>
                  <a:lnTo>
                    <a:pt x="5176" y="4619"/>
                  </a:lnTo>
                  <a:cubicBezTo>
                    <a:pt x="5721" y="4074"/>
                    <a:pt x="5721" y="3188"/>
                    <a:pt x="5176" y="2643"/>
                  </a:cubicBezTo>
                  <a:cubicBezTo>
                    <a:pt x="4904" y="2372"/>
                    <a:pt x="4546" y="2236"/>
                    <a:pt x="4188" y="2236"/>
                  </a:cubicBezTo>
                  <a:cubicBezTo>
                    <a:pt x="3831" y="2236"/>
                    <a:pt x="3473" y="2372"/>
                    <a:pt x="3202" y="2643"/>
                  </a:cubicBezTo>
                  <a:lnTo>
                    <a:pt x="2792" y="3054"/>
                  </a:lnTo>
                  <a:lnTo>
                    <a:pt x="2792" y="1398"/>
                  </a:lnTo>
                  <a:cubicBezTo>
                    <a:pt x="2792" y="627"/>
                    <a:pt x="2165" y="0"/>
                    <a:pt x="13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9" name="Google Shape;2329;p74"/>
          <p:cNvGrpSpPr/>
          <p:nvPr/>
        </p:nvGrpSpPr>
        <p:grpSpPr>
          <a:xfrm>
            <a:off x="5073202" y="3828305"/>
            <a:ext cx="387681" cy="387641"/>
            <a:chOff x="6669907" y="1561258"/>
            <a:chExt cx="397907" cy="397866"/>
          </a:xfrm>
        </p:grpSpPr>
        <p:sp>
          <p:nvSpPr>
            <p:cNvPr id="2330" name="Google Shape;2330;p74"/>
            <p:cNvSpPr/>
            <p:nvPr/>
          </p:nvSpPr>
          <p:spPr>
            <a:xfrm>
              <a:off x="6950454" y="1655253"/>
              <a:ext cx="23312" cy="23354"/>
            </a:xfrm>
            <a:custGeom>
              <a:rect b="b" l="l" r="r" t="t"/>
              <a:pathLst>
                <a:path extrusionOk="0" h="1119" w="1117">
                  <a:moveTo>
                    <a:pt x="558" y="1"/>
                  </a:moveTo>
                  <a:cubicBezTo>
                    <a:pt x="250" y="1"/>
                    <a:pt x="0" y="252"/>
                    <a:pt x="0" y="560"/>
                  </a:cubicBezTo>
                  <a:cubicBezTo>
                    <a:pt x="0" y="868"/>
                    <a:pt x="250" y="1119"/>
                    <a:pt x="558" y="1119"/>
                  </a:cubicBezTo>
                  <a:cubicBezTo>
                    <a:pt x="867" y="1119"/>
                    <a:pt x="1117" y="868"/>
                    <a:pt x="1117" y="560"/>
                  </a:cubicBezTo>
                  <a:cubicBezTo>
                    <a:pt x="1117" y="252"/>
                    <a:pt x="867" y="1"/>
                    <a:pt x="5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74"/>
            <p:cNvSpPr/>
            <p:nvPr/>
          </p:nvSpPr>
          <p:spPr>
            <a:xfrm>
              <a:off x="6740633" y="1725228"/>
              <a:ext cx="36919" cy="39632"/>
            </a:xfrm>
            <a:custGeom>
              <a:rect b="b" l="l" r="r" t="t"/>
              <a:pathLst>
                <a:path extrusionOk="0" h="1899" w="1769">
                  <a:moveTo>
                    <a:pt x="1117" y="0"/>
                  </a:moveTo>
                  <a:cubicBezTo>
                    <a:pt x="502" y="0"/>
                    <a:pt x="1" y="501"/>
                    <a:pt x="1" y="1116"/>
                  </a:cubicBezTo>
                  <a:cubicBezTo>
                    <a:pt x="1" y="1419"/>
                    <a:pt x="135" y="1691"/>
                    <a:pt x="341" y="1898"/>
                  </a:cubicBezTo>
                  <a:cubicBezTo>
                    <a:pt x="643" y="1261"/>
                    <a:pt x="1133" y="690"/>
                    <a:pt x="1768" y="219"/>
                  </a:cubicBezTo>
                  <a:cubicBezTo>
                    <a:pt x="1581" y="83"/>
                    <a:pt x="1358" y="0"/>
                    <a:pt x="111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74"/>
            <p:cNvSpPr/>
            <p:nvPr/>
          </p:nvSpPr>
          <p:spPr>
            <a:xfrm>
              <a:off x="6763944" y="1725228"/>
              <a:ext cx="209827" cy="139892"/>
            </a:xfrm>
            <a:custGeom>
              <a:rect b="b" l="l" r="r" t="t"/>
              <a:pathLst>
                <a:path extrusionOk="0" h="6703" w="10054">
                  <a:moveTo>
                    <a:pt x="2793" y="1116"/>
                  </a:moveTo>
                  <a:cubicBezTo>
                    <a:pt x="3409" y="1116"/>
                    <a:pt x="3910" y="1619"/>
                    <a:pt x="3910" y="2234"/>
                  </a:cubicBezTo>
                  <a:cubicBezTo>
                    <a:pt x="3910" y="2850"/>
                    <a:pt x="3409" y="3351"/>
                    <a:pt x="2793" y="3351"/>
                  </a:cubicBezTo>
                  <a:cubicBezTo>
                    <a:pt x="2178" y="3351"/>
                    <a:pt x="1675" y="2850"/>
                    <a:pt x="1675" y="2234"/>
                  </a:cubicBezTo>
                  <a:cubicBezTo>
                    <a:pt x="1675" y="1619"/>
                    <a:pt x="2178" y="1116"/>
                    <a:pt x="2793" y="1116"/>
                  </a:cubicBezTo>
                  <a:close/>
                  <a:moveTo>
                    <a:pt x="7262" y="1116"/>
                  </a:moveTo>
                  <a:cubicBezTo>
                    <a:pt x="7878" y="1116"/>
                    <a:pt x="8378" y="1619"/>
                    <a:pt x="8378" y="2234"/>
                  </a:cubicBezTo>
                  <a:cubicBezTo>
                    <a:pt x="8378" y="2850"/>
                    <a:pt x="7878" y="3351"/>
                    <a:pt x="7262" y="3351"/>
                  </a:cubicBezTo>
                  <a:cubicBezTo>
                    <a:pt x="6645" y="3351"/>
                    <a:pt x="6144" y="2850"/>
                    <a:pt x="6144" y="2234"/>
                  </a:cubicBezTo>
                  <a:cubicBezTo>
                    <a:pt x="6144" y="1619"/>
                    <a:pt x="6645" y="1116"/>
                    <a:pt x="7262" y="1116"/>
                  </a:cubicBezTo>
                  <a:close/>
                  <a:moveTo>
                    <a:pt x="7261" y="4469"/>
                  </a:moveTo>
                  <a:cubicBezTo>
                    <a:pt x="7466" y="4469"/>
                    <a:pt x="7663" y="4581"/>
                    <a:pt x="7761" y="4776"/>
                  </a:cubicBezTo>
                  <a:cubicBezTo>
                    <a:pt x="7899" y="5052"/>
                    <a:pt x="7787" y="5389"/>
                    <a:pt x="7511" y="5527"/>
                  </a:cubicBezTo>
                  <a:cubicBezTo>
                    <a:pt x="6733" y="5916"/>
                    <a:pt x="5880" y="6109"/>
                    <a:pt x="5028" y="6109"/>
                  </a:cubicBezTo>
                  <a:cubicBezTo>
                    <a:pt x="4173" y="6109"/>
                    <a:pt x="3321" y="5916"/>
                    <a:pt x="2544" y="5527"/>
                  </a:cubicBezTo>
                  <a:cubicBezTo>
                    <a:pt x="2268" y="5389"/>
                    <a:pt x="2155" y="5052"/>
                    <a:pt x="2293" y="4776"/>
                  </a:cubicBezTo>
                  <a:cubicBezTo>
                    <a:pt x="2391" y="4581"/>
                    <a:pt x="2589" y="4469"/>
                    <a:pt x="2794" y="4469"/>
                  </a:cubicBezTo>
                  <a:cubicBezTo>
                    <a:pt x="2878" y="4469"/>
                    <a:pt x="2963" y="4487"/>
                    <a:pt x="3043" y="4527"/>
                  </a:cubicBezTo>
                  <a:cubicBezTo>
                    <a:pt x="3664" y="4838"/>
                    <a:pt x="4345" y="4994"/>
                    <a:pt x="5027" y="4994"/>
                  </a:cubicBezTo>
                  <a:cubicBezTo>
                    <a:pt x="5708" y="4994"/>
                    <a:pt x="6390" y="4838"/>
                    <a:pt x="7011" y="4527"/>
                  </a:cubicBezTo>
                  <a:cubicBezTo>
                    <a:pt x="7092" y="4487"/>
                    <a:pt x="7177" y="4469"/>
                    <a:pt x="7261" y="4469"/>
                  </a:cubicBezTo>
                  <a:close/>
                  <a:moveTo>
                    <a:pt x="5028" y="0"/>
                  </a:moveTo>
                  <a:cubicBezTo>
                    <a:pt x="2256" y="0"/>
                    <a:pt x="0" y="1504"/>
                    <a:pt x="0" y="3351"/>
                  </a:cubicBezTo>
                  <a:cubicBezTo>
                    <a:pt x="0" y="5199"/>
                    <a:pt x="2256" y="6703"/>
                    <a:pt x="5028" y="6703"/>
                  </a:cubicBezTo>
                  <a:cubicBezTo>
                    <a:pt x="7798" y="6703"/>
                    <a:pt x="10054" y="5199"/>
                    <a:pt x="10054" y="3351"/>
                  </a:cubicBezTo>
                  <a:cubicBezTo>
                    <a:pt x="10054" y="1504"/>
                    <a:pt x="7798" y="0"/>
                    <a:pt x="50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74"/>
            <p:cNvSpPr/>
            <p:nvPr/>
          </p:nvSpPr>
          <p:spPr>
            <a:xfrm>
              <a:off x="6669907" y="1561258"/>
              <a:ext cx="397907" cy="397866"/>
            </a:xfrm>
            <a:custGeom>
              <a:rect b="b" l="l" r="r" t="t"/>
              <a:pathLst>
                <a:path extrusionOk="0" h="19064" w="19066">
                  <a:moveTo>
                    <a:pt x="10650" y="3388"/>
                  </a:moveTo>
                  <a:cubicBezTo>
                    <a:pt x="10708" y="3388"/>
                    <a:pt x="10768" y="3398"/>
                    <a:pt x="10827" y="3417"/>
                  </a:cubicBezTo>
                  <a:lnTo>
                    <a:pt x="12686" y="4038"/>
                  </a:lnTo>
                  <a:cubicBezTo>
                    <a:pt x="12994" y="3645"/>
                    <a:pt x="13466" y="3389"/>
                    <a:pt x="14001" y="3389"/>
                  </a:cubicBezTo>
                  <a:cubicBezTo>
                    <a:pt x="14924" y="3389"/>
                    <a:pt x="15676" y="4140"/>
                    <a:pt x="15676" y="5064"/>
                  </a:cubicBezTo>
                  <a:cubicBezTo>
                    <a:pt x="15676" y="5987"/>
                    <a:pt x="14924" y="6739"/>
                    <a:pt x="14001" y="6739"/>
                  </a:cubicBezTo>
                  <a:cubicBezTo>
                    <a:pt x="13088" y="6739"/>
                    <a:pt x="12345" y="6003"/>
                    <a:pt x="12329" y="5094"/>
                  </a:cubicBezTo>
                  <a:lnTo>
                    <a:pt x="11004" y="4653"/>
                  </a:lnTo>
                  <a:lnTo>
                    <a:pt x="10294" y="6778"/>
                  </a:lnTo>
                  <a:cubicBezTo>
                    <a:pt x="11251" y="6865"/>
                    <a:pt x="12140" y="7109"/>
                    <a:pt x="12909" y="7479"/>
                  </a:cubicBezTo>
                  <a:cubicBezTo>
                    <a:pt x="13327" y="7017"/>
                    <a:pt x="13919" y="6739"/>
                    <a:pt x="14560" y="6739"/>
                  </a:cubicBezTo>
                  <a:cubicBezTo>
                    <a:pt x="15791" y="6739"/>
                    <a:pt x="16794" y="7742"/>
                    <a:pt x="16794" y="8973"/>
                  </a:cubicBezTo>
                  <a:cubicBezTo>
                    <a:pt x="16794" y="9780"/>
                    <a:pt x="16336" y="10498"/>
                    <a:pt x="15655" y="10891"/>
                  </a:cubicBezTo>
                  <a:cubicBezTo>
                    <a:pt x="15665" y="10997"/>
                    <a:pt x="15676" y="11101"/>
                    <a:pt x="15676" y="11208"/>
                  </a:cubicBezTo>
                  <a:cubicBezTo>
                    <a:pt x="15676" y="13672"/>
                    <a:pt x="12921" y="15676"/>
                    <a:pt x="9532" y="15676"/>
                  </a:cubicBezTo>
                  <a:cubicBezTo>
                    <a:pt x="6144" y="15676"/>
                    <a:pt x="3388" y="13672"/>
                    <a:pt x="3388" y="11208"/>
                  </a:cubicBezTo>
                  <a:cubicBezTo>
                    <a:pt x="3388" y="11101"/>
                    <a:pt x="3401" y="10997"/>
                    <a:pt x="3411" y="10891"/>
                  </a:cubicBezTo>
                  <a:cubicBezTo>
                    <a:pt x="2730" y="10498"/>
                    <a:pt x="2272" y="9780"/>
                    <a:pt x="2272" y="8973"/>
                  </a:cubicBezTo>
                  <a:cubicBezTo>
                    <a:pt x="2272" y="7742"/>
                    <a:pt x="3273" y="6739"/>
                    <a:pt x="4506" y="6739"/>
                  </a:cubicBezTo>
                  <a:cubicBezTo>
                    <a:pt x="5145" y="6739"/>
                    <a:pt x="5737" y="7017"/>
                    <a:pt x="6157" y="7479"/>
                  </a:cubicBezTo>
                  <a:cubicBezTo>
                    <a:pt x="7018" y="7065"/>
                    <a:pt x="8034" y="6806"/>
                    <a:pt x="9125" y="6755"/>
                  </a:cubicBezTo>
                  <a:lnTo>
                    <a:pt x="10119" y="3771"/>
                  </a:lnTo>
                  <a:cubicBezTo>
                    <a:pt x="10199" y="3537"/>
                    <a:pt x="10415" y="3388"/>
                    <a:pt x="10650" y="3388"/>
                  </a:cubicBezTo>
                  <a:close/>
                  <a:moveTo>
                    <a:pt x="9534" y="1"/>
                  </a:moveTo>
                  <a:cubicBezTo>
                    <a:pt x="4297" y="1"/>
                    <a:pt x="1" y="4296"/>
                    <a:pt x="1" y="9532"/>
                  </a:cubicBezTo>
                  <a:cubicBezTo>
                    <a:pt x="1" y="14769"/>
                    <a:pt x="4297"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74"/>
            <p:cNvSpPr/>
            <p:nvPr/>
          </p:nvSpPr>
          <p:spPr>
            <a:xfrm>
              <a:off x="6960158" y="1725228"/>
              <a:ext cx="36940" cy="39632"/>
            </a:xfrm>
            <a:custGeom>
              <a:rect b="b" l="l" r="r" t="t"/>
              <a:pathLst>
                <a:path extrusionOk="0" h="1899" w="1770">
                  <a:moveTo>
                    <a:pt x="652" y="0"/>
                  </a:moveTo>
                  <a:cubicBezTo>
                    <a:pt x="413" y="0"/>
                    <a:pt x="188" y="83"/>
                    <a:pt x="1" y="219"/>
                  </a:cubicBezTo>
                  <a:cubicBezTo>
                    <a:pt x="637" y="690"/>
                    <a:pt x="1127" y="1261"/>
                    <a:pt x="1428" y="1898"/>
                  </a:cubicBezTo>
                  <a:cubicBezTo>
                    <a:pt x="1635" y="1691"/>
                    <a:pt x="1770" y="1419"/>
                    <a:pt x="1770" y="1116"/>
                  </a:cubicBezTo>
                  <a:cubicBezTo>
                    <a:pt x="1770" y="501"/>
                    <a:pt x="1267" y="0"/>
                    <a:pt x="6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35" name="Google Shape;2335;p74"/>
          <p:cNvGrpSpPr/>
          <p:nvPr/>
        </p:nvGrpSpPr>
        <p:grpSpPr>
          <a:xfrm>
            <a:off x="5592488" y="3828305"/>
            <a:ext cx="387641" cy="387641"/>
            <a:chOff x="7199196" y="1561258"/>
            <a:chExt cx="397866" cy="397866"/>
          </a:xfrm>
        </p:grpSpPr>
        <p:sp>
          <p:nvSpPr>
            <p:cNvPr id="2336" name="Google Shape;2336;p74"/>
            <p:cNvSpPr/>
            <p:nvPr/>
          </p:nvSpPr>
          <p:spPr>
            <a:xfrm>
              <a:off x="7363167" y="1701896"/>
              <a:ext cx="69935" cy="69977"/>
            </a:xfrm>
            <a:custGeom>
              <a:rect b="b" l="l" r="r" t="t"/>
              <a:pathLst>
                <a:path extrusionOk="0" h="3353" w="3351">
                  <a:moveTo>
                    <a:pt x="1675" y="0"/>
                  </a:moveTo>
                  <a:cubicBezTo>
                    <a:pt x="1675" y="925"/>
                    <a:pt x="923" y="1677"/>
                    <a:pt x="0" y="1677"/>
                  </a:cubicBezTo>
                  <a:cubicBezTo>
                    <a:pt x="0" y="2601"/>
                    <a:pt x="752" y="3352"/>
                    <a:pt x="1675" y="3352"/>
                  </a:cubicBezTo>
                  <a:cubicBezTo>
                    <a:pt x="2599" y="3352"/>
                    <a:pt x="3351" y="2601"/>
                    <a:pt x="3351" y="1677"/>
                  </a:cubicBezTo>
                  <a:cubicBezTo>
                    <a:pt x="3351" y="752"/>
                    <a:pt x="2599" y="0"/>
                    <a:pt x="167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74"/>
            <p:cNvSpPr/>
            <p:nvPr/>
          </p:nvSpPr>
          <p:spPr>
            <a:xfrm>
              <a:off x="7316523" y="1655253"/>
              <a:ext cx="163203" cy="209869"/>
            </a:xfrm>
            <a:custGeom>
              <a:rect b="b" l="l" r="r" t="t"/>
              <a:pathLst>
                <a:path extrusionOk="0" h="10056" w="7820">
                  <a:moveTo>
                    <a:pt x="3910" y="1119"/>
                  </a:moveTo>
                  <a:cubicBezTo>
                    <a:pt x="5449" y="1119"/>
                    <a:pt x="6704" y="2371"/>
                    <a:pt x="6704" y="3910"/>
                  </a:cubicBezTo>
                  <a:cubicBezTo>
                    <a:pt x="6704" y="5451"/>
                    <a:pt x="5449" y="6704"/>
                    <a:pt x="3910" y="6704"/>
                  </a:cubicBezTo>
                  <a:cubicBezTo>
                    <a:pt x="2371" y="6704"/>
                    <a:pt x="1117" y="5451"/>
                    <a:pt x="1117" y="3912"/>
                  </a:cubicBezTo>
                  <a:cubicBezTo>
                    <a:pt x="1117" y="3652"/>
                    <a:pt x="1161" y="3383"/>
                    <a:pt x="1251" y="3091"/>
                  </a:cubicBezTo>
                  <a:cubicBezTo>
                    <a:pt x="1299" y="2939"/>
                    <a:pt x="1409" y="2814"/>
                    <a:pt x="1554" y="2746"/>
                  </a:cubicBezTo>
                  <a:cubicBezTo>
                    <a:pt x="1627" y="2713"/>
                    <a:pt x="1706" y="2696"/>
                    <a:pt x="1786" y="2696"/>
                  </a:cubicBezTo>
                  <a:cubicBezTo>
                    <a:pt x="1863" y="2696"/>
                    <a:pt x="1940" y="2712"/>
                    <a:pt x="2012" y="2745"/>
                  </a:cubicBezTo>
                  <a:cubicBezTo>
                    <a:pt x="2088" y="2779"/>
                    <a:pt x="2165" y="2794"/>
                    <a:pt x="2239" y="2794"/>
                  </a:cubicBezTo>
                  <a:cubicBezTo>
                    <a:pt x="2538" y="2794"/>
                    <a:pt x="2794" y="2541"/>
                    <a:pt x="2794" y="2235"/>
                  </a:cubicBezTo>
                  <a:cubicBezTo>
                    <a:pt x="2794" y="1934"/>
                    <a:pt x="2584" y="1911"/>
                    <a:pt x="2746" y="1554"/>
                  </a:cubicBezTo>
                  <a:cubicBezTo>
                    <a:pt x="2812" y="1409"/>
                    <a:pt x="2937" y="1299"/>
                    <a:pt x="3089" y="1252"/>
                  </a:cubicBezTo>
                  <a:cubicBezTo>
                    <a:pt x="3381" y="1163"/>
                    <a:pt x="3650" y="1119"/>
                    <a:pt x="3910" y="1119"/>
                  </a:cubicBezTo>
                  <a:close/>
                  <a:moveTo>
                    <a:pt x="3910" y="1"/>
                  </a:moveTo>
                  <a:cubicBezTo>
                    <a:pt x="1756" y="1"/>
                    <a:pt x="1" y="1756"/>
                    <a:pt x="1" y="3912"/>
                  </a:cubicBezTo>
                  <a:cubicBezTo>
                    <a:pt x="1" y="6194"/>
                    <a:pt x="3139" y="9964"/>
                    <a:pt x="3917" y="10056"/>
                  </a:cubicBezTo>
                  <a:cubicBezTo>
                    <a:pt x="4682" y="9964"/>
                    <a:pt x="7820" y="6194"/>
                    <a:pt x="7820" y="3912"/>
                  </a:cubicBezTo>
                  <a:cubicBezTo>
                    <a:pt x="7820" y="1756"/>
                    <a:pt x="6065" y="1"/>
                    <a:pt x="391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74"/>
            <p:cNvSpPr/>
            <p:nvPr/>
          </p:nvSpPr>
          <p:spPr>
            <a:xfrm>
              <a:off x="7199196" y="1561258"/>
              <a:ext cx="397866" cy="397866"/>
            </a:xfrm>
            <a:custGeom>
              <a:rect b="b" l="l" r="r" t="t"/>
              <a:pathLst>
                <a:path extrusionOk="0" h="19064" w="19064">
                  <a:moveTo>
                    <a:pt x="9532" y="3389"/>
                  </a:moveTo>
                  <a:cubicBezTo>
                    <a:pt x="12304" y="3389"/>
                    <a:pt x="14560" y="5644"/>
                    <a:pt x="14560" y="8416"/>
                  </a:cubicBezTo>
                  <a:cubicBezTo>
                    <a:pt x="14560" y="11045"/>
                    <a:pt x="11089" y="15676"/>
                    <a:pt x="9532" y="15676"/>
                  </a:cubicBezTo>
                  <a:cubicBezTo>
                    <a:pt x="7974" y="15676"/>
                    <a:pt x="4507" y="11045"/>
                    <a:pt x="4507" y="8416"/>
                  </a:cubicBezTo>
                  <a:cubicBezTo>
                    <a:pt x="4507" y="5644"/>
                    <a:pt x="6760" y="3389"/>
                    <a:pt x="9532" y="3389"/>
                  </a:cubicBezTo>
                  <a:close/>
                  <a:moveTo>
                    <a:pt x="9532" y="1"/>
                  </a:moveTo>
                  <a:cubicBezTo>
                    <a:pt x="4296" y="1"/>
                    <a:pt x="1" y="4296"/>
                    <a:pt x="1" y="9532"/>
                  </a:cubicBezTo>
                  <a:cubicBezTo>
                    <a:pt x="1" y="14769"/>
                    <a:pt x="4296" y="19064"/>
                    <a:pt x="9532" y="19064"/>
                  </a:cubicBezTo>
                  <a:cubicBezTo>
                    <a:pt x="14769" y="19064"/>
                    <a:pt x="19064" y="14769"/>
                    <a:pt x="19064" y="9532"/>
                  </a:cubicBezTo>
                  <a:cubicBezTo>
                    <a:pt x="19064" y="4296"/>
                    <a:pt x="14769" y="1"/>
                    <a:pt x="95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39" name="Google Shape;2339;p74"/>
          <p:cNvGrpSpPr/>
          <p:nvPr/>
        </p:nvGrpSpPr>
        <p:grpSpPr>
          <a:xfrm>
            <a:off x="1958433" y="3885842"/>
            <a:ext cx="387681" cy="272572"/>
            <a:chOff x="3386036" y="1746339"/>
            <a:chExt cx="397907" cy="279762"/>
          </a:xfrm>
        </p:grpSpPr>
        <p:sp>
          <p:nvSpPr>
            <p:cNvPr id="2340" name="Google Shape;2340;p74"/>
            <p:cNvSpPr/>
            <p:nvPr/>
          </p:nvSpPr>
          <p:spPr>
            <a:xfrm>
              <a:off x="3561652" y="1848954"/>
              <a:ext cx="59646" cy="74506"/>
            </a:xfrm>
            <a:custGeom>
              <a:rect b="b" l="l" r="r" t="t"/>
              <a:pathLst>
                <a:path extrusionOk="0" h="3570" w="2858">
                  <a:moveTo>
                    <a:pt x="1" y="0"/>
                  </a:moveTo>
                  <a:lnTo>
                    <a:pt x="1" y="3570"/>
                  </a:lnTo>
                  <a:lnTo>
                    <a:pt x="2858" y="1785"/>
                  </a:lnTo>
                  <a:lnTo>
                    <a:pt x="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74"/>
            <p:cNvSpPr/>
            <p:nvPr/>
          </p:nvSpPr>
          <p:spPr>
            <a:xfrm>
              <a:off x="3386036" y="1746339"/>
              <a:ext cx="397907" cy="279762"/>
            </a:xfrm>
            <a:custGeom>
              <a:rect b="b" l="l" r="r" t="t"/>
              <a:pathLst>
                <a:path extrusionOk="0" h="13405" w="19066">
                  <a:moveTo>
                    <a:pt x="7858" y="3351"/>
                  </a:moveTo>
                  <a:cubicBezTo>
                    <a:pt x="7961" y="3351"/>
                    <a:pt x="8064" y="3379"/>
                    <a:pt x="8154" y="3436"/>
                  </a:cubicBezTo>
                  <a:lnTo>
                    <a:pt x="12622" y="6230"/>
                  </a:lnTo>
                  <a:cubicBezTo>
                    <a:pt x="12785" y="6330"/>
                    <a:pt x="12884" y="6509"/>
                    <a:pt x="12884" y="6702"/>
                  </a:cubicBezTo>
                  <a:cubicBezTo>
                    <a:pt x="12884" y="6895"/>
                    <a:pt x="12785" y="7073"/>
                    <a:pt x="12622" y="7176"/>
                  </a:cubicBezTo>
                  <a:lnTo>
                    <a:pt x="8154" y="9968"/>
                  </a:lnTo>
                  <a:cubicBezTo>
                    <a:pt x="8063" y="10025"/>
                    <a:pt x="7961" y="10053"/>
                    <a:pt x="7859" y="10053"/>
                  </a:cubicBezTo>
                  <a:cubicBezTo>
                    <a:pt x="7765" y="10053"/>
                    <a:pt x="7671" y="10029"/>
                    <a:pt x="7588" y="9983"/>
                  </a:cubicBezTo>
                  <a:cubicBezTo>
                    <a:pt x="7409" y="9884"/>
                    <a:pt x="7299" y="9699"/>
                    <a:pt x="7299" y="9495"/>
                  </a:cubicBezTo>
                  <a:lnTo>
                    <a:pt x="7299" y="3910"/>
                  </a:lnTo>
                  <a:cubicBezTo>
                    <a:pt x="7299" y="3707"/>
                    <a:pt x="7409" y="3519"/>
                    <a:pt x="7588" y="3420"/>
                  </a:cubicBezTo>
                  <a:cubicBezTo>
                    <a:pt x="7671" y="3374"/>
                    <a:pt x="7765" y="3351"/>
                    <a:pt x="7858" y="3351"/>
                  </a:cubicBezTo>
                  <a:close/>
                  <a:moveTo>
                    <a:pt x="2794" y="1"/>
                  </a:moveTo>
                  <a:cubicBezTo>
                    <a:pt x="1255" y="1"/>
                    <a:pt x="1" y="1253"/>
                    <a:pt x="1" y="2792"/>
                  </a:cubicBezTo>
                  <a:lnTo>
                    <a:pt x="1" y="10611"/>
                  </a:lnTo>
                  <a:cubicBezTo>
                    <a:pt x="1" y="12152"/>
                    <a:pt x="1255" y="13405"/>
                    <a:pt x="2794" y="13405"/>
                  </a:cubicBezTo>
                  <a:lnTo>
                    <a:pt x="16274" y="13405"/>
                  </a:lnTo>
                  <a:cubicBezTo>
                    <a:pt x="17813" y="13405"/>
                    <a:pt x="19065" y="12152"/>
                    <a:pt x="19065" y="10611"/>
                  </a:cubicBezTo>
                  <a:lnTo>
                    <a:pt x="19065" y="2792"/>
                  </a:lnTo>
                  <a:cubicBezTo>
                    <a:pt x="19065" y="1253"/>
                    <a:pt x="17813" y="1"/>
                    <a:pt x="162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2" name="Google Shape;2342;p74"/>
          <p:cNvGrpSpPr/>
          <p:nvPr/>
        </p:nvGrpSpPr>
        <p:grpSpPr>
          <a:xfrm>
            <a:off x="2996130" y="3828288"/>
            <a:ext cx="387681" cy="387681"/>
            <a:chOff x="4417380" y="1687279"/>
            <a:chExt cx="397907" cy="397907"/>
          </a:xfrm>
        </p:grpSpPr>
        <p:sp>
          <p:nvSpPr>
            <p:cNvPr id="2343" name="Google Shape;2343;p74"/>
            <p:cNvSpPr/>
            <p:nvPr/>
          </p:nvSpPr>
          <p:spPr>
            <a:xfrm>
              <a:off x="4417380" y="1687279"/>
              <a:ext cx="397907" cy="397907"/>
            </a:xfrm>
            <a:custGeom>
              <a:rect b="b" l="l" r="r" t="t"/>
              <a:pathLst>
                <a:path extrusionOk="0" h="19066" w="19066">
                  <a:moveTo>
                    <a:pt x="9525" y="2794"/>
                  </a:moveTo>
                  <a:cubicBezTo>
                    <a:pt x="11382" y="2845"/>
                    <a:pt x="13514" y="4021"/>
                    <a:pt x="13514" y="6949"/>
                  </a:cubicBezTo>
                  <a:cubicBezTo>
                    <a:pt x="13514" y="7361"/>
                    <a:pt x="13500" y="7674"/>
                    <a:pt x="13486" y="7912"/>
                  </a:cubicBezTo>
                  <a:cubicBezTo>
                    <a:pt x="13689" y="7867"/>
                    <a:pt x="14004" y="7789"/>
                    <a:pt x="14208" y="7789"/>
                  </a:cubicBezTo>
                  <a:cubicBezTo>
                    <a:pt x="14882" y="7789"/>
                    <a:pt x="15370" y="8202"/>
                    <a:pt x="15370" y="8769"/>
                  </a:cubicBezTo>
                  <a:cubicBezTo>
                    <a:pt x="15370" y="9574"/>
                    <a:pt x="14598" y="9882"/>
                    <a:pt x="14137" y="10066"/>
                  </a:cubicBezTo>
                  <a:cubicBezTo>
                    <a:pt x="14020" y="10112"/>
                    <a:pt x="13857" y="10178"/>
                    <a:pt x="13767" y="10231"/>
                  </a:cubicBezTo>
                  <a:cubicBezTo>
                    <a:pt x="13822" y="10949"/>
                    <a:pt x="14437" y="11278"/>
                    <a:pt x="15354" y="11690"/>
                  </a:cubicBezTo>
                  <a:cubicBezTo>
                    <a:pt x="16061" y="12007"/>
                    <a:pt x="16794" y="12336"/>
                    <a:pt x="16794" y="13104"/>
                  </a:cubicBezTo>
                  <a:cubicBezTo>
                    <a:pt x="16794" y="13896"/>
                    <a:pt x="16088" y="14016"/>
                    <a:pt x="15520" y="14112"/>
                  </a:cubicBezTo>
                  <a:cubicBezTo>
                    <a:pt x="15333" y="14146"/>
                    <a:pt x="15111" y="14183"/>
                    <a:pt x="14855" y="14239"/>
                  </a:cubicBezTo>
                  <a:cubicBezTo>
                    <a:pt x="14768" y="14620"/>
                    <a:pt x="14600" y="15156"/>
                    <a:pt x="13939" y="15156"/>
                  </a:cubicBezTo>
                  <a:cubicBezTo>
                    <a:pt x="13709" y="15156"/>
                    <a:pt x="13258" y="15035"/>
                    <a:pt x="12916" y="15035"/>
                  </a:cubicBezTo>
                  <a:cubicBezTo>
                    <a:pt x="12370" y="15035"/>
                    <a:pt x="12048" y="15253"/>
                    <a:pt x="11642" y="15531"/>
                  </a:cubicBezTo>
                  <a:cubicBezTo>
                    <a:pt x="11160" y="15860"/>
                    <a:pt x="10556" y="16272"/>
                    <a:pt x="9534" y="16272"/>
                  </a:cubicBezTo>
                  <a:cubicBezTo>
                    <a:pt x="8510" y="16272"/>
                    <a:pt x="7908" y="15860"/>
                    <a:pt x="7425" y="15531"/>
                  </a:cubicBezTo>
                  <a:cubicBezTo>
                    <a:pt x="7020" y="15255"/>
                    <a:pt x="6698" y="15035"/>
                    <a:pt x="6151" y="15035"/>
                  </a:cubicBezTo>
                  <a:cubicBezTo>
                    <a:pt x="5810" y="15035"/>
                    <a:pt x="5357" y="15156"/>
                    <a:pt x="5129" y="15156"/>
                  </a:cubicBezTo>
                  <a:cubicBezTo>
                    <a:pt x="4467" y="15156"/>
                    <a:pt x="4298" y="14620"/>
                    <a:pt x="4211" y="14239"/>
                  </a:cubicBezTo>
                  <a:cubicBezTo>
                    <a:pt x="3956" y="14183"/>
                    <a:pt x="3735" y="14146"/>
                    <a:pt x="3547" y="14112"/>
                  </a:cubicBezTo>
                  <a:cubicBezTo>
                    <a:pt x="2980" y="14016"/>
                    <a:pt x="2272" y="13896"/>
                    <a:pt x="2272" y="13104"/>
                  </a:cubicBezTo>
                  <a:cubicBezTo>
                    <a:pt x="2272" y="12336"/>
                    <a:pt x="3004" y="12007"/>
                    <a:pt x="3712" y="11690"/>
                  </a:cubicBezTo>
                  <a:cubicBezTo>
                    <a:pt x="4630" y="11280"/>
                    <a:pt x="5246" y="10949"/>
                    <a:pt x="5299" y="10231"/>
                  </a:cubicBezTo>
                  <a:cubicBezTo>
                    <a:pt x="5209" y="10178"/>
                    <a:pt x="5046" y="10112"/>
                    <a:pt x="4929" y="10066"/>
                  </a:cubicBezTo>
                  <a:cubicBezTo>
                    <a:pt x="4469" y="9882"/>
                    <a:pt x="3696" y="9573"/>
                    <a:pt x="3696" y="8769"/>
                  </a:cubicBezTo>
                  <a:cubicBezTo>
                    <a:pt x="3696" y="8202"/>
                    <a:pt x="4186" y="7789"/>
                    <a:pt x="4858" y="7789"/>
                  </a:cubicBezTo>
                  <a:cubicBezTo>
                    <a:pt x="5062" y="7789"/>
                    <a:pt x="5378" y="7867"/>
                    <a:pt x="5580" y="7912"/>
                  </a:cubicBezTo>
                  <a:cubicBezTo>
                    <a:pt x="5568" y="7674"/>
                    <a:pt x="5554" y="7361"/>
                    <a:pt x="5554" y="6949"/>
                  </a:cubicBezTo>
                  <a:cubicBezTo>
                    <a:pt x="5554" y="4011"/>
                    <a:pt x="7692" y="2840"/>
                    <a:pt x="9525" y="2794"/>
                  </a:cubicBezTo>
                  <a:close/>
                  <a:moveTo>
                    <a:pt x="2794" y="1"/>
                  </a:moveTo>
                  <a:cubicBezTo>
                    <a:pt x="1255" y="1"/>
                    <a:pt x="1" y="1253"/>
                    <a:pt x="1" y="2794"/>
                  </a:cubicBezTo>
                  <a:lnTo>
                    <a:pt x="1" y="16272"/>
                  </a:lnTo>
                  <a:cubicBezTo>
                    <a:pt x="1" y="17811"/>
                    <a:pt x="1255" y="19065"/>
                    <a:pt x="2794" y="19065"/>
                  </a:cubicBezTo>
                  <a:lnTo>
                    <a:pt x="16274" y="19065"/>
                  </a:lnTo>
                  <a:cubicBezTo>
                    <a:pt x="17813" y="19065"/>
                    <a:pt x="19065" y="17811"/>
                    <a:pt x="19065" y="16272"/>
                  </a:cubicBezTo>
                  <a:lnTo>
                    <a:pt x="19065" y="2792"/>
                  </a:lnTo>
                  <a:cubicBezTo>
                    <a:pt x="19065" y="1253"/>
                    <a:pt x="17813" y="1"/>
                    <a:pt x="162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74"/>
            <p:cNvSpPr/>
            <p:nvPr/>
          </p:nvSpPr>
          <p:spPr>
            <a:xfrm>
              <a:off x="4492363" y="1768878"/>
              <a:ext cx="248270" cy="234704"/>
            </a:xfrm>
            <a:custGeom>
              <a:rect b="b" l="l" r="r" t="t"/>
              <a:pathLst>
                <a:path extrusionOk="0" h="11246" w="11896">
                  <a:moveTo>
                    <a:pt x="5930" y="0"/>
                  </a:moveTo>
                  <a:cubicBezTo>
                    <a:pt x="5093" y="21"/>
                    <a:pt x="3077" y="428"/>
                    <a:pt x="3077" y="3039"/>
                  </a:cubicBezTo>
                  <a:cubicBezTo>
                    <a:pt x="3077" y="3478"/>
                    <a:pt x="3094" y="3798"/>
                    <a:pt x="3107" y="4028"/>
                  </a:cubicBezTo>
                  <a:cubicBezTo>
                    <a:pt x="3142" y="4647"/>
                    <a:pt x="3077" y="5187"/>
                    <a:pt x="2410" y="5187"/>
                  </a:cubicBezTo>
                  <a:cubicBezTo>
                    <a:pt x="2173" y="5187"/>
                    <a:pt x="1840" y="5114"/>
                    <a:pt x="1608" y="5061"/>
                  </a:cubicBezTo>
                  <a:lnTo>
                    <a:pt x="1608" y="5061"/>
                  </a:lnTo>
                  <a:cubicBezTo>
                    <a:pt x="2217" y="5314"/>
                    <a:pt x="2827" y="5535"/>
                    <a:pt x="2827" y="6215"/>
                  </a:cubicBezTo>
                  <a:cubicBezTo>
                    <a:pt x="2827" y="7791"/>
                    <a:pt x="1472" y="8398"/>
                    <a:pt x="577" y="8799"/>
                  </a:cubicBezTo>
                  <a:cubicBezTo>
                    <a:pt x="400" y="8879"/>
                    <a:pt x="169" y="8981"/>
                    <a:pt x="0" y="9077"/>
                  </a:cubicBezTo>
                  <a:cubicBezTo>
                    <a:pt x="386" y="9148"/>
                    <a:pt x="526" y="9160"/>
                    <a:pt x="965" y="9263"/>
                  </a:cubicBezTo>
                  <a:cubicBezTo>
                    <a:pt x="1348" y="9355"/>
                    <a:pt x="1603" y="9620"/>
                    <a:pt x="1713" y="10103"/>
                  </a:cubicBezTo>
                  <a:cubicBezTo>
                    <a:pt x="2012" y="10046"/>
                    <a:pt x="2244" y="10007"/>
                    <a:pt x="2558" y="10007"/>
                  </a:cubicBezTo>
                  <a:cubicBezTo>
                    <a:pt x="3450" y="10007"/>
                    <a:pt x="3988" y="10373"/>
                    <a:pt x="4460" y="10697"/>
                  </a:cubicBezTo>
                  <a:cubicBezTo>
                    <a:pt x="4892" y="10991"/>
                    <a:pt x="5261" y="11244"/>
                    <a:pt x="5941" y="11246"/>
                  </a:cubicBezTo>
                  <a:cubicBezTo>
                    <a:pt x="6620" y="11244"/>
                    <a:pt x="6990" y="10991"/>
                    <a:pt x="7420" y="10697"/>
                  </a:cubicBezTo>
                  <a:cubicBezTo>
                    <a:pt x="7894" y="10373"/>
                    <a:pt x="8430" y="10007"/>
                    <a:pt x="9323" y="10007"/>
                  </a:cubicBezTo>
                  <a:cubicBezTo>
                    <a:pt x="9638" y="10007"/>
                    <a:pt x="9870" y="10044"/>
                    <a:pt x="10169" y="10103"/>
                  </a:cubicBezTo>
                  <a:cubicBezTo>
                    <a:pt x="10280" y="9616"/>
                    <a:pt x="10535" y="9355"/>
                    <a:pt x="10917" y="9263"/>
                  </a:cubicBezTo>
                  <a:cubicBezTo>
                    <a:pt x="11308" y="9171"/>
                    <a:pt x="11524" y="9140"/>
                    <a:pt x="11895" y="9075"/>
                  </a:cubicBezTo>
                  <a:cubicBezTo>
                    <a:pt x="11727" y="8988"/>
                    <a:pt x="11487" y="8880"/>
                    <a:pt x="11304" y="8799"/>
                  </a:cubicBezTo>
                  <a:cubicBezTo>
                    <a:pt x="10409" y="8398"/>
                    <a:pt x="9054" y="7791"/>
                    <a:pt x="9054" y="6215"/>
                  </a:cubicBezTo>
                  <a:cubicBezTo>
                    <a:pt x="9054" y="5541"/>
                    <a:pt x="9663" y="5312"/>
                    <a:pt x="10271" y="5061"/>
                  </a:cubicBezTo>
                  <a:lnTo>
                    <a:pt x="10271" y="5061"/>
                  </a:lnTo>
                  <a:cubicBezTo>
                    <a:pt x="9985" y="5105"/>
                    <a:pt x="9811" y="5187"/>
                    <a:pt x="9472" y="5187"/>
                  </a:cubicBezTo>
                  <a:cubicBezTo>
                    <a:pt x="8805" y="5187"/>
                    <a:pt x="8739" y="4647"/>
                    <a:pt x="8773" y="4028"/>
                  </a:cubicBezTo>
                  <a:cubicBezTo>
                    <a:pt x="8787" y="3798"/>
                    <a:pt x="8805" y="3478"/>
                    <a:pt x="8805" y="3039"/>
                  </a:cubicBezTo>
                  <a:cubicBezTo>
                    <a:pt x="8805" y="439"/>
                    <a:pt x="6795" y="25"/>
                    <a:pt x="593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5" name="Google Shape;2345;p74"/>
          <p:cNvGrpSpPr/>
          <p:nvPr/>
        </p:nvGrpSpPr>
        <p:grpSpPr>
          <a:xfrm>
            <a:off x="7942611" y="3308537"/>
            <a:ext cx="387661" cy="387661"/>
            <a:chOff x="2869999" y="1687279"/>
            <a:chExt cx="397887" cy="397887"/>
          </a:xfrm>
        </p:grpSpPr>
        <p:sp>
          <p:nvSpPr>
            <p:cNvPr id="2346" name="Google Shape;2346;p74"/>
            <p:cNvSpPr/>
            <p:nvPr/>
          </p:nvSpPr>
          <p:spPr>
            <a:xfrm>
              <a:off x="2994590" y="1833740"/>
              <a:ext cx="148657" cy="81685"/>
            </a:xfrm>
            <a:custGeom>
              <a:rect b="b" l="l" r="r" t="t"/>
              <a:pathLst>
                <a:path extrusionOk="0" h="3914" w="7123">
                  <a:moveTo>
                    <a:pt x="2491" y="0"/>
                  </a:moveTo>
                  <a:lnTo>
                    <a:pt x="1" y="3112"/>
                  </a:lnTo>
                  <a:lnTo>
                    <a:pt x="1" y="3112"/>
                  </a:lnTo>
                  <a:lnTo>
                    <a:pt x="2196" y="2015"/>
                  </a:lnTo>
                  <a:cubicBezTo>
                    <a:pt x="2275" y="1975"/>
                    <a:pt x="2360" y="1956"/>
                    <a:pt x="2445" y="1956"/>
                  </a:cubicBezTo>
                  <a:cubicBezTo>
                    <a:pt x="2590" y="1956"/>
                    <a:pt x="2733" y="2012"/>
                    <a:pt x="2840" y="2119"/>
                  </a:cubicBezTo>
                  <a:lnTo>
                    <a:pt x="4634" y="3913"/>
                  </a:lnTo>
                  <a:lnTo>
                    <a:pt x="7123" y="800"/>
                  </a:lnTo>
                  <a:lnTo>
                    <a:pt x="4929" y="1897"/>
                  </a:lnTo>
                  <a:cubicBezTo>
                    <a:pt x="4850" y="1937"/>
                    <a:pt x="4764" y="1957"/>
                    <a:pt x="4679" y="1957"/>
                  </a:cubicBezTo>
                  <a:cubicBezTo>
                    <a:pt x="4535" y="1957"/>
                    <a:pt x="4392" y="1900"/>
                    <a:pt x="4285" y="1792"/>
                  </a:cubicBezTo>
                  <a:lnTo>
                    <a:pt x="249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74"/>
            <p:cNvSpPr/>
            <p:nvPr/>
          </p:nvSpPr>
          <p:spPr>
            <a:xfrm>
              <a:off x="2869999" y="1687279"/>
              <a:ext cx="397887" cy="397887"/>
            </a:xfrm>
            <a:custGeom>
              <a:rect b="b" l="l" r="r" t="t"/>
              <a:pathLst>
                <a:path extrusionOk="0" h="19065" w="19065">
                  <a:moveTo>
                    <a:pt x="8420" y="5623"/>
                  </a:moveTo>
                  <a:cubicBezTo>
                    <a:pt x="8569" y="5623"/>
                    <a:pt x="8707" y="5682"/>
                    <a:pt x="8810" y="5787"/>
                  </a:cubicBezTo>
                  <a:lnTo>
                    <a:pt x="10759" y="7736"/>
                  </a:lnTo>
                  <a:lnTo>
                    <a:pt x="14867" y="5683"/>
                  </a:lnTo>
                  <a:cubicBezTo>
                    <a:pt x="14947" y="5643"/>
                    <a:pt x="15033" y="5624"/>
                    <a:pt x="15118" y="5624"/>
                  </a:cubicBezTo>
                  <a:cubicBezTo>
                    <a:pt x="15283" y="5624"/>
                    <a:pt x="15443" y="5695"/>
                    <a:pt x="15552" y="5829"/>
                  </a:cubicBezTo>
                  <a:cubicBezTo>
                    <a:pt x="15716" y="6035"/>
                    <a:pt x="15718" y="6325"/>
                    <a:pt x="15553" y="6530"/>
                  </a:cubicBezTo>
                  <a:lnTo>
                    <a:pt x="11085" y="12116"/>
                  </a:lnTo>
                  <a:cubicBezTo>
                    <a:pt x="10973" y="12256"/>
                    <a:pt x="10812" y="12324"/>
                    <a:pt x="10652" y="12324"/>
                  </a:cubicBezTo>
                  <a:cubicBezTo>
                    <a:pt x="10507" y="12324"/>
                    <a:pt x="10363" y="12269"/>
                    <a:pt x="10255" y="12161"/>
                  </a:cubicBezTo>
                  <a:lnTo>
                    <a:pt x="8306" y="10211"/>
                  </a:lnTo>
                  <a:lnTo>
                    <a:pt x="4196" y="12267"/>
                  </a:lnTo>
                  <a:cubicBezTo>
                    <a:pt x="4117" y="12306"/>
                    <a:pt x="4032" y="12325"/>
                    <a:pt x="3948" y="12325"/>
                  </a:cubicBezTo>
                  <a:cubicBezTo>
                    <a:pt x="3784" y="12325"/>
                    <a:pt x="3622" y="12253"/>
                    <a:pt x="3514" y="12118"/>
                  </a:cubicBezTo>
                  <a:cubicBezTo>
                    <a:pt x="3347" y="11913"/>
                    <a:pt x="3347" y="11623"/>
                    <a:pt x="3510" y="11418"/>
                  </a:cubicBezTo>
                  <a:lnTo>
                    <a:pt x="7979" y="5833"/>
                  </a:lnTo>
                  <a:cubicBezTo>
                    <a:pt x="8078" y="5709"/>
                    <a:pt x="8226" y="5633"/>
                    <a:pt x="8384" y="5624"/>
                  </a:cubicBezTo>
                  <a:cubicBezTo>
                    <a:pt x="8396" y="5623"/>
                    <a:pt x="8408" y="5623"/>
                    <a:pt x="8420" y="5623"/>
                  </a:cubicBezTo>
                  <a:close/>
                  <a:moveTo>
                    <a:pt x="9532" y="1"/>
                  </a:moveTo>
                  <a:cubicBezTo>
                    <a:pt x="4297" y="1"/>
                    <a:pt x="0" y="4046"/>
                    <a:pt x="0" y="8975"/>
                  </a:cubicBezTo>
                  <a:cubicBezTo>
                    <a:pt x="0" y="11616"/>
                    <a:pt x="1255" y="14085"/>
                    <a:pt x="3388" y="15787"/>
                  </a:cubicBezTo>
                  <a:lnTo>
                    <a:pt x="3388" y="18506"/>
                  </a:lnTo>
                  <a:cubicBezTo>
                    <a:pt x="3388" y="18699"/>
                    <a:pt x="3489" y="18879"/>
                    <a:pt x="3653" y="18980"/>
                  </a:cubicBezTo>
                  <a:cubicBezTo>
                    <a:pt x="3742" y="19036"/>
                    <a:pt x="3843" y="19064"/>
                    <a:pt x="3946" y="19064"/>
                  </a:cubicBezTo>
                  <a:cubicBezTo>
                    <a:pt x="4031" y="19064"/>
                    <a:pt x="4117" y="19045"/>
                    <a:pt x="4196" y="19005"/>
                  </a:cubicBezTo>
                  <a:lnTo>
                    <a:pt x="6970" y="17581"/>
                  </a:lnTo>
                  <a:cubicBezTo>
                    <a:pt x="7802" y="17799"/>
                    <a:pt x="8661" y="17910"/>
                    <a:pt x="9532" y="17910"/>
                  </a:cubicBezTo>
                  <a:cubicBezTo>
                    <a:pt x="14768" y="17910"/>
                    <a:pt x="19065" y="13901"/>
                    <a:pt x="19065" y="8975"/>
                  </a:cubicBezTo>
                  <a:cubicBezTo>
                    <a:pt x="19065" y="4046"/>
                    <a:pt x="14768" y="1"/>
                    <a:pt x="95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8" name="Google Shape;2348;p74"/>
          <p:cNvGrpSpPr/>
          <p:nvPr/>
        </p:nvGrpSpPr>
        <p:grpSpPr>
          <a:xfrm>
            <a:off x="2477718" y="3828664"/>
            <a:ext cx="386807" cy="386929"/>
            <a:chOff x="3902887" y="1687655"/>
            <a:chExt cx="397010" cy="397135"/>
          </a:xfrm>
        </p:grpSpPr>
        <p:sp>
          <p:nvSpPr>
            <p:cNvPr id="2349" name="Google Shape;2349;p74"/>
            <p:cNvSpPr/>
            <p:nvPr/>
          </p:nvSpPr>
          <p:spPr>
            <a:xfrm>
              <a:off x="4023345" y="1785845"/>
              <a:ext cx="156275" cy="200269"/>
            </a:xfrm>
            <a:custGeom>
              <a:rect b="b" l="l" r="r" t="t"/>
              <a:pathLst>
                <a:path extrusionOk="0" h="9596" w="7488">
                  <a:moveTo>
                    <a:pt x="3585" y="1"/>
                  </a:moveTo>
                  <a:cubicBezTo>
                    <a:pt x="3550" y="1"/>
                    <a:pt x="36" y="31"/>
                    <a:pt x="36" y="2561"/>
                  </a:cubicBezTo>
                  <a:cubicBezTo>
                    <a:pt x="36" y="4296"/>
                    <a:pt x="1381" y="4712"/>
                    <a:pt x="3429" y="5147"/>
                  </a:cubicBezTo>
                  <a:cubicBezTo>
                    <a:pt x="4813" y="5440"/>
                    <a:pt x="6242" y="5745"/>
                    <a:pt x="6242" y="7084"/>
                  </a:cubicBezTo>
                  <a:cubicBezTo>
                    <a:pt x="6242" y="8290"/>
                    <a:pt x="4968" y="9010"/>
                    <a:pt x="3737" y="9010"/>
                  </a:cubicBezTo>
                  <a:cubicBezTo>
                    <a:pt x="2265" y="9010"/>
                    <a:pt x="1591" y="8227"/>
                    <a:pt x="1100" y="7655"/>
                  </a:cubicBezTo>
                  <a:cubicBezTo>
                    <a:pt x="793" y="7298"/>
                    <a:pt x="640" y="7140"/>
                    <a:pt x="463" y="7140"/>
                  </a:cubicBezTo>
                  <a:cubicBezTo>
                    <a:pt x="330" y="7140"/>
                    <a:pt x="1" y="7243"/>
                    <a:pt x="1" y="7485"/>
                  </a:cubicBezTo>
                  <a:cubicBezTo>
                    <a:pt x="1" y="8301"/>
                    <a:pt x="1016" y="9596"/>
                    <a:pt x="3744" y="9596"/>
                  </a:cubicBezTo>
                  <a:cubicBezTo>
                    <a:pt x="5165" y="9594"/>
                    <a:pt x="6203" y="9265"/>
                    <a:pt x="6831" y="8616"/>
                  </a:cubicBezTo>
                  <a:cubicBezTo>
                    <a:pt x="7479" y="7947"/>
                    <a:pt x="7487" y="7116"/>
                    <a:pt x="7482" y="6957"/>
                  </a:cubicBezTo>
                  <a:cubicBezTo>
                    <a:pt x="7482" y="5087"/>
                    <a:pt x="6088" y="4674"/>
                    <a:pt x="3964" y="4255"/>
                  </a:cubicBezTo>
                  <a:cubicBezTo>
                    <a:pt x="2598" y="3986"/>
                    <a:pt x="1186" y="3709"/>
                    <a:pt x="1186" y="2410"/>
                  </a:cubicBezTo>
                  <a:cubicBezTo>
                    <a:pt x="1186" y="1420"/>
                    <a:pt x="2170" y="675"/>
                    <a:pt x="3475" y="675"/>
                  </a:cubicBezTo>
                  <a:cubicBezTo>
                    <a:pt x="4868" y="675"/>
                    <a:pt x="5485" y="1305"/>
                    <a:pt x="5938" y="1766"/>
                  </a:cubicBezTo>
                  <a:cubicBezTo>
                    <a:pt x="6247" y="2081"/>
                    <a:pt x="6375" y="2191"/>
                    <a:pt x="6598" y="2191"/>
                  </a:cubicBezTo>
                  <a:cubicBezTo>
                    <a:pt x="6794" y="2191"/>
                    <a:pt x="7082" y="2072"/>
                    <a:pt x="7082" y="1818"/>
                  </a:cubicBezTo>
                  <a:cubicBezTo>
                    <a:pt x="7082" y="1381"/>
                    <a:pt x="5803" y="1"/>
                    <a:pt x="35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74"/>
            <p:cNvSpPr/>
            <p:nvPr/>
          </p:nvSpPr>
          <p:spPr>
            <a:xfrm>
              <a:off x="3902887" y="1687655"/>
              <a:ext cx="397010" cy="397135"/>
            </a:xfrm>
            <a:custGeom>
              <a:rect b="b" l="l" r="r" t="t"/>
              <a:pathLst>
                <a:path extrusionOk="0" h="19029" w="19023">
                  <a:moveTo>
                    <a:pt x="9357" y="3591"/>
                  </a:moveTo>
                  <a:cubicBezTo>
                    <a:pt x="11911" y="3591"/>
                    <a:pt x="13969" y="5196"/>
                    <a:pt x="13969" y="6523"/>
                  </a:cubicBezTo>
                  <a:cubicBezTo>
                    <a:pt x="13969" y="7455"/>
                    <a:pt x="13157" y="8010"/>
                    <a:pt x="12370" y="8010"/>
                  </a:cubicBezTo>
                  <a:cubicBezTo>
                    <a:pt x="11658" y="8010"/>
                    <a:pt x="11246" y="7589"/>
                    <a:pt x="10914" y="7251"/>
                  </a:cubicBezTo>
                  <a:cubicBezTo>
                    <a:pt x="10514" y="6845"/>
                    <a:pt x="10171" y="6494"/>
                    <a:pt x="9247" y="6494"/>
                  </a:cubicBezTo>
                  <a:cubicBezTo>
                    <a:pt x="8481" y="6494"/>
                    <a:pt x="8073" y="6855"/>
                    <a:pt x="8073" y="7115"/>
                  </a:cubicBezTo>
                  <a:cubicBezTo>
                    <a:pt x="8073" y="7497"/>
                    <a:pt x="9028" y="7685"/>
                    <a:pt x="9950" y="7867"/>
                  </a:cubicBezTo>
                  <a:cubicBezTo>
                    <a:pt x="11710" y="8214"/>
                    <a:pt x="14369" y="8739"/>
                    <a:pt x="14369" y="11635"/>
                  </a:cubicBezTo>
                  <a:cubicBezTo>
                    <a:pt x="14379" y="11960"/>
                    <a:pt x="14340" y="13128"/>
                    <a:pt x="13404" y="14096"/>
                  </a:cubicBezTo>
                  <a:cubicBezTo>
                    <a:pt x="12561" y="14970"/>
                    <a:pt x="11252" y="15414"/>
                    <a:pt x="9518" y="15415"/>
                  </a:cubicBezTo>
                  <a:lnTo>
                    <a:pt x="9516" y="15415"/>
                  </a:lnTo>
                  <a:cubicBezTo>
                    <a:pt x="5952" y="15415"/>
                    <a:pt x="4658" y="13487"/>
                    <a:pt x="4658" y="12190"/>
                  </a:cubicBezTo>
                  <a:cubicBezTo>
                    <a:pt x="4658" y="11290"/>
                    <a:pt x="5476" y="10731"/>
                    <a:pt x="6235" y="10731"/>
                  </a:cubicBezTo>
                  <a:cubicBezTo>
                    <a:pt x="6942" y="10731"/>
                    <a:pt x="7354" y="11210"/>
                    <a:pt x="7717" y="11633"/>
                  </a:cubicBezTo>
                  <a:cubicBezTo>
                    <a:pt x="8145" y="12132"/>
                    <a:pt x="8549" y="12601"/>
                    <a:pt x="9509" y="12601"/>
                  </a:cubicBezTo>
                  <a:cubicBezTo>
                    <a:pt x="10165" y="12601"/>
                    <a:pt x="10898" y="12254"/>
                    <a:pt x="10898" y="11789"/>
                  </a:cubicBezTo>
                  <a:cubicBezTo>
                    <a:pt x="10898" y="11384"/>
                    <a:pt x="10135" y="11191"/>
                    <a:pt x="8970" y="10943"/>
                  </a:cubicBezTo>
                  <a:cubicBezTo>
                    <a:pt x="7165" y="10559"/>
                    <a:pt x="4694" y="10032"/>
                    <a:pt x="4694" y="7266"/>
                  </a:cubicBezTo>
                  <a:cubicBezTo>
                    <a:pt x="4694" y="4359"/>
                    <a:pt x="7744" y="3591"/>
                    <a:pt x="9357" y="3591"/>
                  </a:cubicBezTo>
                  <a:close/>
                  <a:moveTo>
                    <a:pt x="5202" y="0"/>
                  </a:moveTo>
                  <a:cubicBezTo>
                    <a:pt x="2338" y="0"/>
                    <a:pt x="6" y="2303"/>
                    <a:pt x="1" y="5148"/>
                  </a:cubicBezTo>
                  <a:lnTo>
                    <a:pt x="1" y="5159"/>
                  </a:lnTo>
                  <a:cubicBezTo>
                    <a:pt x="2" y="6225"/>
                    <a:pt x="261" y="6830"/>
                    <a:pt x="469" y="7319"/>
                  </a:cubicBezTo>
                  <a:cubicBezTo>
                    <a:pt x="609" y="7646"/>
                    <a:pt x="712" y="7885"/>
                    <a:pt x="712" y="8212"/>
                  </a:cubicBezTo>
                  <a:cubicBezTo>
                    <a:pt x="712" y="8219"/>
                    <a:pt x="632" y="9035"/>
                    <a:pt x="632" y="9553"/>
                  </a:cubicBezTo>
                  <a:cubicBezTo>
                    <a:pt x="632" y="12302"/>
                    <a:pt x="2927" y="18423"/>
                    <a:pt x="9541" y="18423"/>
                  </a:cubicBezTo>
                  <a:cubicBezTo>
                    <a:pt x="10171" y="18423"/>
                    <a:pt x="10931" y="18343"/>
                    <a:pt x="10931" y="18343"/>
                  </a:cubicBezTo>
                  <a:cubicBezTo>
                    <a:pt x="11190" y="18343"/>
                    <a:pt x="11441" y="18446"/>
                    <a:pt x="11759" y="18577"/>
                  </a:cubicBezTo>
                  <a:cubicBezTo>
                    <a:pt x="12509" y="18886"/>
                    <a:pt x="13241" y="19028"/>
                    <a:pt x="13937" y="19028"/>
                  </a:cubicBezTo>
                  <a:cubicBezTo>
                    <a:pt x="15330" y="19028"/>
                    <a:pt x="16576" y="18458"/>
                    <a:pt x="17517" y="17520"/>
                  </a:cubicBezTo>
                  <a:cubicBezTo>
                    <a:pt x="18489" y="16555"/>
                    <a:pt x="19023" y="15260"/>
                    <a:pt x="19023" y="13878"/>
                  </a:cubicBezTo>
                  <a:cubicBezTo>
                    <a:pt x="19023" y="12804"/>
                    <a:pt x="18763" y="12198"/>
                    <a:pt x="18554" y="11708"/>
                  </a:cubicBezTo>
                  <a:cubicBezTo>
                    <a:pt x="18414" y="11380"/>
                    <a:pt x="18312" y="11141"/>
                    <a:pt x="18312" y="10814"/>
                  </a:cubicBezTo>
                  <a:cubicBezTo>
                    <a:pt x="18312" y="10804"/>
                    <a:pt x="18391" y="9993"/>
                    <a:pt x="18391" y="9473"/>
                  </a:cubicBezTo>
                  <a:cubicBezTo>
                    <a:pt x="18391" y="6724"/>
                    <a:pt x="16095" y="603"/>
                    <a:pt x="9483" y="603"/>
                  </a:cubicBezTo>
                  <a:cubicBezTo>
                    <a:pt x="8853" y="603"/>
                    <a:pt x="8092" y="683"/>
                    <a:pt x="8092" y="683"/>
                  </a:cubicBezTo>
                  <a:cubicBezTo>
                    <a:pt x="7832" y="683"/>
                    <a:pt x="7583" y="580"/>
                    <a:pt x="7264" y="450"/>
                  </a:cubicBezTo>
                  <a:cubicBezTo>
                    <a:pt x="6767" y="244"/>
                    <a:pt x="6150" y="0"/>
                    <a:pt x="520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51" name="Google Shape;2351;p74"/>
          <p:cNvGrpSpPr/>
          <p:nvPr/>
        </p:nvGrpSpPr>
        <p:grpSpPr>
          <a:xfrm>
            <a:off x="3515416" y="3828288"/>
            <a:ext cx="387681" cy="387681"/>
            <a:chOff x="4933458" y="1687279"/>
            <a:chExt cx="397907" cy="397907"/>
          </a:xfrm>
        </p:grpSpPr>
        <p:sp>
          <p:nvSpPr>
            <p:cNvPr id="2352" name="Google Shape;2352;p74"/>
            <p:cNvSpPr/>
            <p:nvPr/>
          </p:nvSpPr>
          <p:spPr>
            <a:xfrm>
              <a:off x="5071801" y="1766541"/>
              <a:ext cx="125867" cy="241215"/>
            </a:xfrm>
            <a:custGeom>
              <a:rect b="b" l="l" r="r" t="t"/>
              <a:pathLst>
                <a:path extrusionOk="0" h="11558" w="6031">
                  <a:moveTo>
                    <a:pt x="2415" y="1"/>
                  </a:moveTo>
                  <a:cubicBezTo>
                    <a:pt x="2233" y="993"/>
                    <a:pt x="1808" y="2415"/>
                    <a:pt x="0" y="2785"/>
                  </a:cubicBezTo>
                  <a:lnTo>
                    <a:pt x="0" y="4244"/>
                  </a:lnTo>
                  <a:lnTo>
                    <a:pt x="1228" y="4244"/>
                  </a:lnTo>
                  <a:cubicBezTo>
                    <a:pt x="1537" y="4244"/>
                    <a:pt x="1787" y="4496"/>
                    <a:pt x="1787" y="4803"/>
                  </a:cubicBezTo>
                  <a:lnTo>
                    <a:pt x="1787" y="9077"/>
                  </a:lnTo>
                  <a:cubicBezTo>
                    <a:pt x="1787" y="10222"/>
                    <a:pt x="2553" y="11558"/>
                    <a:pt x="4714" y="11558"/>
                  </a:cubicBezTo>
                  <a:cubicBezTo>
                    <a:pt x="5212" y="11558"/>
                    <a:pt x="5689" y="11535"/>
                    <a:pt x="6031" y="11512"/>
                  </a:cubicBezTo>
                  <a:lnTo>
                    <a:pt x="6031" y="9905"/>
                  </a:lnTo>
                  <a:lnTo>
                    <a:pt x="4891" y="9905"/>
                  </a:lnTo>
                  <a:cubicBezTo>
                    <a:pt x="3535" y="9905"/>
                    <a:pt x="3351" y="9125"/>
                    <a:pt x="3351" y="8363"/>
                  </a:cubicBezTo>
                  <a:lnTo>
                    <a:pt x="3351" y="4803"/>
                  </a:lnTo>
                  <a:cubicBezTo>
                    <a:pt x="3351" y="4496"/>
                    <a:pt x="3600" y="4244"/>
                    <a:pt x="3910" y="4244"/>
                  </a:cubicBezTo>
                  <a:lnTo>
                    <a:pt x="6031" y="4244"/>
                  </a:lnTo>
                  <a:lnTo>
                    <a:pt x="6031" y="2681"/>
                  </a:lnTo>
                  <a:lnTo>
                    <a:pt x="3910" y="2681"/>
                  </a:lnTo>
                  <a:cubicBezTo>
                    <a:pt x="3600" y="2681"/>
                    <a:pt x="3351" y="2431"/>
                    <a:pt x="3351" y="2122"/>
                  </a:cubicBezTo>
                  <a:lnTo>
                    <a:pt x="335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74"/>
            <p:cNvSpPr/>
            <p:nvPr/>
          </p:nvSpPr>
          <p:spPr>
            <a:xfrm>
              <a:off x="4933458" y="1687279"/>
              <a:ext cx="397907" cy="397907"/>
            </a:xfrm>
            <a:custGeom>
              <a:rect b="b" l="l" r="r" t="t"/>
              <a:pathLst>
                <a:path extrusionOk="0" h="19066" w="19066">
                  <a:moveTo>
                    <a:pt x="10539" y="2681"/>
                  </a:moveTo>
                  <a:cubicBezTo>
                    <a:pt x="10846" y="2681"/>
                    <a:pt x="11059" y="2932"/>
                    <a:pt x="11059" y="3240"/>
                  </a:cubicBezTo>
                  <a:lnTo>
                    <a:pt x="11059" y="5362"/>
                  </a:lnTo>
                  <a:lnTo>
                    <a:pt x="13219" y="5362"/>
                  </a:lnTo>
                  <a:cubicBezTo>
                    <a:pt x="13528" y="5362"/>
                    <a:pt x="13778" y="5612"/>
                    <a:pt x="13778" y="5921"/>
                  </a:cubicBezTo>
                  <a:lnTo>
                    <a:pt x="13778" y="8601"/>
                  </a:lnTo>
                  <a:cubicBezTo>
                    <a:pt x="13778" y="8911"/>
                    <a:pt x="13528" y="9160"/>
                    <a:pt x="13219" y="9160"/>
                  </a:cubicBezTo>
                  <a:lnTo>
                    <a:pt x="11096" y="9160"/>
                  </a:lnTo>
                  <a:lnTo>
                    <a:pt x="11096" y="12161"/>
                  </a:lnTo>
                  <a:cubicBezTo>
                    <a:pt x="11096" y="12440"/>
                    <a:pt x="11121" y="12520"/>
                    <a:pt x="11133" y="12541"/>
                  </a:cubicBezTo>
                  <a:cubicBezTo>
                    <a:pt x="11140" y="12541"/>
                    <a:pt x="11234" y="12585"/>
                    <a:pt x="11520" y="12585"/>
                  </a:cubicBezTo>
                  <a:lnTo>
                    <a:pt x="13219" y="12585"/>
                  </a:lnTo>
                  <a:cubicBezTo>
                    <a:pt x="13528" y="12585"/>
                    <a:pt x="13741" y="12836"/>
                    <a:pt x="13741" y="13144"/>
                  </a:cubicBezTo>
                  <a:lnTo>
                    <a:pt x="13741" y="15826"/>
                  </a:lnTo>
                  <a:cubicBezTo>
                    <a:pt x="13741" y="16113"/>
                    <a:pt x="13560" y="16351"/>
                    <a:pt x="13273" y="16382"/>
                  </a:cubicBezTo>
                  <a:cubicBezTo>
                    <a:pt x="13236" y="16385"/>
                    <a:pt x="12341" y="16474"/>
                    <a:pt x="11342" y="16474"/>
                  </a:cubicBezTo>
                  <a:cubicBezTo>
                    <a:pt x="8564" y="16474"/>
                    <a:pt x="7298" y="14609"/>
                    <a:pt x="7298" y="12877"/>
                  </a:cubicBezTo>
                  <a:lnTo>
                    <a:pt x="7298" y="9160"/>
                  </a:lnTo>
                  <a:lnTo>
                    <a:pt x="6070" y="9160"/>
                  </a:lnTo>
                  <a:cubicBezTo>
                    <a:pt x="5760" y="9160"/>
                    <a:pt x="5511" y="8911"/>
                    <a:pt x="5511" y="8601"/>
                  </a:cubicBezTo>
                  <a:lnTo>
                    <a:pt x="5511" y="6100"/>
                  </a:lnTo>
                  <a:cubicBezTo>
                    <a:pt x="5511" y="5808"/>
                    <a:pt x="5734" y="5568"/>
                    <a:pt x="6024" y="5543"/>
                  </a:cubicBezTo>
                  <a:cubicBezTo>
                    <a:pt x="7535" y="5417"/>
                    <a:pt x="7797" y="4524"/>
                    <a:pt x="8000" y="3275"/>
                  </a:cubicBezTo>
                  <a:lnTo>
                    <a:pt x="8021" y="3148"/>
                  </a:lnTo>
                  <a:cubicBezTo>
                    <a:pt x="8066" y="2879"/>
                    <a:pt x="8299" y="2681"/>
                    <a:pt x="8571" y="2681"/>
                  </a:cubicBezTo>
                  <a:close/>
                  <a:moveTo>
                    <a:pt x="2794" y="1"/>
                  </a:moveTo>
                  <a:cubicBezTo>
                    <a:pt x="1253" y="1"/>
                    <a:pt x="1" y="1253"/>
                    <a:pt x="1" y="2794"/>
                  </a:cubicBezTo>
                  <a:lnTo>
                    <a:pt x="1" y="16272"/>
                  </a:lnTo>
                  <a:cubicBezTo>
                    <a:pt x="1" y="17811"/>
                    <a:pt x="1253" y="19065"/>
                    <a:pt x="2794" y="19065"/>
                  </a:cubicBezTo>
                  <a:lnTo>
                    <a:pt x="16272" y="19065"/>
                  </a:lnTo>
                  <a:cubicBezTo>
                    <a:pt x="17813" y="19065"/>
                    <a:pt x="19065" y="17811"/>
                    <a:pt x="19065" y="16272"/>
                  </a:cubicBezTo>
                  <a:lnTo>
                    <a:pt x="19065" y="2792"/>
                  </a:lnTo>
                  <a:cubicBezTo>
                    <a:pt x="19065" y="1253"/>
                    <a:pt x="17813" y="1"/>
                    <a:pt x="162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54" name="Google Shape;2354;p74"/>
          <p:cNvGrpSpPr/>
          <p:nvPr/>
        </p:nvGrpSpPr>
        <p:grpSpPr>
          <a:xfrm>
            <a:off x="6348367" y="3308537"/>
            <a:ext cx="387661" cy="387661"/>
            <a:chOff x="1379798" y="1723250"/>
            <a:chExt cx="397887" cy="397887"/>
          </a:xfrm>
        </p:grpSpPr>
        <p:sp>
          <p:nvSpPr>
            <p:cNvPr id="2355" name="Google Shape;2355;p74"/>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74"/>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74"/>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74"/>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59" name="Google Shape;2359;p74"/>
          <p:cNvGrpSpPr/>
          <p:nvPr/>
        </p:nvGrpSpPr>
        <p:grpSpPr>
          <a:xfrm>
            <a:off x="5286246" y="3308537"/>
            <a:ext cx="387681" cy="387661"/>
            <a:chOff x="266768" y="1721375"/>
            <a:chExt cx="397907" cy="397887"/>
          </a:xfrm>
        </p:grpSpPr>
        <p:sp>
          <p:nvSpPr>
            <p:cNvPr id="2360" name="Google Shape;2360;p74"/>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74"/>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62" name="Google Shape;2362;p74"/>
          <p:cNvGrpSpPr/>
          <p:nvPr/>
        </p:nvGrpSpPr>
        <p:grpSpPr>
          <a:xfrm>
            <a:off x="5817327" y="3308537"/>
            <a:ext cx="387641" cy="387661"/>
            <a:chOff x="864491" y="1723250"/>
            <a:chExt cx="397866" cy="397887"/>
          </a:xfrm>
        </p:grpSpPr>
        <p:sp>
          <p:nvSpPr>
            <p:cNvPr id="2363" name="Google Shape;2363;p74"/>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74"/>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74"/>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66" name="Google Shape;2366;p74"/>
          <p:cNvSpPr/>
          <p:nvPr/>
        </p:nvSpPr>
        <p:spPr>
          <a:xfrm>
            <a:off x="6879427" y="3343765"/>
            <a:ext cx="388846" cy="317145"/>
          </a:xfrm>
          <a:custGeom>
            <a:rect b="b" l="l" r="r" t="t"/>
            <a:pathLst>
              <a:path extrusionOk="0" h="15596" w="19122">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67" name="Google Shape;2367;p74"/>
          <p:cNvGrpSpPr/>
          <p:nvPr/>
        </p:nvGrpSpPr>
        <p:grpSpPr>
          <a:xfrm>
            <a:off x="7411672" y="3308924"/>
            <a:ext cx="387539" cy="386888"/>
            <a:chOff x="2408992" y="1722875"/>
            <a:chExt cx="397761" cy="397093"/>
          </a:xfrm>
        </p:grpSpPr>
        <p:sp>
          <p:nvSpPr>
            <p:cNvPr id="2368" name="Google Shape;2368;p74"/>
            <p:cNvSpPr/>
            <p:nvPr/>
          </p:nvSpPr>
          <p:spPr>
            <a:xfrm>
              <a:off x="2492135" y="1827639"/>
              <a:ext cx="213667" cy="185326"/>
            </a:xfrm>
            <a:custGeom>
              <a:rect b="b" l="l" r="r" t="t"/>
              <a:pathLst>
                <a:path extrusionOk="0" h="8880" w="10238">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74"/>
            <p:cNvSpPr/>
            <p:nvPr/>
          </p:nvSpPr>
          <p:spPr>
            <a:xfrm>
              <a:off x="2408992" y="1722875"/>
              <a:ext cx="397761" cy="397093"/>
            </a:xfrm>
            <a:custGeom>
              <a:rect b="b" l="l" r="r" t="t"/>
              <a:pathLst>
                <a:path extrusionOk="0" h="19027" w="19059">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3" name="Shape 2373"/>
        <p:cNvGrpSpPr/>
        <p:nvPr/>
      </p:nvGrpSpPr>
      <p:grpSpPr>
        <a:xfrm>
          <a:off x="0" y="0"/>
          <a:ext cx="0" cy="0"/>
          <a:chOff x="0" y="0"/>
          <a:chExt cx="0" cy="0"/>
        </a:xfrm>
      </p:grpSpPr>
      <p:grpSp>
        <p:nvGrpSpPr>
          <p:cNvPr id="2374" name="Google Shape;2374;p75"/>
          <p:cNvGrpSpPr/>
          <p:nvPr/>
        </p:nvGrpSpPr>
        <p:grpSpPr>
          <a:xfrm>
            <a:off x="5067881" y="620549"/>
            <a:ext cx="2863954" cy="3902392"/>
            <a:chOff x="4883515" y="696604"/>
            <a:chExt cx="2926583" cy="3902392"/>
          </a:xfrm>
        </p:grpSpPr>
        <p:grpSp>
          <p:nvGrpSpPr>
            <p:cNvPr id="2375" name="Google Shape;2375;p75"/>
            <p:cNvGrpSpPr/>
            <p:nvPr/>
          </p:nvGrpSpPr>
          <p:grpSpPr>
            <a:xfrm rot="5400000">
              <a:off x="4883515" y="696604"/>
              <a:ext cx="914408" cy="914408"/>
              <a:chOff x="2232200" y="2127575"/>
              <a:chExt cx="792450" cy="792450"/>
            </a:xfrm>
          </p:grpSpPr>
          <p:sp>
            <p:nvSpPr>
              <p:cNvPr id="2376" name="Google Shape;2376;p75"/>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75"/>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78" name="Google Shape;2378;p75"/>
            <p:cNvGrpSpPr/>
            <p:nvPr/>
          </p:nvGrpSpPr>
          <p:grpSpPr>
            <a:xfrm rot="5400000">
              <a:off x="6895690" y="3684587"/>
              <a:ext cx="914408" cy="914408"/>
              <a:chOff x="3235925" y="2183925"/>
              <a:chExt cx="792450" cy="792450"/>
            </a:xfrm>
          </p:grpSpPr>
          <p:sp>
            <p:nvSpPr>
              <p:cNvPr id="2379" name="Google Shape;2379;p75"/>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75"/>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381" name="Google Shape;2381;p75"/>
          <p:cNvSpPr txBox="1"/>
          <p:nvPr>
            <p:ph idx="1" type="subTitle"/>
          </p:nvPr>
        </p:nvSpPr>
        <p:spPr>
          <a:xfrm>
            <a:off x="226100" y="443700"/>
            <a:ext cx="4635300" cy="4552800"/>
          </a:xfrm>
          <a:prstGeom prst="rect">
            <a:avLst/>
          </a:prstGeom>
        </p:spPr>
        <p:txBody>
          <a:bodyPr anchorCtr="0" anchor="t" bIns="91425" lIns="91425" spcFirstLastPara="1" rIns="91425" wrap="square" tIns="91425">
            <a:noAutofit/>
          </a:bodyPr>
          <a:lstStyle/>
          <a:p>
            <a:pPr indent="34290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Sales promotion</a:t>
            </a:r>
            <a:r>
              <a:rPr lang="en" sz="1900">
                <a:solidFill>
                  <a:srgbClr val="000000"/>
                </a:solidFill>
                <a:latin typeface="Arial"/>
                <a:ea typeface="Arial"/>
                <a:cs typeface="Arial"/>
                <a:sym typeface="Arial"/>
              </a:rPr>
              <a:t> is another essential element in the integrated marketing communications that is when merged with other elements, advertising, public relations and personal selling activities, will make an effective IMC program. Belch and Belch talked about the marketing experience of </a:t>
            </a:r>
            <a:r>
              <a:rPr b="1" lang="en" sz="1900">
                <a:solidFill>
                  <a:srgbClr val="000000"/>
                </a:solidFill>
                <a:latin typeface="Arial"/>
                <a:ea typeface="Arial"/>
                <a:cs typeface="Arial"/>
                <a:sym typeface="Arial"/>
              </a:rPr>
              <a:t>UNIQLO</a:t>
            </a:r>
            <a:r>
              <a:rPr lang="en" sz="1900">
                <a:solidFill>
                  <a:srgbClr val="000000"/>
                </a:solidFill>
                <a:latin typeface="Arial"/>
                <a:ea typeface="Arial"/>
                <a:cs typeface="Arial"/>
                <a:sym typeface="Arial"/>
              </a:rPr>
              <a:t>, a Japanese retail company, about how they were able to fully utilize the role of sales promotion in the administration of the firm's IMC program. </a:t>
            </a:r>
            <a:endParaRPr sz="1900">
              <a:solidFill>
                <a:srgbClr val="000000"/>
              </a:solidFill>
              <a:latin typeface="Arial"/>
              <a:ea typeface="Arial"/>
              <a:cs typeface="Arial"/>
              <a:sym typeface="Arial"/>
            </a:endParaRPr>
          </a:p>
          <a:p>
            <a:pPr indent="0" lvl="0" marL="0" rtl="0" algn="l">
              <a:spcBef>
                <a:spcPts val="1200"/>
              </a:spcBef>
              <a:spcAft>
                <a:spcPts val="0"/>
              </a:spcAft>
              <a:buNone/>
            </a:pPr>
            <a:r>
              <a:t/>
            </a:r>
            <a:endParaRPr sz="1900"/>
          </a:p>
        </p:txBody>
      </p:sp>
      <p:grpSp>
        <p:nvGrpSpPr>
          <p:cNvPr id="2382" name="Google Shape;2382;p75"/>
          <p:cNvGrpSpPr/>
          <p:nvPr/>
        </p:nvGrpSpPr>
        <p:grpSpPr>
          <a:xfrm>
            <a:off x="4998184" y="970906"/>
            <a:ext cx="2074216" cy="3201671"/>
            <a:chOff x="3054025" y="2251225"/>
            <a:chExt cx="966550" cy="1491925"/>
          </a:xfrm>
        </p:grpSpPr>
        <p:sp>
          <p:nvSpPr>
            <p:cNvPr id="2383" name="Google Shape;2383;p75"/>
            <p:cNvSpPr/>
            <p:nvPr/>
          </p:nvSpPr>
          <p:spPr>
            <a:xfrm>
              <a:off x="3054025" y="2251225"/>
              <a:ext cx="966550" cy="1491925"/>
            </a:xfrm>
            <a:custGeom>
              <a:rect b="b" l="l" r="r" t="t"/>
              <a:pathLst>
                <a:path extrusionOk="0" h="59677" w="38662">
                  <a:moveTo>
                    <a:pt x="38661" y="2969"/>
                  </a:moveTo>
                  <a:cubicBezTo>
                    <a:pt x="38661" y="1335"/>
                    <a:pt x="37327" y="0"/>
                    <a:pt x="35692" y="0"/>
                  </a:cubicBezTo>
                  <a:lnTo>
                    <a:pt x="2969" y="0"/>
                  </a:lnTo>
                  <a:cubicBezTo>
                    <a:pt x="1335" y="0"/>
                    <a:pt x="0" y="1335"/>
                    <a:pt x="0" y="2969"/>
                  </a:cubicBezTo>
                  <a:lnTo>
                    <a:pt x="0" y="56708"/>
                  </a:lnTo>
                  <a:cubicBezTo>
                    <a:pt x="0" y="58342"/>
                    <a:pt x="1335" y="59676"/>
                    <a:pt x="2969" y="59676"/>
                  </a:cubicBezTo>
                  <a:lnTo>
                    <a:pt x="35692" y="59676"/>
                  </a:lnTo>
                  <a:cubicBezTo>
                    <a:pt x="37327" y="59676"/>
                    <a:pt x="38661" y="58342"/>
                    <a:pt x="38661" y="56708"/>
                  </a:cubicBezTo>
                  <a:close/>
                  <a:moveTo>
                    <a:pt x="1101" y="57375"/>
                  </a:moveTo>
                  <a:lnTo>
                    <a:pt x="1101" y="3236"/>
                  </a:lnTo>
                  <a:lnTo>
                    <a:pt x="37494" y="3236"/>
                  </a:lnTo>
                  <a:lnTo>
                    <a:pt x="37494" y="57375"/>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75"/>
            <p:cNvSpPr/>
            <p:nvPr/>
          </p:nvSpPr>
          <p:spPr>
            <a:xfrm>
              <a:off x="3440125" y="2284575"/>
              <a:ext cx="192675" cy="16700"/>
            </a:xfrm>
            <a:custGeom>
              <a:rect b="b" l="l" r="r" t="t"/>
              <a:pathLst>
                <a:path extrusionOk="0" h="668" w="7707">
                  <a:moveTo>
                    <a:pt x="334" y="668"/>
                  </a:moveTo>
                  <a:lnTo>
                    <a:pt x="7373" y="668"/>
                  </a:lnTo>
                  <a:cubicBezTo>
                    <a:pt x="7573" y="668"/>
                    <a:pt x="7706" y="501"/>
                    <a:pt x="7706" y="334"/>
                  </a:cubicBezTo>
                  <a:lnTo>
                    <a:pt x="7706" y="334"/>
                  </a:lnTo>
                  <a:cubicBezTo>
                    <a:pt x="7706" y="134"/>
                    <a:pt x="7539" y="1"/>
                    <a:pt x="7373" y="1"/>
                  </a:cubicBezTo>
                  <a:lnTo>
                    <a:pt x="334" y="1"/>
                  </a:lnTo>
                  <a:cubicBezTo>
                    <a:pt x="101" y="1"/>
                    <a:pt x="1" y="167"/>
                    <a:pt x="1" y="334"/>
                  </a:cubicBezTo>
                  <a:lnTo>
                    <a:pt x="1" y="334"/>
                  </a:lnTo>
                  <a:cubicBezTo>
                    <a:pt x="1" y="501"/>
                    <a:pt x="167" y="668"/>
                    <a:pt x="334" y="66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8" name="Shape 2388"/>
        <p:cNvGrpSpPr/>
        <p:nvPr/>
      </p:nvGrpSpPr>
      <p:grpSpPr>
        <a:xfrm>
          <a:off x="0" y="0"/>
          <a:ext cx="0" cy="0"/>
          <a:chOff x="0" y="0"/>
          <a:chExt cx="0" cy="0"/>
        </a:xfrm>
      </p:grpSpPr>
      <p:grpSp>
        <p:nvGrpSpPr>
          <p:cNvPr id="2389" name="Google Shape;2389;p76"/>
          <p:cNvGrpSpPr/>
          <p:nvPr/>
        </p:nvGrpSpPr>
        <p:grpSpPr>
          <a:xfrm>
            <a:off x="5124563" y="620549"/>
            <a:ext cx="2911072" cy="3902392"/>
            <a:chOff x="4883515" y="696604"/>
            <a:chExt cx="2926583" cy="3902392"/>
          </a:xfrm>
        </p:grpSpPr>
        <p:grpSp>
          <p:nvGrpSpPr>
            <p:cNvPr id="2390" name="Google Shape;2390;p76"/>
            <p:cNvGrpSpPr/>
            <p:nvPr/>
          </p:nvGrpSpPr>
          <p:grpSpPr>
            <a:xfrm rot="5400000">
              <a:off x="4883515" y="696604"/>
              <a:ext cx="914408" cy="914408"/>
              <a:chOff x="2232200" y="2127575"/>
              <a:chExt cx="792450" cy="792450"/>
            </a:xfrm>
          </p:grpSpPr>
          <p:sp>
            <p:nvSpPr>
              <p:cNvPr id="2391" name="Google Shape;2391;p76"/>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76"/>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3" name="Google Shape;2393;p76"/>
            <p:cNvGrpSpPr/>
            <p:nvPr/>
          </p:nvGrpSpPr>
          <p:grpSpPr>
            <a:xfrm rot="5400000">
              <a:off x="6895690" y="3684587"/>
              <a:ext cx="914408" cy="914408"/>
              <a:chOff x="3235925" y="2183925"/>
              <a:chExt cx="792450" cy="792450"/>
            </a:xfrm>
          </p:grpSpPr>
          <p:sp>
            <p:nvSpPr>
              <p:cNvPr id="2394" name="Google Shape;2394;p76"/>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76"/>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396" name="Google Shape;2396;p76"/>
          <p:cNvSpPr txBox="1"/>
          <p:nvPr>
            <p:ph idx="1" type="subTitle"/>
          </p:nvPr>
        </p:nvSpPr>
        <p:spPr>
          <a:xfrm>
            <a:off x="308650" y="443700"/>
            <a:ext cx="4552800" cy="4552800"/>
          </a:xfrm>
          <a:prstGeom prst="rect">
            <a:avLst/>
          </a:prstGeom>
        </p:spPr>
        <p:txBody>
          <a:bodyPr anchorCtr="0" anchor="t" bIns="91425" lIns="91425" spcFirstLastPara="1" rIns="91425" wrap="square" tIns="91425">
            <a:noAutofit/>
          </a:bodyPr>
          <a:lstStyle/>
          <a:p>
            <a:pPr indent="342900" lvl="0" marL="0" rtl="0" algn="just">
              <a:lnSpc>
                <a:spcPct val="115000"/>
              </a:lnSpc>
              <a:spcBef>
                <a:spcPts val="1200"/>
              </a:spcBef>
              <a:spcAft>
                <a:spcPts val="0"/>
              </a:spcAft>
              <a:buNone/>
            </a:pPr>
            <a:r>
              <a:rPr b="1" i="1" lang="en" sz="1900">
                <a:solidFill>
                  <a:srgbClr val="000000"/>
                </a:solidFill>
                <a:latin typeface="Arial"/>
                <a:ea typeface="Arial"/>
                <a:cs typeface="Arial"/>
                <a:sym typeface="Arial"/>
              </a:rPr>
              <a:t>Sales promotion</a:t>
            </a:r>
            <a:r>
              <a:rPr lang="en" sz="1900">
                <a:solidFill>
                  <a:srgbClr val="000000"/>
                </a:solidFill>
                <a:latin typeface="Arial"/>
                <a:ea typeface="Arial"/>
                <a:cs typeface="Arial"/>
                <a:sym typeface="Arial"/>
              </a:rPr>
              <a:t> has been defined as an inducement directed either for the sales force, distributors or the end users in the form of an offering of extra value or incentive to every product or service sold or delivered. The success story of UNIQLO in their use of varied sales promotion techniques is a clear indication of the benefits of this element in the prolific operation of the organization.</a:t>
            </a:r>
            <a:endParaRPr sz="1900">
              <a:solidFill>
                <a:srgbClr val="000000"/>
              </a:solidFill>
              <a:latin typeface="Arial"/>
              <a:ea typeface="Arial"/>
              <a:cs typeface="Arial"/>
              <a:sym typeface="Arial"/>
            </a:endParaRPr>
          </a:p>
          <a:p>
            <a:pPr indent="0" lvl="0" marL="0" rtl="0" algn="l">
              <a:spcBef>
                <a:spcPts val="1200"/>
              </a:spcBef>
              <a:spcAft>
                <a:spcPts val="0"/>
              </a:spcAft>
              <a:buNone/>
            </a:pPr>
            <a:r>
              <a:t/>
            </a:r>
            <a:endParaRPr sz="1900"/>
          </a:p>
        </p:txBody>
      </p:sp>
      <p:grpSp>
        <p:nvGrpSpPr>
          <p:cNvPr id="2397" name="Google Shape;2397;p76"/>
          <p:cNvGrpSpPr/>
          <p:nvPr/>
        </p:nvGrpSpPr>
        <p:grpSpPr>
          <a:xfrm>
            <a:off x="4998184" y="970906"/>
            <a:ext cx="2074216" cy="3201671"/>
            <a:chOff x="3054025" y="2251225"/>
            <a:chExt cx="966550" cy="1491925"/>
          </a:xfrm>
        </p:grpSpPr>
        <p:sp>
          <p:nvSpPr>
            <p:cNvPr id="2398" name="Google Shape;2398;p76"/>
            <p:cNvSpPr/>
            <p:nvPr/>
          </p:nvSpPr>
          <p:spPr>
            <a:xfrm>
              <a:off x="3054025" y="2251225"/>
              <a:ext cx="966550" cy="1491925"/>
            </a:xfrm>
            <a:custGeom>
              <a:rect b="b" l="l" r="r" t="t"/>
              <a:pathLst>
                <a:path extrusionOk="0" h="59677" w="38662">
                  <a:moveTo>
                    <a:pt x="38661" y="2969"/>
                  </a:moveTo>
                  <a:cubicBezTo>
                    <a:pt x="38661" y="1335"/>
                    <a:pt x="37327" y="0"/>
                    <a:pt x="35692" y="0"/>
                  </a:cubicBezTo>
                  <a:lnTo>
                    <a:pt x="2969" y="0"/>
                  </a:lnTo>
                  <a:cubicBezTo>
                    <a:pt x="1335" y="0"/>
                    <a:pt x="0" y="1335"/>
                    <a:pt x="0" y="2969"/>
                  </a:cubicBezTo>
                  <a:lnTo>
                    <a:pt x="0" y="56708"/>
                  </a:lnTo>
                  <a:cubicBezTo>
                    <a:pt x="0" y="58342"/>
                    <a:pt x="1335" y="59676"/>
                    <a:pt x="2969" y="59676"/>
                  </a:cubicBezTo>
                  <a:lnTo>
                    <a:pt x="35692" y="59676"/>
                  </a:lnTo>
                  <a:cubicBezTo>
                    <a:pt x="37327" y="59676"/>
                    <a:pt x="38661" y="58342"/>
                    <a:pt x="38661" y="56708"/>
                  </a:cubicBezTo>
                  <a:close/>
                  <a:moveTo>
                    <a:pt x="1101" y="57375"/>
                  </a:moveTo>
                  <a:lnTo>
                    <a:pt x="1101" y="3236"/>
                  </a:lnTo>
                  <a:lnTo>
                    <a:pt x="37494" y="3236"/>
                  </a:lnTo>
                  <a:lnTo>
                    <a:pt x="37494" y="57375"/>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76"/>
            <p:cNvSpPr/>
            <p:nvPr/>
          </p:nvSpPr>
          <p:spPr>
            <a:xfrm>
              <a:off x="3440125" y="2284575"/>
              <a:ext cx="192675" cy="16700"/>
            </a:xfrm>
            <a:custGeom>
              <a:rect b="b" l="l" r="r" t="t"/>
              <a:pathLst>
                <a:path extrusionOk="0" h="668" w="7707">
                  <a:moveTo>
                    <a:pt x="334" y="668"/>
                  </a:moveTo>
                  <a:lnTo>
                    <a:pt x="7373" y="668"/>
                  </a:lnTo>
                  <a:cubicBezTo>
                    <a:pt x="7573" y="668"/>
                    <a:pt x="7706" y="501"/>
                    <a:pt x="7706" y="334"/>
                  </a:cubicBezTo>
                  <a:lnTo>
                    <a:pt x="7706" y="334"/>
                  </a:lnTo>
                  <a:cubicBezTo>
                    <a:pt x="7706" y="134"/>
                    <a:pt x="7539" y="1"/>
                    <a:pt x="7373" y="1"/>
                  </a:cubicBezTo>
                  <a:lnTo>
                    <a:pt x="334" y="1"/>
                  </a:lnTo>
                  <a:cubicBezTo>
                    <a:pt x="101" y="1"/>
                    <a:pt x="1" y="167"/>
                    <a:pt x="1" y="334"/>
                  </a:cubicBezTo>
                  <a:lnTo>
                    <a:pt x="1" y="334"/>
                  </a:lnTo>
                  <a:cubicBezTo>
                    <a:pt x="1" y="501"/>
                    <a:pt x="167" y="668"/>
                    <a:pt x="334" y="66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3" name="Shape 2403"/>
        <p:cNvGrpSpPr/>
        <p:nvPr/>
      </p:nvGrpSpPr>
      <p:grpSpPr>
        <a:xfrm>
          <a:off x="0" y="0"/>
          <a:ext cx="0" cy="0"/>
          <a:chOff x="0" y="0"/>
          <a:chExt cx="0" cy="0"/>
        </a:xfrm>
      </p:grpSpPr>
      <p:grpSp>
        <p:nvGrpSpPr>
          <p:cNvPr id="2404" name="Google Shape;2404;p77"/>
          <p:cNvGrpSpPr/>
          <p:nvPr/>
        </p:nvGrpSpPr>
        <p:grpSpPr>
          <a:xfrm>
            <a:off x="4861440" y="620553"/>
            <a:ext cx="2637144" cy="3902392"/>
            <a:chOff x="4883515" y="696604"/>
            <a:chExt cx="2926583" cy="3902392"/>
          </a:xfrm>
        </p:grpSpPr>
        <p:grpSp>
          <p:nvGrpSpPr>
            <p:cNvPr id="2405" name="Google Shape;2405;p77"/>
            <p:cNvGrpSpPr/>
            <p:nvPr/>
          </p:nvGrpSpPr>
          <p:grpSpPr>
            <a:xfrm rot="5400000">
              <a:off x="4883515" y="696604"/>
              <a:ext cx="914408" cy="914408"/>
              <a:chOff x="2232200" y="2127575"/>
              <a:chExt cx="792450" cy="792450"/>
            </a:xfrm>
          </p:grpSpPr>
          <p:sp>
            <p:nvSpPr>
              <p:cNvPr id="2406" name="Google Shape;2406;p77"/>
              <p:cNvSpPr/>
              <p:nvPr/>
            </p:nvSpPr>
            <p:spPr>
              <a:xfrm>
                <a:off x="2232200" y="2127575"/>
                <a:ext cx="792450" cy="792450"/>
              </a:xfrm>
              <a:custGeom>
                <a:rect b="b" l="l" r="r" t="t"/>
                <a:pathLst>
                  <a:path extrusionOk="0" h="31698" w="31698">
                    <a:moveTo>
                      <a:pt x="1" y="1"/>
                    </a:moveTo>
                    <a:lnTo>
                      <a:pt x="1" y="31698"/>
                    </a:lnTo>
                    <a:lnTo>
                      <a:pt x="31697" y="31698"/>
                    </a:lnTo>
                    <a:cubicBezTo>
                      <a:pt x="14229" y="31698"/>
                      <a:pt x="1" y="17399"/>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77"/>
              <p:cNvSpPr/>
              <p:nvPr/>
            </p:nvSpPr>
            <p:spPr>
              <a:xfrm>
                <a:off x="2232200" y="2127575"/>
                <a:ext cx="792450" cy="792450"/>
              </a:xfrm>
              <a:custGeom>
                <a:rect b="b" l="l" r="r" t="t"/>
                <a:pathLst>
                  <a:path extrusionOk="0" h="31698" w="31698">
                    <a:moveTo>
                      <a:pt x="1" y="1"/>
                    </a:moveTo>
                    <a:cubicBezTo>
                      <a:pt x="1" y="17469"/>
                      <a:pt x="14229" y="31698"/>
                      <a:pt x="31697" y="31698"/>
                    </a:cubicBezTo>
                    <a:lnTo>
                      <a:pt x="31697" y="1"/>
                    </a:ln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08" name="Google Shape;2408;p77"/>
            <p:cNvGrpSpPr/>
            <p:nvPr/>
          </p:nvGrpSpPr>
          <p:grpSpPr>
            <a:xfrm rot="5400000">
              <a:off x="6895690" y="3684587"/>
              <a:ext cx="914408" cy="914408"/>
              <a:chOff x="3235925" y="2183925"/>
              <a:chExt cx="792450" cy="792450"/>
            </a:xfrm>
          </p:grpSpPr>
          <p:sp>
            <p:nvSpPr>
              <p:cNvPr id="2409" name="Google Shape;2409;p77"/>
              <p:cNvSpPr/>
              <p:nvPr/>
            </p:nvSpPr>
            <p:spPr>
              <a:xfrm>
                <a:off x="3235925" y="2183925"/>
                <a:ext cx="792450" cy="792450"/>
              </a:xfrm>
              <a:custGeom>
                <a:rect b="b" l="l" r="r" t="t"/>
                <a:pathLst>
                  <a:path extrusionOk="0" h="31698" w="31698">
                    <a:moveTo>
                      <a:pt x="1" y="1"/>
                    </a:moveTo>
                    <a:cubicBezTo>
                      <a:pt x="17539" y="1"/>
                      <a:pt x="31697" y="14159"/>
                      <a:pt x="31697" y="31697"/>
                    </a:cubicBezTo>
                    <a:lnTo>
                      <a:pt x="31697" y="1"/>
                    </a:lnTo>
                    <a:close/>
                  </a:path>
                </a:pathLst>
              </a:custGeom>
              <a:solidFill>
                <a:srgbClr val="362918"/>
              </a:solidFill>
              <a:ln cap="flat" cmpd="sng" w="9525">
                <a:solidFill>
                  <a:srgbClr val="36291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77"/>
              <p:cNvSpPr/>
              <p:nvPr/>
            </p:nvSpPr>
            <p:spPr>
              <a:xfrm>
                <a:off x="3235925" y="2183925"/>
                <a:ext cx="792450" cy="792450"/>
              </a:xfrm>
              <a:custGeom>
                <a:rect b="b" l="l" r="r" t="t"/>
                <a:pathLst>
                  <a:path extrusionOk="0" h="31698" w="31698">
                    <a:moveTo>
                      <a:pt x="1" y="1"/>
                    </a:moveTo>
                    <a:lnTo>
                      <a:pt x="1" y="31697"/>
                    </a:lnTo>
                    <a:lnTo>
                      <a:pt x="31697" y="31697"/>
                    </a:lnTo>
                    <a:cubicBezTo>
                      <a:pt x="31697" y="14159"/>
                      <a:pt x="17539" y="1"/>
                      <a:pt x="1" y="1"/>
                    </a:cubicBezTo>
                    <a:close/>
                  </a:path>
                </a:pathLst>
              </a:custGeom>
              <a:solidFill>
                <a:srgbClr val="F7C320"/>
              </a:solidFill>
              <a:ln cap="flat" cmpd="sng" w="9525">
                <a:solidFill>
                  <a:srgbClr val="F7C32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411" name="Google Shape;2411;p77"/>
          <p:cNvSpPr txBox="1"/>
          <p:nvPr>
            <p:ph idx="1" type="subTitle"/>
          </p:nvPr>
        </p:nvSpPr>
        <p:spPr>
          <a:xfrm>
            <a:off x="308650" y="443700"/>
            <a:ext cx="4552800" cy="4552800"/>
          </a:xfrm>
          <a:prstGeom prst="rect">
            <a:avLst/>
          </a:prstGeom>
        </p:spPr>
        <p:txBody>
          <a:bodyPr anchorCtr="0" anchor="t" bIns="91425" lIns="91425" spcFirstLastPara="1" rIns="91425" wrap="square" tIns="91425">
            <a:noAutofit/>
          </a:bodyPr>
          <a:lstStyle/>
          <a:p>
            <a:pPr indent="3429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Ideally, </a:t>
            </a:r>
            <a:r>
              <a:rPr b="1" lang="en" sz="1800">
                <a:solidFill>
                  <a:srgbClr val="000000"/>
                </a:solidFill>
                <a:latin typeface="Arial"/>
                <a:ea typeface="Arial"/>
                <a:cs typeface="Arial"/>
                <a:sym typeface="Arial"/>
              </a:rPr>
              <a:t>sales promotion's main objectives</a:t>
            </a:r>
            <a:r>
              <a:rPr lang="en" sz="1800">
                <a:solidFill>
                  <a:srgbClr val="000000"/>
                </a:solidFill>
                <a:latin typeface="Arial"/>
                <a:ea typeface="Arial"/>
                <a:cs typeface="Arial"/>
                <a:sym typeface="Arial"/>
              </a:rPr>
              <a:t> are </a:t>
            </a:r>
            <a:r>
              <a:rPr lang="en" sz="1800" u="sng">
                <a:solidFill>
                  <a:srgbClr val="000000"/>
                </a:solidFill>
                <a:latin typeface="Arial"/>
                <a:ea typeface="Arial"/>
                <a:cs typeface="Arial"/>
                <a:sym typeface="Arial"/>
              </a:rPr>
              <a:t>sales stimulation</a:t>
            </a:r>
            <a:r>
              <a:rPr lang="en" sz="1800">
                <a:solidFill>
                  <a:srgbClr val="000000"/>
                </a:solidFill>
                <a:latin typeface="Arial"/>
                <a:ea typeface="Arial"/>
                <a:cs typeface="Arial"/>
                <a:sym typeface="Arial"/>
              </a:rPr>
              <a:t> and </a:t>
            </a:r>
            <a:r>
              <a:rPr lang="en" sz="1800" u="sng">
                <a:solidFill>
                  <a:srgbClr val="000000"/>
                </a:solidFill>
                <a:latin typeface="Arial"/>
                <a:ea typeface="Arial"/>
                <a:cs typeface="Arial"/>
                <a:sym typeface="Arial"/>
              </a:rPr>
              <a:t>stabilization</a:t>
            </a:r>
            <a:r>
              <a:rPr lang="en" sz="1800">
                <a:solidFill>
                  <a:srgbClr val="000000"/>
                </a:solidFill>
                <a:latin typeface="Arial"/>
                <a:ea typeface="Arial"/>
                <a:cs typeface="Arial"/>
                <a:sym typeface="Arial"/>
              </a:rPr>
              <a:t> because of its ability to increase the customer's perceived brand value using varied kinds of sales promotion devices. </a:t>
            </a:r>
            <a:r>
              <a:rPr b="1" lang="en" sz="1800">
                <a:solidFill>
                  <a:srgbClr val="000000"/>
                </a:solidFill>
                <a:latin typeface="Arial"/>
                <a:ea typeface="Arial"/>
                <a:cs typeface="Arial"/>
                <a:sym typeface="Arial"/>
              </a:rPr>
              <a:t>Sales promotion activities</a:t>
            </a:r>
            <a:r>
              <a:rPr lang="en" sz="1800">
                <a:solidFill>
                  <a:srgbClr val="000000"/>
                </a:solidFill>
                <a:latin typeface="Arial"/>
                <a:ea typeface="Arial"/>
                <a:cs typeface="Arial"/>
                <a:sym typeface="Arial"/>
              </a:rPr>
              <a:t> also vary according to the targeted parties in the marketing channel. It is grouped in </a:t>
            </a:r>
            <a:r>
              <a:rPr b="1" lang="en" sz="1800">
                <a:solidFill>
                  <a:srgbClr val="000000"/>
                </a:solidFill>
                <a:latin typeface="Arial"/>
                <a:ea typeface="Arial"/>
                <a:cs typeface="Arial"/>
                <a:sym typeface="Arial"/>
              </a:rPr>
              <a:t>two major categories</a:t>
            </a:r>
            <a:r>
              <a:rPr lang="en" sz="1800">
                <a:solidFill>
                  <a:srgbClr val="000000"/>
                </a:solidFill>
                <a:latin typeface="Arial"/>
                <a:ea typeface="Arial"/>
                <a:cs typeface="Arial"/>
                <a:sym typeface="Arial"/>
              </a:rPr>
              <a:t>: Consumer-oriented Sales Promotions and Trade- oriented Sales Promotion. </a:t>
            </a:r>
            <a:endParaRPr sz="1800">
              <a:solidFill>
                <a:srgbClr val="000000"/>
              </a:solidFill>
              <a:latin typeface="Arial"/>
              <a:ea typeface="Arial"/>
              <a:cs typeface="Arial"/>
              <a:sym typeface="Arial"/>
            </a:endParaRPr>
          </a:p>
          <a:p>
            <a:pPr indent="342900" lvl="0" marL="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2412" name="Google Shape;2412;p77"/>
          <p:cNvGrpSpPr/>
          <p:nvPr/>
        </p:nvGrpSpPr>
        <p:grpSpPr>
          <a:xfrm>
            <a:off x="4998184" y="970906"/>
            <a:ext cx="2074216" cy="3201671"/>
            <a:chOff x="3054025" y="2251225"/>
            <a:chExt cx="966550" cy="1491925"/>
          </a:xfrm>
        </p:grpSpPr>
        <p:sp>
          <p:nvSpPr>
            <p:cNvPr id="2413" name="Google Shape;2413;p77"/>
            <p:cNvSpPr/>
            <p:nvPr/>
          </p:nvSpPr>
          <p:spPr>
            <a:xfrm>
              <a:off x="3054025" y="2251225"/>
              <a:ext cx="966550" cy="1491925"/>
            </a:xfrm>
            <a:custGeom>
              <a:rect b="b" l="l" r="r" t="t"/>
              <a:pathLst>
                <a:path extrusionOk="0" h="59677" w="38662">
                  <a:moveTo>
                    <a:pt x="38661" y="2969"/>
                  </a:moveTo>
                  <a:cubicBezTo>
                    <a:pt x="38661" y="1335"/>
                    <a:pt x="37327" y="0"/>
                    <a:pt x="35692" y="0"/>
                  </a:cubicBezTo>
                  <a:lnTo>
                    <a:pt x="2969" y="0"/>
                  </a:lnTo>
                  <a:cubicBezTo>
                    <a:pt x="1335" y="0"/>
                    <a:pt x="0" y="1335"/>
                    <a:pt x="0" y="2969"/>
                  </a:cubicBezTo>
                  <a:lnTo>
                    <a:pt x="0" y="56708"/>
                  </a:lnTo>
                  <a:cubicBezTo>
                    <a:pt x="0" y="58342"/>
                    <a:pt x="1335" y="59676"/>
                    <a:pt x="2969" y="59676"/>
                  </a:cubicBezTo>
                  <a:lnTo>
                    <a:pt x="35692" y="59676"/>
                  </a:lnTo>
                  <a:cubicBezTo>
                    <a:pt x="37327" y="59676"/>
                    <a:pt x="38661" y="58342"/>
                    <a:pt x="38661" y="56708"/>
                  </a:cubicBezTo>
                  <a:close/>
                  <a:moveTo>
                    <a:pt x="1101" y="57375"/>
                  </a:moveTo>
                  <a:lnTo>
                    <a:pt x="1101" y="3236"/>
                  </a:lnTo>
                  <a:lnTo>
                    <a:pt x="37494" y="3236"/>
                  </a:lnTo>
                  <a:lnTo>
                    <a:pt x="37494" y="57375"/>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77"/>
            <p:cNvSpPr/>
            <p:nvPr/>
          </p:nvSpPr>
          <p:spPr>
            <a:xfrm>
              <a:off x="3440125" y="2284575"/>
              <a:ext cx="192675" cy="16700"/>
            </a:xfrm>
            <a:custGeom>
              <a:rect b="b" l="l" r="r" t="t"/>
              <a:pathLst>
                <a:path extrusionOk="0" h="668" w="7707">
                  <a:moveTo>
                    <a:pt x="334" y="668"/>
                  </a:moveTo>
                  <a:lnTo>
                    <a:pt x="7373" y="668"/>
                  </a:lnTo>
                  <a:cubicBezTo>
                    <a:pt x="7573" y="668"/>
                    <a:pt x="7706" y="501"/>
                    <a:pt x="7706" y="334"/>
                  </a:cubicBezTo>
                  <a:lnTo>
                    <a:pt x="7706" y="334"/>
                  </a:lnTo>
                  <a:cubicBezTo>
                    <a:pt x="7706" y="134"/>
                    <a:pt x="7539" y="1"/>
                    <a:pt x="7373" y="1"/>
                  </a:cubicBezTo>
                  <a:lnTo>
                    <a:pt x="334" y="1"/>
                  </a:lnTo>
                  <a:cubicBezTo>
                    <a:pt x="101" y="1"/>
                    <a:pt x="1" y="167"/>
                    <a:pt x="1" y="334"/>
                  </a:cubicBezTo>
                  <a:lnTo>
                    <a:pt x="1" y="334"/>
                  </a:lnTo>
                  <a:cubicBezTo>
                    <a:pt x="1" y="501"/>
                    <a:pt x="167" y="668"/>
                    <a:pt x="334" y="66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8" name="Shape 2418"/>
        <p:cNvGrpSpPr/>
        <p:nvPr/>
      </p:nvGrpSpPr>
      <p:grpSpPr>
        <a:xfrm>
          <a:off x="0" y="0"/>
          <a:ext cx="0" cy="0"/>
          <a:chOff x="0" y="0"/>
          <a:chExt cx="0" cy="0"/>
        </a:xfrm>
      </p:grpSpPr>
      <p:sp>
        <p:nvSpPr>
          <p:cNvPr id="2419" name="Google Shape;2419;p78"/>
          <p:cNvSpPr txBox="1"/>
          <p:nvPr>
            <p:ph type="ctrTitle"/>
          </p:nvPr>
        </p:nvSpPr>
        <p:spPr>
          <a:xfrm>
            <a:off x="720000" y="540000"/>
            <a:ext cx="6757500" cy="60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solidFill>
                  <a:srgbClr val="FFFFFF"/>
                </a:solidFill>
                <a:latin typeface="Arial"/>
                <a:ea typeface="Arial"/>
                <a:cs typeface="Arial"/>
                <a:sym typeface="Arial"/>
              </a:rPr>
              <a:t>Two Major Categories:</a:t>
            </a:r>
            <a:endParaRPr>
              <a:solidFill>
                <a:srgbClr val="FFFFFF"/>
              </a:solidFill>
            </a:endParaRPr>
          </a:p>
        </p:txBody>
      </p:sp>
      <p:sp>
        <p:nvSpPr>
          <p:cNvPr id="2420" name="Google Shape;2420;p78"/>
          <p:cNvSpPr txBox="1"/>
          <p:nvPr>
            <p:ph idx="1" type="subTitle"/>
          </p:nvPr>
        </p:nvSpPr>
        <p:spPr>
          <a:xfrm>
            <a:off x="772474" y="3259875"/>
            <a:ext cx="3032700" cy="121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100"/>
              <a:t>Consumer-oriented Sales Promotions </a:t>
            </a:r>
            <a:endParaRPr sz="2100"/>
          </a:p>
          <a:p>
            <a:pPr indent="0" lvl="0" marL="0" rtl="0" algn="ctr">
              <a:spcBef>
                <a:spcPts val="0"/>
              </a:spcBef>
              <a:spcAft>
                <a:spcPts val="0"/>
              </a:spcAft>
              <a:buNone/>
            </a:pPr>
            <a:r>
              <a:t/>
            </a:r>
            <a:endParaRPr/>
          </a:p>
        </p:txBody>
      </p:sp>
      <p:sp>
        <p:nvSpPr>
          <p:cNvPr id="2421" name="Google Shape;2421;p78"/>
          <p:cNvSpPr txBox="1"/>
          <p:nvPr>
            <p:ph idx="3" type="subTitle"/>
          </p:nvPr>
        </p:nvSpPr>
        <p:spPr>
          <a:xfrm>
            <a:off x="4391338" y="3259886"/>
            <a:ext cx="2779800" cy="121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100"/>
              <a:t>Trade- oriented Sales Promotion</a:t>
            </a:r>
            <a:endParaRPr sz="2100"/>
          </a:p>
        </p:txBody>
      </p:sp>
      <p:pic>
        <p:nvPicPr>
          <p:cNvPr id="2422" name="Google Shape;2422;p78"/>
          <p:cNvPicPr preferRelativeResize="0"/>
          <p:nvPr/>
        </p:nvPicPr>
        <p:blipFill rotWithShape="1">
          <a:blip r:embed="rId3">
            <a:alphaModFix/>
          </a:blip>
          <a:srcRect b="20165" l="29869" r="29874" t="4589"/>
          <a:stretch/>
        </p:blipFill>
        <p:spPr>
          <a:xfrm flipH="1">
            <a:off x="5200181" y="1611186"/>
            <a:ext cx="1157655" cy="1213800"/>
          </a:xfrm>
          <a:prstGeom prst="flowChartProcess">
            <a:avLst/>
          </a:prstGeom>
          <a:noFill/>
          <a:ln>
            <a:noFill/>
          </a:ln>
        </p:spPr>
      </p:pic>
      <p:pic>
        <p:nvPicPr>
          <p:cNvPr id="2423" name="Google Shape;2423;p78"/>
          <p:cNvPicPr preferRelativeResize="0"/>
          <p:nvPr/>
        </p:nvPicPr>
        <p:blipFill rotWithShape="1">
          <a:blip r:embed="rId4">
            <a:alphaModFix/>
          </a:blip>
          <a:srcRect b="33655" l="63412" r="65913" t="11690"/>
          <a:stretch/>
        </p:blipFill>
        <p:spPr>
          <a:xfrm>
            <a:off x="1835191" y="1611186"/>
            <a:ext cx="1157650" cy="121380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7" name="Shape 2427"/>
        <p:cNvGrpSpPr/>
        <p:nvPr/>
      </p:nvGrpSpPr>
      <p:grpSpPr>
        <a:xfrm>
          <a:off x="0" y="0"/>
          <a:ext cx="0" cy="0"/>
          <a:chOff x="0" y="0"/>
          <a:chExt cx="0" cy="0"/>
        </a:xfrm>
      </p:grpSpPr>
      <p:sp>
        <p:nvSpPr>
          <p:cNvPr id="2428" name="Google Shape;2428;p79"/>
          <p:cNvSpPr txBox="1"/>
          <p:nvPr>
            <p:ph type="ctrTitle"/>
          </p:nvPr>
        </p:nvSpPr>
        <p:spPr>
          <a:xfrm>
            <a:off x="720000" y="540000"/>
            <a:ext cx="6757500" cy="60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FFFFFF"/>
                </a:solidFill>
                <a:latin typeface="Arial"/>
                <a:ea typeface="Arial"/>
                <a:cs typeface="Arial"/>
                <a:sym typeface="Arial"/>
              </a:rPr>
              <a:t>Consumer-oriented Sales Promotion Techniques:</a:t>
            </a:r>
            <a:endParaRPr sz="2400">
              <a:solidFill>
                <a:srgbClr val="FFFFFF"/>
              </a:solidFill>
            </a:endParaRPr>
          </a:p>
        </p:txBody>
      </p:sp>
      <p:sp>
        <p:nvSpPr>
          <p:cNvPr id="2429" name="Google Shape;2429;p79"/>
          <p:cNvSpPr/>
          <p:nvPr/>
        </p:nvSpPr>
        <p:spPr>
          <a:xfrm>
            <a:off x="2279725" y="3858300"/>
            <a:ext cx="2046900" cy="887400"/>
          </a:xfrm>
          <a:prstGeom prst="roundRect">
            <a:avLst>
              <a:gd fmla="val 0" name="adj"/>
            </a:avLst>
          </a:prstGeom>
          <a:solidFill>
            <a:schemeClr val="lt2"/>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Contests &amp; Sweepstakes</a:t>
            </a:r>
            <a:endParaRPr b="1" sz="2000">
              <a:solidFill>
                <a:schemeClr val="dk1"/>
              </a:solidFill>
              <a:latin typeface="Spartan"/>
              <a:ea typeface="Spartan"/>
              <a:cs typeface="Spartan"/>
              <a:sym typeface="Spartan"/>
            </a:endParaRPr>
          </a:p>
        </p:txBody>
      </p:sp>
      <p:sp>
        <p:nvSpPr>
          <p:cNvPr id="2430" name="Google Shape;2430;p79"/>
          <p:cNvSpPr/>
          <p:nvPr/>
        </p:nvSpPr>
        <p:spPr>
          <a:xfrm>
            <a:off x="2065107" y="3097583"/>
            <a:ext cx="2046900" cy="746100"/>
          </a:xfrm>
          <a:prstGeom prst="roundRect">
            <a:avLst>
              <a:gd fmla="val 0" name="adj"/>
            </a:avLst>
          </a:prstGeom>
          <a:solidFill>
            <a:schemeClr val="accent1"/>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Spartan"/>
                <a:ea typeface="Spartan"/>
                <a:cs typeface="Spartan"/>
                <a:sym typeface="Spartan"/>
              </a:rPr>
              <a:t>Premiums</a:t>
            </a:r>
            <a:endParaRPr b="1" sz="2400">
              <a:solidFill>
                <a:schemeClr val="dk1"/>
              </a:solidFill>
              <a:latin typeface="Spartan"/>
              <a:ea typeface="Spartan"/>
              <a:cs typeface="Spartan"/>
              <a:sym typeface="Spartan"/>
            </a:endParaRPr>
          </a:p>
        </p:txBody>
      </p:sp>
      <p:sp>
        <p:nvSpPr>
          <p:cNvPr id="2431" name="Google Shape;2431;p79"/>
          <p:cNvSpPr/>
          <p:nvPr/>
        </p:nvSpPr>
        <p:spPr>
          <a:xfrm>
            <a:off x="1390795" y="2336867"/>
            <a:ext cx="2721300" cy="746100"/>
          </a:xfrm>
          <a:prstGeom prst="roundRect">
            <a:avLst>
              <a:gd fmla="val 0" name="adj"/>
            </a:avLst>
          </a:prstGeom>
          <a:solidFill>
            <a:schemeClr val="lt2"/>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Spartan"/>
                <a:ea typeface="Spartan"/>
                <a:cs typeface="Spartan"/>
                <a:sym typeface="Spartan"/>
              </a:rPr>
              <a:t>Couponing</a:t>
            </a:r>
            <a:endParaRPr b="1" sz="2400">
              <a:solidFill>
                <a:schemeClr val="dk1"/>
              </a:solidFill>
              <a:latin typeface="Spartan"/>
              <a:ea typeface="Spartan"/>
              <a:cs typeface="Spartan"/>
              <a:sym typeface="Spartan"/>
            </a:endParaRPr>
          </a:p>
        </p:txBody>
      </p:sp>
      <p:sp>
        <p:nvSpPr>
          <p:cNvPr id="2432" name="Google Shape;2432;p79"/>
          <p:cNvSpPr/>
          <p:nvPr/>
        </p:nvSpPr>
        <p:spPr>
          <a:xfrm>
            <a:off x="720752" y="1576150"/>
            <a:ext cx="3391200" cy="746100"/>
          </a:xfrm>
          <a:prstGeom prst="roundRect">
            <a:avLst>
              <a:gd fmla="val 0" name="adj"/>
            </a:avLst>
          </a:prstGeom>
          <a:solidFill>
            <a:schemeClr val="accent1"/>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Spartan"/>
                <a:ea typeface="Spartan"/>
                <a:cs typeface="Spartan"/>
                <a:sym typeface="Spartan"/>
              </a:rPr>
              <a:t>Sampling</a:t>
            </a:r>
            <a:endParaRPr b="1" sz="2400">
              <a:solidFill>
                <a:schemeClr val="dk1"/>
              </a:solidFill>
              <a:latin typeface="Spartan"/>
              <a:ea typeface="Spartan"/>
              <a:cs typeface="Spartan"/>
              <a:sym typeface="Spartan"/>
            </a:endParaRPr>
          </a:p>
        </p:txBody>
      </p:sp>
      <p:sp>
        <p:nvSpPr>
          <p:cNvPr id="2433" name="Google Shape;2433;p79"/>
          <p:cNvSpPr txBox="1"/>
          <p:nvPr/>
        </p:nvSpPr>
        <p:spPr>
          <a:xfrm>
            <a:off x="4391562" y="1576908"/>
            <a:ext cx="3372300" cy="746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01</a:t>
            </a:r>
            <a:endParaRPr sz="2400">
              <a:solidFill>
                <a:srgbClr val="F7C320"/>
              </a:solidFill>
              <a:latin typeface="Spartan"/>
              <a:ea typeface="Spartan"/>
              <a:cs typeface="Spartan"/>
              <a:sym typeface="Spartan"/>
            </a:endParaRPr>
          </a:p>
        </p:txBody>
      </p:sp>
      <p:sp>
        <p:nvSpPr>
          <p:cNvPr id="2434" name="Google Shape;2434;p79"/>
          <p:cNvSpPr txBox="1"/>
          <p:nvPr/>
        </p:nvSpPr>
        <p:spPr>
          <a:xfrm>
            <a:off x="4391562" y="2334060"/>
            <a:ext cx="3372300" cy="74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02</a:t>
            </a:r>
            <a:endParaRPr sz="2400">
              <a:solidFill>
                <a:srgbClr val="F7C320"/>
              </a:solidFill>
              <a:latin typeface="Spartan"/>
              <a:ea typeface="Spartan"/>
              <a:cs typeface="Spartan"/>
              <a:sym typeface="Spartan"/>
            </a:endParaRPr>
          </a:p>
        </p:txBody>
      </p:sp>
      <p:sp>
        <p:nvSpPr>
          <p:cNvPr id="2435" name="Google Shape;2435;p79"/>
          <p:cNvSpPr txBox="1"/>
          <p:nvPr/>
        </p:nvSpPr>
        <p:spPr>
          <a:xfrm>
            <a:off x="4391562" y="3093012"/>
            <a:ext cx="3372300" cy="74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03</a:t>
            </a:r>
            <a:endParaRPr sz="2400">
              <a:solidFill>
                <a:srgbClr val="F7C320"/>
              </a:solidFill>
              <a:latin typeface="Spartan"/>
              <a:ea typeface="Spartan"/>
              <a:cs typeface="Spartan"/>
              <a:sym typeface="Spartan"/>
            </a:endParaRPr>
          </a:p>
        </p:txBody>
      </p:sp>
      <p:sp>
        <p:nvSpPr>
          <p:cNvPr id="2436" name="Google Shape;2436;p79"/>
          <p:cNvSpPr txBox="1"/>
          <p:nvPr/>
        </p:nvSpPr>
        <p:spPr>
          <a:xfrm>
            <a:off x="4391562" y="3856500"/>
            <a:ext cx="3372300" cy="74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04</a:t>
            </a:r>
            <a:endParaRPr sz="2400">
              <a:solidFill>
                <a:srgbClr val="F7C320"/>
              </a:solidFill>
              <a:latin typeface="Spartan"/>
              <a:ea typeface="Spartan"/>
              <a:cs typeface="Spartan"/>
              <a:sym typeface="Spart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0" name="Shape 2440"/>
        <p:cNvGrpSpPr/>
        <p:nvPr/>
      </p:nvGrpSpPr>
      <p:grpSpPr>
        <a:xfrm>
          <a:off x="0" y="0"/>
          <a:ext cx="0" cy="0"/>
          <a:chOff x="0" y="0"/>
          <a:chExt cx="0" cy="0"/>
        </a:xfrm>
      </p:grpSpPr>
      <p:sp>
        <p:nvSpPr>
          <p:cNvPr id="2441" name="Google Shape;2441;p80"/>
          <p:cNvSpPr txBox="1"/>
          <p:nvPr>
            <p:ph type="ctrTitle"/>
          </p:nvPr>
        </p:nvSpPr>
        <p:spPr>
          <a:xfrm>
            <a:off x="720000" y="540000"/>
            <a:ext cx="6757500" cy="60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FFFFFF"/>
                </a:solidFill>
                <a:latin typeface="Arial"/>
                <a:ea typeface="Arial"/>
                <a:cs typeface="Arial"/>
                <a:sym typeface="Arial"/>
              </a:rPr>
              <a:t>C</a:t>
            </a:r>
            <a:r>
              <a:rPr lang="en" sz="2400">
                <a:solidFill>
                  <a:srgbClr val="FFFFFF"/>
                </a:solidFill>
                <a:latin typeface="Arial"/>
                <a:ea typeface="Arial"/>
                <a:cs typeface="Arial"/>
                <a:sym typeface="Arial"/>
              </a:rPr>
              <a:t>onsumer-oriented Sales Promotion Techniques:</a:t>
            </a:r>
            <a:endParaRPr sz="2400">
              <a:solidFill>
                <a:srgbClr val="FFFFFF"/>
              </a:solidFill>
            </a:endParaRPr>
          </a:p>
        </p:txBody>
      </p:sp>
      <p:sp>
        <p:nvSpPr>
          <p:cNvPr id="2442" name="Google Shape;2442;p80"/>
          <p:cNvSpPr/>
          <p:nvPr/>
        </p:nvSpPr>
        <p:spPr>
          <a:xfrm>
            <a:off x="2242050" y="3858300"/>
            <a:ext cx="2195100" cy="1096800"/>
          </a:xfrm>
          <a:prstGeom prst="roundRect">
            <a:avLst>
              <a:gd fmla="val 0" name="adj"/>
            </a:avLst>
          </a:prstGeom>
          <a:solidFill>
            <a:schemeClr val="lt2"/>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800">
                <a:solidFill>
                  <a:schemeClr val="dk1"/>
                </a:solidFill>
                <a:latin typeface="Spartan"/>
                <a:ea typeface="Spartan"/>
                <a:cs typeface="Spartan"/>
                <a:sym typeface="Spartan"/>
              </a:rPr>
              <a:t>Event Marketing  &amp; Event </a:t>
            </a:r>
            <a:r>
              <a:rPr b="1" lang="en" sz="1800">
                <a:solidFill>
                  <a:schemeClr val="dk1"/>
                </a:solidFill>
                <a:latin typeface="Spartan"/>
                <a:ea typeface="Spartan"/>
                <a:cs typeface="Spartan"/>
                <a:sym typeface="Spartan"/>
              </a:rPr>
              <a:t>Sponsorship</a:t>
            </a:r>
            <a:endParaRPr b="1" sz="1800">
              <a:solidFill>
                <a:schemeClr val="dk1"/>
              </a:solidFill>
              <a:latin typeface="Spartan"/>
              <a:ea typeface="Spartan"/>
              <a:cs typeface="Spartan"/>
              <a:sym typeface="Spartan"/>
            </a:endParaRPr>
          </a:p>
        </p:txBody>
      </p:sp>
      <p:sp>
        <p:nvSpPr>
          <p:cNvPr id="2443" name="Google Shape;2443;p80"/>
          <p:cNvSpPr/>
          <p:nvPr/>
        </p:nvSpPr>
        <p:spPr>
          <a:xfrm>
            <a:off x="2065107" y="3097583"/>
            <a:ext cx="2046900" cy="746100"/>
          </a:xfrm>
          <a:prstGeom prst="roundRect">
            <a:avLst>
              <a:gd fmla="val 0" name="adj"/>
            </a:avLst>
          </a:prstGeom>
          <a:solidFill>
            <a:schemeClr val="accent1"/>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Spartan"/>
                <a:ea typeface="Spartan"/>
                <a:cs typeface="Spartan"/>
                <a:sym typeface="Spartan"/>
              </a:rPr>
              <a:t>Price-off Deals</a:t>
            </a:r>
            <a:endParaRPr b="1" sz="2400">
              <a:solidFill>
                <a:schemeClr val="dk1"/>
              </a:solidFill>
              <a:latin typeface="Spartan"/>
              <a:ea typeface="Spartan"/>
              <a:cs typeface="Spartan"/>
              <a:sym typeface="Spartan"/>
            </a:endParaRPr>
          </a:p>
        </p:txBody>
      </p:sp>
      <p:sp>
        <p:nvSpPr>
          <p:cNvPr id="2444" name="Google Shape;2444;p80"/>
          <p:cNvSpPr/>
          <p:nvPr/>
        </p:nvSpPr>
        <p:spPr>
          <a:xfrm>
            <a:off x="1390795" y="2336867"/>
            <a:ext cx="2721300" cy="746100"/>
          </a:xfrm>
          <a:prstGeom prst="roundRect">
            <a:avLst>
              <a:gd fmla="val 0" name="adj"/>
            </a:avLst>
          </a:prstGeom>
          <a:solidFill>
            <a:schemeClr val="lt2"/>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Spartan"/>
                <a:ea typeface="Spartan"/>
                <a:cs typeface="Spartan"/>
                <a:sym typeface="Spartan"/>
              </a:rPr>
              <a:t>Bonus Packs</a:t>
            </a:r>
            <a:endParaRPr b="1" sz="2400">
              <a:solidFill>
                <a:schemeClr val="dk1"/>
              </a:solidFill>
              <a:latin typeface="Spartan"/>
              <a:ea typeface="Spartan"/>
              <a:cs typeface="Spartan"/>
              <a:sym typeface="Spartan"/>
            </a:endParaRPr>
          </a:p>
        </p:txBody>
      </p:sp>
      <p:sp>
        <p:nvSpPr>
          <p:cNvPr id="2445" name="Google Shape;2445;p80"/>
          <p:cNvSpPr/>
          <p:nvPr/>
        </p:nvSpPr>
        <p:spPr>
          <a:xfrm>
            <a:off x="720752" y="1576150"/>
            <a:ext cx="3391200" cy="746100"/>
          </a:xfrm>
          <a:prstGeom prst="roundRect">
            <a:avLst>
              <a:gd fmla="val 0" name="adj"/>
            </a:avLst>
          </a:prstGeom>
          <a:solidFill>
            <a:schemeClr val="accent1"/>
          </a:solid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Spartan"/>
                <a:ea typeface="Spartan"/>
                <a:cs typeface="Spartan"/>
                <a:sym typeface="Spartan"/>
              </a:rPr>
              <a:t>Refunds &amp; Rebates</a:t>
            </a:r>
            <a:endParaRPr b="1" sz="2400">
              <a:solidFill>
                <a:schemeClr val="dk1"/>
              </a:solidFill>
              <a:latin typeface="Spartan"/>
              <a:ea typeface="Spartan"/>
              <a:cs typeface="Spartan"/>
              <a:sym typeface="Spartan"/>
            </a:endParaRPr>
          </a:p>
        </p:txBody>
      </p:sp>
      <p:sp>
        <p:nvSpPr>
          <p:cNvPr id="2446" name="Google Shape;2446;p80"/>
          <p:cNvSpPr txBox="1"/>
          <p:nvPr/>
        </p:nvSpPr>
        <p:spPr>
          <a:xfrm>
            <a:off x="4391562" y="1576908"/>
            <a:ext cx="3372300" cy="746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05</a:t>
            </a:r>
            <a:endParaRPr sz="2400">
              <a:solidFill>
                <a:srgbClr val="F7C320"/>
              </a:solidFill>
              <a:latin typeface="Spartan"/>
              <a:ea typeface="Spartan"/>
              <a:cs typeface="Spartan"/>
              <a:sym typeface="Spartan"/>
            </a:endParaRPr>
          </a:p>
        </p:txBody>
      </p:sp>
      <p:sp>
        <p:nvSpPr>
          <p:cNvPr id="2447" name="Google Shape;2447;p80"/>
          <p:cNvSpPr txBox="1"/>
          <p:nvPr/>
        </p:nvSpPr>
        <p:spPr>
          <a:xfrm>
            <a:off x="4391562" y="2334060"/>
            <a:ext cx="3372300" cy="74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06</a:t>
            </a:r>
            <a:endParaRPr sz="2400">
              <a:solidFill>
                <a:srgbClr val="F7C320"/>
              </a:solidFill>
              <a:latin typeface="Spartan"/>
              <a:ea typeface="Spartan"/>
              <a:cs typeface="Spartan"/>
              <a:sym typeface="Spartan"/>
            </a:endParaRPr>
          </a:p>
        </p:txBody>
      </p:sp>
      <p:sp>
        <p:nvSpPr>
          <p:cNvPr id="2448" name="Google Shape;2448;p80"/>
          <p:cNvSpPr txBox="1"/>
          <p:nvPr/>
        </p:nvSpPr>
        <p:spPr>
          <a:xfrm>
            <a:off x="4391562" y="3093012"/>
            <a:ext cx="3372300" cy="74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07</a:t>
            </a:r>
            <a:endParaRPr sz="2400">
              <a:solidFill>
                <a:srgbClr val="F7C320"/>
              </a:solidFill>
              <a:latin typeface="Spartan"/>
              <a:ea typeface="Spartan"/>
              <a:cs typeface="Spartan"/>
              <a:sym typeface="Spartan"/>
            </a:endParaRPr>
          </a:p>
        </p:txBody>
      </p:sp>
      <p:sp>
        <p:nvSpPr>
          <p:cNvPr id="2449" name="Google Shape;2449;p80"/>
          <p:cNvSpPr txBox="1"/>
          <p:nvPr/>
        </p:nvSpPr>
        <p:spPr>
          <a:xfrm>
            <a:off x="4391562" y="3856500"/>
            <a:ext cx="3372300" cy="74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7C320"/>
                </a:solidFill>
                <a:latin typeface="Spartan"/>
                <a:ea typeface="Spartan"/>
                <a:cs typeface="Spartan"/>
                <a:sym typeface="Spartan"/>
              </a:rPr>
              <a:t>08</a:t>
            </a:r>
            <a:endParaRPr sz="2400">
              <a:solidFill>
                <a:srgbClr val="F7C320"/>
              </a:solidFill>
              <a:latin typeface="Spartan"/>
              <a:ea typeface="Spartan"/>
              <a:cs typeface="Spartan"/>
              <a:sym typeface="Spart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3" name="Shape 2453"/>
        <p:cNvGrpSpPr/>
        <p:nvPr/>
      </p:nvGrpSpPr>
      <p:grpSpPr>
        <a:xfrm>
          <a:off x="0" y="0"/>
          <a:ext cx="0" cy="0"/>
          <a:chOff x="0" y="0"/>
          <a:chExt cx="0" cy="0"/>
        </a:xfrm>
      </p:grpSpPr>
      <p:sp>
        <p:nvSpPr>
          <p:cNvPr id="2454" name="Google Shape;2454;p81"/>
          <p:cNvSpPr txBox="1"/>
          <p:nvPr>
            <p:ph idx="3" type="subTitle"/>
          </p:nvPr>
        </p:nvSpPr>
        <p:spPr>
          <a:xfrm>
            <a:off x="1185700" y="3353675"/>
            <a:ext cx="24507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lang="en" sz="2000"/>
              <a:t>Obtain distribution for new products</a:t>
            </a:r>
            <a:endParaRPr sz="2000"/>
          </a:p>
        </p:txBody>
      </p:sp>
      <p:sp>
        <p:nvSpPr>
          <p:cNvPr id="2455" name="Google Shape;2455;p81"/>
          <p:cNvSpPr txBox="1"/>
          <p:nvPr>
            <p:ph idx="7" type="subTitle"/>
          </p:nvPr>
        </p:nvSpPr>
        <p:spPr>
          <a:xfrm>
            <a:off x="4978350" y="3353675"/>
            <a:ext cx="29799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lang="en" sz="2000"/>
              <a:t>Maintain trade support for established brands</a:t>
            </a:r>
            <a:endParaRPr sz="20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
        <p:nvSpPr>
          <p:cNvPr id="2456" name="Google Shape;2456;p81"/>
          <p:cNvSpPr/>
          <p:nvPr/>
        </p:nvSpPr>
        <p:spPr>
          <a:xfrm>
            <a:off x="1783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57" name="Google Shape;2457;p81"/>
          <p:cNvSpPr/>
          <p:nvPr/>
        </p:nvSpPr>
        <p:spPr>
          <a:xfrm>
            <a:off x="4165650" y="2242051"/>
            <a:ext cx="812700" cy="7725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58" name="Google Shape;2458;p81"/>
          <p:cNvSpPr/>
          <p:nvPr/>
        </p:nvSpPr>
        <p:spPr>
          <a:xfrm>
            <a:off x="6548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59" name="Google Shape;2459;p81"/>
          <p:cNvSpPr txBox="1"/>
          <p:nvPr>
            <p:ph type="title"/>
          </p:nvPr>
        </p:nvSpPr>
        <p:spPr>
          <a:xfrm>
            <a:off x="462975" y="1297525"/>
            <a:ext cx="7600800" cy="81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rgbClr val="000000"/>
                </a:solidFill>
                <a:latin typeface="Arial"/>
                <a:ea typeface="Arial"/>
                <a:cs typeface="Arial"/>
                <a:sym typeface="Arial"/>
              </a:rPr>
              <a:t>Trade-</a:t>
            </a:r>
            <a:r>
              <a:rPr i="1" lang="en" sz="2400">
                <a:solidFill>
                  <a:srgbClr val="000000"/>
                </a:solidFill>
                <a:latin typeface="Arial"/>
                <a:ea typeface="Arial"/>
                <a:cs typeface="Arial"/>
                <a:sym typeface="Arial"/>
              </a:rPr>
              <a:t>Oriented Sales </a:t>
            </a:r>
            <a:r>
              <a:rPr lang="en" sz="2400">
                <a:solidFill>
                  <a:srgbClr val="000000"/>
                </a:solidFill>
                <a:latin typeface="Arial"/>
                <a:ea typeface="Arial"/>
                <a:cs typeface="Arial"/>
                <a:sym typeface="Arial"/>
              </a:rPr>
              <a:t>Promotions Objectives:</a:t>
            </a:r>
            <a:endParaRPr sz="2400"/>
          </a:p>
        </p:txBody>
      </p:sp>
      <p:sp>
        <p:nvSpPr>
          <p:cNvPr id="2460" name="Google Shape;2460;p81"/>
          <p:cNvSpPr txBox="1"/>
          <p:nvPr>
            <p:ph idx="2" type="title"/>
          </p:nvPr>
        </p:nvSpPr>
        <p:spPr>
          <a:xfrm>
            <a:off x="1629093"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A</a:t>
            </a:r>
            <a:endParaRPr>
              <a:solidFill>
                <a:schemeClr val="lt1"/>
              </a:solidFill>
            </a:endParaRPr>
          </a:p>
        </p:txBody>
      </p:sp>
      <p:sp>
        <p:nvSpPr>
          <p:cNvPr id="2461" name="Google Shape;2461;p81"/>
          <p:cNvSpPr txBox="1"/>
          <p:nvPr>
            <p:ph idx="6" type="title"/>
          </p:nvPr>
        </p:nvSpPr>
        <p:spPr>
          <a:xfrm>
            <a:off x="6394118"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B</a:t>
            </a:r>
            <a:endParaRPr>
              <a:solidFill>
                <a:schemeClr val="lt1"/>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5" name="Shape 2465"/>
        <p:cNvGrpSpPr/>
        <p:nvPr/>
      </p:nvGrpSpPr>
      <p:grpSpPr>
        <a:xfrm>
          <a:off x="0" y="0"/>
          <a:ext cx="0" cy="0"/>
          <a:chOff x="0" y="0"/>
          <a:chExt cx="0" cy="0"/>
        </a:xfrm>
      </p:grpSpPr>
      <p:sp>
        <p:nvSpPr>
          <p:cNvPr id="2466" name="Google Shape;2466;p82"/>
          <p:cNvSpPr txBox="1"/>
          <p:nvPr>
            <p:ph idx="3" type="subTitle"/>
          </p:nvPr>
        </p:nvSpPr>
        <p:spPr>
          <a:xfrm>
            <a:off x="697100" y="3353675"/>
            <a:ext cx="3240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lang="en" sz="2000"/>
              <a:t>Encourage retailers to display established brands</a:t>
            </a:r>
            <a:endParaRPr sz="2000"/>
          </a:p>
        </p:txBody>
      </p:sp>
      <p:sp>
        <p:nvSpPr>
          <p:cNvPr id="2467" name="Google Shape;2467;p82"/>
          <p:cNvSpPr txBox="1"/>
          <p:nvPr>
            <p:ph idx="7" type="subTitle"/>
          </p:nvPr>
        </p:nvSpPr>
        <p:spPr>
          <a:xfrm>
            <a:off x="4978350" y="3353675"/>
            <a:ext cx="29799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lang="en" sz="2000"/>
              <a:t>Build retail inventories</a:t>
            </a:r>
            <a:endParaRPr sz="20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
        <p:nvSpPr>
          <p:cNvPr id="2468" name="Google Shape;2468;p82"/>
          <p:cNvSpPr/>
          <p:nvPr/>
        </p:nvSpPr>
        <p:spPr>
          <a:xfrm>
            <a:off x="1783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69" name="Google Shape;2469;p82"/>
          <p:cNvSpPr/>
          <p:nvPr/>
        </p:nvSpPr>
        <p:spPr>
          <a:xfrm>
            <a:off x="4165650" y="2242051"/>
            <a:ext cx="812700" cy="7725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70" name="Google Shape;2470;p82"/>
          <p:cNvSpPr/>
          <p:nvPr/>
        </p:nvSpPr>
        <p:spPr>
          <a:xfrm>
            <a:off x="6548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71" name="Google Shape;2471;p82"/>
          <p:cNvSpPr txBox="1"/>
          <p:nvPr>
            <p:ph type="title"/>
          </p:nvPr>
        </p:nvSpPr>
        <p:spPr>
          <a:xfrm>
            <a:off x="462975" y="1297525"/>
            <a:ext cx="7600800" cy="81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rgbClr val="000000"/>
                </a:solidFill>
                <a:latin typeface="Arial"/>
                <a:ea typeface="Arial"/>
                <a:cs typeface="Arial"/>
                <a:sym typeface="Arial"/>
              </a:rPr>
              <a:t>Trade-</a:t>
            </a:r>
            <a:r>
              <a:rPr i="1" lang="en" sz="2400">
                <a:solidFill>
                  <a:srgbClr val="000000"/>
                </a:solidFill>
                <a:latin typeface="Arial"/>
                <a:ea typeface="Arial"/>
                <a:cs typeface="Arial"/>
                <a:sym typeface="Arial"/>
              </a:rPr>
              <a:t>Oriented Sales </a:t>
            </a:r>
            <a:r>
              <a:rPr lang="en" sz="2400">
                <a:solidFill>
                  <a:srgbClr val="000000"/>
                </a:solidFill>
                <a:latin typeface="Arial"/>
                <a:ea typeface="Arial"/>
                <a:cs typeface="Arial"/>
                <a:sym typeface="Arial"/>
              </a:rPr>
              <a:t>Promotions Objectives:</a:t>
            </a:r>
            <a:endParaRPr sz="2400"/>
          </a:p>
        </p:txBody>
      </p:sp>
      <p:sp>
        <p:nvSpPr>
          <p:cNvPr id="2472" name="Google Shape;2472;p82"/>
          <p:cNvSpPr txBox="1"/>
          <p:nvPr>
            <p:ph idx="2" type="title"/>
          </p:nvPr>
        </p:nvSpPr>
        <p:spPr>
          <a:xfrm>
            <a:off x="1629093"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a:t>
            </a:r>
            <a:endParaRPr>
              <a:solidFill>
                <a:schemeClr val="lt1"/>
              </a:solidFill>
            </a:endParaRPr>
          </a:p>
        </p:txBody>
      </p:sp>
      <p:sp>
        <p:nvSpPr>
          <p:cNvPr id="2473" name="Google Shape;2473;p82"/>
          <p:cNvSpPr txBox="1"/>
          <p:nvPr>
            <p:ph idx="6" type="title"/>
          </p:nvPr>
        </p:nvSpPr>
        <p:spPr>
          <a:xfrm>
            <a:off x="6394118"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a:t>
            </a:r>
            <a:endParaRPr>
              <a:solidFill>
                <a:schemeClr val="lt1"/>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7" name="Shape 2477"/>
        <p:cNvGrpSpPr/>
        <p:nvPr/>
      </p:nvGrpSpPr>
      <p:grpSpPr>
        <a:xfrm>
          <a:off x="0" y="0"/>
          <a:ext cx="0" cy="0"/>
          <a:chOff x="0" y="0"/>
          <a:chExt cx="0" cy="0"/>
        </a:xfrm>
      </p:grpSpPr>
      <p:sp>
        <p:nvSpPr>
          <p:cNvPr id="2478" name="Google Shape;2478;p83"/>
          <p:cNvSpPr txBox="1"/>
          <p:nvPr>
            <p:ph idx="3" type="subTitle"/>
          </p:nvPr>
        </p:nvSpPr>
        <p:spPr>
          <a:xfrm>
            <a:off x="1185700" y="3353675"/>
            <a:ext cx="2007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lang="en" sz="1800">
                <a:latin typeface="Spartan"/>
                <a:ea typeface="Spartan"/>
                <a:cs typeface="Spartan"/>
                <a:sym typeface="Spartan"/>
              </a:rPr>
              <a:t>Contests &amp; Incentives</a:t>
            </a:r>
            <a:endParaRPr b="1" sz="1800">
              <a:latin typeface="Spartan"/>
              <a:ea typeface="Spartan"/>
              <a:cs typeface="Spartan"/>
              <a:sym typeface="Spartan"/>
            </a:endParaRPr>
          </a:p>
        </p:txBody>
      </p:sp>
      <p:sp>
        <p:nvSpPr>
          <p:cNvPr id="2479" name="Google Shape;2479;p83"/>
          <p:cNvSpPr txBox="1"/>
          <p:nvPr>
            <p:ph idx="5" type="subTitle"/>
          </p:nvPr>
        </p:nvSpPr>
        <p:spPr>
          <a:xfrm>
            <a:off x="3426288" y="3353675"/>
            <a:ext cx="21495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i="1" lang="en" sz="1800">
                <a:solidFill>
                  <a:srgbClr val="000000"/>
                </a:solidFill>
                <a:latin typeface="Arial"/>
                <a:ea typeface="Arial"/>
                <a:cs typeface="Arial"/>
                <a:sym typeface="Arial"/>
              </a:rPr>
              <a:t>Trade Allowances</a:t>
            </a:r>
            <a:endParaRPr sz="1800"/>
          </a:p>
        </p:txBody>
      </p:sp>
      <p:sp>
        <p:nvSpPr>
          <p:cNvPr id="2480" name="Google Shape;2480;p83"/>
          <p:cNvSpPr txBox="1"/>
          <p:nvPr>
            <p:ph idx="7" type="subTitle"/>
          </p:nvPr>
        </p:nvSpPr>
        <p:spPr>
          <a:xfrm>
            <a:off x="5950725" y="3353675"/>
            <a:ext cx="2007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i="1" lang="en" sz="1800">
                <a:solidFill>
                  <a:srgbClr val="000000"/>
                </a:solidFill>
                <a:latin typeface="Arial"/>
                <a:ea typeface="Arial"/>
                <a:cs typeface="Arial"/>
                <a:sym typeface="Arial"/>
              </a:rPr>
              <a:t>Sales Training Programs</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t/>
            </a:r>
            <a:endParaRPr/>
          </a:p>
        </p:txBody>
      </p:sp>
      <p:sp>
        <p:nvSpPr>
          <p:cNvPr id="2481" name="Google Shape;2481;p83"/>
          <p:cNvSpPr/>
          <p:nvPr/>
        </p:nvSpPr>
        <p:spPr>
          <a:xfrm>
            <a:off x="1783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82" name="Google Shape;2482;p83"/>
          <p:cNvSpPr/>
          <p:nvPr/>
        </p:nvSpPr>
        <p:spPr>
          <a:xfrm>
            <a:off x="4165661"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83" name="Google Shape;2483;p83"/>
          <p:cNvSpPr/>
          <p:nvPr/>
        </p:nvSpPr>
        <p:spPr>
          <a:xfrm>
            <a:off x="6548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484" name="Google Shape;2484;p83"/>
          <p:cNvSpPr txBox="1"/>
          <p:nvPr>
            <p:ph idx="2" type="title"/>
          </p:nvPr>
        </p:nvSpPr>
        <p:spPr>
          <a:xfrm>
            <a:off x="1629093"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solidFill>
                <a:schemeClr val="lt1"/>
              </a:solidFill>
            </a:endParaRPr>
          </a:p>
        </p:txBody>
      </p:sp>
      <p:sp>
        <p:nvSpPr>
          <p:cNvPr id="2485" name="Google Shape;2485;p83"/>
          <p:cNvSpPr txBox="1"/>
          <p:nvPr>
            <p:ph idx="1" type="subTitle"/>
          </p:nvPr>
        </p:nvSpPr>
        <p:spPr>
          <a:xfrm>
            <a:off x="1104250" y="910525"/>
            <a:ext cx="6410700" cy="639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0" lang="en" sz="2400">
                <a:solidFill>
                  <a:srgbClr val="000000"/>
                </a:solidFill>
                <a:latin typeface="Arial"/>
                <a:ea typeface="Arial"/>
                <a:cs typeface="Arial"/>
                <a:sym typeface="Arial"/>
              </a:rPr>
              <a:t>Different Schemes of </a:t>
            </a:r>
            <a:r>
              <a:rPr lang="en" sz="2400">
                <a:solidFill>
                  <a:srgbClr val="000000"/>
                </a:solidFill>
                <a:latin typeface="Arial"/>
                <a:ea typeface="Arial"/>
                <a:cs typeface="Arial"/>
                <a:sym typeface="Arial"/>
              </a:rPr>
              <a:t>Trade promotions:</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2486" name="Google Shape;2486;p83"/>
          <p:cNvSpPr txBox="1"/>
          <p:nvPr>
            <p:ph idx="4" type="title"/>
          </p:nvPr>
        </p:nvSpPr>
        <p:spPr>
          <a:xfrm>
            <a:off x="4011605"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solidFill>
                <a:schemeClr val="lt1"/>
              </a:solidFill>
            </a:endParaRPr>
          </a:p>
        </p:txBody>
      </p:sp>
      <p:sp>
        <p:nvSpPr>
          <p:cNvPr id="2487" name="Google Shape;2487;p83"/>
          <p:cNvSpPr txBox="1"/>
          <p:nvPr>
            <p:ph idx="6" type="title"/>
          </p:nvPr>
        </p:nvSpPr>
        <p:spPr>
          <a:xfrm>
            <a:off x="6394118"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solidFill>
                <a:schemeClr val="lt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1" name="Shape 2491"/>
        <p:cNvGrpSpPr/>
        <p:nvPr/>
      </p:nvGrpSpPr>
      <p:grpSpPr>
        <a:xfrm>
          <a:off x="0" y="0"/>
          <a:ext cx="0" cy="0"/>
          <a:chOff x="0" y="0"/>
          <a:chExt cx="0" cy="0"/>
        </a:xfrm>
      </p:grpSpPr>
      <p:sp>
        <p:nvSpPr>
          <p:cNvPr id="2492" name="Google Shape;2492;p84"/>
          <p:cNvSpPr txBox="1"/>
          <p:nvPr>
            <p:ph idx="2" type="subTitle"/>
          </p:nvPr>
        </p:nvSpPr>
        <p:spPr>
          <a:xfrm>
            <a:off x="1019500" y="2363360"/>
            <a:ext cx="2222100" cy="1065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i="1" lang="en" sz="2400">
                <a:solidFill>
                  <a:srgbClr val="000000"/>
                </a:solidFill>
                <a:latin typeface="Arial"/>
                <a:ea typeface="Arial"/>
                <a:cs typeface="Arial"/>
                <a:sym typeface="Arial"/>
              </a:rPr>
              <a:t>budget allocation</a:t>
            </a:r>
            <a:endParaRPr sz="2400"/>
          </a:p>
        </p:txBody>
      </p:sp>
      <p:sp>
        <p:nvSpPr>
          <p:cNvPr id="2493" name="Google Shape;2493;p84"/>
          <p:cNvSpPr txBox="1"/>
          <p:nvPr>
            <p:ph idx="4" type="subTitle"/>
          </p:nvPr>
        </p:nvSpPr>
        <p:spPr>
          <a:xfrm>
            <a:off x="3241600" y="2363350"/>
            <a:ext cx="2504100" cy="1715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i="1" lang="en" sz="2400">
                <a:solidFill>
                  <a:srgbClr val="000000"/>
                </a:solidFill>
                <a:latin typeface="Arial"/>
                <a:ea typeface="Arial"/>
                <a:cs typeface="Arial"/>
                <a:sym typeface="Arial"/>
              </a:rPr>
              <a:t>coordination of advertising and promotion theme</a:t>
            </a:r>
            <a:endParaRPr sz="2400"/>
          </a:p>
        </p:txBody>
      </p:sp>
      <p:sp>
        <p:nvSpPr>
          <p:cNvPr id="2494" name="Google Shape;2494;p84"/>
          <p:cNvSpPr txBox="1"/>
          <p:nvPr>
            <p:ph idx="6" type="subTitle"/>
          </p:nvPr>
        </p:nvSpPr>
        <p:spPr>
          <a:xfrm>
            <a:off x="5902400" y="2363364"/>
            <a:ext cx="2222100" cy="1301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i="1" lang="en" sz="2400">
                <a:solidFill>
                  <a:srgbClr val="000000"/>
                </a:solidFill>
                <a:latin typeface="Arial"/>
                <a:ea typeface="Arial"/>
                <a:cs typeface="Arial"/>
                <a:sym typeface="Arial"/>
              </a:rPr>
              <a:t>media support and timing</a:t>
            </a:r>
            <a:endParaRPr sz="2400"/>
          </a:p>
        </p:txBody>
      </p:sp>
      <p:sp>
        <p:nvSpPr>
          <p:cNvPr id="2495" name="Google Shape;2495;p84"/>
          <p:cNvSpPr/>
          <p:nvPr/>
        </p:nvSpPr>
        <p:spPr>
          <a:xfrm>
            <a:off x="1858752"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1</a:t>
            </a:r>
            <a:endParaRPr b="1" sz="2000">
              <a:solidFill>
                <a:schemeClr val="dk2"/>
              </a:solidFill>
              <a:latin typeface="Spartan"/>
              <a:ea typeface="Spartan"/>
              <a:cs typeface="Spartan"/>
              <a:sym typeface="Spartan"/>
            </a:endParaRPr>
          </a:p>
        </p:txBody>
      </p:sp>
      <p:sp>
        <p:nvSpPr>
          <p:cNvPr id="2496" name="Google Shape;2496;p84"/>
          <p:cNvSpPr/>
          <p:nvPr/>
        </p:nvSpPr>
        <p:spPr>
          <a:xfrm>
            <a:off x="4300200"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2</a:t>
            </a:r>
            <a:endParaRPr b="1" sz="2000">
              <a:solidFill>
                <a:schemeClr val="dk2"/>
              </a:solidFill>
              <a:latin typeface="Spartan"/>
              <a:ea typeface="Spartan"/>
              <a:cs typeface="Spartan"/>
              <a:sym typeface="Spartan"/>
            </a:endParaRPr>
          </a:p>
        </p:txBody>
      </p:sp>
      <p:sp>
        <p:nvSpPr>
          <p:cNvPr id="2497" name="Google Shape;2497;p84"/>
          <p:cNvSpPr/>
          <p:nvPr/>
        </p:nvSpPr>
        <p:spPr>
          <a:xfrm>
            <a:off x="6741648" y="1762724"/>
            <a:ext cx="543600" cy="54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2"/>
                </a:solidFill>
                <a:latin typeface="Spartan"/>
                <a:ea typeface="Spartan"/>
                <a:cs typeface="Spartan"/>
                <a:sym typeface="Spartan"/>
              </a:rPr>
              <a:t>3</a:t>
            </a:r>
            <a:endParaRPr b="1" sz="2000">
              <a:solidFill>
                <a:schemeClr val="dk2"/>
              </a:solidFill>
              <a:latin typeface="Spartan"/>
              <a:ea typeface="Spartan"/>
              <a:cs typeface="Spartan"/>
              <a:sym typeface="Spartan"/>
            </a:endParaRPr>
          </a:p>
        </p:txBody>
      </p:sp>
      <p:sp>
        <p:nvSpPr>
          <p:cNvPr id="2498" name="Google Shape;2498;p84"/>
          <p:cNvSpPr txBox="1"/>
          <p:nvPr>
            <p:ph type="ctrTitle"/>
          </p:nvPr>
        </p:nvSpPr>
        <p:spPr>
          <a:xfrm>
            <a:off x="945000" y="263775"/>
            <a:ext cx="7254000" cy="884100"/>
          </a:xfrm>
          <a:prstGeom prst="rect">
            <a:avLst/>
          </a:prstGeom>
        </p:spPr>
        <p:txBody>
          <a:bodyPr anchorCtr="0" anchor="t" bIns="91425" lIns="91425" spcFirstLastPara="1" rIns="91425" wrap="square" tIns="91425">
            <a:noAutofit/>
          </a:bodyPr>
          <a:lstStyle/>
          <a:p>
            <a:pPr indent="-342900" lvl="0" marL="342900" rtl="0" algn="ctr">
              <a:lnSpc>
                <a:spcPct val="115000"/>
              </a:lnSpc>
              <a:spcBef>
                <a:spcPts val="1200"/>
              </a:spcBef>
              <a:spcAft>
                <a:spcPts val="0"/>
              </a:spcAft>
              <a:buNone/>
            </a:pPr>
            <a:r>
              <a:rPr lang="en" sz="2400">
                <a:solidFill>
                  <a:srgbClr val="000000"/>
                </a:solidFill>
                <a:latin typeface="Arial"/>
                <a:ea typeface="Arial"/>
                <a:cs typeface="Arial"/>
                <a:sym typeface="Arial"/>
              </a:rPr>
              <a:t>Coordinating Sales Promotion with other IMC Tools</a:t>
            </a:r>
            <a:endParaRPr sz="24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200" u="sng">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502" name="Shape 2502"/>
        <p:cNvGrpSpPr/>
        <p:nvPr/>
      </p:nvGrpSpPr>
      <p:grpSpPr>
        <a:xfrm>
          <a:off x="0" y="0"/>
          <a:ext cx="0" cy="0"/>
          <a:chOff x="0" y="0"/>
          <a:chExt cx="0" cy="0"/>
        </a:xfrm>
      </p:grpSpPr>
      <p:sp>
        <p:nvSpPr>
          <p:cNvPr id="2503" name="Google Shape;2503;p85"/>
          <p:cNvSpPr txBox="1"/>
          <p:nvPr>
            <p:ph idx="4294967295" type="title"/>
          </p:nvPr>
        </p:nvSpPr>
        <p:spPr>
          <a:xfrm>
            <a:off x="1068100" y="508700"/>
            <a:ext cx="7047300" cy="907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solidFill>
                  <a:srgbClr val="FFFFFF"/>
                </a:solidFill>
                <a:latin typeface="Arial"/>
                <a:ea typeface="Arial"/>
                <a:cs typeface="Arial"/>
                <a:sym typeface="Arial"/>
              </a:rPr>
              <a:t>Limitations of Sales Promotion</a:t>
            </a:r>
            <a:endParaRPr b="1" sz="3000">
              <a:solidFill>
                <a:srgbClr val="FFFFFF"/>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sp>
        <p:nvSpPr>
          <p:cNvPr id="2504" name="Google Shape;2504;p85"/>
          <p:cNvSpPr/>
          <p:nvPr/>
        </p:nvSpPr>
        <p:spPr>
          <a:xfrm>
            <a:off x="801940" y="1691070"/>
            <a:ext cx="343404" cy="446998"/>
          </a:xfrm>
          <a:custGeom>
            <a:rect b="b" l="l" r="r" t="t"/>
            <a:pathLst>
              <a:path extrusionOk="0" h="12099" w="9295">
                <a:moveTo>
                  <a:pt x="4601" y="1"/>
                </a:moveTo>
                <a:cubicBezTo>
                  <a:pt x="3624" y="1"/>
                  <a:pt x="2836" y="788"/>
                  <a:pt x="2836" y="1796"/>
                </a:cubicBezTo>
                <a:cubicBezTo>
                  <a:pt x="2836" y="2647"/>
                  <a:pt x="3467" y="3372"/>
                  <a:pt x="4254" y="3529"/>
                </a:cubicBezTo>
                <a:lnTo>
                  <a:pt x="4254" y="4789"/>
                </a:lnTo>
                <a:cubicBezTo>
                  <a:pt x="3656" y="4033"/>
                  <a:pt x="2742" y="3561"/>
                  <a:pt x="1765" y="3561"/>
                </a:cubicBezTo>
                <a:lnTo>
                  <a:pt x="348" y="3561"/>
                </a:lnTo>
                <a:cubicBezTo>
                  <a:pt x="158" y="3561"/>
                  <a:pt x="1" y="3718"/>
                  <a:pt x="1" y="3907"/>
                </a:cubicBezTo>
                <a:cubicBezTo>
                  <a:pt x="1" y="5671"/>
                  <a:pt x="1450" y="7152"/>
                  <a:pt x="3214" y="7152"/>
                </a:cubicBezTo>
                <a:lnTo>
                  <a:pt x="4286" y="7152"/>
                </a:lnTo>
                <a:lnTo>
                  <a:pt x="4286" y="9988"/>
                </a:lnTo>
                <a:cubicBezTo>
                  <a:pt x="3845" y="9547"/>
                  <a:pt x="3340" y="9231"/>
                  <a:pt x="2805" y="9042"/>
                </a:cubicBezTo>
                <a:cubicBezTo>
                  <a:pt x="2836" y="8885"/>
                  <a:pt x="2868" y="8727"/>
                  <a:pt x="2868" y="8570"/>
                </a:cubicBezTo>
                <a:cubicBezTo>
                  <a:pt x="2868" y="7782"/>
                  <a:pt x="2238" y="7152"/>
                  <a:pt x="1450" y="7152"/>
                </a:cubicBezTo>
                <a:cubicBezTo>
                  <a:pt x="663" y="7152"/>
                  <a:pt x="32" y="7782"/>
                  <a:pt x="32" y="8570"/>
                </a:cubicBezTo>
                <a:cubicBezTo>
                  <a:pt x="32" y="9358"/>
                  <a:pt x="663" y="9988"/>
                  <a:pt x="1450" y="9988"/>
                </a:cubicBezTo>
                <a:cubicBezTo>
                  <a:pt x="1797" y="9988"/>
                  <a:pt x="2112" y="9862"/>
                  <a:pt x="2364" y="9610"/>
                </a:cubicBezTo>
                <a:cubicBezTo>
                  <a:pt x="3183" y="9830"/>
                  <a:pt x="3908" y="10366"/>
                  <a:pt x="4286" y="11122"/>
                </a:cubicBezTo>
                <a:lnTo>
                  <a:pt x="4286" y="11752"/>
                </a:lnTo>
                <a:cubicBezTo>
                  <a:pt x="4286" y="11941"/>
                  <a:pt x="4443" y="12098"/>
                  <a:pt x="4632" y="12098"/>
                </a:cubicBezTo>
                <a:cubicBezTo>
                  <a:pt x="4853" y="12098"/>
                  <a:pt x="5010" y="11941"/>
                  <a:pt x="5010" y="11752"/>
                </a:cubicBezTo>
                <a:lnTo>
                  <a:pt x="5010" y="11342"/>
                </a:lnTo>
                <a:lnTo>
                  <a:pt x="6050" y="11342"/>
                </a:lnTo>
                <a:cubicBezTo>
                  <a:pt x="7846" y="11342"/>
                  <a:pt x="9295" y="9893"/>
                  <a:pt x="9295" y="8129"/>
                </a:cubicBezTo>
                <a:cubicBezTo>
                  <a:pt x="9200" y="7971"/>
                  <a:pt x="9043" y="7814"/>
                  <a:pt x="8854" y="7814"/>
                </a:cubicBezTo>
                <a:lnTo>
                  <a:pt x="7436" y="7814"/>
                </a:lnTo>
                <a:cubicBezTo>
                  <a:pt x="6428" y="7814"/>
                  <a:pt x="5546" y="8286"/>
                  <a:pt x="4947" y="9042"/>
                </a:cubicBezTo>
                <a:lnTo>
                  <a:pt x="4947" y="6837"/>
                </a:lnTo>
                <a:cubicBezTo>
                  <a:pt x="5357" y="6081"/>
                  <a:pt x="6050" y="5545"/>
                  <a:pt x="6901" y="5325"/>
                </a:cubicBezTo>
                <a:cubicBezTo>
                  <a:pt x="7121" y="5545"/>
                  <a:pt x="7436" y="5671"/>
                  <a:pt x="7814" y="5671"/>
                </a:cubicBezTo>
                <a:cubicBezTo>
                  <a:pt x="8602" y="5671"/>
                  <a:pt x="9200" y="5041"/>
                  <a:pt x="9200" y="4254"/>
                </a:cubicBezTo>
                <a:cubicBezTo>
                  <a:pt x="9200" y="3466"/>
                  <a:pt x="8602" y="2836"/>
                  <a:pt x="7814" y="2836"/>
                </a:cubicBezTo>
                <a:cubicBezTo>
                  <a:pt x="7027" y="2836"/>
                  <a:pt x="6396" y="3466"/>
                  <a:pt x="6396" y="4254"/>
                </a:cubicBezTo>
                <a:cubicBezTo>
                  <a:pt x="6396" y="4411"/>
                  <a:pt x="6428" y="4569"/>
                  <a:pt x="6459" y="4726"/>
                </a:cubicBezTo>
                <a:cubicBezTo>
                  <a:pt x="5861" y="4947"/>
                  <a:pt x="5357" y="5262"/>
                  <a:pt x="4947" y="5671"/>
                </a:cubicBezTo>
                <a:lnTo>
                  <a:pt x="4947" y="3529"/>
                </a:lnTo>
                <a:cubicBezTo>
                  <a:pt x="5798" y="3372"/>
                  <a:pt x="6365" y="2615"/>
                  <a:pt x="6365" y="1796"/>
                </a:cubicBezTo>
                <a:cubicBezTo>
                  <a:pt x="6365" y="788"/>
                  <a:pt x="5577" y="1"/>
                  <a:pt x="46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05" name="Google Shape;2505;p85"/>
          <p:cNvGrpSpPr/>
          <p:nvPr/>
        </p:nvGrpSpPr>
        <p:grpSpPr>
          <a:xfrm>
            <a:off x="748855" y="2243507"/>
            <a:ext cx="452798" cy="449473"/>
            <a:chOff x="-21322300" y="3693325"/>
            <a:chExt cx="306400" cy="304150"/>
          </a:xfrm>
        </p:grpSpPr>
        <p:sp>
          <p:nvSpPr>
            <p:cNvPr id="2506" name="Google Shape;2506;p85"/>
            <p:cNvSpPr/>
            <p:nvPr/>
          </p:nvSpPr>
          <p:spPr>
            <a:xfrm>
              <a:off x="-21142725" y="3868400"/>
              <a:ext cx="111850" cy="69325"/>
            </a:xfrm>
            <a:custGeom>
              <a:rect b="b" l="l" r="r" t="t"/>
              <a:pathLst>
                <a:path extrusionOk="0" h="2773" w="4474">
                  <a:moveTo>
                    <a:pt x="4474" y="0"/>
                  </a:moveTo>
                  <a:lnTo>
                    <a:pt x="4474" y="0"/>
                  </a:lnTo>
                  <a:cubicBezTo>
                    <a:pt x="4317" y="189"/>
                    <a:pt x="4159" y="378"/>
                    <a:pt x="4001" y="536"/>
                  </a:cubicBezTo>
                  <a:cubicBezTo>
                    <a:pt x="2899" y="1639"/>
                    <a:pt x="1418" y="2174"/>
                    <a:pt x="0" y="2426"/>
                  </a:cubicBezTo>
                  <a:cubicBezTo>
                    <a:pt x="473" y="2678"/>
                    <a:pt x="945" y="2773"/>
                    <a:pt x="1450" y="2773"/>
                  </a:cubicBezTo>
                  <a:cubicBezTo>
                    <a:pt x="2269" y="2773"/>
                    <a:pt x="3088" y="2458"/>
                    <a:pt x="3749" y="1828"/>
                  </a:cubicBezTo>
                  <a:cubicBezTo>
                    <a:pt x="4254" y="1324"/>
                    <a:pt x="4474" y="662"/>
                    <a:pt x="44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85"/>
            <p:cNvSpPr/>
            <p:nvPr/>
          </p:nvSpPr>
          <p:spPr>
            <a:xfrm>
              <a:off x="-21141950" y="3693325"/>
              <a:ext cx="126050" cy="120750"/>
            </a:xfrm>
            <a:custGeom>
              <a:rect b="b" l="l" r="r" t="t"/>
              <a:pathLst>
                <a:path extrusionOk="0" h="4830" w="5042">
                  <a:moveTo>
                    <a:pt x="1828" y="1214"/>
                  </a:moveTo>
                  <a:cubicBezTo>
                    <a:pt x="1915" y="1214"/>
                    <a:pt x="2001" y="1254"/>
                    <a:pt x="2080" y="1333"/>
                  </a:cubicBezTo>
                  <a:cubicBezTo>
                    <a:pt x="2238" y="1490"/>
                    <a:pt x="2238" y="1679"/>
                    <a:pt x="2080" y="1837"/>
                  </a:cubicBezTo>
                  <a:cubicBezTo>
                    <a:pt x="2001" y="1915"/>
                    <a:pt x="1915" y="1955"/>
                    <a:pt x="1828" y="1955"/>
                  </a:cubicBezTo>
                  <a:cubicBezTo>
                    <a:pt x="1742" y="1955"/>
                    <a:pt x="1655" y="1915"/>
                    <a:pt x="1576" y="1837"/>
                  </a:cubicBezTo>
                  <a:cubicBezTo>
                    <a:pt x="1419" y="1679"/>
                    <a:pt x="1419" y="1490"/>
                    <a:pt x="1576" y="1333"/>
                  </a:cubicBezTo>
                  <a:cubicBezTo>
                    <a:pt x="1655" y="1254"/>
                    <a:pt x="1742" y="1214"/>
                    <a:pt x="1828" y="1214"/>
                  </a:cubicBezTo>
                  <a:close/>
                  <a:moveTo>
                    <a:pt x="2301" y="0"/>
                  </a:moveTo>
                  <a:cubicBezTo>
                    <a:pt x="1786" y="0"/>
                    <a:pt x="1193" y="72"/>
                    <a:pt x="599" y="230"/>
                  </a:cubicBezTo>
                  <a:cubicBezTo>
                    <a:pt x="1" y="1427"/>
                    <a:pt x="221" y="2908"/>
                    <a:pt x="1230" y="3884"/>
                  </a:cubicBezTo>
                  <a:cubicBezTo>
                    <a:pt x="1797" y="4483"/>
                    <a:pt x="2647" y="4830"/>
                    <a:pt x="3498" y="4830"/>
                  </a:cubicBezTo>
                  <a:cubicBezTo>
                    <a:pt x="3970" y="4830"/>
                    <a:pt x="4443" y="4704"/>
                    <a:pt x="4884" y="4515"/>
                  </a:cubicBezTo>
                  <a:cubicBezTo>
                    <a:pt x="5042" y="3443"/>
                    <a:pt x="5042" y="2498"/>
                    <a:pt x="4947" y="1931"/>
                  </a:cubicBezTo>
                  <a:cubicBezTo>
                    <a:pt x="4884" y="1522"/>
                    <a:pt x="4601" y="1207"/>
                    <a:pt x="4254" y="1081"/>
                  </a:cubicBezTo>
                  <a:cubicBezTo>
                    <a:pt x="4160" y="1049"/>
                    <a:pt x="4065" y="1049"/>
                    <a:pt x="3970" y="1049"/>
                  </a:cubicBezTo>
                  <a:cubicBezTo>
                    <a:pt x="3970" y="955"/>
                    <a:pt x="3939" y="860"/>
                    <a:pt x="3939" y="765"/>
                  </a:cubicBezTo>
                  <a:cubicBezTo>
                    <a:pt x="3813" y="387"/>
                    <a:pt x="3498" y="104"/>
                    <a:pt x="3120" y="72"/>
                  </a:cubicBezTo>
                  <a:cubicBezTo>
                    <a:pt x="2885" y="25"/>
                    <a:pt x="2607" y="0"/>
                    <a:pt x="23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85"/>
            <p:cNvSpPr/>
            <p:nvPr/>
          </p:nvSpPr>
          <p:spPr>
            <a:xfrm>
              <a:off x="-21263225" y="3707725"/>
              <a:ext cx="69325" cy="112650"/>
            </a:xfrm>
            <a:custGeom>
              <a:rect b="b" l="l" r="r" t="t"/>
              <a:pathLst>
                <a:path extrusionOk="0" h="4506" w="2773">
                  <a:moveTo>
                    <a:pt x="2773" y="0"/>
                  </a:moveTo>
                  <a:cubicBezTo>
                    <a:pt x="2079" y="0"/>
                    <a:pt x="1418" y="252"/>
                    <a:pt x="945" y="757"/>
                  </a:cubicBezTo>
                  <a:cubicBezTo>
                    <a:pt x="347" y="1355"/>
                    <a:pt x="0" y="2174"/>
                    <a:pt x="0" y="3025"/>
                  </a:cubicBezTo>
                  <a:cubicBezTo>
                    <a:pt x="0" y="3560"/>
                    <a:pt x="126" y="4065"/>
                    <a:pt x="347" y="4506"/>
                  </a:cubicBezTo>
                  <a:cubicBezTo>
                    <a:pt x="630" y="3025"/>
                    <a:pt x="1197" y="1513"/>
                    <a:pt x="2205" y="473"/>
                  </a:cubicBezTo>
                  <a:cubicBezTo>
                    <a:pt x="2363" y="315"/>
                    <a:pt x="2552" y="158"/>
                    <a:pt x="277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85"/>
            <p:cNvSpPr/>
            <p:nvPr/>
          </p:nvSpPr>
          <p:spPr>
            <a:xfrm>
              <a:off x="-21322300" y="3703775"/>
              <a:ext cx="294600" cy="293700"/>
            </a:xfrm>
            <a:custGeom>
              <a:rect b="b" l="l" r="r" t="t"/>
              <a:pathLst>
                <a:path extrusionOk="0" h="11748" w="11784">
                  <a:moveTo>
                    <a:pt x="6604" y="3797"/>
                  </a:moveTo>
                  <a:cubicBezTo>
                    <a:pt x="6773" y="3797"/>
                    <a:pt x="6905" y="3909"/>
                    <a:pt x="6931" y="4065"/>
                  </a:cubicBezTo>
                  <a:cubicBezTo>
                    <a:pt x="7026" y="4254"/>
                    <a:pt x="6900" y="4443"/>
                    <a:pt x="6711" y="4506"/>
                  </a:cubicBezTo>
                  <a:lnTo>
                    <a:pt x="6270" y="4664"/>
                  </a:lnTo>
                  <a:cubicBezTo>
                    <a:pt x="6018" y="4727"/>
                    <a:pt x="5955" y="5042"/>
                    <a:pt x="6112" y="5231"/>
                  </a:cubicBezTo>
                  <a:lnTo>
                    <a:pt x="6490" y="5640"/>
                  </a:lnTo>
                  <a:cubicBezTo>
                    <a:pt x="6575" y="5713"/>
                    <a:pt x="6674" y="5748"/>
                    <a:pt x="6767" y="5748"/>
                  </a:cubicBezTo>
                  <a:cubicBezTo>
                    <a:pt x="6916" y="5748"/>
                    <a:pt x="7050" y="5657"/>
                    <a:pt x="7089" y="5483"/>
                  </a:cubicBezTo>
                  <a:lnTo>
                    <a:pt x="7246" y="5042"/>
                  </a:lnTo>
                  <a:cubicBezTo>
                    <a:pt x="7321" y="4892"/>
                    <a:pt x="7455" y="4802"/>
                    <a:pt x="7586" y="4802"/>
                  </a:cubicBezTo>
                  <a:cubicBezTo>
                    <a:pt x="7620" y="4802"/>
                    <a:pt x="7655" y="4808"/>
                    <a:pt x="7687" y="4821"/>
                  </a:cubicBezTo>
                  <a:cubicBezTo>
                    <a:pt x="7908" y="4884"/>
                    <a:pt x="8002" y="5073"/>
                    <a:pt x="7971" y="5262"/>
                  </a:cubicBezTo>
                  <a:lnTo>
                    <a:pt x="7813" y="5703"/>
                  </a:lnTo>
                  <a:cubicBezTo>
                    <a:pt x="7655" y="6177"/>
                    <a:pt x="7212" y="6453"/>
                    <a:pt x="6764" y="6453"/>
                  </a:cubicBezTo>
                  <a:cubicBezTo>
                    <a:pt x="6498" y="6453"/>
                    <a:pt x="6229" y="6356"/>
                    <a:pt x="6018" y="6144"/>
                  </a:cubicBezTo>
                  <a:lnTo>
                    <a:pt x="5640" y="5766"/>
                  </a:lnTo>
                  <a:cubicBezTo>
                    <a:pt x="5073" y="5199"/>
                    <a:pt x="5293" y="4223"/>
                    <a:pt x="6081" y="3971"/>
                  </a:cubicBezTo>
                  <a:lnTo>
                    <a:pt x="6490" y="3813"/>
                  </a:lnTo>
                  <a:cubicBezTo>
                    <a:pt x="6529" y="3802"/>
                    <a:pt x="6567" y="3797"/>
                    <a:pt x="6604" y="3797"/>
                  </a:cubicBezTo>
                  <a:close/>
                  <a:moveTo>
                    <a:pt x="6900" y="1"/>
                  </a:moveTo>
                  <a:lnTo>
                    <a:pt x="6900" y="1"/>
                  </a:lnTo>
                  <a:cubicBezTo>
                    <a:pt x="6238" y="253"/>
                    <a:pt x="5608" y="600"/>
                    <a:pt x="5136" y="1104"/>
                  </a:cubicBezTo>
                  <a:cubicBezTo>
                    <a:pt x="3434" y="2805"/>
                    <a:pt x="3088" y="6176"/>
                    <a:pt x="3088" y="7657"/>
                  </a:cubicBezTo>
                  <a:cubicBezTo>
                    <a:pt x="2726" y="7476"/>
                    <a:pt x="2328" y="7387"/>
                    <a:pt x="1930" y="7387"/>
                  </a:cubicBezTo>
                  <a:cubicBezTo>
                    <a:pt x="1287" y="7387"/>
                    <a:pt x="644" y="7619"/>
                    <a:pt x="158" y="8066"/>
                  </a:cubicBezTo>
                  <a:cubicBezTo>
                    <a:pt x="0" y="8224"/>
                    <a:pt x="32" y="8539"/>
                    <a:pt x="252" y="8665"/>
                  </a:cubicBezTo>
                  <a:cubicBezTo>
                    <a:pt x="1449" y="9295"/>
                    <a:pt x="2489" y="10334"/>
                    <a:pt x="3119" y="11532"/>
                  </a:cubicBezTo>
                  <a:cubicBezTo>
                    <a:pt x="3191" y="11676"/>
                    <a:pt x="3304" y="11748"/>
                    <a:pt x="3429" y="11748"/>
                  </a:cubicBezTo>
                  <a:cubicBezTo>
                    <a:pt x="3523" y="11748"/>
                    <a:pt x="3623" y="11707"/>
                    <a:pt x="3718" y="11626"/>
                  </a:cubicBezTo>
                  <a:cubicBezTo>
                    <a:pt x="4505" y="10839"/>
                    <a:pt x="4663" y="9641"/>
                    <a:pt x="4127" y="8696"/>
                  </a:cubicBezTo>
                  <a:lnTo>
                    <a:pt x="4190" y="8696"/>
                  </a:lnTo>
                  <a:cubicBezTo>
                    <a:pt x="5640" y="8696"/>
                    <a:pt x="8979" y="8350"/>
                    <a:pt x="10680" y="6648"/>
                  </a:cubicBezTo>
                  <a:cubicBezTo>
                    <a:pt x="11184" y="6144"/>
                    <a:pt x="11531" y="5514"/>
                    <a:pt x="11783" y="4853"/>
                  </a:cubicBezTo>
                  <a:lnTo>
                    <a:pt x="11783" y="4853"/>
                  </a:lnTo>
                  <a:cubicBezTo>
                    <a:pt x="11374" y="4979"/>
                    <a:pt x="11027" y="5042"/>
                    <a:pt x="10649" y="5042"/>
                  </a:cubicBezTo>
                  <a:cubicBezTo>
                    <a:pt x="9578" y="5042"/>
                    <a:pt x="8601" y="4664"/>
                    <a:pt x="7876" y="3908"/>
                  </a:cubicBezTo>
                  <a:cubicBezTo>
                    <a:pt x="6805" y="2836"/>
                    <a:pt x="6490" y="1356"/>
                    <a:pt x="690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0" name="Google Shape;2510;p85"/>
          <p:cNvGrpSpPr/>
          <p:nvPr/>
        </p:nvGrpSpPr>
        <p:grpSpPr>
          <a:xfrm>
            <a:off x="748263" y="2810244"/>
            <a:ext cx="453980" cy="422540"/>
            <a:chOff x="-21322300" y="4077125"/>
            <a:chExt cx="307200" cy="285925"/>
          </a:xfrm>
        </p:grpSpPr>
        <p:sp>
          <p:nvSpPr>
            <p:cNvPr id="2511" name="Google Shape;2511;p85"/>
            <p:cNvSpPr/>
            <p:nvPr/>
          </p:nvSpPr>
          <p:spPr>
            <a:xfrm>
              <a:off x="-21177375" y="4077125"/>
              <a:ext cx="17350" cy="52800"/>
            </a:xfrm>
            <a:custGeom>
              <a:rect b="b" l="l" r="r" t="t"/>
              <a:pathLst>
                <a:path extrusionOk="0" h="2112" w="694">
                  <a:moveTo>
                    <a:pt x="347" y="0"/>
                  </a:moveTo>
                  <a:cubicBezTo>
                    <a:pt x="158" y="0"/>
                    <a:pt x="0" y="158"/>
                    <a:pt x="0" y="347"/>
                  </a:cubicBezTo>
                  <a:lnTo>
                    <a:pt x="0" y="1764"/>
                  </a:lnTo>
                  <a:cubicBezTo>
                    <a:pt x="0" y="1953"/>
                    <a:pt x="158" y="2111"/>
                    <a:pt x="347" y="2111"/>
                  </a:cubicBezTo>
                  <a:cubicBezTo>
                    <a:pt x="536" y="2111"/>
                    <a:pt x="693" y="1953"/>
                    <a:pt x="693" y="1764"/>
                  </a:cubicBezTo>
                  <a:lnTo>
                    <a:pt x="693" y="347"/>
                  </a:lnTo>
                  <a:cubicBezTo>
                    <a:pt x="693"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85"/>
            <p:cNvSpPr/>
            <p:nvPr/>
          </p:nvSpPr>
          <p:spPr>
            <a:xfrm>
              <a:off x="-21279775" y="4117475"/>
              <a:ext cx="46500" cy="44525"/>
            </a:xfrm>
            <a:custGeom>
              <a:rect b="b" l="l" r="r" t="t"/>
              <a:pathLst>
                <a:path extrusionOk="0" h="1781" w="1860">
                  <a:moveTo>
                    <a:pt x="410" y="1"/>
                  </a:moveTo>
                  <a:cubicBezTo>
                    <a:pt x="323" y="1"/>
                    <a:pt x="237" y="40"/>
                    <a:pt x="158" y="119"/>
                  </a:cubicBezTo>
                  <a:cubicBezTo>
                    <a:pt x="0" y="276"/>
                    <a:pt x="0" y="466"/>
                    <a:pt x="158" y="623"/>
                  </a:cubicBezTo>
                  <a:lnTo>
                    <a:pt x="1166" y="1663"/>
                  </a:lnTo>
                  <a:cubicBezTo>
                    <a:pt x="1261" y="1741"/>
                    <a:pt x="1355" y="1781"/>
                    <a:pt x="1446" y="1781"/>
                  </a:cubicBezTo>
                  <a:cubicBezTo>
                    <a:pt x="1536" y="1781"/>
                    <a:pt x="1623" y="1741"/>
                    <a:pt x="1702" y="1663"/>
                  </a:cubicBezTo>
                  <a:cubicBezTo>
                    <a:pt x="1859" y="1505"/>
                    <a:pt x="1859" y="1285"/>
                    <a:pt x="1702" y="1127"/>
                  </a:cubicBezTo>
                  <a:lnTo>
                    <a:pt x="662" y="119"/>
                  </a:lnTo>
                  <a:cubicBezTo>
                    <a:pt x="583" y="40"/>
                    <a:pt x="497" y="1"/>
                    <a:pt x="41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3" name="Google Shape;2513;p85"/>
            <p:cNvSpPr/>
            <p:nvPr/>
          </p:nvSpPr>
          <p:spPr>
            <a:xfrm>
              <a:off x="-21103350" y="4117475"/>
              <a:ext cx="45700" cy="44525"/>
            </a:xfrm>
            <a:custGeom>
              <a:rect b="b" l="l" r="r" t="t"/>
              <a:pathLst>
                <a:path extrusionOk="0" h="1781" w="1828">
                  <a:moveTo>
                    <a:pt x="1418" y="1"/>
                  </a:moveTo>
                  <a:cubicBezTo>
                    <a:pt x="1332" y="1"/>
                    <a:pt x="1245" y="40"/>
                    <a:pt x="1166" y="119"/>
                  </a:cubicBezTo>
                  <a:lnTo>
                    <a:pt x="158" y="1127"/>
                  </a:lnTo>
                  <a:cubicBezTo>
                    <a:pt x="1" y="1285"/>
                    <a:pt x="1" y="1474"/>
                    <a:pt x="158" y="1663"/>
                  </a:cubicBezTo>
                  <a:cubicBezTo>
                    <a:pt x="237" y="1741"/>
                    <a:pt x="331" y="1781"/>
                    <a:pt x="422" y="1781"/>
                  </a:cubicBezTo>
                  <a:cubicBezTo>
                    <a:pt x="513" y="1781"/>
                    <a:pt x="599" y="1741"/>
                    <a:pt x="662" y="1663"/>
                  </a:cubicBezTo>
                  <a:lnTo>
                    <a:pt x="1670" y="623"/>
                  </a:lnTo>
                  <a:cubicBezTo>
                    <a:pt x="1828" y="466"/>
                    <a:pt x="1828" y="276"/>
                    <a:pt x="1670" y="119"/>
                  </a:cubicBezTo>
                  <a:cubicBezTo>
                    <a:pt x="1592" y="40"/>
                    <a:pt x="1505" y="1"/>
                    <a:pt x="14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85"/>
            <p:cNvSpPr/>
            <p:nvPr/>
          </p:nvSpPr>
          <p:spPr>
            <a:xfrm>
              <a:off x="-21137225" y="4103750"/>
              <a:ext cx="27600" cy="34975"/>
            </a:xfrm>
            <a:custGeom>
              <a:rect b="b" l="l" r="r" t="t"/>
              <a:pathLst>
                <a:path extrusionOk="0" h="1399" w="1104">
                  <a:moveTo>
                    <a:pt x="670" y="1"/>
                  </a:moveTo>
                  <a:cubicBezTo>
                    <a:pt x="536" y="1"/>
                    <a:pt x="417" y="89"/>
                    <a:pt x="347" y="227"/>
                  </a:cubicBezTo>
                  <a:lnTo>
                    <a:pt x="95" y="888"/>
                  </a:lnTo>
                  <a:cubicBezTo>
                    <a:pt x="1" y="1109"/>
                    <a:pt x="127" y="1298"/>
                    <a:pt x="284" y="1361"/>
                  </a:cubicBezTo>
                  <a:cubicBezTo>
                    <a:pt x="335" y="1386"/>
                    <a:pt x="386" y="1398"/>
                    <a:pt x="435" y="1398"/>
                  </a:cubicBezTo>
                  <a:cubicBezTo>
                    <a:pt x="568" y="1398"/>
                    <a:pt x="688" y="1310"/>
                    <a:pt x="757" y="1172"/>
                  </a:cubicBezTo>
                  <a:lnTo>
                    <a:pt x="1041" y="510"/>
                  </a:lnTo>
                  <a:cubicBezTo>
                    <a:pt x="1104" y="321"/>
                    <a:pt x="1041" y="101"/>
                    <a:pt x="820" y="38"/>
                  </a:cubicBezTo>
                  <a:cubicBezTo>
                    <a:pt x="769" y="13"/>
                    <a:pt x="719" y="1"/>
                    <a:pt x="6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85"/>
            <p:cNvSpPr/>
            <p:nvPr/>
          </p:nvSpPr>
          <p:spPr>
            <a:xfrm>
              <a:off x="-21227800" y="4103750"/>
              <a:ext cx="27600" cy="34975"/>
            </a:xfrm>
            <a:custGeom>
              <a:rect b="b" l="l" r="r" t="t"/>
              <a:pathLst>
                <a:path extrusionOk="0" h="1399" w="1104">
                  <a:moveTo>
                    <a:pt x="434" y="1"/>
                  </a:moveTo>
                  <a:cubicBezTo>
                    <a:pt x="386" y="1"/>
                    <a:pt x="335" y="13"/>
                    <a:pt x="284" y="38"/>
                  </a:cubicBezTo>
                  <a:cubicBezTo>
                    <a:pt x="95" y="101"/>
                    <a:pt x="1" y="321"/>
                    <a:pt x="95" y="510"/>
                  </a:cubicBezTo>
                  <a:lnTo>
                    <a:pt x="347" y="1172"/>
                  </a:lnTo>
                  <a:cubicBezTo>
                    <a:pt x="417" y="1310"/>
                    <a:pt x="536" y="1398"/>
                    <a:pt x="670" y="1398"/>
                  </a:cubicBezTo>
                  <a:cubicBezTo>
                    <a:pt x="719" y="1398"/>
                    <a:pt x="769" y="1386"/>
                    <a:pt x="820" y="1361"/>
                  </a:cubicBezTo>
                  <a:cubicBezTo>
                    <a:pt x="1040" y="1298"/>
                    <a:pt x="1103" y="1109"/>
                    <a:pt x="1040" y="888"/>
                  </a:cubicBezTo>
                  <a:lnTo>
                    <a:pt x="757" y="227"/>
                  </a:lnTo>
                  <a:cubicBezTo>
                    <a:pt x="688" y="89"/>
                    <a:pt x="568" y="1"/>
                    <a:pt x="4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85"/>
            <p:cNvSpPr/>
            <p:nvPr/>
          </p:nvSpPr>
          <p:spPr>
            <a:xfrm>
              <a:off x="-21319950" y="4219675"/>
              <a:ext cx="53600" cy="18150"/>
            </a:xfrm>
            <a:custGeom>
              <a:rect b="b" l="l" r="r" t="t"/>
              <a:pathLst>
                <a:path extrusionOk="0" h="726" w="2144">
                  <a:moveTo>
                    <a:pt x="347" y="1"/>
                  </a:moveTo>
                  <a:cubicBezTo>
                    <a:pt x="158" y="1"/>
                    <a:pt x="1" y="158"/>
                    <a:pt x="1" y="347"/>
                  </a:cubicBezTo>
                  <a:cubicBezTo>
                    <a:pt x="1" y="568"/>
                    <a:pt x="158" y="725"/>
                    <a:pt x="347" y="725"/>
                  </a:cubicBezTo>
                  <a:lnTo>
                    <a:pt x="1797" y="725"/>
                  </a:lnTo>
                  <a:cubicBezTo>
                    <a:pt x="1986" y="725"/>
                    <a:pt x="2143" y="568"/>
                    <a:pt x="2143" y="347"/>
                  </a:cubicBezTo>
                  <a:cubicBezTo>
                    <a:pt x="2143" y="158"/>
                    <a:pt x="1986" y="1"/>
                    <a:pt x="17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85"/>
            <p:cNvSpPr/>
            <p:nvPr/>
          </p:nvSpPr>
          <p:spPr>
            <a:xfrm>
              <a:off x="-21070275" y="4219675"/>
              <a:ext cx="54375" cy="18150"/>
            </a:xfrm>
            <a:custGeom>
              <a:rect b="b" l="l" r="r" t="t"/>
              <a:pathLst>
                <a:path extrusionOk="0" h="726" w="2175">
                  <a:moveTo>
                    <a:pt x="347" y="1"/>
                  </a:moveTo>
                  <a:cubicBezTo>
                    <a:pt x="158" y="1"/>
                    <a:pt x="1" y="158"/>
                    <a:pt x="1" y="347"/>
                  </a:cubicBezTo>
                  <a:cubicBezTo>
                    <a:pt x="1" y="568"/>
                    <a:pt x="158" y="725"/>
                    <a:pt x="347" y="725"/>
                  </a:cubicBezTo>
                  <a:lnTo>
                    <a:pt x="1828" y="725"/>
                  </a:lnTo>
                  <a:cubicBezTo>
                    <a:pt x="2017" y="725"/>
                    <a:pt x="2175" y="568"/>
                    <a:pt x="2175" y="347"/>
                  </a:cubicBezTo>
                  <a:cubicBezTo>
                    <a:pt x="2175" y="158"/>
                    <a:pt x="2017" y="1"/>
                    <a:pt x="182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85"/>
            <p:cNvSpPr/>
            <p:nvPr/>
          </p:nvSpPr>
          <p:spPr>
            <a:xfrm>
              <a:off x="-21078925" y="4171825"/>
              <a:ext cx="37025" cy="25175"/>
            </a:xfrm>
            <a:custGeom>
              <a:rect b="b" l="l" r="r" t="t"/>
              <a:pathLst>
                <a:path extrusionOk="0" h="1007" w="1481">
                  <a:moveTo>
                    <a:pt x="1086" y="1"/>
                  </a:moveTo>
                  <a:cubicBezTo>
                    <a:pt x="1040" y="1"/>
                    <a:pt x="993" y="9"/>
                    <a:pt x="945" y="24"/>
                  </a:cubicBezTo>
                  <a:lnTo>
                    <a:pt x="284" y="308"/>
                  </a:lnTo>
                  <a:cubicBezTo>
                    <a:pt x="63" y="371"/>
                    <a:pt x="0" y="623"/>
                    <a:pt x="63" y="780"/>
                  </a:cubicBezTo>
                  <a:cubicBezTo>
                    <a:pt x="132" y="919"/>
                    <a:pt x="252" y="1006"/>
                    <a:pt x="386" y="1006"/>
                  </a:cubicBezTo>
                  <a:cubicBezTo>
                    <a:pt x="435" y="1006"/>
                    <a:pt x="485" y="995"/>
                    <a:pt x="536" y="969"/>
                  </a:cubicBezTo>
                  <a:lnTo>
                    <a:pt x="1229" y="686"/>
                  </a:lnTo>
                  <a:cubicBezTo>
                    <a:pt x="1418" y="623"/>
                    <a:pt x="1481" y="434"/>
                    <a:pt x="1418" y="213"/>
                  </a:cubicBezTo>
                  <a:cubicBezTo>
                    <a:pt x="1347" y="72"/>
                    <a:pt x="1223" y="1"/>
                    <a:pt x="108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85"/>
            <p:cNvSpPr/>
            <p:nvPr/>
          </p:nvSpPr>
          <p:spPr>
            <a:xfrm>
              <a:off x="-21294750" y="4172625"/>
              <a:ext cx="37850" cy="25150"/>
            </a:xfrm>
            <a:custGeom>
              <a:rect b="b" l="l" r="r" t="t"/>
              <a:pathLst>
                <a:path extrusionOk="0" h="1006" w="1514">
                  <a:moveTo>
                    <a:pt x="414" y="1"/>
                  </a:moveTo>
                  <a:cubicBezTo>
                    <a:pt x="263" y="1"/>
                    <a:pt x="143" y="77"/>
                    <a:pt x="95" y="244"/>
                  </a:cubicBezTo>
                  <a:cubicBezTo>
                    <a:pt x="1" y="402"/>
                    <a:pt x="127" y="622"/>
                    <a:pt x="284" y="717"/>
                  </a:cubicBezTo>
                  <a:lnTo>
                    <a:pt x="946" y="969"/>
                  </a:lnTo>
                  <a:cubicBezTo>
                    <a:pt x="997" y="994"/>
                    <a:pt x="1050" y="1006"/>
                    <a:pt x="1101" y="1006"/>
                  </a:cubicBezTo>
                  <a:cubicBezTo>
                    <a:pt x="1242" y="1006"/>
                    <a:pt x="1372" y="918"/>
                    <a:pt x="1419" y="780"/>
                  </a:cubicBezTo>
                  <a:cubicBezTo>
                    <a:pt x="1513" y="591"/>
                    <a:pt x="1419" y="402"/>
                    <a:pt x="1230" y="307"/>
                  </a:cubicBezTo>
                  <a:lnTo>
                    <a:pt x="568" y="24"/>
                  </a:lnTo>
                  <a:cubicBezTo>
                    <a:pt x="514" y="8"/>
                    <a:pt x="463" y="1"/>
                    <a:pt x="4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85"/>
            <p:cNvSpPr/>
            <p:nvPr/>
          </p:nvSpPr>
          <p:spPr>
            <a:xfrm>
              <a:off x="-21321525" y="4328375"/>
              <a:ext cx="306425" cy="34675"/>
            </a:xfrm>
            <a:custGeom>
              <a:rect b="b" l="l" r="r" t="t"/>
              <a:pathLst>
                <a:path extrusionOk="0" h="1387" w="12257">
                  <a:moveTo>
                    <a:pt x="1844" y="0"/>
                  </a:moveTo>
                  <a:cubicBezTo>
                    <a:pt x="1403" y="0"/>
                    <a:pt x="962" y="126"/>
                    <a:pt x="568" y="378"/>
                  </a:cubicBezTo>
                  <a:cubicBezTo>
                    <a:pt x="473" y="410"/>
                    <a:pt x="379" y="504"/>
                    <a:pt x="284" y="536"/>
                  </a:cubicBezTo>
                  <a:cubicBezTo>
                    <a:pt x="95" y="630"/>
                    <a:pt x="1" y="819"/>
                    <a:pt x="95" y="1008"/>
                  </a:cubicBezTo>
                  <a:cubicBezTo>
                    <a:pt x="141" y="1147"/>
                    <a:pt x="272" y="1234"/>
                    <a:pt x="413" y="1234"/>
                  </a:cubicBezTo>
                  <a:cubicBezTo>
                    <a:pt x="464" y="1234"/>
                    <a:pt x="517" y="1223"/>
                    <a:pt x="568" y="1197"/>
                  </a:cubicBezTo>
                  <a:cubicBezTo>
                    <a:pt x="725" y="1166"/>
                    <a:pt x="883" y="1103"/>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103"/>
                    <a:pt x="11563" y="1166"/>
                    <a:pt x="11721" y="1260"/>
                  </a:cubicBezTo>
                  <a:cubicBezTo>
                    <a:pt x="11766" y="1276"/>
                    <a:pt x="11812" y="1284"/>
                    <a:pt x="11857" y="1284"/>
                  </a:cubicBezTo>
                  <a:cubicBezTo>
                    <a:pt x="11996" y="1284"/>
                    <a:pt x="12122" y="1207"/>
                    <a:pt x="12193" y="1040"/>
                  </a:cubicBezTo>
                  <a:cubicBezTo>
                    <a:pt x="12256" y="819"/>
                    <a:pt x="12193" y="567"/>
                    <a:pt x="11973" y="536"/>
                  </a:cubicBezTo>
                  <a:cubicBezTo>
                    <a:pt x="11878" y="504"/>
                    <a:pt x="11784" y="473"/>
                    <a:pt x="11658" y="378"/>
                  </a:cubicBezTo>
                  <a:cubicBezTo>
                    <a:pt x="11264" y="126"/>
                    <a:pt x="10823" y="0"/>
                    <a:pt x="10382" y="0"/>
                  </a:cubicBezTo>
                  <a:cubicBezTo>
                    <a:pt x="9941" y="0"/>
                    <a:pt x="9499" y="126"/>
                    <a:pt x="9106" y="378"/>
                  </a:cubicBezTo>
                  <a:cubicBezTo>
                    <a:pt x="8854" y="552"/>
                    <a:pt x="8546" y="638"/>
                    <a:pt x="8239" y="638"/>
                  </a:cubicBezTo>
                  <a:cubicBezTo>
                    <a:pt x="7932" y="638"/>
                    <a:pt x="7625" y="552"/>
                    <a:pt x="7373" y="378"/>
                  </a:cubicBezTo>
                  <a:cubicBezTo>
                    <a:pt x="6979" y="126"/>
                    <a:pt x="6538" y="0"/>
                    <a:pt x="6101" y="0"/>
                  </a:cubicBezTo>
                  <a:cubicBezTo>
                    <a:pt x="5664" y="0"/>
                    <a:pt x="5231" y="126"/>
                    <a:pt x="4852" y="378"/>
                  </a:cubicBezTo>
                  <a:cubicBezTo>
                    <a:pt x="4600" y="552"/>
                    <a:pt x="4293" y="638"/>
                    <a:pt x="3986" y="638"/>
                  </a:cubicBezTo>
                  <a:cubicBezTo>
                    <a:pt x="3679" y="638"/>
                    <a:pt x="3372" y="552"/>
                    <a:pt x="3120" y="378"/>
                  </a:cubicBezTo>
                  <a:cubicBezTo>
                    <a:pt x="2726" y="126"/>
                    <a:pt x="2285" y="0"/>
                    <a:pt x="184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85"/>
            <p:cNvSpPr/>
            <p:nvPr/>
          </p:nvSpPr>
          <p:spPr>
            <a:xfrm>
              <a:off x="-21321525" y="4292150"/>
              <a:ext cx="306425" cy="34675"/>
            </a:xfrm>
            <a:custGeom>
              <a:rect b="b" l="l" r="r" t="t"/>
              <a:pathLst>
                <a:path extrusionOk="0" h="1387" w="12257">
                  <a:moveTo>
                    <a:pt x="1844" y="0"/>
                  </a:moveTo>
                  <a:cubicBezTo>
                    <a:pt x="1403" y="0"/>
                    <a:pt x="962" y="126"/>
                    <a:pt x="568" y="378"/>
                  </a:cubicBezTo>
                  <a:cubicBezTo>
                    <a:pt x="473" y="410"/>
                    <a:pt x="379" y="504"/>
                    <a:pt x="284" y="536"/>
                  </a:cubicBezTo>
                  <a:cubicBezTo>
                    <a:pt x="95" y="599"/>
                    <a:pt x="1" y="819"/>
                    <a:pt x="95" y="1008"/>
                  </a:cubicBezTo>
                  <a:cubicBezTo>
                    <a:pt x="141" y="1147"/>
                    <a:pt x="272" y="1234"/>
                    <a:pt x="413" y="1234"/>
                  </a:cubicBezTo>
                  <a:cubicBezTo>
                    <a:pt x="464" y="1234"/>
                    <a:pt x="517" y="1223"/>
                    <a:pt x="568" y="1197"/>
                  </a:cubicBezTo>
                  <a:cubicBezTo>
                    <a:pt x="725" y="1166"/>
                    <a:pt x="883" y="1071"/>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071"/>
                    <a:pt x="11563" y="1166"/>
                    <a:pt x="11721" y="1229"/>
                  </a:cubicBezTo>
                  <a:cubicBezTo>
                    <a:pt x="11771" y="1254"/>
                    <a:pt x="11822" y="1266"/>
                    <a:pt x="11871" y="1266"/>
                  </a:cubicBezTo>
                  <a:cubicBezTo>
                    <a:pt x="12004" y="1266"/>
                    <a:pt x="12124" y="1178"/>
                    <a:pt x="12193" y="1040"/>
                  </a:cubicBezTo>
                  <a:cubicBezTo>
                    <a:pt x="12256" y="819"/>
                    <a:pt x="12193" y="599"/>
                    <a:pt x="11973" y="536"/>
                  </a:cubicBezTo>
                  <a:cubicBezTo>
                    <a:pt x="11878" y="504"/>
                    <a:pt x="11784" y="441"/>
                    <a:pt x="11658" y="378"/>
                  </a:cubicBezTo>
                  <a:cubicBezTo>
                    <a:pt x="11264" y="126"/>
                    <a:pt x="10823" y="0"/>
                    <a:pt x="10382" y="0"/>
                  </a:cubicBezTo>
                  <a:cubicBezTo>
                    <a:pt x="9941" y="0"/>
                    <a:pt x="9499" y="126"/>
                    <a:pt x="9106" y="378"/>
                  </a:cubicBezTo>
                  <a:cubicBezTo>
                    <a:pt x="8854" y="551"/>
                    <a:pt x="8546" y="638"/>
                    <a:pt x="8239" y="638"/>
                  </a:cubicBezTo>
                  <a:cubicBezTo>
                    <a:pt x="7932" y="638"/>
                    <a:pt x="7625" y="551"/>
                    <a:pt x="7373" y="378"/>
                  </a:cubicBezTo>
                  <a:cubicBezTo>
                    <a:pt x="6979" y="126"/>
                    <a:pt x="6538" y="0"/>
                    <a:pt x="6101" y="0"/>
                  </a:cubicBezTo>
                  <a:cubicBezTo>
                    <a:pt x="5664" y="0"/>
                    <a:pt x="5231" y="126"/>
                    <a:pt x="4852" y="378"/>
                  </a:cubicBezTo>
                  <a:cubicBezTo>
                    <a:pt x="4600" y="551"/>
                    <a:pt x="4293" y="638"/>
                    <a:pt x="3986" y="638"/>
                  </a:cubicBezTo>
                  <a:cubicBezTo>
                    <a:pt x="3679" y="638"/>
                    <a:pt x="3372" y="551"/>
                    <a:pt x="3120" y="378"/>
                  </a:cubicBezTo>
                  <a:cubicBezTo>
                    <a:pt x="2726" y="126"/>
                    <a:pt x="2285" y="0"/>
                    <a:pt x="184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85"/>
            <p:cNvSpPr/>
            <p:nvPr/>
          </p:nvSpPr>
          <p:spPr>
            <a:xfrm>
              <a:off x="-21322300" y="4148000"/>
              <a:ext cx="307200" cy="143375"/>
            </a:xfrm>
            <a:custGeom>
              <a:rect b="b" l="l" r="r" t="t"/>
              <a:pathLst>
                <a:path extrusionOk="0" h="5735" w="12288">
                  <a:moveTo>
                    <a:pt x="6175" y="1"/>
                  </a:moveTo>
                  <a:cubicBezTo>
                    <a:pt x="4411" y="1"/>
                    <a:pt x="2962" y="1450"/>
                    <a:pt x="2962" y="3214"/>
                  </a:cubicBezTo>
                  <a:cubicBezTo>
                    <a:pt x="2962" y="3813"/>
                    <a:pt x="3151" y="4380"/>
                    <a:pt x="3434" y="4884"/>
                  </a:cubicBezTo>
                  <a:cubicBezTo>
                    <a:pt x="3308" y="4852"/>
                    <a:pt x="3245" y="4789"/>
                    <a:pt x="3119" y="4726"/>
                  </a:cubicBezTo>
                  <a:cubicBezTo>
                    <a:pt x="2725" y="4474"/>
                    <a:pt x="2284" y="4348"/>
                    <a:pt x="1843" y="4348"/>
                  </a:cubicBezTo>
                  <a:cubicBezTo>
                    <a:pt x="1402" y="4348"/>
                    <a:pt x="961" y="4474"/>
                    <a:pt x="567" y="4726"/>
                  </a:cubicBezTo>
                  <a:cubicBezTo>
                    <a:pt x="473" y="4758"/>
                    <a:pt x="347" y="4852"/>
                    <a:pt x="284" y="4884"/>
                  </a:cubicBezTo>
                  <a:cubicBezTo>
                    <a:pt x="95" y="4947"/>
                    <a:pt x="0" y="5167"/>
                    <a:pt x="95" y="5356"/>
                  </a:cubicBezTo>
                  <a:cubicBezTo>
                    <a:pt x="141" y="5495"/>
                    <a:pt x="255" y="5583"/>
                    <a:pt x="399" y="5583"/>
                  </a:cubicBezTo>
                  <a:cubicBezTo>
                    <a:pt x="451" y="5583"/>
                    <a:pt x="508" y="5571"/>
                    <a:pt x="567" y="5545"/>
                  </a:cubicBezTo>
                  <a:cubicBezTo>
                    <a:pt x="725" y="5514"/>
                    <a:pt x="882" y="5419"/>
                    <a:pt x="977" y="5356"/>
                  </a:cubicBezTo>
                  <a:cubicBezTo>
                    <a:pt x="1245" y="5183"/>
                    <a:pt x="1552" y="5097"/>
                    <a:pt x="1855" y="5097"/>
                  </a:cubicBezTo>
                  <a:cubicBezTo>
                    <a:pt x="2158" y="5097"/>
                    <a:pt x="2458" y="5183"/>
                    <a:pt x="2710" y="5356"/>
                  </a:cubicBezTo>
                  <a:cubicBezTo>
                    <a:pt x="3103" y="5608"/>
                    <a:pt x="3552" y="5735"/>
                    <a:pt x="3993" y="5735"/>
                  </a:cubicBezTo>
                  <a:cubicBezTo>
                    <a:pt x="4435" y="5735"/>
                    <a:pt x="4868" y="5608"/>
                    <a:pt x="5230" y="5356"/>
                  </a:cubicBezTo>
                  <a:cubicBezTo>
                    <a:pt x="5498" y="5183"/>
                    <a:pt x="5805" y="5097"/>
                    <a:pt x="6108" y="5097"/>
                  </a:cubicBezTo>
                  <a:cubicBezTo>
                    <a:pt x="6411" y="5097"/>
                    <a:pt x="6711" y="5183"/>
                    <a:pt x="6963" y="5356"/>
                  </a:cubicBezTo>
                  <a:cubicBezTo>
                    <a:pt x="7341" y="5608"/>
                    <a:pt x="7790" y="5735"/>
                    <a:pt x="8235" y="5735"/>
                  </a:cubicBezTo>
                  <a:cubicBezTo>
                    <a:pt x="8680" y="5735"/>
                    <a:pt x="9121" y="5608"/>
                    <a:pt x="9483" y="5356"/>
                  </a:cubicBezTo>
                  <a:cubicBezTo>
                    <a:pt x="9751" y="5183"/>
                    <a:pt x="10058" y="5097"/>
                    <a:pt x="10369" y="5097"/>
                  </a:cubicBezTo>
                  <a:cubicBezTo>
                    <a:pt x="10680" y="5097"/>
                    <a:pt x="10995" y="5183"/>
                    <a:pt x="11279" y="5356"/>
                  </a:cubicBezTo>
                  <a:cubicBezTo>
                    <a:pt x="11437" y="5419"/>
                    <a:pt x="11531" y="5514"/>
                    <a:pt x="11689" y="5577"/>
                  </a:cubicBezTo>
                  <a:cubicBezTo>
                    <a:pt x="11748" y="5602"/>
                    <a:pt x="11804" y="5614"/>
                    <a:pt x="11857" y="5614"/>
                  </a:cubicBezTo>
                  <a:cubicBezTo>
                    <a:pt x="12001" y="5614"/>
                    <a:pt x="12115" y="5526"/>
                    <a:pt x="12161" y="5388"/>
                  </a:cubicBezTo>
                  <a:cubicBezTo>
                    <a:pt x="12287" y="5167"/>
                    <a:pt x="12224" y="4947"/>
                    <a:pt x="12004" y="4884"/>
                  </a:cubicBezTo>
                  <a:cubicBezTo>
                    <a:pt x="11909" y="4852"/>
                    <a:pt x="11815" y="4789"/>
                    <a:pt x="11689" y="4726"/>
                  </a:cubicBezTo>
                  <a:cubicBezTo>
                    <a:pt x="11295" y="4474"/>
                    <a:pt x="10854" y="4348"/>
                    <a:pt x="10413" y="4348"/>
                  </a:cubicBezTo>
                  <a:cubicBezTo>
                    <a:pt x="9972" y="4348"/>
                    <a:pt x="9530" y="4474"/>
                    <a:pt x="9137" y="4726"/>
                  </a:cubicBezTo>
                  <a:lnTo>
                    <a:pt x="8916" y="4852"/>
                  </a:lnTo>
                  <a:cubicBezTo>
                    <a:pt x="9168" y="4380"/>
                    <a:pt x="9389" y="3781"/>
                    <a:pt x="9389" y="3214"/>
                  </a:cubicBezTo>
                  <a:cubicBezTo>
                    <a:pt x="9389" y="1450"/>
                    <a:pt x="7971" y="1"/>
                    <a:pt x="617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23" name="Google Shape;2523;p85"/>
          <p:cNvGrpSpPr/>
          <p:nvPr/>
        </p:nvGrpSpPr>
        <p:grpSpPr>
          <a:xfrm>
            <a:off x="3525440" y="1689128"/>
            <a:ext cx="451653" cy="450212"/>
            <a:chOff x="-19394200" y="3333800"/>
            <a:chExt cx="305625" cy="304650"/>
          </a:xfrm>
        </p:grpSpPr>
        <p:sp>
          <p:nvSpPr>
            <p:cNvPr id="2524" name="Google Shape;2524;p85"/>
            <p:cNvSpPr/>
            <p:nvPr/>
          </p:nvSpPr>
          <p:spPr>
            <a:xfrm>
              <a:off x="-19206750" y="3495850"/>
              <a:ext cx="82725" cy="18150"/>
            </a:xfrm>
            <a:custGeom>
              <a:rect b="b" l="l" r="r" t="t"/>
              <a:pathLst>
                <a:path extrusionOk="0" h="726" w="3309">
                  <a:moveTo>
                    <a:pt x="1" y="1"/>
                  </a:moveTo>
                  <a:cubicBezTo>
                    <a:pt x="158" y="190"/>
                    <a:pt x="284" y="442"/>
                    <a:pt x="316" y="725"/>
                  </a:cubicBezTo>
                  <a:lnTo>
                    <a:pt x="2836" y="725"/>
                  </a:lnTo>
                  <a:cubicBezTo>
                    <a:pt x="3309" y="725"/>
                    <a:pt x="3309" y="1"/>
                    <a:pt x="28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85"/>
            <p:cNvSpPr/>
            <p:nvPr/>
          </p:nvSpPr>
          <p:spPr>
            <a:xfrm>
              <a:off x="-19205950" y="3532875"/>
              <a:ext cx="64600" cy="17350"/>
            </a:xfrm>
            <a:custGeom>
              <a:rect b="b" l="l" r="r" t="t"/>
              <a:pathLst>
                <a:path extrusionOk="0" h="694" w="2584">
                  <a:moveTo>
                    <a:pt x="315" y="0"/>
                  </a:moveTo>
                  <a:cubicBezTo>
                    <a:pt x="252" y="252"/>
                    <a:pt x="126" y="504"/>
                    <a:pt x="0" y="693"/>
                  </a:cubicBezTo>
                  <a:lnTo>
                    <a:pt x="2111" y="693"/>
                  </a:lnTo>
                  <a:cubicBezTo>
                    <a:pt x="2583" y="693"/>
                    <a:pt x="2583" y="0"/>
                    <a:pt x="211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85"/>
            <p:cNvSpPr/>
            <p:nvPr/>
          </p:nvSpPr>
          <p:spPr>
            <a:xfrm>
              <a:off x="-19323325" y="3568325"/>
              <a:ext cx="163850" cy="17350"/>
            </a:xfrm>
            <a:custGeom>
              <a:rect b="b" l="l" r="r" t="t"/>
              <a:pathLst>
                <a:path extrusionOk="0" h="694" w="6554">
                  <a:moveTo>
                    <a:pt x="379" y="0"/>
                  </a:moveTo>
                  <a:cubicBezTo>
                    <a:pt x="221" y="0"/>
                    <a:pt x="95" y="95"/>
                    <a:pt x="32" y="252"/>
                  </a:cubicBezTo>
                  <a:cubicBezTo>
                    <a:pt x="1" y="410"/>
                    <a:pt x="95" y="693"/>
                    <a:pt x="379" y="693"/>
                  </a:cubicBezTo>
                  <a:lnTo>
                    <a:pt x="6081" y="693"/>
                  </a:lnTo>
                  <a:cubicBezTo>
                    <a:pt x="6554" y="693"/>
                    <a:pt x="6554" y="0"/>
                    <a:pt x="60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85"/>
            <p:cNvSpPr/>
            <p:nvPr/>
          </p:nvSpPr>
          <p:spPr>
            <a:xfrm>
              <a:off x="-19343000" y="3460400"/>
              <a:ext cx="201650" cy="18150"/>
            </a:xfrm>
            <a:custGeom>
              <a:rect b="b" l="l" r="r" t="t"/>
              <a:pathLst>
                <a:path extrusionOk="0" h="726" w="8066">
                  <a:moveTo>
                    <a:pt x="473" y="1"/>
                  </a:moveTo>
                  <a:cubicBezTo>
                    <a:pt x="0" y="1"/>
                    <a:pt x="0" y="726"/>
                    <a:pt x="473" y="726"/>
                  </a:cubicBezTo>
                  <a:lnTo>
                    <a:pt x="7593" y="726"/>
                  </a:lnTo>
                  <a:cubicBezTo>
                    <a:pt x="8065" y="726"/>
                    <a:pt x="8065" y="1"/>
                    <a:pt x="75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85"/>
            <p:cNvSpPr/>
            <p:nvPr/>
          </p:nvSpPr>
          <p:spPr>
            <a:xfrm>
              <a:off x="-19361125" y="3495850"/>
              <a:ext cx="82725" cy="18150"/>
            </a:xfrm>
            <a:custGeom>
              <a:rect b="b" l="l" r="r" t="t"/>
              <a:pathLst>
                <a:path extrusionOk="0" h="726" w="3309">
                  <a:moveTo>
                    <a:pt x="473" y="1"/>
                  </a:moveTo>
                  <a:cubicBezTo>
                    <a:pt x="1" y="1"/>
                    <a:pt x="1" y="725"/>
                    <a:pt x="473" y="725"/>
                  </a:cubicBezTo>
                  <a:lnTo>
                    <a:pt x="2994" y="725"/>
                  </a:lnTo>
                  <a:cubicBezTo>
                    <a:pt x="3025" y="473"/>
                    <a:pt x="3151" y="253"/>
                    <a:pt x="33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85"/>
            <p:cNvSpPr/>
            <p:nvPr/>
          </p:nvSpPr>
          <p:spPr>
            <a:xfrm>
              <a:off x="-19305200" y="3603750"/>
              <a:ext cx="124475" cy="34700"/>
            </a:xfrm>
            <a:custGeom>
              <a:rect b="b" l="l" r="r" t="t"/>
              <a:pathLst>
                <a:path extrusionOk="0" h="1388" w="4979">
                  <a:moveTo>
                    <a:pt x="95" y="1"/>
                  </a:moveTo>
                  <a:cubicBezTo>
                    <a:pt x="63" y="95"/>
                    <a:pt x="0" y="221"/>
                    <a:pt x="0" y="347"/>
                  </a:cubicBezTo>
                  <a:cubicBezTo>
                    <a:pt x="0" y="946"/>
                    <a:pt x="473" y="1387"/>
                    <a:pt x="1072" y="1387"/>
                  </a:cubicBezTo>
                  <a:lnTo>
                    <a:pt x="3907" y="1387"/>
                  </a:lnTo>
                  <a:cubicBezTo>
                    <a:pt x="4506" y="1387"/>
                    <a:pt x="4978" y="946"/>
                    <a:pt x="4978" y="347"/>
                  </a:cubicBezTo>
                  <a:cubicBezTo>
                    <a:pt x="4978" y="221"/>
                    <a:pt x="4947" y="95"/>
                    <a:pt x="48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85"/>
            <p:cNvSpPr/>
            <p:nvPr/>
          </p:nvSpPr>
          <p:spPr>
            <a:xfrm>
              <a:off x="-19269750" y="3495850"/>
              <a:ext cx="54350" cy="53575"/>
            </a:xfrm>
            <a:custGeom>
              <a:rect b="b" l="l" r="r" t="t"/>
              <a:pathLst>
                <a:path extrusionOk="0" h="2143" w="2174">
                  <a:moveTo>
                    <a:pt x="1071" y="1"/>
                  </a:moveTo>
                  <a:cubicBezTo>
                    <a:pt x="473" y="1"/>
                    <a:pt x="0" y="473"/>
                    <a:pt x="0" y="1072"/>
                  </a:cubicBezTo>
                  <a:cubicBezTo>
                    <a:pt x="0" y="1670"/>
                    <a:pt x="473" y="2143"/>
                    <a:pt x="1071" y="2143"/>
                  </a:cubicBezTo>
                  <a:cubicBezTo>
                    <a:pt x="1670" y="2143"/>
                    <a:pt x="2142" y="1670"/>
                    <a:pt x="2142" y="1072"/>
                  </a:cubicBezTo>
                  <a:cubicBezTo>
                    <a:pt x="2174" y="536"/>
                    <a:pt x="1670" y="1"/>
                    <a:pt x="10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85"/>
            <p:cNvSpPr/>
            <p:nvPr/>
          </p:nvSpPr>
          <p:spPr>
            <a:xfrm>
              <a:off x="-19394200" y="3333800"/>
              <a:ext cx="305625" cy="107725"/>
            </a:xfrm>
            <a:custGeom>
              <a:rect b="b" l="l" r="r" t="t"/>
              <a:pathLst>
                <a:path extrusionOk="0" h="4309" w="12225">
                  <a:moveTo>
                    <a:pt x="8916" y="1"/>
                  </a:moveTo>
                  <a:cubicBezTo>
                    <a:pt x="8830" y="1"/>
                    <a:pt x="8743" y="40"/>
                    <a:pt x="8664" y="119"/>
                  </a:cubicBezTo>
                  <a:cubicBezTo>
                    <a:pt x="8507" y="276"/>
                    <a:pt x="8507" y="465"/>
                    <a:pt x="8664" y="623"/>
                  </a:cubicBezTo>
                  <a:lnTo>
                    <a:pt x="9483" y="1442"/>
                  </a:lnTo>
                  <a:lnTo>
                    <a:pt x="347" y="1442"/>
                  </a:lnTo>
                  <a:cubicBezTo>
                    <a:pt x="158" y="1442"/>
                    <a:pt x="0" y="1599"/>
                    <a:pt x="0" y="1820"/>
                  </a:cubicBezTo>
                  <a:cubicBezTo>
                    <a:pt x="0" y="2009"/>
                    <a:pt x="158" y="2166"/>
                    <a:pt x="347" y="2166"/>
                  </a:cubicBezTo>
                  <a:lnTo>
                    <a:pt x="1639" y="2166"/>
                  </a:lnTo>
                  <a:lnTo>
                    <a:pt x="819" y="2986"/>
                  </a:lnTo>
                  <a:cubicBezTo>
                    <a:pt x="662" y="3143"/>
                    <a:pt x="662" y="3332"/>
                    <a:pt x="819" y="3490"/>
                  </a:cubicBezTo>
                  <a:cubicBezTo>
                    <a:pt x="898" y="3568"/>
                    <a:pt x="985" y="3608"/>
                    <a:pt x="1072" y="3608"/>
                  </a:cubicBezTo>
                  <a:cubicBezTo>
                    <a:pt x="1158" y="3608"/>
                    <a:pt x="1245" y="3568"/>
                    <a:pt x="1324" y="3490"/>
                  </a:cubicBezTo>
                  <a:lnTo>
                    <a:pt x="2678" y="2166"/>
                  </a:lnTo>
                  <a:lnTo>
                    <a:pt x="5734" y="2166"/>
                  </a:lnTo>
                  <a:lnTo>
                    <a:pt x="5734" y="2923"/>
                  </a:lnTo>
                  <a:lnTo>
                    <a:pt x="3970" y="2923"/>
                  </a:lnTo>
                  <a:cubicBezTo>
                    <a:pt x="3371" y="2923"/>
                    <a:pt x="2899" y="3395"/>
                    <a:pt x="2899" y="3962"/>
                  </a:cubicBezTo>
                  <a:cubicBezTo>
                    <a:pt x="2899" y="4088"/>
                    <a:pt x="2930" y="4214"/>
                    <a:pt x="2993" y="4309"/>
                  </a:cubicBezTo>
                  <a:lnTo>
                    <a:pt x="9294" y="4309"/>
                  </a:lnTo>
                  <a:cubicBezTo>
                    <a:pt x="9326" y="4214"/>
                    <a:pt x="9357" y="4088"/>
                    <a:pt x="9357" y="3962"/>
                  </a:cubicBezTo>
                  <a:cubicBezTo>
                    <a:pt x="9357" y="3395"/>
                    <a:pt x="8885" y="2923"/>
                    <a:pt x="8286" y="2923"/>
                  </a:cubicBezTo>
                  <a:lnTo>
                    <a:pt x="6522" y="2923"/>
                  </a:lnTo>
                  <a:lnTo>
                    <a:pt x="6522" y="2166"/>
                  </a:lnTo>
                  <a:lnTo>
                    <a:pt x="11878" y="2166"/>
                  </a:lnTo>
                  <a:cubicBezTo>
                    <a:pt x="12067" y="2166"/>
                    <a:pt x="12224" y="2009"/>
                    <a:pt x="12224" y="1820"/>
                  </a:cubicBezTo>
                  <a:cubicBezTo>
                    <a:pt x="12224" y="1599"/>
                    <a:pt x="12004" y="1442"/>
                    <a:pt x="11815" y="1442"/>
                  </a:cubicBezTo>
                  <a:lnTo>
                    <a:pt x="10492" y="1442"/>
                  </a:lnTo>
                  <a:lnTo>
                    <a:pt x="9168" y="119"/>
                  </a:lnTo>
                  <a:cubicBezTo>
                    <a:pt x="9090" y="40"/>
                    <a:pt x="9003" y="1"/>
                    <a:pt x="891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85"/>
            <p:cNvSpPr/>
            <p:nvPr/>
          </p:nvSpPr>
          <p:spPr>
            <a:xfrm>
              <a:off x="-19341425" y="3532875"/>
              <a:ext cx="63025" cy="17350"/>
            </a:xfrm>
            <a:custGeom>
              <a:rect b="b" l="l" r="r" t="t"/>
              <a:pathLst>
                <a:path extrusionOk="0" h="694" w="2521">
                  <a:moveTo>
                    <a:pt x="410" y="0"/>
                  </a:moveTo>
                  <a:cubicBezTo>
                    <a:pt x="221" y="0"/>
                    <a:pt x="32" y="158"/>
                    <a:pt x="32" y="252"/>
                  </a:cubicBezTo>
                  <a:cubicBezTo>
                    <a:pt x="0" y="410"/>
                    <a:pt x="126" y="693"/>
                    <a:pt x="410" y="693"/>
                  </a:cubicBezTo>
                  <a:lnTo>
                    <a:pt x="2521" y="693"/>
                  </a:lnTo>
                  <a:cubicBezTo>
                    <a:pt x="2363" y="473"/>
                    <a:pt x="2237" y="221"/>
                    <a:pt x="220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33" name="Google Shape;2533;p85"/>
          <p:cNvGrpSpPr/>
          <p:nvPr/>
        </p:nvGrpSpPr>
        <p:grpSpPr>
          <a:xfrm>
            <a:off x="3524276" y="2243580"/>
            <a:ext cx="453980" cy="449325"/>
            <a:chOff x="-19396575" y="3708500"/>
            <a:chExt cx="307200" cy="304050"/>
          </a:xfrm>
        </p:grpSpPr>
        <p:sp>
          <p:nvSpPr>
            <p:cNvPr id="2534" name="Google Shape;2534;p85"/>
            <p:cNvSpPr/>
            <p:nvPr/>
          </p:nvSpPr>
          <p:spPr>
            <a:xfrm>
              <a:off x="-19215425" y="3708500"/>
              <a:ext cx="70925" cy="70925"/>
            </a:xfrm>
            <a:custGeom>
              <a:rect b="b" l="l" r="r" t="t"/>
              <a:pathLst>
                <a:path extrusionOk="0" h="2837" w="2837">
                  <a:moveTo>
                    <a:pt x="1419" y="1"/>
                  </a:moveTo>
                  <a:cubicBezTo>
                    <a:pt x="631" y="1"/>
                    <a:pt x="1" y="631"/>
                    <a:pt x="1" y="1419"/>
                  </a:cubicBezTo>
                  <a:cubicBezTo>
                    <a:pt x="1" y="2206"/>
                    <a:pt x="631" y="2836"/>
                    <a:pt x="1419" y="2836"/>
                  </a:cubicBezTo>
                  <a:cubicBezTo>
                    <a:pt x="2206" y="2836"/>
                    <a:pt x="2836" y="2206"/>
                    <a:pt x="2836" y="1419"/>
                  </a:cubicBezTo>
                  <a:cubicBezTo>
                    <a:pt x="2836" y="631"/>
                    <a:pt x="2175" y="1"/>
                    <a:pt x="14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85"/>
            <p:cNvSpPr/>
            <p:nvPr/>
          </p:nvSpPr>
          <p:spPr>
            <a:xfrm>
              <a:off x="-19396575" y="3773100"/>
              <a:ext cx="277275" cy="239450"/>
            </a:xfrm>
            <a:custGeom>
              <a:rect b="b" l="l" r="r" t="t"/>
              <a:pathLst>
                <a:path extrusionOk="0" h="9578" w="11091">
                  <a:moveTo>
                    <a:pt x="5073" y="6207"/>
                  </a:moveTo>
                  <a:lnTo>
                    <a:pt x="5073" y="6774"/>
                  </a:lnTo>
                  <a:lnTo>
                    <a:pt x="4380" y="6774"/>
                  </a:lnTo>
                  <a:lnTo>
                    <a:pt x="5073" y="6207"/>
                  </a:lnTo>
                  <a:close/>
                  <a:moveTo>
                    <a:pt x="6806" y="0"/>
                  </a:moveTo>
                  <a:lnTo>
                    <a:pt x="6806" y="0"/>
                  </a:lnTo>
                  <a:cubicBezTo>
                    <a:pt x="6711" y="662"/>
                    <a:pt x="6900" y="1355"/>
                    <a:pt x="7373" y="1891"/>
                  </a:cubicBezTo>
                  <a:lnTo>
                    <a:pt x="8759" y="3371"/>
                  </a:lnTo>
                  <a:cubicBezTo>
                    <a:pt x="8917" y="3623"/>
                    <a:pt x="8759" y="3938"/>
                    <a:pt x="8444" y="3938"/>
                  </a:cubicBezTo>
                  <a:lnTo>
                    <a:pt x="7814" y="3938"/>
                  </a:lnTo>
                  <a:cubicBezTo>
                    <a:pt x="7499" y="2552"/>
                    <a:pt x="6459" y="1450"/>
                    <a:pt x="5136" y="1166"/>
                  </a:cubicBezTo>
                  <a:cubicBezTo>
                    <a:pt x="4862" y="1101"/>
                    <a:pt x="4592" y="1070"/>
                    <a:pt x="4326" y="1070"/>
                  </a:cubicBezTo>
                  <a:cubicBezTo>
                    <a:pt x="3557" y="1070"/>
                    <a:pt x="2831" y="1335"/>
                    <a:pt x="2175" y="1828"/>
                  </a:cubicBezTo>
                  <a:cubicBezTo>
                    <a:pt x="1419" y="2426"/>
                    <a:pt x="946" y="3245"/>
                    <a:pt x="851" y="4159"/>
                  </a:cubicBezTo>
                  <a:cubicBezTo>
                    <a:pt x="1135" y="4001"/>
                    <a:pt x="1513" y="3907"/>
                    <a:pt x="1860" y="3907"/>
                  </a:cubicBezTo>
                  <a:lnTo>
                    <a:pt x="2238" y="3907"/>
                  </a:lnTo>
                  <a:cubicBezTo>
                    <a:pt x="2427" y="3088"/>
                    <a:pt x="3120" y="2489"/>
                    <a:pt x="4002" y="2489"/>
                  </a:cubicBezTo>
                  <a:lnTo>
                    <a:pt x="4695" y="2489"/>
                  </a:lnTo>
                  <a:cubicBezTo>
                    <a:pt x="4884" y="2489"/>
                    <a:pt x="5042" y="2647"/>
                    <a:pt x="5042" y="2867"/>
                  </a:cubicBezTo>
                  <a:cubicBezTo>
                    <a:pt x="5042" y="3056"/>
                    <a:pt x="4884" y="3214"/>
                    <a:pt x="4695" y="3214"/>
                  </a:cubicBezTo>
                  <a:lnTo>
                    <a:pt x="4002" y="3214"/>
                  </a:lnTo>
                  <a:cubicBezTo>
                    <a:pt x="3498" y="3214"/>
                    <a:pt x="3120" y="3529"/>
                    <a:pt x="2962" y="3907"/>
                  </a:cubicBezTo>
                  <a:lnTo>
                    <a:pt x="5420" y="3907"/>
                  </a:lnTo>
                  <a:cubicBezTo>
                    <a:pt x="5609" y="3907"/>
                    <a:pt x="5766" y="4064"/>
                    <a:pt x="5766" y="4285"/>
                  </a:cubicBezTo>
                  <a:cubicBezTo>
                    <a:pt x="5766" y="4474"/>
                    <a:pt x="5609" y="4632"/>
                    <a:pt x="5420" y="4632"/>
                  </a:cubicBezTo>
                  <a:lnTo>
                    <a:pt x="1828" y="4632"/>
                  </a:lnTo>
                  <a:cubicBezTo>
                    <a:pt x="883" y="4632"/>
                    <a:pt x="1" y="5388"/>
                    <a:pt x="64" y="6427"/>
                  </a:cubicBezTo>
                  <a:cubicBezTo>
                    <a:pt x="84" y="6633"/>
                    <a:pt x="239" y="6745"/>
                    <a:pt x="397" y="6745"/>
                  </a:cubicBezTo>
                  <a:cubicBezTo>
                    <a:pt x="481" y="6745"/>
                    <a:pt x="565" y="6713"/>
                    <a:pt x="631" y="6648"/>
                  </a:cubicBezTo>
                  <a:cubicBezTo>
                    <a:pt x="1041" y="6238"/>
                    <a:pt x="1576" y="6049"/>
                    <a:pt x="2143" y="6049"/>
                  </a:cubicBezTo>
                  <a:lnTo>
                    <a:pt x="4096" y="6049"/>
                  </a:lnTo>
                  <a:lnTo>
                    <a:pt x="3025" y="6837"/>
                  </a:lnTo>
                  <a:cubicBezTo>
                    <a:pt x="2773" y="7026"/>
                    <a:pt x="2931" y="7467"/>
                    <a:pt x="3246" y="7467"/>
                  </a:cubicBezTo>
                  <a:lnTo>
                    <a:pt x="5010" y="7467"/>
                  </a:lnTo>
                  <a:lnTo>
                    <a:pt x="5010" y="9231"/>
                  </a:lnTo>
                  <a:cubicBezTo>
                    <a:pt x="5010" y="9420"/>
                    <a:pt x="5168" y="9578"/>
                    <a:pt x="5357" y="9578"/>
                  </a:cubicBezTo>
                  <a:cubicBezTo>
                    <a:pt x="5577" y="9578"/>
                    <a:pt x="5735" y="9420"/>
                    <a:pt x="5735" y="9231"/>
                  </a:cubicBezTo>
                  <a:lnTo>
                    <a:pt x="5735" y="7467"/>
                  </a:lnTo>
                  <a:lnTo>
                    <a:pt x="6428" y="7467"/>
                  </a:lnTo>
                  <a:lnTo>
                    <a:pt x="6428" y="7814"/>
                  </a:lnTo>
                  <a:cubicBezTo>
                    <a:pt x="6428" y="8003"/>
                    <a:pt x="6585" y="8160"/>
                    <a:pt x="6774" y="8160"/>
                  </a:cubicBezTo>
                  <a:cubicBezTo>
                    <a:pt x="6995" y="8160"/>
                    <a:pt x="7152" y="8003"/>
                    <a:pt x="7152" y="7814"/>
                  </a:cubicBezTo>
                  <a:lnTo>
                    <a:pt x="7152" y="7120"/>
                  </a:lnTo>
                  <a:cubicBezTo>
                    <a:pt x="7152" y="6900"/>
                    <a:pt x="6995" y="6774"/>
                    <a:pt x="6774" y="6774"/>
                  </a:cubicBezTo>
                  <a:lnTo>
                    <a:pt x="5735" y="6774"/>
                  </a:lnTo>
                  <a:lnTo>
                    <a:pt x="5735" y="6049"/>
                  </a:lnTo>
                  <a:lnTo>
                    <a:pt x="8413" y="6049"/>
                  </a:lnTo>
                  <a:cubicBezTo>
                    <a:pt x="9295" y="6049"/>
                    <a:pt x="10177" y="5545"/>
                    <a:pt x="10587" y="4726"/>
                  </a:cubicBezTo>
                  <a:cubicBezTo>
                    <a:pt x="11091" y="3781"/>
                    <a:pt x="10902" y="2584"/>
                    <a:pt x="10208" y="1828"/>
                  </a:cubicBezTo>
                  <a:lnTo>
                    <a:pt x="9389" y="882"/>
                  </a:lnTo>
                  <a:cubicBezTo>
                    <a:pt x="9137" y="977"/>
                    <a:pt x="8917" y="1008"/>
                    <a:pt x="8633" y="1008"/>
                  </a:cubicBezTo>
                  <a:cubicBezTo>
                    <a:pt x="7846" y="1008"/>
                    <a:pt x="7184" y="567"/>
                    <a:pt x="680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85"/>
            <p:cNvSpPr/>
            <p:nvPr/>
          </p:nvSpPr>
          <p:spPr>
            <a:xfrm>
              <a:off x="-19140600" y="3727425"/>
              <a:ext cx="51225" cy="70550"/>
            </a:xfrm>
            <a:custGeom>
              <a:rect b="b" l="l" r="r" t="t"/>
              <a:pathLst>
                <a:path extrusionOk="0" h="2822" w="2049">
                  <a:moveTo>
                    <a:pt x="442" y="0"/>
                  </a:moveTo>
                  <a:lnTo>
                    <a:pt x="442" y="0"/>
                  </a:lnTo>
                  <a:cubicBezTo>
                    <a:pt x="505" y="252"/>
                    <a:pt x="568" y="441"/>
                    <a:pt x="568" y="725"/>
                  </a:cubicBezTo>
                  <a:cubicBezTo>
                    <a:pt x="568" y="1260"/>
                    <a:pt x="316" y="1764"/>
                    <a:pt x="1" y="2142"/>
                  </a:cubicBezTo>
                  <a:cubicBezTo>
                    <a:pt x="505" y="2174"/>
                    <a:pt x="1041" y="2363"/>
                    <a:pt x="1419" y="2709"/>
                  </a:cubicBezTo>
                  <a:cubicBezTo>
                    <a:pt x="1503" y="2793"/>
                    <a:pt x="1601" y="2821"/>
                    <a:pt x="1694" y="2821"/>
                  </a:cubicBezTo>
                  <a:cubicBezTo>
                    <a:pt x="1741" y="2821"/>
                    <a:pt x="1786" y="2814"/>
                    <a:pt x="1828" y="2804"/>
                  </a:cubicBezTo>
                  <a:cubicBezTo>
                    <a:pt x="1923" y="2741"/>
                    <a:pt x="2049" y="2615"/>
                    <a:pt x="2049" y="2489"/>
                  </a:cubicBezTo>
                  <a:lnTo>
                    <a:pt x="2049" y="1764"/>
                  </a:lnTo>
                  <a:cubicBezTo>
                    <a:pt x="2017" y="882"/>
                    <a:pt x="1293" y="126"/>
                    <a:pt x="44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37" name="Google Shape;2537;p85"/>
          <p:cNvGrpSpPr/>
          <p:nvPr/>
        </p:nvGrpSpPr>
        <p:grpSpPr>
          <a:xfrm>
            <a:off x="3518457" y="2796461"/>
            <a:ext cx="465618" cy="450101"/>
            <a:chOff x="-19394200" y="4084200"/>
            <a:chExt cx="315075" cy="304575"/>
          </a:xfrm>
        </p:grpSpPr>
        <p:sp>
          <p:nvSpPr>
            <p:cNvPr id="2538" name="Google Shape;2538;p85"/>
            <p:cNvSpPr/>
            <p:nvPr/>
          </p:nvSpPr>
          <p:spPr>
            <a:xfrm>
              <a:off x="-19185475" y="4234650"/>
              <a:ext cx="40175" cy="28375"/>
            </a:xfrm>
            <a:custGeom>
              <a:rect b="b" l="l" r="r" t="t"/>
              <a:pathLst>
                <a:path extrusionOk="0" h="1135" w="1607">
                  <a:moveTo>
                    <a:pt x="1134" y="0"/>
                  </a:moveTo>
                  <a:lnTo>
                    <a:pt x="0" y="1134"/>
                  </a:lnTo>
                  <a:lnTo>
                    <a:pt x="1607" y="1134"/>
                  </a:lnTo>
                  <a:cubicBezTo>
                    <a:pt x="1575" y="756"/>
                    <a:pt x="1418" y="347"/>
                    <a:pt x="113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85"/>
            <p:cNvSpPr/>
            <p:nvPr/>
          </p:nvSpPr>
          <p:spPr>
            <a:xfrm>
              <a:off x="-19244550" y="4293725"/>
              <a:ext cx="28375" cy="39400"/>
            </a:xfrm>
            <a:custGeom>
              <a:rect b="b" l="l" r="r" t="t"/>
              <a:pathLst>
                <a:path extrusionOk="0" h="1576" w="1135">
                  <a:moveTo>
                    <a:pt x="1134" y="0"/>
                  </a:moveTo>
                  <a:lnTo>
                    <a:pt x="0" y="1134"/>
                  </a:lnTo>
                  <a:cubicBezTo>
                    <a:pt x="315" y="1386"/>
                    <a:pt x="693" y="1512"/>
                    <a:pt x="1134" y="1575"/>
                  </a:cubicBezTo>
                  <a:lnTo>
                    <a:pt x="113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85"/>
            <p:cNvSpPr/>
            <p:nvPr/>
          </p:nvSpPr>
          <p:spPr>
            <a:xfrm>
              <a:off x="-19280000" y="4201050"/>
              <a:ext cx="200875" cy="187725"/>
            </a:xfrm>
            <a:custGeom>
              <a:rect b="b" l="l" r="r" t="t"/>
              <a:pathLst>
                <a:path extrusionOk="0" h="7509" w="8035">
                  <a:moveTo>
                    <a:pt x="6410" y="1"/>
                  </a:moveTo>
                  <a:cubicBezTo>
                    <a:pt x="6316" y="1"/>
                    <a:pt x="6219" y="40"/>
                    <a:pt x="6144" y="115"/>
                  </a:cubicBezTo>
                  <a:lnTo>
                    <a:pt x="5388" y="872"/>
                  </a:lnTo>
                  <a:cubicBezTo>
                    <a:pt x="6459" y="2195"/>
                    <a:pt x="6302" y="4022"/>
                    <a:pt x="5136" y="5125"/>
                  </a:cubicBezTo>
                  <a:cubicBezTo>
                    <a:pt x="4533" y="5728"/>
                    <a:pt x="3723" y="6057"/>
                    <a:pt x="2891" y="6057"/>
                  </a:cubicBezTo>
                  <a:cubicBezTo>
                    <a:pt x="2201" y="6057"/>
                    <a:pt x="1497" y="5831"/>
                    <a:pt x="883" y="5345"/>
                  </a:cubicBezTo>
                  <a:lnTo>
                    <a:pt x="158" y="6101"/>
                  </a:lnTo>
                  <a:cubicBezTo>
                    <a:pt x="1" y="6259"/>
                    <a:pt x="1" y="6479"/>
                    <a:pt x="190" y="6637"/>
                  </a:cubicBezTo>
                  <a:cubicBezTo>
                    <a:pt x="991" y="7209"/>
                    <a:pt x="1954" y="7509"/>
                    <a:pt x="2924" y="7509"/>
                  </a:cubicBezTo>
                  <a:cubicBezTo>
                    <a:pt x="4090" y="7509"/>
                    <a:pt x="5264" y="7076"/>
                    <a:pt x="6176" y="6164"/>
                  </a:cubicBezTo>
                  <a:cubicBezTo>
                    <a:pt x="7877" y="4463"/>
                    <a:pt x="8034" y="2006"/>
                    <a:pt x="6680" y="147"/>
                  </a:cubicBezTo>
                  <a:cubicBezTo>
                    <a:pt x="6614" y="48"/>
                    <a:pt x="6513" y="1"/>
                    <a:pt x="641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85"/>
            <p:cNvSpPr/>
            <p:nvPr/>
          </p:nvSpPr>
          <p:spPr>
            <a:xfrm>
              <a:off x="-19197300" y="4293725"/>
              <a:ext cx="28375" cy="39400"/>
            </a:xfrm>
            <a:custGeom>
              <a:rect b="b" l="l" r="r" t="t"/>
              <a:pathLst>
                <a:path extrusionOk="0" h="1576" w="1135">
                  <a:moveTo>
                    <a:pt x="1" y="0"/>
                  </a:moveTo>
                  <a:lnTo>
                    <a:pt x="1" y="1575"/>
                  </a:lnTo>
                  <a:cubicBezTo>
                    <a:pt x="379" y="1512"/>
                    <a:pt x="788" y="1386"/>
                    <a:pt x="1135" y="1134"/>
                  </a:cubicBezTo>
                  <a:lnTo>
                    <a:pt x="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85"/>
            <p:cNvSpPr/>
            <p:nvPr/>
          </p:nvSpPr>
          <p:spPr>
            <a:xfrm>
              <a:off x="-19394200" y="4084200"/>
              <a:ext cx="252850" cy="303275"/>
            </a:xfrm>
            <a:custGeom>
              <a:rect b="b" l="l" r="r" t="t"/>
              <a:pathLst>
                <a:path extrusionOk="0" h="12131" w="10114">
                  <a:moveTo>
                    <a:pt x="3938" y="1"/>
                  </a:moveTo>
                  <a:cubicBezTo>
                    <a:pt x="3718" y="1"/>
                    <a:pt x="3560" y="158"/>
                    <a:pt x="3560" y="347"/>
                  </a:cubicBezTo>
                  <a:cubicBezTo>
                    <a:pt x="3560" y="536"/>
                    <a:pt x="3718" y="694"/>
                    <a:pt x="3938" y="694"/>
                  </a:cubicBezTo>
                  <a:cubicBezTo>
                    <a:pt x="4411" y="694"/>
                    <a:pt x="4789" y="1040"/>
                    <a:pt x="4947" y="1481"/>
                  </a:cubicBezTo>
                  <a:cubicBezTo>
                    <a:pt x="2206" y="1670"/>
                    <a:pt x="0" y="4002"/>
                    <a:pt x="0" y="6806"/>
                  </a:cubicBezTo>
                  <a:cubicBezTo>
                    <a:pt x="0" y="9389"/>
                    <a:pt x="1922" y="11815"/>
                    <a:pt x="4758" y="12130"/>
                  </a:cubicBezTo>
                  <a:cubicBezTo>
                    <a:pt x="4411" y="11910"/>
                    <a:pt x="4033" y="11658"/>
                    <a:pt x="3718" y="11342"/>
                  </a:cubicBezTo>
                  <a:cubicBezTo>
                    <a:pt x="3560" y="11185"/>
                    <a:pt x="3560" y="10964"/>
                    <a:pt x="3718" y="10807"/>
                  </a:cubicBezTo>
                  <a:lnTo>
                    <a:pt x="10113" y="4411"/>
                  </a:lnTo>
                  <a:cubicBezTo>
                    <a:pt x="9231" y="2710"/>
                    <a:pt x="7593" y="1607"/>
                    <a:pt x="5671" y="1481"/>
                  </a:cubicBezTo>
                  <a:cubicBezTo>
                    <a:pt x="5514" y="662"/>
                    <a:pt x="4789" y="1"/>
                    <a:pt x="393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85"/>
            <p:cNvSpPr/>
            <p:nvPr/>
          </p:nvSpPr>
          <p:spPr>
            <a:xfrm>
              <a:off x="-19185475" y="4281100"/>
              <a:ext cx="40175" cy="28400"/>
            </a:xfrm>
            <a:custGeom>
              <a:rect b="b" l="l" r="r" t="t"/>
              <a:pathLst>
                <a:path extrusionOk="0" h="1136" w="1607">
                  <a:moveTo>
                    <a:pt x="0" y="1"/>
                  </a:moveTo>
                  <a:lnTo>
                    <a:pt x="1134" y="1135"/>
                  </a:lnTo>
                  <a:cubicBezTo>
                    <a:pt x="1418" y="820"/>
                    <a:pt x="1575" y="411"/>
                    <a:pt x="160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4" name="Google Shape;2544;p85"/>
          <p:cNvGrpSpPr/>
          <p:nvPr/>
        </p:nvGrpSpPr>
        <p:grpSpPr>
          <a:xfrm>
            <a:off x="6324167" y="1689001"/>
            <a:ext cx="400447" cy="450470"/>
            <a:chOff x="-17526750" y="3309200"/>
            <a:chExt cx="270975" cy="304825"/>
          </a:xfrm>
        </p:grpSpPr>
        <p:sp>
          <p:nvSpPr>
            <p:cNvPr id="2545" name="Google Shape;2545;p85"/>
            <p:cNvSpPr/>
            <p:nvPr/>
          </p:nvSpPr>
          <p:spPr>
            <a:xfrm>
              <a:off x="-17507050" y="3452525"/>
              <a:ext cx="232375" cy="161500"/>
            </a:xfrm>
            <a:custGeom>
              <a:rect b="b" l="l" r="r" t="t"/>
              <a:pathLst>
                <a:path extrusionOk="0" h="6460" w="9295">
                  <a:moveTo>
                    <a:pt x="1765" y="725"/>
                  </a:moveTo>
                  <a:cubicBezTo>
                    <a:pt x="1954" y="725"/>
                    <a:pt x="2111" y="883"/>
                    <a:pt x="2111" y="1072"/>
                  </a:cubicBezTo>
                  <a:cubicBezTo>
                    <a:pt x="2111" y="1261"/>
                    <a:pt x="1954" y="1419"/>
                    <a:pt x="1765" y="1419"/>
                  </a:cubicBezTo>
                  <a:cubicBezTo>
                    <a:pt x="1575" y="1419"/>
                    <a:pt x="1418" y="1261"/>
                    <a:pt x="1418" y="1072"/>
                  </a:cubicBezTo>
                  <a:cubicBezTo>
                    <a:pt x="1418" y="883"/>
                    <a:pt x="1575" y="725"/>
                    <a:pt x="1765" y="725"/>
                  </a:cubicBezTo>
                  <a:close/>
                  <a:moveTo>
                    <a:pt x="3214" y="725"/>
                  </a:moveTo>
                  <a:cubicBezTo>
                    <a:pt x="3434" y="725"/>
                    <a:pt x="3592" y="883"/>
                    <a:pt x="3592" y="1072"/>
                  </a:cubicBezTo>
                  <a:cubicBezTo>
                    <a:pt x="3592" y="1261"/>
                    <a:pt x="3434" y="1419"/>
                    <a:pt x="3214" y="1419"/>
                  </a:cubicBezTo>
                  <a:cubicBezTo>
                    <a:pt x="3025" y="1419"/>
                    <a:pt x="2867" y="1261"/>
                    <a:pt x="2867" y="1072"/>
                  </a:cubicBezTo>
                  <a:cubicBezTo>
                    <a:pt x="2867" y="883"/>
                    <a:pt x="3025" y="725"/>
                    <a:pt x="3214" y="725"/>
                  </a:cubicBezTo>
                  <a:close/>
                  <a:moveTo>
                    <a:pt x="2521" y="1419"/>
                  </a:moveTo>
                  <a:cubicBezTo>
                    <a:pt x="2710" y="1419"/>
                    <a:pt x="2867" y="1576"/>
                    <a:pt x="2867" y="1797"/>
                  </a:cubicBezTo>
                  <a:cubicBezTo>
                    <a:pt x="2867" y="1986"/>
                    <a:pt x="2710" y="2143"/>
                    <a:pt x="2521" y="2143"/>
                  </a:cubicBezTo>
                  <a:cubicBezTo>
                    <a:pt x="2332" y="2143"/>
                    <a:pt x="2174" y="1986"/>
                    <a:pt x="2174" y="1797"/>
                  </a:cubicBezTo>
                  <a:cubicBezTo>
                    <a:pt x="2111" y="1576"/>
                    <a:pt x="2332" y="1419"/>
                    <a:pt x="2521" y="1419"/>
                  </a:cubicBezTo>
                  <a:close/>
                  <a:moveTo>
                    <a:pt x="32" y="1"/>
                  </a:moveTo>
                  <a:lnTo>
                    <a:pt x="32" y="127"/>
                  </a:lnTo>
                  <a:lnTo>
                    <a:pt x="0" y="127"/>
                  </a:lnTo>
                  <a:cubicBezTo>
                    <a:pt x="0" y="2962"/>
                    <a:pt x="1796" y="5514"/>
                    <a:pt x="4537" y="6428"/>
                  </a:cubicBezTo>
                  <a:cubicBezTo>
                    <a:pt x="4568" y="6428"/>
                    <a:pt x="4600" y="6459"/>
                    <a:pt x="4631" y="6459"/>
                  </a:cubicBezTo>
                  <a:cubicBezTo>
                    <a:pt x="4694" y="6459"/>
                    <a:pt x="4726" y="6459"/>
                    <a:pt x="4757" y="6428"/>
                  </a:cubicBezTo>
                  <a:cubicBezTo>
                    <a:pt x="7467" y="5514"/>
                    <a:pt x="9294" y="2962"/>
                    <a:pt x="9294" y="127"/>
                  </a:cubicBezTo>
                  <a:lnTo>
                    <a:pt x="929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85"/>
            <p:cNvSpPr/>
            <p:nvPr/>
          </p:nvSpPr>
          <p:spPr>
            <a:xfrm>
              <a:off x="-17417275" y="3309200"/>
              <a:ext cx="52800" cy="54350"/>
            </a:xfrm>
            <a:custGeom>
              <a:rect b="b" l="l" r="r" t="t"/>
              <a:pathLst>
                <a:path extrusionOk="0" h="2174" w="2112">
                  <a:moveTo>
                    <a:pt x="347" y="0"/>
                  </a:moveTo>
                  <a:cubicBezTo>
                    <a:pt x="158" y="0"/>
                    <a:pt x="1" y="158"/>
                    <a:pt x="1" y="347"/>
                  </a:cubicBezTo>
                  <a:lnTo>
                    <a:pt x="1" y="1103"/>
                  </a:lnTo>
                  <a:cubicBezTo>
                    <a:pt x="1" y="1701"/>
                    <a:pt x="473" y="2174"/>
                    <a:pt x="1040" y="2174"/>
                  </a:cubicBezTo>
                  <a:cubicBezTo>
                    <a:pt x="1639" y="2174"/>
                    <a:pt x="2112" y="1701"/>
                    <a:pt x="2112" y="1103"/>
                  </a:cubicBezTo>
                  <a:lnTo>
                    <a:pt x="2112" y="347"/>
                  </a:lnTo>
                  <a:cubicBezTo>
                    <a:pt x="2112" y="158"/>
                    <a:pt x="1954" y="0"/>
                    <a:pt x="17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85"/>
            <p:cNvSpPr/>
            <p:nvPr/>
          </p:nvSpPr>
          <p:spPr>
            <a:xfrm>
              <a:off x="-17456650" y="3369825"/>
              <a:ext cx="130775" cy="64625"/>
            </a:xfrm>
            <a:custGeom>
              <a:rect b="b" l="l" r="r" t="t"/>
              <a:pathLst>
                <a:path extrusionOk="0" h="2585" w="5231">
                  <a:moveTo>
                    <a:pt x="1450" y="1"/>
                  </a:moveTo>
                  <a:cubicBezTo>
                    <a:pt x="631" y="442"/>
                    <a:pt x="1" y="1419"/>
                    <a:pt x="158" y="2584"/>
                  </a:cubicBezTo>
                  <a:lnTo>
                    <a:pt x="5073" y="2584"/>
                  </a:lnTo>
                  <a:cubicBezTo>
                    <a:pt x="5230" y="1513"/>
                    <a:pt x="4663" y="473"/>
                    <a:pt x="3718" y="1"/>
                  </a:cubicBezTo>
                  <a:cubicBezTo>
                    <a:pt x="3403" y="284"/>
                    <a:pt x="3025" y="442"/>
                    <a:pt x="2584" y="442"/>
                  </a:cubicBezTo>
                  <a:cubicBezTo>
                    <a:pt x="2143" y="442"/>
                    <a:pt x="1765" y="284"/>
                    <a:pt x="14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85"/>
            <p:cNvSpPr/>
            <p:nvPr/>
          </p:nvSpPr>
          <p:spPr>
            <a:xfrm>
              <a:off x="-17526750" y="3344625"/>
              <a:ext cx="95325" cy="89825"/>
            </a:xfrm>
            <a:custGeom>
              <a:rect b="b" l="l" r="r" t="t"/>
              <a:pathLst>
                <a:path extrusionOk="0" h="3593" w="3813">
                  <a:moveTo>
                    <a:pt x="3277" y="1"/>
                  </a:moveTo>
                  <a:cubicBezTo>
                    <a:pt x="1891" y="1"/>
                    <a:pt x="662" y="851"/>
                    <a:pt x="221" y="2175"/>
                  </a:cubicBezTo>
                  <a:cubicBezTo>
                    <a:pt x="1" y="2836"/>
                    <a:pt x="536" y="3529"/>
                    <a:pt x="1261" y="3529"/>
                  </a:cubicBezTo>
                  <a:lnTo>
                    <a:pt x="2231" y="3529"/>
                  </a:lnTo>
                  <a:cubicBezTo>
                    <a:pt x="2102" y="2170"/>
                    <a:pt x="2820" y="1000"/>
                    <a:pt x="3813" y="442"/>
                  </a:cubicBezTo>
                  <a:cubicBezTo>
                    <a:pt x="3750" y="316"/>
                    <a:pt x="3687" y="158"/>
                    <a:pt x="3655" y="1"/>
                  </a:cubicBezTo>
                  <a:close/>
                  <a:moveTo>
                    <a:pt x="2231" y="3529"/>
                  </a:moveTo>
                  <a:lnTo>
                    <a:pt x="2231" y="3529"/>
                  </a:lnTo>
                  <a:cubicBezTo>
                    <a:pt x="2233" y="3550"/>
                    <a:pt x="2235" y="3571"/>
                    <a:pt x="2237" y="3592"/>
                  </a:cubicBezTo>
                  <a:lnTo>
                    <a:pt x="2237" y="3529"/>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85"/>
            <p:cNvSpPr/>
            <p:nvPr/>
          </p:nvSpPr>
          <p:spPr>
            <a:xfrm>
              <a:off x="-17351900" y="3345425"/>
              <a:ext cx="96125" cy="89800"/>
            </a:xfrm>
            <a:custGeom>
              <a:rect b="b" l="l" r="r" t="t"/>
              <a:pathLst>
                <a:path extrusionOk="0" h="3592" w="3845">
                  <a:moveTo>
                    <a:pt x="158" y="0"/>
                  </a:moveTo>
                  <a:cubicBezTo>
                    <a:pt x="127" y="158"/>
                    <a:pt x="95" y="315"/>
                    <a:pt x="1" y="441"/>
                  </a:cubicBezTo>
                  <a:cubicBezTo>
                    <a:pt x="1103" y="1071"/>
                    <a:pt x="1734" y="2300"/>
                    <a:pt x="1576" y="3592"/>
                  </a:cubicBezTo>
                  <a:lnTo>
                    <a:pt x="2584" y="3592"/>
                  </a:lnTo>
                  <a:cubicBezTo>
                    <a:pt x="3309" y="3560"/>
                    <a:pt x="3844" y="2867"/>
                    <a:pt x="3592" y="2174"/>
                  </a:cubicBezTo>
                  <a:cubicBezTo>
                    <a:pt x="3151" y="882"/>
                    <a:pt x="1954" y="0"/>
                    <a:pt x="56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0" name="Google Shape;2550;p85"/>
          <p:cNvGrpSpPr/>
          <p:nvPr/>
        </p:nvGrpSpPr>
        <p:grpSpPr>
          <a:xfrm>
            <a:off x="6300319" y="2244173"/>
            <a:ext cx="448143" cy="448143"/>
            <a:chOff x="-17542500" y="3684100"/>
            <a:chExt cx="303250" cy="303250"/>
          </a:xfrm>
        </p:grpSpPr>
        <p:sp>
          <p:nvSpPr>
            <p:cNvPr id="2551" name="Google Shape;2551;p85"/>
            <p:cNvSpPr/>
            <p:nvPr/>
          </p:nvSpPr>
          <p:spPr>
            <a:xfrm>
              <a:off x="-17542500" y="3863675"/>
              <a:ext cx="70900" cy="52800"/>
            </a:xfrm>
            <a:custGeom>
              <a:rect b="b" l="l" r="r" t="t"/>
              <a:pathLst>
                <a:path extrusionOk="0" h="2112" w="2836">
                  <a:moveTo>
                    <a:pt x="347" y="0"/>
                  </a:moveTo>
                  <a:cubicBezTo>
                    <a:pt x="158" y="0"/>
                    <a:pt x="1" y="158"/>
                    <a:pt x="1" y="347"/>
                  </a:cubicBezTo>
                  <a:lnTo>
                    <a:pt x="1" y="693"/>
                  </a:lnTo>
                  <a:cubicBezTo>
                    <a:pt x="1" y="1481"/>
                    <a:pt x="631" y="2111"/>
                    <a:pt x="1418" y="2111"/>
                  </a:cubicBezTo>
                  <a:cubicBezTo>
                    <a:pt x="2174" y="2111"/>
                    <a:pt x="2836" y="1481"/>
                    <a:pt x="2836" y="693"/>
                  </a:cubicBezTo>
                  <a:lnTo>
                    <a:pt x="2489" y="693"/>
                  </a:lnTo>
                  <a:cubicBezTo>
                    <a:pt x="2363" y="693"/>
                    <a:pt x="2237" y="693"/>
                    <a:pt x="2111" y="662"/>
                  </a:cubicBezTo>
                  <a:lnTo>
                    <a:pt x="2111" y="693"/>
                  </a:lnTo>
                  <a:cubicBezTo>
                    <a:pt x="2111" y="1103"/>
                    <a:pt x="1796" y="1418"/>
                    <a:pt x="1418" y="1418"/>
                  </a:cubicBezTo>
                  <a:cubicBezTo>
                    <a:pt x="1009" y="1418"/>
                    <a:pt x="694" y="1103"/>
                    <a:pt x="694" y="693"/>
                  </a:cubicBezTo>
                  <a:lnTo>
                    <a:pt x="694" y="347"/>
                  </a:lnTo>
                  <a:cubicBezTo>
                    <a:pt x="694"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85"/>
            <p:cNvSpPr/>
            <p:nvPr/>
          </p:nvSpPr>
          <p:spPr>
            <a:xfrm>
              <a:off x="-17488150" y="3881000"/>
              <a:ext cx="70900" cy="106350"/>
            </a:xfrm>
            <a:custGeom>
              <a:rect b="b" l="l" r="r" t="t"/>
              <a:pathLst>
                <a:path extrusionOk="0" h="4254" w="2836">
                  <a:moveTo>
                    <a:pt x="2111" y="0"/>
                  </a:moveTo>
                  <a:lnTo>
                    <a:pt x="2111" y="2836"/>
                  </a:lnTo>
                  <a:cubicBezTo>
                    <a:pt x="2111" y="3245"/>
                    <a:pt x="1796" y="3561"/>
                    <a:pt x="1418" y="3561"/>
                  </a:cubicBezTo>
                  <a:cubicBezTo>
                    <a:pt x="1009" y="3561"/>
                    <a:pt x="693" y="3245"/>
                    <a:pt x="693" y="2836"/>
                  </a:cubicBezTo>
                  <a:lnTo>
                    <a:pt x="693" y="2489"/>
                  </a:lnTo>
                  <a:cubicBezTo>
                    <a:pt x="693" y="2300"/>
                    <a:pt x="536" y="2143"/>
                    <a:pt x="347" y="2143"/>
                  </a:cubicBezTo>
                  <a:cubicBezTo>
                    <a:pt x="158" y="2143"/>
                    <a:pt x="0" y="2300"/>
                    <a:pt x="0" y="2489"/>
                  </a:cubicBezTo>
                  <a:lnTo>
                    <a:pt x="0" y="2836"/>
                  </a:lnTo>
                  <a:cubicBezTo>
                    <a:pt x="0" y="3624"/>
                    <a:pt x="630" y="4254"/>
                    <a:pt x="1418" y="4254"/>
                  </a:cubicBezTo>
                  <a:cubicBezTo>
                    <a:pt x="2206" y="4254"/>
                    <a:pt x="2836" y="3624"/>
                    <a:pt x="2836" y="2836"/>
                  </a:cubicBezTo>
                  <a:lnTo>
                    <a:pt x="283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85"/>
            <p:cNvSpPr/>
            <p:nvPr/>
          </p:nvSpPr>
          <p:spPr>
            <a:xfrm>
              <a:off x="-17310150" y="3863675"/>
              <a:ext cx="70900" cy="52800"/>
            </a:xfrm>
            <a:custGeom>
              <a:rect b="b" l="l" r="r" t="t"/>
              <a:pathLst>
                <a:path extrusionOk="0" h="2112" w="2836">
                  <a:moveTo>
                    <a:pt x="2489" y="0"/>
                  </a:moveTo>
                  <a:cubicBezTo>
                    <a:pt x="2269" y="0"/>
                    <a:pt x="2111" y="126"/>
                    <a:pt x="2111" y="347"/>
                  </a:cubicBezTo>
                  <a:lnTo>
                    <a:pt x="2111" y="693"/>
                  </a:lnTo>
                  <a:cubicBezTo>
                    <a:pt x="2111" y="1072"/>
                    <a:pt x="1796" y="1387"/>
                    <a:pt x="1418" y="1387"/>
                  </a:cubicBezTo>
                  <a:cubicBezTo>
                    <a:pt x="1009" y="1387"/>
                    <a:pt x="694" y="1072"/>
                    <a:pt x="694" y="693"/>
                  </a:cubicBezTo>
                  <a:lnTo>
                    <a:pt x="694" y="662"/>
                  </a:lnTo>
                  <a:cubicBezTo>
                    <a:pt x="599" y="693"/>
                    <a:pt x="473" y="693"/>
                    <a:pt x="347" y="693"/>
                  </a:cubicBezTo>
                  <a:lnTo>
                    <a:pt x="0" y="693"/>
                  </a:lnTo>
                  <a:cubicBezTo>
                    <a:pt x="0" y="1481"/>
                    <a:pt x="631" y="2111"/>
                    <a:pt x="1418" y="2111"/>
                  </a:cubicBezTo>
                  <a:cubicBezTo>
                    <a:pt x="2206" y="2111"/>
                    <a:pt x="2836" y="1481"/>
                    <a:pt x="2836" y="693"/>
                  </a:cubicBezTo>
                  <a:lnTo>
                    <a:pt x="2836" y="347"/>
                  </a:lnTo>
                  <a:cubicBezTo>
                    <a:pt x="2836" y="158"/>
                    <a:pt x="2678" y="0"/>
                    <a:pt x="24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85"/>
            <p:cNvSpPr/>
            <p:nvPr/>
          </p:nvSpPr>
          <p:spPr>
            <a:xfrm>
              <a:off x="-17364500" y="3881000"/>
              <a:ext cx="70925" cy="106350"/>
            </a:xfrm>
            <a:custGeom>
              <a:rect b="b" l="l" r="r" t="t"/>
              <a:pathLst>
                <a:path extrusionOk="0" h="4254" w="2837">
                  <a:moveTo>
                    <a:pt x="1" y="0"/>
                  </a:moveTo>
                  <a:lnTo>
                    <a:pt x="1" y="2836"/>
                  </a:lnTo>
                  <a:cubicBezTo>
                    <a:pt x="1" y="3624"/>
                    <a:pt x="631" y="4254"/>
                    <a:pt x="1418" y="4254"/>
                  </a:cubicBezTo>
                  <a:cubicBezTo>
                    <a:pt x="2206" y="4254"/>
                    <a:pt x="2836" y="3624"/>
                    <a:pt x="2836" y="2836"/>
                  </a:cubicBezTo>
                  <a:lnTo>
                    <a:pt x="2836" y="2489"/>
                  </a:lnTo>
                  <a:cubicBezTo>
                    <a:pt x="2836" y="2300"/>
                    <a:pt x="2710" y="2111"/>
                    <a:pt x="2490" y="2111"/>
                  </a:cubicBezTo>
                  <a:cubicBezTo>
                    <a:pt x="2301" y="2111"/>
                    <a:pt x="2143" y="2269"/>
                    <a:pt x="2143" y="2489"/>
                  </a:cubicBezTo>
                  <a:lnTo>
                    <a:pt x="2143" y="2836"/>
                  </a:lnTo>
                  <a:cubicBezTo>
                    <a:pt x="2143" y="3214"/>
                    <a:pt x="1828" y="3529"/>
                    <a:pt x="1418" y="3529"/>
                  </a:cubicBezTo>
                  <a:cubicBezTo>
                    <a:pt x="1040" y="3529"/>
                    <a:pt x="725" y="3214"/>
                    <a:pt x="725" y="2836"/>
                  </a:cubicBezTo>
                  <a:lnTo>
                    <a:pt x="7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85"/>
            <p:cNvSpPr/>
            <p:nvPr/>
          </p:nvSpPr>
          <p:spPr>
            <a:xfrm>
              <a:off x="-17505475" y="3845550"/>
              <a:ext cx="228425" cy="18150"/>
            </a:xfrm>
            <a:custGeom>
              <a:rect b="b" l="l" r="r" t="t"/>
              <a:pathLst>
                <a:path extrusionOk="0" h="726" w="9137">
                  <a:moveTo>
                    <a:pt x="0" y="1"/>
                  </a:moveTo>
                  <a:cubicBezTo>
                    <a:pt x="158" y="379"/>
                    <a:pt x="536" y="725"/>
                    <a:pt x="1008" y="725"/>
                  </a:cubicBezTo>
                  <a:lnTo>
                    <a:pt x="8129" y="725"/>
                  </a:lnTo>
                  <a:cubicBezTo>
                    <a:pt x="8601" y="725"/>
                    <a:pt x="8979" y="379"/>
                    <a:pt x="91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85"/>
            <p:cNvSpPr/>
            <p:nvPr/>
          </p:nvSpPr>
          <p:spPr>
            <a:xfrm>
              <a:off x="-17523600" y="3706925"/>
              <a:ext cx="265450" cy="121325"/>
            </a:xfrm>
            <a:custGeom>
              <a:rect b="b" l="l" r="r" t="t"/>
              <a:pathLst>
                <a:path extrusionOk="0" h="4853" w="10618">
                  <a:moveTo>
                    <a:pt x="2364" y="1"/>
                  </a:moveTo>
                  <a:cubicBezTo>
                    <a:pt x="1135" y="789"/>
                    <a:pt x="253" y="2080"/>
                    <a:pt x="32" y="3624"/>
                  </a:cubicBezTo>
                  <a:cubicBezTo>
                    <a:pt x="1" y="3939"/>
                    <a:pt x="64" y="4223"/>
                    <a:pt x="253" y="4443"/>
                  </a:cubicBezTo>
                  <a:cubicBezTo>
                    <a:pt x="473" y="4695"/>
                    <a:pt x="788" y="4853"/>
                    <a:pt x="1103" y="4853"/>
                  </a:cubicBezTo>
                  <a:lnTo>
                    <a:pt x="9515" y="4853"/>
                  </a:lnTo>
                  <a:cubicBezTo>
                    <a:pt x="9830" y="4853"/>
                    <a:pt x="10145" y="4695"/>
                    <a:pt x="10334" y="4443"/>
                  </a:cubicBezTo>
                  <a:cubicBezTo>
                    <a:pt x="10555" y="4223"/>
                    <a:pt x="10618" y="3908"/>
                    <a:pt x="10586" y="3624"/>
                  </a:cubicBezTo>
                  <a:cubicBezTo>
                    <a:pt x="10334" y="2080"/>
                    <a:pt x="9484" y="789"/>
                    <a:pt x="8255" y="1"/>
                  </a:cubicBezTo>
                  <a:cubicBezTo>
                    <a:pt x="7782" y="1135"/>
                    <a:pt x="6648" y="1954"/>
                    <a:pt x="5293" y="1954"/>
                  </a:cubicBezTo>
                  <a:cubicBezTo>
                    <a:pt x="4002" y="1954"/>
                    <a:pt x="2868" y="1167"/>
                    <a:pt x="23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85"/>
            <p:cNvSpPr/>
            <p:nvPr/>
          </p:nvSpPr>
          <p:spPr>
            <a:xfrm>
              <a:off x="-17448775" y="3684100"/>
              <a:ext cx="115800" cy="52800"/>
            </a:xfrm>
            <a:custGeom>
              <a:rect b="b" l="l" r="r" t="t"/>
              <a:pathLst>
                <a:path extrusionOk="0" h="2112" w="4632">
                  <a:moveTo>
                    <a:pt x="2300" y="0"/>
                  </a:moveTo>
                  <a:cubicBezTo>
                    <a:pt x="1481" y="0"/>
                    <a:pt x="694" y="189"/>
                    <a:pt x="1" y="504"/>
                  </a:cubicBezTo>
                  <a:cubicBezTo>
                    <a:pt x="347" y="1513"/>
                    <a:pt x="1261" y="2111"/>
                    <a:pt x="2300" y="2111"/>
                  </a:cubicBezTo>
                  <a:cubicBezTo>
                    <a:pt x="3372" y="2111"/>
                    <a:pt x="4285" y="1450"/>
                    <a:pt x="4632" y="504"/>
                  </a:cubicBezTo>
                  <a:cubicBezTo>
                    <a:pt x="3939" y="158"/>
                    <a:pt x="3151" y="0"/>
                    <a:pt x="23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8" name="Google Shape;2558;p85"/>
          <p:cNvGrpSpPr/>
          <p:nvPr/>
        </p:nvGrpSpPr>
        <p:grpSpPr>
          <a:xfrm>
            <a:off x="6299728" y="2810817"/>
            <a:ext cx="449325" cy="421395"/>
            <a:chOff x="-17542500" y="4068450"/>
            <a:chExt cx="304050" cy="285150"/>
          </a:xfrm>
        </p:grpSpPr>
        <p:sp>
          <p:nvSpPr>
            <p:cNvPr id="2559" name="Google Shape;2559;p85"/>
            <p:cNvSpPr/>
            <p:nvPr/>
          </p:nvSpPr>
          <p:spPr>
            <a:xfrm>
              <a:off x="-17519650" y="4281900"/>
              <a:ext cx="256000" cy="71700"/>
            </a:xfrm>
            <a:custGeom>
              <a:rect b="b" l="l" r="r" t="t"/>
              <a:pathLst>
                <a:path extrusionOk="0" h="2868" w="10240">
                  <a:moveTo>
                    <a:pt x="10239" y="0"/>
                  </a:moveTo>
                  <a:cubicBezTo>
                    <a:pt x="9546" y="32"/>
                    <a:pt x="9042" y="0"/>
                    <a:pt x="8223" y="536"/>
                  </a:cubicBezTo>
                  <a:cubicBezTo>
                    <a:pt x="7341" y="1135"/>
                    <a:pt x="6333" y="1450"/>
                    <a:pt x="5261" y="1450"/>
                  </a:cubicBezTo>
                  <a:lnTo>
                    <a:pt x="4978" y="1450"/>
                  </a:lnTo>
                  <a:cubicBezTo>
                    <a:pt x="3938" y="1450"/>
                    <a:pt x="2899" y="1135"/>
                    <a:pt x="2048" y="536"/>
                  </a:cubicBezTo>
                  <a:cubicBezTo>
                    <a:pt x="1197" y="0"/>
                    <a:pt x="693" y="63"/>
                    <a:pt x="0" y="0"/>
                  </a:cubicBezTo>
                  <a:lnTo>
                    <a:pt x="0" y="0"/>
                  </a:lnTo>
                  <a:cubicBezTo>
                    <a:pt x="1103" y="1733"/>
                    <a:pt x="3025" y="2867"/>
                    <a:pt x="5104" y="2867"/>
                  </a:cubicBezTo>
                  <a:cubicBezTo>
                    <a:pt x="7183" y="2867"/>
                    <a:pt x="9168" y="1765"/>
                    <a:pt x="1023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85"/>
            <p:cNvSpPr/>
            <p:nvPr/>
          </p:nvSpPr>
          <p:spPr>
            <a:xfrm>
              <a:off x="-17542500" y="4166900"/>
              <a:ext cx="304050" cy="133925"/>
            </a:xfrm>
            <a:custGeom>
              <a:rect b="b" l="l" r="r" t="t"/>
              <a:pathLst>
                <a:path extrusionOk="0" h="5357" w="12162">
                  <a:moveTo>
                    <a:pt x="4632" y="2458"/>
                  </a:moveTo>
                  <a:cubicBezTo>
                    <a:pt x="4852" y="2458"/>
                    <a:pt x="5010" y="2616"/>
                    <a:pt x="5010" y="2836"/>
                  </a:cubicBezTo>
                  <a:cubicBezTo>
                    <a:pt x="5010" y="3025"/>
                    <a:pt x="4852" y="3183"/>
                    <a:pt x="4632" y="3183"/>
                  </a:cubicBezTo>
                  <a:cubicBezTo>
                    <a:pt x="4443" y="3183"/>
                    <a:pt x="4285" y="3025"/>
                    <a:pt x="4285" y="2836"/>
                  </a:cubicBezTo>
                  <a:cubicBezTo>
                    <a:pt x="4285" y="2616"/>
                    <a:pt x="4443" y="2458"/>
                    <a:pt x="4632" y="2458"/>
                  </a:cubicBezTo>
                  <a:close/>
                  <a:moveTo>
                    <a:pt x="7467" y="2458"/>
                  </a:moveTo>
                  <a:cubicBezTo>
                    <a:pt x="7688" y="2458"/>
                    <a:pt x="7845" y="2616"/>
                    <a:pt x="7845" y="2836"/>
                  </a:cubicBezTo>
                  <a:cubicBezTo>
                    <a:pt x="7845" y="3025"/>
                    <a:pt x="7688" y="3183"/>
                    <a:pt x="7467" y="3183"/>
                  </a:cubicBezTo>
                  <a:cubicBezTo>
                    <a:pt x="7278" y="3183"/>
                    <a:pt x="7121" y="3025"/>
                    <a:pt x="7121" y="2836"/>
                  </a:cubicBezTo>
                  <a:cubicBezTo>
                    <a:pt x="7121" y="2616"/>
                    <a:pt x="7278" y="2458"/>
                    <a:pt x="7467" y="2458"/>
                  </a:cubicBezTo>
                  <a:close/>
                  <a:moveTo>
                    <a:pt x="6049" y="1"/>
                  </a:moveTo>
                  <a:cubicBezTo>
                    <a:pt x="5545" y="1040"/>
                    <a:pt x="4443" y="1765"/>
                    <a:pt x="3214" y="1765"/>
                  </a:cubicBezTo>
                  <a:cubicBezTo>
                    <a:pt x="2174" y="1765"/>
                    <a:pt x="1261" y="1261"/>
                    <a:pt x="662" y="473"/>
                  </a:cubicBezTo>
                  <a:cubicBezTo>
                    <a:pt x="221" y="1166"/>
                    <a:pt x="1" y="1986"/>
                    <a:pt x="1" y="2836"/>
                  </a:cubicBezTo>
                  <a:cubicBezTo>
                    <a:pt x="1" y="3403"/>
                    <a:pt x="473" y="3876"/>
                    <a:pt x="1072" y="3876"/>
                  </a:cubicBezTo>
                  <a:cubicBezTo>
                    <a:pt x="1891" y="3876"/>
                    <a:pt x="2647" y="4033"/>
                    <a:pt x="3372" y="4569"/>
                  </a:cubicBezTo>
                  <a:cubicBezTo>
                    <a:pt x="4128" y="5073"/>
                    <a:pt x="5041" y="5357"/>
                    <a:pt x="5955" y="5357"/>
                  </a:cubicBezTo>
                  <a:lnTo>
                    <a:pt x="6207" y="5357"/>
                  </a:lnTo>
                  <a:cubicBezTo>
                    <a:pt x="7121" y="5357"/>
                    <a:pt x="8034" y="5073"/>
                    <a:pt x="8790" y="4569"/>
                  </a:cubicBezTo>
                  <a:cubicBezTo>
                    <a:pt x="9515" y="4033"/>
                    <a:pt x="10271" y="3876"/>
                    <a:pt x="11090" y="3876"/>
                  </a:cubicBezTo>
                  <a:cubicBezTo>
                    <a:pt x="11689" y="3876"/>
                    <a:pt x="12161" y="3403"/>
                    <a:pt x="12161" y="2836"/>
                  </a:cubicBezTo>
                  <a:cubicBezTo>
                    <a:pt x="12130" y="1954"/>
                    <a:pt x="11878" y="1166"/>
                    <a:pt x="11468" y="473"/>
                  </a:cubicBezTo>
                  <a:cubicBezTo>
                    <a:pt x="10870" y="1261"/>
                    <a:pt x="9956" y="1765"/>
                    <a:pt x="8885" y="1765"/>
                  </a:cubicBezTo>
                  <a:cubicBezTo>
                    <a:pt x="7625" y="1765"/>
                    <a:pt x="6585" y="1040"/>
                    <a:pt x="60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85"/>
            <p:cNvSpPr/>
            <p:nvPr/>
          </p:nvSpPr>
          <p:spPr>
            <a:xfrm>
              <a:off x="-17329050" y="4121225"/>
              <a:ext cx="18125" cy="18150"/>
            </a:xfrm>
            <a:custGeom>
              <a:rect b="b" l="l" r="r" t="t"/>
              <a:pathLst>
                <a:path extrusionOk="0" h="726" w="725">
                  <a:moveTo>
                    <a:pt x="347" y="0"/>
                  </a:moveTo>
                  <a:cubicBezTo>
                    <a:pt x="158" y="0"/>
                    <a:pt x="0" y="158"/>
                    <a:pt x="0" y="347"/>
                  </a:cubicBezTo>
                  <a:cubicBezTo>
                    <a:pt x="0" y="568"/>
                    <a:pt x="158" y="725"/>
                    <a:pt x="347" y="725"/>
                  </a:cubicBezTo>
                  <a:cubicBezTo>
                    <a:pt x="567" y="725"/>
                    <a:pt x="725" y="568"/>
                    <a:pt x="725" y="347"/>
                  </a:cubicBezTo>
                  <a:cubicBezTo>
                    <a:pt x="725" y="158"/>
                    <a:pt x="567"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85"/>
            <p:cNvSpPr/>
            <p:nvPr/>
          </p:nvSpPr>
          <p:spPr>
            <a:xfrm>
              <a:off x="-17381825" y="4068450"/>
              <a:ext cx="123675" cy="123675"/>
            </a:xfrm>
            <a:custGeom>
              <a:rect b="b" l="l" r="r" t="t"/>
              <a:pathLst>
                <a:path extrusionOk="0" h="4947" w="4947">
                  <a:moveTo>
                    <a:pt x="2458" y="1418"/>
                  </a:moveTo>
                  <a:cubicBezTo>
                    <a:pt x="3057" y="1418"/>
                    <a:pt x="3529" y="1891"/>
                    <a:pt x="3529" y="2458"/>
                  </a:cubicBezTo>
                  <a:cubicBezTo>
                    <a:pt x="3529" y="3057"/>
                    <a:pt x="3057" y="3529"/>
                    <a:pt x="2458" y="3529"/>
                  </a:cubicBezTo>
                  <a:cubicBezTo>
                    <a:pt x="1891" y="3529"/>
                    <a:pt x="1418" y="3057"/>
                    <a:pt x="1418" y="2458"/>
                  </a:cubicBezTo>
                  <a:cubicBezTo>
                    <a:pt x="1418" y="1891"/>
                    <a:pt x="1891" y="1418"/>
                    <a:pt x="2458" y="1418"/>
                  </a:cubicBezTo>
                  <a:close/>
                  <a:moveTo>
                    <a:pt x="2458" y="1"/>
                  </a:moveTo>
                  <a:cubicBezTo>
                    <a:pt x="1103" y="1"/>
                    <a:pt x="1" y="1103"/>
                    <a:pt x="1" y="2458"/>
                  </a:cubicBezTo>
                  <a:cubicBezTo>
                    <a:pt x="1" y="3844"/>
                    <a:pt x="1103" y="4947"/>
                    <a:pt x="2458" y="4947"/>
                  </a:cubicBezTo>
                  <a:cubicBezTo>
                    <a:pt x="3844" y="4947"/>
                    <a:pt x="4947" y="3844"/>
                    <a:pt x="4947" y="2458"/>
                  </a:cubicBezTo>
                  <a:cubicBezTo>
                    <a:pt x="4947" y="1103"/>
                    <a:pt x="3844" y="1"/>
                    <a:pt x="24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85"/>
            <p:cNvSpPr/>
            <p:nvPr/>
          </p:nvSpPr>
          <p:spPr>
            <a:xfrm>
              <a:off x="-17471625" y="4121225"/>
              <a:ext cx="17375" cy="18150"/>
            </a:xfrm>
            <a:custGeom>
              <a:rect b="b" l="l" r="r" t="t"/>
              <a:pathLst>
                <a:path extrusionOk="0" h="726" w="695">
                  <a:moveTo>
                    <a:pt x="348" y="0"/>
                  </a:moveTo>
                  <a:cubicBezTo>
                    <a:pt x="158" y="0"/>
                    <a:pt x="1" y="158"/>
                    <a:pt x="1" y="347"/>
                  </a:cubicBezTo>
                  <a:cubicBezTo>
                    <a:pt x="1" y="568"/>
                    <a:pt x="158" y="725"/>
                    <a:pt x="348" y="725"/>
                  </a:cubicBezTo>
                  <a:cubicBezTo>
                    <a:pt x="537" y="725"/>
                    <a:pt x="694" y="568"/>
                    <a:pt x="694" y="347"/>
                  </a:cubicBezTo>
                  <a:cubicBezTo>
                    <a:pt x="694" y="158"/>
                    <a:pt x="537" y="0"/>
                    <a:pt x="34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85"/>
            <p:cNvSpPr/>
            <p:nvPr/>
          </p:nvSpPr>
          <p:spPr>
            <a:xfrm>
              <a:off x="-17525175" y="4068450"/>
              <a:ext cx="124475" cy="123675"/>
            </a:xfrm>
            <a:custGeom>
              <a:rect b="b" l="l" r="r" t="t"/>
              <a:pathLst>
                <a:path extrusionOk="0" h="4947" w="4979">
                  <a:moveTo>
                    <a:pt x="2490" y="1418"/>
                  </a:moveTo>
                  <a:cubicBezTo>
                    <a:pt x="3088" y="1418"/>
                    <a:pt x="3561" y="1891"/>
                    <a:pt x="3561" y="2458"/>
                  </a:cubicBezTo>
                  <a:cubicBezTo>
                    <a:pt x="3561" y="3057"/>
                    <a:pt x="3088" y="3529"/>
                    <a:pt x="2490" y="3529"/>
                  </a:cubicBezTo>
                  <a:cubicBezTo>
                    <a:pt x="1891" y="3529"/>
                    <a:pt x="1418" y="3057"/>
                    <a:pt x="1418" y="2458"/>
                  </a:cubicBezTo>
                  <a:cubicBezTo>
                    <a:pt x="1418" y="1891"/>
                    <a:pt x="1891" y="1418"/>
                    <a:pt x="2490" y="1418"/>
                  </a:cubicBezTo>
                  <a:close/>
                  <a:moveTo>
                    <a:pt x="2490" y="1"/>
                  </a:moveTo>
                  <a:cubicBezTo>
                    <a:pt x="1103" y="1"/>
                    <a:pt x="1" y="1103"/>
                    <a:pt x="1" y="2458"/>
                  </a:cubicBezTo>
                  <a:cubicBezTo>
                    <a:pt x="1" y="3844"/>
                    <a:pt x="1103" y="4947"/>
                    <a:pt x="2490" y="4947"/>
                  </a:cubicBezTo>
                  <a:cubicBezTo>
                    <a:pt x="3876" y="4947"/>
                    <a:pt x="4978" y="3844"/>
                    <a:pt x="4978" y="2458"/>
                  </a:cubicBezTo>
                  <a:cubicBezTo>
                    <a:pt x="4978" y="1103"/>
                    <a:pt x="3876" y="1"/>
                    <a:pt x="24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65" name="Google Shape;2565;p85"/>
          <p:cNvGrpSpPr/>
          <p:nvPr/>
        </p:nvGrpSpPr>
        <p:grpSpPr>
          <a:xfrm>
            <a:off x="3530150" y="3342211"/>
            <a:ext cx="343404" cy="449325"/>
            <a:chOff x="-15652200" y="3335975"/>
            <a:chExt cx="232375" cy="304050"/>
          </a:xfrm>
        </p:grpSpPr>
        <p:sp>
          <p:nvSpPr>
            <p:cNvPr id="2566" name="Google Shape;2566;p85"/>
            <p:cNvSpPr/>
            <p:nvPr/>
          </p:nvSpPr>
          <p:spPr>
            <a:xfrm>
              <a:off x="-15652200" y="3403700"/>
              <a:ext cx="36250" cy="168575"/>
            </a:xfrm>
            <a:custGeom>
              <a:rect b="b" l="l" r="r" t="t"/>
              <a:pathLst>
                <a:path extrusionOk="0" h="6743" w="1450">
                  <a:moveTo>
                    <a:pt x="0" y="1"/>
                  </a:moveTo>
                  <a:lnTo>
                    <a:pt x="0" y="6743"/>
                  </a:lnTo>
                  <a:lnTo>
                    <a:pt x="1450" y="6018"/>
                  </a:lnTo>
                  <a:lnTo>
                    <a:pt x="1450" y="694"/>
                  </a:lnTo>
                  <a:lnTo>
                    <a:pt x="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85"/>
            <p:cNvSpPr/>
            <p:nvPr/>
          </p:nvSpPr>
          <p:spPr>
            <a:xfrm>
              <a:off x="-15455300" y="3403700"/>
              <a:ext cx="35475" cy="168575"/>
            </a:xfrm>
            <a:custGeom>
              <a:rect b="b" l="l" r="r" t="t"/>
              <a:pathLst>
                <a:path extrusionOk="0" h="6743" w="1419">
                  <a:moveTo>
                    <a:pt x="1418" y="1"/>
                  </a:moveTo>
                  <a:lnTo>
                    <a:pt x="1" y="694"/>
                  </a:lnTo>
                  <a:lnTo>
                    <a:pt x="1" y="6018"/>
                  </a:lnTo>
                  <a:lnTo>
                    <a:pt x="1418" y="6743"/>
                  </a:lnTo>
                  <a:lnTo>
                    <a:pt x="141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85"/>
            <p:cNvSpPr/>
            <p:nvPr/>
          </p:nvSpPr>
          <p:spPr>
            <a:xfrm>
              <a:off x="-15644325" y="3570675"/>
              <a:ext cx="62250" cy="62250"/>
            </a:xfrm>
            <a:custGeom>
              <a:rect b="b" l="l" r="r" t="t"/>
              <a:pathLst>
                <a:path extrusionOk="0" h="2490" w="2490">
                  <a:moveTo>
                    <a:pt x="1418" y="1"/>
                  </a:moveTo>
                  <a:lnTo>
                    <a:pt x="0" y="725"/>
                  </a:lnTo>
                  <a:lnTo>
                    <a:pt x="1765" y="2489"/>
                  </a:lnTo>
                  <a:lnTo>
                    <a:pt x="2489" y="1072"/>
                  </a:lnTo>
                  <a:lnTo>
                    <a:pt x="141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85"/>
            <p:cNvSpPr/>
            <p:nvPr/>
          </p:nvSpPr>
          <p:spPr>
            <a:xfrm>
              <a:off x="-15489950" y="3570675"/>
              <a:ext cx="63025" cy="62250"/>
            </a:xfrm>
            <a:custGeom>
              <a:rect b="b" l="l" r="r" t="t"/>
              <a:pathLst>
                <a:path extrusionOk="0" h="2490" w="2521">
                  <a:moveTo>
                    <a:pt x="1072" y="1"/>
                  </a:moveTo>
                  <a:lnTo>
                    <a:pt x="0" y="1072"/>
                  </a:lnTo>
                  <a:lnTo>
                    <a:pt x="725" y="2489"/>
                  </a:lnTo>
                  <a:lnTo>
                    <a:pt x="2521" y="725"/>
                  </a:lnTo>
                  <a:lnTo>
                    <a:pt x="107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85"/>
            <p:cNvSpPr/>
            <p:nvPr/>
          </p:nvSpPr>
          <p:spPr>
            <a:xfrm>
              <a:off x="-15644325" y="3342275"/>
              <a:ext cx="62250" cy="63025"/>
            </a:xfrm>
            <a:custGeom>
              <a:rect b="b" l="l" r="r" t="t"/>
              <a:pathLst>
                <a:path extrusionOk="0" h="2521" w="2490">
                  <a:moveTo>
                    <a:pt x="1765" y="0"/>
                  </a:moveTo>
                  <a:lnTo>
                    <a:pt x="0" y="1827"/>
                  </a:lnTo>
                  <a:lnTo>
                    <a:pt x="1418" y="2521"/>
                  </a:lnTo>
                  <a:lnTo>
                    <a:pt x="2489" y="1481"/>
                  </a:lnTo>
                  <a:lnTo>
                    <a:pt x="176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85"/>
            <p:cNvSpPr/>
            <p:nvPr/>
          </p:nvSpPr>
          <p:spPr>
            <a:xfrm>
              <a:off x="-15489950" y="3342275"/>
              <a:ext cx="63025" cy="63025"/>
            </a:xfrm>
            <a:custGeom>
              <a:rect b="b" l="l" r="r" t="t"/>
              <a:pathLst>
                <a:path extrusionOk="0" h="2521" w="2521">
                  <a:moveTo>
                    <a:pt x="725" y="0"/>
                  </a:moveTo>
                  <a:lnTo>
                    <a:pt x="0" y="1481"/>
                  </a:lnTo>
                  <a:lnTo>
                    <a:pt x="1072" y="2521"/>
                  </a:lnTo>
                  <a:lnTo>
                    <a:pt x="2521" y="1827"/>
                  </a:lnTo>
                  <a:lnTo>
                    <a:pt x="7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85"/>
            <p:cNvSpPr/>
            <p:nvPr/>
          </p:nvSpPr>
          <p:spPr>
            <a:xfrm>
              <a:off x="-15584475" y="3604550"/>
              <a:ext cx="96900" cy="35475"/>
            </a:xfrm>
            <a:custGeom>
              <a:rect b="b" l="l" r="r" t="t"/>
              <a:pathLst>
                <a:path extrusionOk="0" h="1419" w="3876">
                  <a:moveTo>
                    <a:pt x="725" y="0"/>
                  </a:moveTo>
                  <a:lnTo>
                    <a:pt x="1" y="1418"/>
                  </a:lnTo>
                  <a:lnTo>
                    <a:pt x="3876" y="1418"/>
                  </a:lnTo>
                  <a:lnTo>
                    <a:pt x="315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85"/>
            <p:cNvSpPr/>
            <p:nvPr/>
          </p:nvSpPr>
          <p:spPr>
            <a:xfrm>
              <a:off x="-15584475" y="3335975"/>
              <a:ext cx="96900" cy="35450"/>
            </a:xfrm>
            <a:custGeom>
              <a:rect b="b" l="l" r="r" t="t"/>
              <a:pathLst>
                <a:path extrusionOk="0" h="1418" w="3876">
                  <a:moveTo>
                    <a:pt x="1" y="0"/>
                  </a:moveTo>
                  <a:lnTo>
                    <a:pt x="725" y="1418"/>
                  </a:lnTo>
                  <a:lnTo>
                    <a:pt x="3151" y="1418"/>
                  </a:lnTo>
                  <a:lnTo>
                    <a:pt x="387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85"/>
            <p:cNvSpPr/>
            <p:nvPr/>
          </p:nvSpPr>
          <p:spPr>
            <a:xfrm>
              <a:off x="-15597850" y="3388725"/>
              <a:ext cx="124450" cy="197725"/>
            </a:xfrm>
            <a:custGeom>
              <a:rect b="b" l="l" r="r" t="t"/>
              <a:pathLst>
                <a:path extrusionOk="0" h="7909" w="4978">
                  <a:moveTo>
                    <a:pt x="1197" y="1"/>
                  </a:moveTo>
                  <a:lnTo>
                    <a:pt x="1197" y="33"/>
                  </a:lnTo>
                  <a:lnTo>
                    <a:pt x="0" y="1261"/>
                  </a:lnTo>
                  <a:lnTo>
                    <a:pt x="0" y="6712"/>
                  </a:lnTo>
                  <a:lnTo>
                    <a:pt x="1197" y="7909"/>
                  </a:lnTo>
                  <a:lnTo>
                    <a:pt x="3781" y="7909"/>
                  </a:lnTo>
                  <a:lnTo>
                    <a:pt x="4978" y="6712"/>
                  </a:lnTo>
                  <a:lnTo>
                    <a:pt x="4978" y="1230"/>
                  </a:lnTo>
                  <a:lnTo>
                    <a:pt x="378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75" name="Google Shape;2575;p85"/>
          <p:cNvGrpSpPr/>
          <p:nvPr/>
        </p:nvGrpSpPr>
        <p:grpSpPr>
          <a:xfrm>
            <a:off x="1303491" y="1689573"/>
            <a:ext cx="450470" cy="449325"/>
            <a:chOff x="-20946600" y="3317850"/>
            <a:chExt cx="304825" cy="304050"/>
          </a:xfrm>
        </p:grpSpPr>
        <p:sp>
          <p:nvSpPr>
            <p:cNvPr id="2576" name="Google Shape;2576;p85"/>
            <p:cNvSpPr/>
            <p:nvPr/>
          </p:nvSpPr>
          <p:spPr>
            <a:xfrm>
              <a:off x="-20946600" y="3317850"/>
              <a:ext cx="232350" cy="248925"/>
            </a:xfrm>
            <a:custGeom>
              <a:rect b="b" l="l" r="r" t="t"/>
              <a:pathLst>
                <a:path extrusionOk="0" h="9957" w="9294">
                  <a:moveTo>
                    <a:pt x="4631" y="1"/>
                  </a:moveTo>
                  <a:cubicBezTo>
                    <a:pt x="3340" y="1"/>
                    <a:pt x="2268" y="977"/>
                    <a:pt x="2142" y="2237"/>
                  </a:cubicBezTo>
                  <a:cubicBezTo>
                    <a:pt x="1292" y="2521"/>
                    <a:pt x="693" y="3340"/>
                    <a:pt x="693" y="4254"/>
                  </a:cubicBezTo>
                  <a:cubicBezTo>
                    <a:pt x="693" y="4695"/>
                    <a:pt x="819" y="5073"/>
                    <a:pt x="1040" y="5451"/>
                  </a:cubicBezTo>
                  <a:cubicBezTo>
                    <a:pt x="378" y="5923"/>
                    <a:pt x="0" y="6648"/>
                    <a:pt x="0" y="7499"/>
                  </a:cubicBezTo>
                  <a:cubicBezTo>
                    <a:pt x="0" y="8853"/>
                    <a:pt x="1134" y="9956"/>
                    <a:pt x="2520" y="9956"/>
                  </a:cubicBezTo>
                  <a:lnTo>
                    <a:pt x="4316" y="9956"/>
                  </a:lnTo>
                  <a:lnTo>
                    <a:pt x="4316" y="8349"/>
                  </a:lnTo>
                  <a:lnTo>
                    <a:pt x="2962" y="7026"/>
                  </a:lnTo>
                  <a:cubicBezTo>
                    <a:pt x="2804" y="6869"/>
                    <a:pt x="2804" y="6648"/>
                    <a:pt x="2962" y="6491"/>
                  </a:cubicBezTo>
                  <a:cubicBezTo>
                    <a:pt x="3040" y="6412"/>
                    <a:pt x="3135" y="6372"/>
                    <a:pt x="3229" y="6372"/>
                  </a:cubicBezTo>
                  <a:cubicBezTo>
                    <a:pt x="3324" y="6372"/>
                    <a:pt x="3418" y="6412"/>
                    <a:pt x="3497" y="6491"/>
                  </a:cubicBezTo>
                  <a:lnTo>
                    <a:pt x="4316" y="7341"/>
                  </a:lnTo>
                  <a:lnTo>
                    <a:pt x="4316" y="5482"/>
                  </a:lnTo>
                  <a:lnTo>
                    <a:pt x="2962" y="4128"/>
                  </a:lnTo>
                  <a:cubicBezTo>
                    <a:pt x="2804" y="3970"/>
                    <a:pt x="2804" y="3781"/>
                    <a:pt x="2962" y="3624"/>
                  </a:cubicBezTo>
                  <a:cubicBezTo>
                    <a:pt x="3040" y="3545"/>
                    <a:pt x="3135" y="3505"/>
                    <a:pt x="3229" y="3505"/>
                  </a:cubicBezTo>
                  <a:cubicBezTo>
                    <a:pt x="3324" y="3505"/>
                    <a:pt x="3418" y="3545"/>
                    <a:pt x="3497" y="3624"/>
                  </a:cubicBezTo>
                  <a:lnTo>
                    <a:pt x="4316" y="4443"/>
                  </a:lnTo>
                  <a:lnTo>
                    <a:pt x="4316" y="2458"/>
                  </a:lnTo>
                  <a:cubicBezTo>
                    <a:pt x="4316" y="2237"/>
                    <a:pt x="4474" y="2080"/>
                    <a:pt x="4663" y="2080"/>
                  </a:cubicBezTo>
                  <a:cubicBezTo>
                    <a:pt x="4852" y="2080"/>
                    <a:pt x="5009" y="2237"/>
                    <a:pt x="5009" y="2458"/>
                  </a:cubicBezTo>
                  <a:lnTo>
                    <a:pt x="5009" y="5860"/>
                  </a:lnTo>
                  <a:lnTo>
                    <a:pt x="5860" y="5041"/>
                  </a:lnTo>
                  <a:cubicBezTo>
                    <a:pt x="5939" y="4963"/>
                    <a:pt x="6025" y="4923"/>
                    <a:pt x="6112" y="4923"/>
                  </a:cubicBezTo>
                  <a:cubicBezTo>
                    <a:pt x="6199" y="4923"/>
                    <a:pt x="6285" y="4963"/>
                    <a:pt x="6364" y="5041"/>
                  </a:cubicBezTo>
                  <a:cubicBezTo>
                    <a:pt x="6522" y="5199"/>
                    <a:pt x="6522" y="5388"/>
                    <a:pt x="6364" y="5545"/>
                  </a:cubicBezTo>
                  <a:lnTo>
                    <a:pt x="5009" y="6900"/>
                  </a:lnTo>
                  <a:lnTo>
                    <a:pt x="5009" y="9956"/>
                  </a:lnTo>
                  <a:lnTo>
                    <a:pt x="6805" y="9956"/>
                  </a:lnTo>
                  <a:cubicBezTo>
                    <a:pt x="8160" y="9956"/>
                    <a:pt x="9294" y="8853"/>
                    <a:pt x="9294" y="7499"/>
                  </a:cubicBezTo>
                  <a:cubicBezTo>
                    <a:pt x="9294" y="6648"/>
                    <a:pt x="8884" y="5923"/>
                    <a:pt x="8223" y="5451"/>
                  </a:cubicBezTo>
                  <a:cubicBezTo>
                    <a:pt x="8443" y="5073"/>
                    <a:pt x="8569" y="4695"/>
                    <a:pt x="8569" y="4254"/>
                  </a:cubicBezTo>
                  <a:cubicBezTo>
                    <a:pt x="8569" y="3340"/>
                    <a:pt x="7971" y="2521"/>
                    <a:pt x="7120" y="2237"/>
                  </a:cubicBezTo>
                  <a:cubicBezTo>
                    <a:pt x="6994" y="977"/>
                    <a:pt x="5923" y="1"/>
                    <a:pt x="46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85"/>
            <p:cNvSpPr/>
            <p:nvPr/>
          </p:nvSpPr>
          <p:spPr>
            <a:xfrm>
              <a:off x="-20775700" y="3318650"/>
              <a:ext cx="133925" cy="249700"/>
            </a:xfrm>
            <a:custGeom>
              <a:rect b="b" l="l" r="r" t="t"/>
              <a:pathLst>
                <a:path extrusionOk="0" h="9988" w="5357">
                  <a:moveTo>
                    <a:pt x="694" y="0"/>
                  </a:moveTo>
                  <a:cubicBezTo>
                    <a:pt x="473" y="0"/>
                    <a:pt x="253" y="32"/>
                    <a:pt x="1" y="126"/>
                  </a:cubicBezTo>
                  <a:cubicBezTo>
                    <a:pt x="473" y="567"/>
                    <a:pt x="820" y="1103"/>
                    <a:pt x="977" y="1764"/>
                  </a:cubicBezTo>
                  <a:cubicBezTo>
                    <a:pt x="1891" y="2300"/>
                    <a:pt x="2490" y="3245"/>
                    <a:pt x="2490" y="4285"/>
                  </a:cubicBezTo>
                  <a:cubicBezTo>
                    <a:pt x="2490" y="4663"/>
                    <a:pt x="2395" y="4978"/>
                    <a:pt x="2269" y="5293"/>
                  </a:cubicBezTo>
                  <a:cubicBezTo>
                    <a:pt x="2836" y="5860"/>
                    <a:pt x="3183" y="6648"/>
                    <a:pt x="3183" y="7498"/>
                  </a:cubicBezTo>
                  <a:cubicBezTo>
                    <a:pt x="3183" y="8506"/>
                    <a:pt x="2710" y="9389"/>
                    <a:pt x="1985" y="9987"/>
                  </a:cubicBezTo>
                  <a:lnTo>
                    <a:pt x="2836" y="9987"/>
                  </a:lnTo>
                  <a:cubicBezTo>
                    <a:pt x="4222" y="9987"/>
                    <a:pt x="5325" y="8853"/>
                    <a:pt x="5325" y="7498"/>
                  </a:cubicBezTo>
                  <a:cubicBezTo>
                    <a:pt x="5357" y="6679"/>
                    <a:pt x="4915" y="5891"/>
                    <a:pt x="4285" y="5450"/>
                  </a:cubicBezTo>
                  <a:cubicBezTo>
                    <a:pt x="4537" y="5104"/>
                    <a:pt x="4632" y="4694"/>
                    <a:pt x="4632" y="4253"/>
                  </a:cubicBezTo>
                  <a:cubicBezTo>
                    <a:pt x="4632" y="3340"/>
                    <a:pt x="4065" y="2520"/>
                    <a:pt x="3183" y="2237"/>
                  </a:cubicBezTo>
                  <a:cubicBezTo>
                    <a:pt x="3057" y="977"/>
                    <a:pt x="2017" y="0"/>
                    <a:pt x="6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85"/>
            <p:cNvSpPr/>
            <p:nvPr/>
          </p:nvSpPr>
          <p:spPr>
            <a:xfrm>
              <a:off x="-20890700" y="3586425"/>
              <a:ext cx="195375" cy="35475"/>
            </a:xfrm>
            <a:custGeom>
              <a:rect b="b" l="l" r="r" t="t"/>
              <a:pathLst>
                <a:path extrusionOk="0" h="1419" w="7815">
                  <a:moveTo>
                    <a:pt x="2112" y="1"/>
                  </a:moveTo>
                  <a:lnTo>
                    <a:pt x="2112" y="725"/>
                  </a:lnTo>
                  <a:lnTo>
                    <a:pt x="347" y="725"/>
                  </a:lnTo>
                  <a:cubicBezTo>
                    <a:pt x="158" y="725"/>
                    <a:pt x="1" y="883"/>
                    <a:pt x="1" y="1072"/>
                  </a:cubicBezTo>
                  <a:cubicBezTo>
                    <a:pt x="1" y="1261"/>
                    <a:pt x="158" y="1418"/>
                    <a:pt x="347" y="1418"/>
                  </a:cubicBezTo>
                  <a:lnTo>
                    <a:pt x="7468" y="1418"/>
                  </a:lnTo>
                  <a:cubicBezTo>
                    <a:pt x="7657" y="1418"/>
                    <a:pt x="7814" y="1261"/>
                    <a:pt x="7814" y="1072"/>
                  </a:cubicBezTo>
                  <a:cubicBezTo>
                    <a:pt x="7814" y="883"/>
                    <a:pt x="7625" y="725"/>
                    <a:pt x="7436" y="725"/>
                  </a:cubicBezTo>
                  <a:lnTo>
                    <a:pt x="5672" y="725"/>
                  </a:lnTo>
                  <a:lnTo>
                    <a:pt x="5672" y="1"/>
                  </a:lnTo>
                  <a:lnTo>
                    <a:pt x="4947" y="1"/>
                  </a:lnTo>
                  <a:lnTo>
                    <a:pt x="4947" y="725"/>
                  </a:lnTo>
                  <a:lnTo>
                    <a:pt x="2836" y="725"/>
                  </a:lnTo>
                  <a:lnTo>
                    <a:pt x="283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79" name="Google Shape;2579;p85"/>
          <p:cNvGrpSpPr/>
          <p:nvPr/>
        </p:nvGrpSpPr>
        <p:grpSpPr>
          <a:xfrm>
            <a:off x="1304064" y="2243729"/>
            <a:ext cx="449325" cy="449030"/>
            <a:chOff x="-20945825" y="3692175"/>
            <a:chExt cx="304050" cy="303850"/>
          </a:xfrm>
        </p:grpSpPr>
        <p:sp>
          <p:nvSpPr>
            <p:cNvPr id="2580" name="Google Shape;2580;p85"/>
            <p:cNvSpPr/>
            <p:nvPr/>
          </p:nvSpPr>
          <p:spPr>
            <a:xfrm>
              <a:off x="-20841850" y="3692175"/>
              <a:ext cx="92950" cy="89600"/>
            </a:xfrm>
            <a:custGeom>
              <a:rect b="b" l="l" r="r" t="t"/>
              <a:pathLst>
                <a:path extrusionOk="0" h="3584" w="3718">
                  <a:moveTo>
                    <a:pt x="410" y="0"/>
                  </a:moveTo>
                  <a:cubicBezTo>
                    <a:pt x="323" y="0"/>
                    <a:pt x="237" y="40"/>
                    <a:pt x="158" y="118"/>
                  </a:cubicBezTo>
                  <a:cubicBezTo>
                    <a:pt x="0" y="276"/>
                    <a:pt x="0" y="465"/>
                    <a:pt x="158" y="622"/>
                  </a:cubicBezTo>
                  <a:lnTo>
                    <a:pt x="819" y="1221"/>
                  </a:lnTo>
                  <a:cubicBezTo>
                    <a:pt x="630" y="1442"/>
                    <a:pt x="473" y="1788"/>
                    <a:pt x="473" y="2166"/>
                  </a:cubicBezTo>
                  <a:cubicBezTo>
                    <a:pt x="473" y="2954"/>
                    <a:pt x="1103" y="3584"/>
                    <a:pt x="1891" y="3584"/>
                  </a:cubicBezTo>
                  <a:cubicBezTo>
                    <a:pt x="2678" y="3584"/>
                    <a:pt x="3308" y="2954"/>
                    <a:pt x="3308" y="2166"/>
                  </a:cubicBezTo>
                  <a:cubicBezTo>
                    <a:pt x="3308" y="1788"/>
                    <a:pt x="3182" y="1473"/>
                    <a:pt x="2962" y="1221"/>
                  </a:cubicBezTo>
                  <a:lnTo>
                    <a:pt x="3560" y="622"/>
                  </a:lnTo>
                  <a:cubicBezTo>
                    <a:pt x="3718" y="465"/>
                    <a:pt x="3718" y="276"/>
                    <a:pt x="3560" y="118"/>
                  </a:cubicBezTo>
                  <a:cubicBezTo>
                    <a:pt x="3482" y="40"/>
                    <a:pt x="3387" y="0"/>
                    <a:pt x="3293" y="0"/>
                  </a:cubicBezTo>
                  <a:cubicBezTo>
                    <a:pt x="3198" y="0"/>
                    <a:pt x="3103" y="40"/>
                    <a:pt x="3025" y="118"/>
                  </a:cubicBezTo>
                  <a:lnTo>
                    <a:pt x="2332" y="811"/>
                  </a:lnTo>
                  <a:cubicBezTo>
                    <a:pt x="2174" y="780"/>
                    <a:pt x="2017" y="748"/>
                    <a:pt x="1859" y="748"/>
                  </a:cubicBezTo>
                  <a:cubicBezTo>
                    <a:pt x="1702" y="748"/>
                    <a:pt x="1544" y="780"/>
                    <a:pt x="1386" y="811"/>
                  </a:cubicBezTo>
                  <a:lnTo>
                    <a:pt x="662" y="118"/>
                  </a:lnTo>
                  <a:cubicBezTo>
                    <a:pt x="583" y="40"/>
                    <a:pt x="496" y="0"/>
                    <a:pt x="41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85"/>
            <p:cNvSpPr/>
            <p:nvPr/>
          </p:nvSpPr>
          <p:spPr>
            <a:xfrm>
              <a:off x="-20945825" y="3746325"/>
              <a:ext cx="304050" cy="70900"/>
            </a:xfrm>
            <a:custGeom>
              <a:rect b="b" l="l" r="r" t="t"/>
              <a:pathLst>
                <a:path extrusionOk="0" h="2836" w="12162">
                  <a:moveTo>
                    <a:pt x="1072" y="0"/>
                  </a:moveTo>
                  <a:cubicBezTo>
                    <a:pt x="473" y="0"/>
                    <a:pt x="1" y="473"/>
                    <a:pt x="1" y="1071"/>
                  </a:cubicBezTo>
                  <a:lnTo>
                    <a:pt x="1" y="1953"/>
                  </a:lnTo>
                  <a:cubicBezTo>
                    <a:pt x="1" y="2426"/>
                    <a:pt x="379" y="2836"/>
                    <a:pt x="851" y="2836"/>
                  </a:cubicBezTo>
                  <a:lnTo>
                    <a:pt x="11311" y="2836"/>
                  </a:lnTo>
                  <a:cubicBezTo>
                    <a:pt x="11783" y="2836"/>
                    <a:pt x="12162" y="2426"/>
                    <a:pt x="12162" y="1953"/>
                  </a:cubicBezTo>
                  <a:lnTo>
                    <a:pt x="12162" y="1071"/>
                  </a:lnTo>
                  <a:cubicBezTo>
                    <a:pt x="12162" y="473"/>
                    <a:pt x="11657" y="0"/>
                    <a:pt x="11059" y="0"/>
                  </a:cubicBezTo>
                  <a:cubicBezTo>
                    <a:pt x="9988" y="0"/>
                    <a:pt x="8916" y="284"/>
                    <a:pt x="8034" y="819"/>
                  </a:cubicBezTo>
                  <a:cubicBezTo>
                    <a:pt x="7719" y="1607"/>
                    <a:pt x="6932" y="2174"/>
                    <a:pt x="6050" y="2174"/>
                  </a:cubicBezTo>
                  <a:cubicBezTo>
                    <a:pt x="5136" y="2174"/>
                    <a:pt x="4411" y="1607"/>
                    <a:pt x="4096" y="819"/>
                  </a:cubicBezTo>
                  <a:cubicBezTo>
                    <a:pt x="3183" y="315"/>
                    <a:pt x="2111" y="0"/>
                    <a:pt x="107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85"/>
            <p:cNvSpPr/>
            <p:nvPr/>
          </p:nvSpPr>
          <p:spPr>
            <a:xfrm>
              <a:off x="-20814300" y="3864450"/>
              <a:ext cx="39425" cy="131575"/>
            </a:xfrm>
            <a:custGeom>
              <a:rect b="b" l="l" r="r" t="t"/>
              <a:pathLst>
                <a:path extrusionOk="0" h="5263" w="1577">
                  <a:moveTo>
                    <a:pt x="789" y="1"/>
                  </a:moveTo>
                  <a:cubicBezTo>
                    <a:pt x="568" y="221"/>
                    <a:pt x="284" y="410"/>
                    <a:pt x="1" y="631"/>
                  </a:cubicBezTo>
                  <a:cubicBezTo>
                    <a:pt x="127" y="757"/>
                    <a:pt x="284" y="852"/>
                    <a:pt x="442" y="883"/>
                  </a:cubicBezTo>
                  <a:lnTo>
                    <a:pt x="442" y="4916"/>
                  </a:lnTo>
                  <a:cubicBezTo>
                    <a:pt x="442" y="5105"/>
                    <a:pt x="600" y="5262"/>
                    <a:pt x="789" y="5262"/>
                  </a:cubicBezTo>
                  <a:cubicBezTo>
                    <a:pt x="978" y="5262"/>
                    <a:pt x="1135" y="5105"/>
                    <a:pt x="1135" y="4916"/>
                  </a:cubicBezTo>
                  <a:lnTo>
                    <a:pt x="1135" y="883"/>
                  </a:lnTo>
                  <a:cubicBezTo>
                    <a:pt x="1293" y="852"/>
                    <a:pt x="1450" y="757"/>
                    <a:pt x="1576" y="631"/>
                  </a:cubicBezTo>
                  <a:cubicBezTo>
                    <a:pt x="1293" y="410"/>
                    <a:pt x="1041" y="221"/>
                    <a:pt x="7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85"/>
            <p:cNvSpPr/>
            <p:nvPr/>
          </p:nvSpPr>
          <p:spPr>
            <a:xfrm>
              <a:off x="-20929275" y="3834525"/>
              <a:ext cx="268600" cy="53600"/>
            </a:xfrm>
            <a:custGeom>
              <a:rect b="b" l="l" r="r" t="t"/>
              <a:pathLst>
                <a:path extrusionOk="0" h="2144" w="10744">
                  <a:moveTo>
                    <a:pt x="788" y="1"/>
                  </a:moveTo>
                  <a:cubicBezTo>
                    <a:pt x="441" y="1"/>
                    <a:pt x="126" y="284"/>
                    <a:pt x="32" y="631"/>
                  </a:cubicBezTo>
                  <a:cubicBezTo>
                    <a:pt x="0" y="788"/>
                    <a:pt x="0" y="914"/>
                    <a:pt x="0" y="1072"/>
                  </a:cubicBezTo>
                  <a:cubicBezTo>
                    <a:pt x="0" y="1670"/>
                    <a:pt x="473" y="2143"/>
                    <a:pt x="1071" y="2143"/>
                  </a:cubicBezTo>
                  <a:cubicBezTo>
                    <a:pt x="2111" y="2143"/>
                    <a:pt x="3308" y="1828"/>
                    <a:pt x="4253" y="1103"/>
                  </a:cubicBezTo>
                  <a:lnTo>
                    <a:pt x="4285" y="1072"/>
                  </a:lnTo>
                  <a:cubicBezTo>
                    <a:pt x="4537" y="914"/>
                    <a:pt x="4757" y="725"/>
                    <a:pt x="5009" y="473"/>
                  </a:cubicBezTo>
                  <a:lnTo>
                    <a:pt x="5104" y="379"/>
                  </a:lnTo>
                  <a:cubicBezTo>
                    <a:pt x="5167" y="316"/>
                    <a:pt x="5262" y="284"/>
                    <a:pt x="5360" y="284"/>
                  </a:cubicBezTo>
                  <a:cubicBezTo>
                    <a:pt x="5458" y="284"/>
                    <a:pt x="5561" y="316"/>
                    <a:pt x="5640" y="379"/>
                  </a:cubicBezTo>
                  <a:lnTo>
                    <a:pt x="5766" y="473"/>
                  </a:lnTo>
                  <a:cubicBezTo>
                    <a:pt x="5955" y="694"/>
                    <a:pt x="6175" y="914"/>
                    <a:pt x="6459" y="1072"/>
                  </a:cubicBezTo>
                  <a:lnTo>
                    <a:pt x="6490" y="1103"/>
                  </a:lnTo>
                  <a:cubicBezTo>
                    <a:pt x="7341" y="1702"/>
                    <a:pt x="8475" y="2143"/>
                    <a:pt x="9704" y="2143"/>
                  </a:cubicBezTo>
                  <a:cubicBezTo>
                    <a:pt x="10271" y="2143"/>
                    <a:pt x="10743" y="1670"/>
                    <a:pt x="10743" y="1072"/>
                  </a:cubicBezTo>
                  <a:cubicBezTo>
                    <a:pt x="10743" y="914"/>
                    <a:pt x="10743" y="788"/>
                    <a:pt x="10712" y="631"/>
                  </a:cubicBezTo>
                  <a:cubicBezTo>
                    <a:pt x="10712" y="284"/>
                    <a:pt x="10397" y="1"/>
                    <a:pt x="998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84" name="Google Shape;2584;p85"/>
          <p:cNvGrpSpPr/>
          <p:nvPr/>
        </p:nvGrpSpPr>
        <p:grpSpPr>
          <a:xfrm>
            <a:off x="1329667" y="2797442"/>
            <a:ext cx="398119" cy="448143"/>
            <a:chOff x="-20930075" y="4066100"/>
            <a:chExt cx="269400" cy="303250"/>
          </a:xfrm>
        </p:grpSpPr>
        <p:sp>
          <p:nvSpPr>
            <p:cNvPr id="2585" name="Google Shape;2585;p85"/>
            <p:cNvSpPr/>
            <p:nvPr/>
          </p:nvSpPr>
          <p:spPr>
            <a:xfrm>
              <a:off x="-20865475" y="4066100"/>
              <a:ext cx="141775" cy="144150"/>
            </a:xfrm>
            <a:custGeom>
              <a:rect b="b" l="l" r="r" t="t"/>
              <a:pathLst>
                <a:path extrusionOk="0" h="5766" w="5671">
                  <a:moveTo>
                    <a:pt x="2836" y="2174"/>
                  </a:moveTo>
                  <a:cubicBezTo>
                    <a:pt x="3245" y="2174"/>
                    <a:pt x="3560" y="2489"/>
                    <a:pt x="3560" y="2867"/>
                  </a:cubicBezTo>
                  <a:cubicBezTo>
                    <a:pt x="3560" y="3277"/>
                    <a:pt x="3245" y="3592"/>
                    <a:pt x="2836" y="3592"/>
                  </a:cubicBezTo>
                  <a:cubicBezTo>
                    <a:pt x="2457" y="3592"/>
                    <a:pt x="2142" y="3277"/>
                    <a:pt x="2142" y="2867"/>
                  </a:cubicBezTo>
                  <a:cubicBezTo>
                    <a:pt x="2142" y="2489"/>
                    <a:pt x="2457" y="2174"/>
                    <a:pt x="2836" y="2174"/>
                  </a:cubicBezTo>
                  <a:close/>
                  <a:moveTo>
                    <a:pt x="2836" y="0"/>
                  </a:moveTo>
                  <a:cubicBezTo>
                    <a:pt x="2457" y="0"/>
                    <a:pt x="2111" y="252"/>
                    <a:pt x="1890" y="599"/>
                  </a:cubicBezTo>
                  <a:cubicBezTo>
                    <a:pt x="1791" y="563"/>
                    <a:pt x="1685" y="545"/>
                    <a:pt x="1577" y="545"/>
                  </a:cubicBezTo>
                  <a:cubicBezTo>
                    <a:pt x="1307" y="545"/>
                    <a:pt x="1031" y="657"/>
                    <a:pt x="851" y="882"/>
                  </a:cubicBezTo>
                  <a:cubicBezTo>
                    <a:pt x="630" y="1071"/>
                    <a:pt x="536" y="1355"/>
                    <a:pt x="536" y="1607"/>
                  </a:cubicBezTo>
                  <a:cubicBezTo>
                    <a:pt x="536" y="1733"/>
                    <a:pt x="536" y="1827"/>
                    <a:pt x="567" y="1922"/>
                  </a:cubicBezTo>
                  <a:cubicBezTo>
                    <a:pt x="189" y="2142"/>
                    <a:pt x="0" y="2489"/>
                    <a:pt x="0" y="2867"/>
                  </a:cubicBezTo>
                  <a:cubicBezTo>
                    <a:pt x="0" y="3308"/>
                    <a:pt x="189" y="3655"/>
                    <a:pt x="567" y="3812"/>
                  </a:cubicBezTo>
                  <a:cubicBezTo>
                    <a:pt x="536" y="3938"/>
                    <a:pt x="536" y="4033"/>
                    <a:pt x="536" y="4127"/>
                  </a:cubicBezTo>
                  <a:cubicBezTo>
                    <a:pt x="536" y="4411"/>
                    <a:pt x="630" y="4694"/>
                    <a:pt x="851" y="4883"/>
                  </a:cubicBezTo>
                  <a:cubicBezTo>
                    <a:pt x="1036" y="5092"/>
                    <a:pt x="1325" y="5216"/>
                    <a:pt x="1603" y="5216"/>
                  </a:cubicBezTo>
                  <a:cubicBezTo>
                    <a:pt x="1702" y="5216"/>
                    <a:pt x="1799" y="5200"/>
                    <a:pt x="1890" y="5167"/>
                  </a:cubicBezTo>
                  <a:cubicBezTo>
                    <a:pt x="2111" y="5513"/>
                    <a:pt x="2457" y="5766"/>
                    <a:pt x="2836" y="5766"/>
                  </a:cubicBezTo>
                  <a:cubicBezTo>
                    <a:pt x="3245" y="5766"/>
                    <a:pt x="3592" y="5513"/>
                    <a:pt x="3781" y="5167"/>
                  </a:cubicBezTo>
                  <a:cubicBezTo>
                    <a:pt x="3889" y="5203"/>
                    <a:pt x="3999" y="5221"/>
                    <a:pt x="4109" y="5221"/>
                  </a:cubicBezTo>
                  <a:cubicBezTo>
                    <a:pt x="4382" y="5221"/>
                    <a:pt x="4649" y="5108"/>
                    <a:pt x="4852" y="4883"/>
                  </a:cubicBezTo>
                  <a:cubicBezTo>
                    <a:pt x="5041" y="4694"/>
                    <a:pt x="5167" y="4411"/>
                    <a:pt x="5167" y="4127"/>
                  </a:cubicBezTo>
                  <a:cubicBezTo>
                    <a:pt x="5167" y="4033"/>
                    <a:pt x="5167" y="3938"/>
                    <a:pt x="5135" y="3812"/>
                  </a:cubicBezTo>
                  <a:cubicBezTo>
                    <a:pt x="5482" y="3623"/>
                    <a:pt x="5671" y="3277"/>
                    <a:pt x="5671" y="2867"/>
                  </a:cubicBezTo>
                  <a:cubicBezTo>
                    <a:pt x="5671" y="2489"/>
                    <a:pt x="5450" y="2142"/>
                    <a:pt x="5135" y="1922"/>
                  </a:cubicBezTo>
                  <a:cubicBezTo>
                    <a:pt x="5167" y="1827"/>
                    <a:pt x="5167" y="1733"/>
                    <a:pt x="5167" y="1607"/>
                  </a:cubicBezTo>
                  <a:cubicBezTo>
                    <a:pt x="5167" y="1355"/>
                    <a:pt x="5041" y="1071"/>
                    <a:pt x="4852" y="882"/>
                  </a:cubicBezTo>
                  <a:cubicBezTo>
                    <a:pt x="4643" y="673"/>
                    <a:pt x="4348" y="550"/>
                    <a:pt x="4069" y="550"/>
                  </a:cubicBezTo>
                  <a:cubicBezTo>
                    <a:pt x="3969" y="550"/>
                    <a:pt x="3872" y="566"/>
                    <a:pt x="3781" y="599"/>
                  </a:cubicBezTo>
                  <a:cubicBezTo>
                    <a:pt x="3592" y="252"/>
                    <a:pt x="3245" y="0"/>
                    <a:pt x="28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85"/>
            <p:cNvSpPr/>
            <p:nvPr/>
          </p:nvSpPr>
          <p:spPr>
            <a:xfrm>
              <a:off x="-20930075" y="4191325"/>
              <a:ext cx="269400" cy="178025"/>
            </a:xfrm>
            <a:custGeom>
              <a:rect b="b" l="l" r="r" t="t"/>
              <a:pathLst>
                <a:path extrusionOk="0" h="7121" w="10776">
                  <a:moveTo>
                    <a:pt x="379" y="0"/>
                  </a:moveTo>
                  <a:cubicBezTo>
                    <a:pt x="253" y="0"/>
                    <a:pt x="190" y="32"/>
                    <a:pt x="95" y="95"/>
                  </a:cubicBezTo>
                  <a:cubicBezTo>
                    <a:pt x="32" y="189"/>
                    <a:pt x="1" y="252"/>
                    <a:pt x="1" y="378"/>
                  </a:cubicBezTo>
                  <a:cubicBezTo>
                    <a:pt x="1" y="473"/>
                    <a:pt x="190" y="2710"/>
                    <a:pt x="1103" y="3655"/>
                  </a:cubicBezTo>
                  <a:cubicBezTo>
                    <a:pt x="1513" y="4096"/>
                    <a:pt x="1922" y="4285"/>
                    <a:pt x="2364" y="4285"/>
                  </a:cubicBezTo>
                  <a:cubicBezTo>
                    <a:pt x="2679" y="4285"/>
                    <a:pt x="3025" y="4159"/>
                    <a:pt x="3340" y="3907"/>
                  </a:cubicBezTo>
                  <a:lnTo>
                    <a:pt x="4947" y="5514"/>
                  </a:lnTo>
                  <a:lnTo>
                    <a:pt x="4947" y="6427"/>
                  </a:lnTo>
                  <a:lnTo>
                    <a:pt x="2458" y="6427"/>
                  </a:lnTo>
                  <a:cubicBezTo>
                    <a:pt x="2269" y="6427"/>
                    <a:pt x="2112" y="6585"/>
                    <a:pt x="2112" y="6774"/>
                  </a:cubicBezTo>
                  <a:cubicBezTo>
                    <a:pt x="2112" y="6963"/>
                    <a:pt x="2269" y="7120"/>
                    <a:pt x="2458" y="7120"/>
                  </a:cubicBezTo>
                  <a:lnTo>
                    <a:pt x="8192" y="7120"/>
                  </a:lnTo>
                  <a:cubicBezTo>
                    <a:pt x="8381" y="7120"/>
                    <a:pt x="8539" y="6963"/>
                    <a:pt x="8539" y="6774"/>
                  </a:cubicBezTo>
                  <a:cubicBezTo>
                    <a:pt x="8539" y="6585"/>
                    <a:pt x="8381" y="6427"/>
                    <a:pt x="8192" y="6427"/>
                  </a:cubicBezTo>
                  <a:lnTo>
                    <a:pt x="5672" y="6427"/>
                  </a:lnTo>
                  <a:lnTo>
                    <a:pt x="5672" y="6207"/>
                  </a:lnTo>
                  <a:lnTo>
                    <a:pt x="7278" y="4600"/>
                  </a:lnTo>
                  <a:cubicBezTo>
                    <a:pt x="7751" y="4884"/>
                    <a:pt x="8066" y="5010"/>
                    <a:pt x="8413" y="5010"/>
                  </a:cubicBezTo>
                  <a:cubicBezTo>
                    <a:pt x="8854" y="5010"/>
                    <a:pt x="9232" y="4789"/>
                    <a:pt x="9673" y="4380"/>
                  </a:cubicBezTo>
                  <a:cubicBezTo>
                    <a:pt x="10586" y="3466"/>
                    <a:pt x="10775" y="1229"/>
                    <a:pt x="10775" y="1103"/>
                  </a:cubicBezTo>
                  <a:cubicBezTo>
                    <a:pt x="10775" y="977"/>
                    <a:pt x="10744" y="883"/>
                    <a:pt x="10649" y="820"/>
                  </a:cubicBezTo>
                  <a:cubicBezTo>
                    <a:pt x="10586" y="757"/>
                    <a:pt x="10492" y="693"/>
                    <a:pt x="10397" y="693"/>
                  </a:cubicBezTo>
                  <a:cubicBezTo>
                    <a:pt x="10303" y="693"/>
                    <a:pt x="8066" y="883"/>
                    <a:pt x="7121" y="1796"/>
                  </a:cubicBezTo>
                  <a:cubicBezTo>
                    <a:pt x="6365" y="2552"/>
                    <a:pt x="6302" y="3308"/>
                    <a:pt x="6869" y="4033"/>
                  </a:cubicBezTo>
                  <a:lnTo>
                    <a:pt x="5735" y="5167"/>
                  </a:lnTo>
                  <a:lnTo>
                    <a:pt x="5735" y="1324"/>
                  </a:lnTo>
                  <a:cubicBezTo>
                    <a:pt x="5609" y="1387"/>
                    <a:pt x="5514" y="1387"/>
                    <a:pt x="5388" y="1387"/>
                  </a:cubicBezTo>
                  <a:cubicBezTo>
                    <a:pt x="5262" y="1387"/>
                    <a:pt x="5136" y="1387"/>
                    <a:pt x="5041" y="1324"/>
                  </a:cubicBezTo>
                  <a:lnTo>
                    <a:pt x="5041" y="4443"/>
                  </a:lnTo>
                  <a:lnTo>
                    <a:pt x="3876" y="3340"/>
                  </a:lnTo>
                  <a:cubicBezTo>
                    <a:pt x="4474" y="2584"/>
                    <a:pt x="4411" y="1828"/>
                    <a:pt x="3655" y="1103"/>
                  </a:cubicBezTo>
                  <a:cubicBezTo>
                    <a:pt x="2742" y="189"/>
                    <a:pt x="505" y="0"/>
                    <a:pt x="37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87" name="Google Shape;2587;p85"/>
          <p:cNvGrpSpPr/>
          <p:nvPr/>
        </p:nvGrpSpPr>
        <p:grpSpPr>
          <a:xfrm>
            <a:off x="4110888" y="1689848"/>
            <a:ext cx="372516" cy="448771"/>
            <a:chOff x="-18994100" y="3334775"/>
            <a:chExt cx="252075" cy="303675"/>
          </a:xfrm>
        </p:grpSpPr>
        <p:sp>
          <p:nvSpPr>
            <p:cNvPr id="2588" name="Google Shape;2588;p85"/>
            <p:cNvSpPr/>
            <p:nvPr/>
          </p:nvSpPr>
          <p:spPr>
            <a:xfrm>
              <a:off x="-18967300" y="3424975"/>
              <a:ext cx="198500" cy="207150"/>
            </a:xfrm>
            <a:custGeom>
              <a:rect b="b" l="l" r="r" t="t"/>
              <a:pathLst>
                <a:path extrusionOk="0" h="8286" w="7940">
                  <a:moveTo>
                    <a:pt x="2552" y="3592"/>
                  </a:moveTo>
                  <a:cubicBezTo>
                    <a:pt x="2772" y="3592"/>
                    <a:pt x="2930" y="3749"/>
                    <a:pt x="2930" y="3938"/>
                  </a:cubicBezTo>
                  <a:cubicBezTo>
                    <a:pt x="2930" y="4096"/>
                    <a:pt x="2772" y="4316"/>
                    <a:pt x="2552" y="4316"/>
                  </a:cubicBezTo>
                  <a:cubicBezTo>
                    <a:pt x="2363" y="4316"/>
                    <a:pt x="2205" y="4159"/>
                    <a:pt x="2205" y="3938"/>
                  </a:cubicBezTo>
                  <a:cubicBezTo>
                    <a:pt x="2205" y="3749"/>
                    <a:pt x="2363" y="3592"/>
                    <a:pt x="2552" y="3592"/>
                  </a:cubicBezTo>
                  <a:close/>
                  <a:moveTo>
                    <a:pt x="5387" y="3592"/>
                  </a:moveTo>
                  <a:cubicBezTo>
                    <a:pt x="5608" y="3592"/>
                    <a:pt x="5765" y="3749"/>
                    <a:pt x="5765" y="3938"/>
                  </a:cubicBezTo>
                  <a:cubicBezTo>
                    <a:pt x="5765" y="4096"/>
                    <a:pt x="5608" y="4316"/>
                    <a:pt x="5387" y="4316"/>
                  </a:cubicBezTo>
                  <a:cubicBezTo>
                    <a:pt x="5198" y="4316"/>
                    <a:pt x="5041" y="4159"/>
                    <a:pt x="5041" y="3938"/>
                  </a:cubicBezTo>
                  <a:cubicBezTo>
                    <a:pt x="5041" y="3749"/>
                    <a:pt x="5198" y="3592"/>
                    <a:pt x="5387" y="3592"/>
                  </a:cubicBezTo>
                  <a:close/>
                  <a:moveTo>
                    <a:pt x="3623" y="0"/>
                  </a:moveTo>
                  <a:cubicBezTo>
                    <a:pt x="3277" y="63"/>
                    <a:pt x="2930" y="126"/>
                    <a:pt x="2583" y="315"/>
                  </a:cubicBezTo>
                  <a:cubicBezTo>
                    <a:pt x="1733" y="725"/>
                    <a:pt x="1166" y="1418"/>
                    <a:pt x="882" y="2332"/>
                  </a:cubicBezTo>
                  <a:cubicBezTo>
                    <a:pt x="882" y="2363"/>
                    <a:pt x="851" y="2363"/>
                    <a:pt x="851" y="2426"/>
                  </a:cubicBezTo>
                  <a:cubicBezTo>
                    <a:pt x="756" y="2741"/>
                    <a:pt x="725" y="3056"/>
                    <a:pt x="725" y="3371"/>
                  </a:cubicBezTo>
                  <a:lnTo>
                    <a:pt x="725" y="3466"/>
                  </a:lnTo>
                  <a:cubicBezTo>
                    <a:pt x="725" y="3749"/>
                    <a:pt x="599" y="4001"/>
                    <a:pt x="410" y="4253"/>
                  </a:cubicBezTo>
                  <a:cubicBezTo>
                    <a:pt x="126" y="4600"/>
                    <a:pt x="0" y="4978"/>
                    <a:pt x="0" y="5356"/>
                  </a:cubicBezTo>
                  <a:cubicBezTo>
                    <a:pt x="0" y="6144"/>
                    <a:pt x="599" y="6900"/>
                    <a:pt x="1575" y="7372"/>
                  </a:cubicBezTo>
                  <a:cubicBezTo>
                    <a:pt x="1733" y="7782"/>
                    <a:pt x="2111" y="8034"/>
                    <a:pt x="2520" y="8286"/>
                  </a:cubicBezTo>
                  <a:lnTo>
                    <a:pt x="3592" y="6711"/>
                  </a:lnTo>
                  <a:lnTo>
                    <a:pt x="3592" y="6238"/>
                  </a:lnTo>
                  <a:lnTo>
                    <a:pt x="2993" y="5640"/>
                  </a:lnTo>
                  <a:cubicBezTo>
                    <a:pt x="2835" y="5482"/>
                    <a:pt x="2835" y="5293"/>
                    <a:pt x="2993" y="5136"/>
                  </a:cubicBezTo>
                  <a:cubicBezTo>
                    <a:pt x="3072" y="5057"/>
                    <a:pt x="3166" y="5017"/>
                    <a:pt x="3261" y="5017"/>
                  </a:cubicBezTo>
                  <a:cubicBezTo>
                    <a:pt x="3355" y="5017"/>
                    <a:pt x="3450" y="5057"/>
                    <a:pt x="3529" y="5136"/>
                  </a:cubicBezTo>
                  <a:lnTo>
                    <a:pt x="4001" y="5608"/>
                  </a:lnTo>
                  <a:lnTo>
                    <a:pt x="4474" y="5136"/>
                  </a:lnTo>
                  <a:cubicBezTo>
                    <a:pt x="4553" y="5057"/>
                    <a:pt x="4639" y="5017"/>
                    <a:pt x="4726" y="5017"/>
                  </a:cubicBezTo>
                  <a:cubicBezTo>
                    <a:pt x="4812" y="5017"/>
                    <a:pt x="4899" y="5057"/>
                    <a:pt x="4978" y="5136"/>
                  </a:cubicBezTo>
                  <a:cubicBezTo>
                    <a:pt x="5135" y="5293"/>
                    <a:pt x="5135" y="5482"/>
                    <a:pt x="4978" y="5640"/>
                  </a:cubicBezTo>
                  <a:lnTo>
                    <a:pt x="4379" y="6238"/>
                  </a:lnTo>
                  <a:lnTo>
                    <a:pt x="4379" y="6711"/>
                  </a:lnTo>
                  <a:lnTo>
                    <a:pt x="5450" y="8286"/>
                  </a:lnTo>
                  <a:cubicBezTo>
                    <a:pt x="5891" y="8097"/>
                    <a:pt x="6238" y="7782"/>
                    <a:pt x="6396" y="7372"/>
                  </a:cubicBezTo>
                  <a:cubicBezTo>
                    <a:pt x="7372" y="6900"/>
                    <a:pt x="7939" y="6144"/>
                    <a:pt x="7939" y="5356"/>
                  </a:cubicBezTo>
                  <a:cubicBezTo>
                    <a:pt x="7939" y="4978"/>
                    <a:pt x="7813" y="4631"/>
                    <a:pt x="7530" y="4253"/>
                  </a:cubicBezTo>
                  <a:cubicBezTo>
                    <a:pt x="7278" y="4001"/>
                    <a:pt x="7183" y="3718"/>
                    <a:pt x="7183" y="3466"/>
                  </a:cubicBezTo>
                  <a:lnTo>
                    <a:pt x="7183" y="3371"/>
                  </a:lnTo>
                  <a:cubicBezTo>
                    <a:pt x="7183" y="3025"/>
                    <a:pt x="7120" y="2710"/>
                    <a:pt x="7057" y="2426"/>
                  </a:cubicBezTo>
                  <a:cubicBezTo>
                    <a:pt x="7057" y="2363"/>
                    <a:pt x="7057" y="2363"/>
                    <a:pt x="7026" y="2332"/>
                  </a:cubicBezTo>
                  <a:cubicBezTo>
                    <a:pt x="6742" y="1418"/>
                    <a:pt x="6144" y="725"/>
                    <a:pt x="5324" y="315"/>
                  </a:cubicBezTo>
                  <a:cubicBezTo>
                    <a:pt x="5009" y="158"/>
                    <a:pt x="4631" y="63"/>
                    <a:pt x="425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85"/>
            <p:cNvSpPr/>
            <p:nvPr/>
          </p:nvSpPr>
          <p:spPr>
            <a:xfrm>
              <a:off x="-18885400" y="3610050"/>
              <a:ext cx="35475" cy="28400"/>
            </a:xfrm>
            <a:custGeom>
              <a:rect b="b" l="l" r="r" t="t"/>
              <a:pathLst>
                <a:path extrusionOk="0" h="1136" w="1419">
                  <a:moveTo>
                    <a:pt x="694" y="1"/>
                  </a:moveTo>
                  <a:lnTo>
                    <a:pt x="1" y="1072"/>
                  </a:lnTo>
                  <a:cubicBezTo>
                    <a:pt x="221" y="1104"/>
                    <a:pt x="473" y="1135"/>
                    <a:pt x="694" y="1135"/>
                  </a:cubicBezTo>
                  <a:cubicBezTo>
                    <a:pt x="946" y="1135"/>
                    <a:pt x="1166" y="1104"/>
                    <a:pt x="1418" y="1072"/>
                  </a:cubicBezTo>
                  <a:lnTo>
                    <a:pt x="69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85"/>
            <p:cNvSpPr/>
            <p:nvPr/>
          </p:nvSpPr>
          <p:spPr>
            <a:xfrm>
              <a:off x="-18994100" y="3334775"/>
              <a:ext cx="96900" cy="140625"/>
            </a:xfrm>
            <a:custGeom>
              <a:rect b="b" l="l" r="r" t="t"/>
              <a:pathLst>
                <a:path extrusionOk="0" h="5625" w="3876">
                  <a:moveTo>
                    <a:pt x="855" y="1"/>
                  </a:moveTo>
                  <a:cubicBezTo>
                    <a:pt x="804" y="1"/>
                    <a:pt x="757" y="17"/>
                    <a:pt x="725" y="48"/>
                  </a:cubicBezTo>
                  <a:cubicBezTo>
                    <a:pt x="631" y="80"/>
                    <a:pt x="568" y="143"/>
                    <a:pt x="536" y="237"/>
                  </a:cubicBezTo>
                  <a:cubicBezTo>
                    <a:pt x="1" y="1529"/>
                    <a:pt x="1" y="2978"/>
                    <a:pt x="536" y="4301"/>
                  </a:cubicBezTo>
                  <a:cubicBezTo>
                    <a:pt x="725" y="4774"/>
                    <a:pt x="1009" y="5183"/>
                    <a:pt x="1324" y="5625"/>
                  </a:cubicBezTo>
                  <a:cubicBezTo>
                    <a:pt x="1702" y="4553"/>
                    <a:pt x="2427" y="3734"/>
                    <a:pt x="3372" y="3262"/>
                  </a:cubicBezTo>
                  <a:cubicBezTo>
                    <a:pt x="3529" y="3199"/>
                    <a:pt x="3718" y="3104"/>
                    <a:pt x="3876" y="3073"/>
                  </a:cubicBezTo>
                  <a:cubicBezTo>
                    <a:pt x="3876" y="3041"/>
                    <a:pt x="3844" y="2947"/>
                    <a:pt x="3844" y="2915"/>
                  </a:cubicBezTo>
                  <a:cubicBezTo>
                    <a:pt x="3277" y="1623"/>
                    <a:pt x="2301" y="584"/>
                    <a:pt x="1009" y="48"/>
                  </a:cubicBezTo>
                  <a:cubicBezTo>
                    <a:pt x="962" y="17"/>
                    <a:pt x="907" y="1"/>
                    <a:pt x="85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85"/>
            <p:cNvSpPr/>
            <p:nvPr/>
          </p:nvSpPr>
          <p:spPr>
            <a:xfrm>
              <a:off x="-18838150" y="3334775"/>
              <a:ext cx="96125" cy="139850"/>
            </a:xfrm>
            <a:custGeom>
              <a:rect b="b" l="l" r="r" t="t"/>
              <a:pathLst>
                <a:path extrusionOk="0" h="5594" w="3845">
                  <a:moveTo>
                    <a:pt x="3010" y="1"/>
                  </a:moveTo>
                  <a:cubicBezTo>
                    <a:pt x="2962" y="1"/>
                    <a:pt x="2915" y="17"/>
                    <a:pt x="2868" y="48"/>
                  </a:cubicBezTo>
                  <a:cubicBezTo>
                    <a:pt x="1576" y="584"/>
                    <a:pt x="536" y="1623"/>
                    <a:pt x="32" y="2915"/>
                  </a:cubicBezTo>
                  <a:cubicBezTo>
                    <a:pt x="1" y="2947"/>
                    <a:pt x="1" y="3041"/>
                    <a:pt x="1" y="3073"/>
                  </a:cubicBezTo>
                  <a:cubicBezTo>
                    <a:pt x="190" y="3104"/>
                    <a:pt x="347" y="3167"/>
                    <a:pt x="568" y="3262"/>
                  </a:cubicBezTo>
                  <a:cubicBezTo>
                    <a:pt x="1513" y="3703"/>
                    <a:pt x="2206" y="4553"/>
                    <a:pt x="2553" y="5593"/>
                  </a:cubicBezTo>
                  <a:cubicBezTo>
                    <a:pt x="2868" y="5183"/>
                    <a:pt x="3151" y="4742"/>
                    <a:pt x="3340" y="4238"/>
                  </a:cubicBezTo>
                  <a:cubicBezTo>
                    <a:pt x="3813" y="3041"/>
                    <a:pt x="3844" y="1497"/>
                    <a:pt x="3340" y="237"/>
                  </a:cubicBezTo>
                  <a:cubicBezTo>
                    <a:pt x="3309" y="143"/>
                    <a:pt x="3214" y="80"/>
                    <a:pt x="3151" y="48"/>
                  </a:cubicBezTo>
                  <a:cubicBezTo>
                    <a:pt x="3104" y="17"/>
                    <a:pt x="3057" y="1"/>
                    <a:pt x="301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2" name="Google Shape;2592;p85"/>
          <p:cNvGrpSpPr/>
          <p:nvPr/>
        </p:nvGrpSpPr>
        <p:grpSpPr>
          <a:xfrm>
            <a:off x="4125445" y="2244743"/>
            <a:ext cx="343404" cy="446998"/>
            <a:chOff x="-18983850" y="3710075"/>
            <a:chExt cx="232375" cy="302475"/>
          </a:xfrm>
        </p:grpSpPr>
        <p:sp>
          <p:nvSpPr>
            <p:cNvPr id="2593" name="Google Shape;2593;p85"/>
            <p:cNvSpPr/>
            <p:nvPr/>
          </p:nvSpPr>
          <p:spPr>
            <a:xfrm>
              <a:off x="-18840500" y="3874700"/>
              <a:ext cx="89025" cy="119750"/>
            </a:xfrm>
            <a:custGeom>
              <a:rect b="b" l="l" r="r" t="t"/>
              <a:pathLst>
                <a:path extrusionOk="0" h="4790" w="3561">
                  <a:moveTo>
                    <a:pt x="2300" y="0"/>
                  </a:moveTo>
                  <a:cubicBezTo>
                    <a:pt x="1796" y="883"/>
                    <a:pt x="945" y="1513"/>
                    <a:pt x="0" y="1796"/>
                  </a:cubicBezTo>
                  <a:lnTo>
                    <a:pt x="0" y="1954"/>
                  </a:lnTo>
                  <a:cubicBezTo>
                    <a:pt x="0" y="3529"/>
                    <a:pt x="1324" y="4789"/>
                    <a:pt x="2836" y="4789"/>
                  </a:cubicBezTo>
                  <a:lnTo>
                    <a:pt x="3560" y="4789"/>
                  </a:lnTo>
                  <a:lnTo>
                    <a:pt x="3560" y="4033"/>
                  </a:lnTo>
                  <a:cubicBezTo>
                    <a:pt x="3434" y="4065"/>
                    <a:pt x="3308" y="4065"/>
                    <a:pt x="3214" y="4065"/>
                  </a:cubicBezTo>
                  <a:cubicBezTo>
                    <a:pt x="2993" y="4065"/>
                    <a:pt x="2836" y="4033"/>
                    <a:pt x="2773" y="4033"/>
                  </a:cubicBezTo>
                  <a:cubicBezTo>
                    <a:pt x="1985" y="3844"/>
                    <a:pt x="1418" y="3119"/>
                    <a:pt x="1418" y="2300"/>
                  </a:cubicBezTo>
                  <a:cubicBezTo>
                    <a:pt x="1387" y="2143"/>
                    <a:pt x="1544" y="1985"/>
                    <a:pt x="1733" y="1985"/>
                  </a:cubicBezTo>
                  <a:cubicBezTo>
                    <a:pt x="1954" y="1985"/>
                    <a:pt x="2111" y="2143"/>
                    <a:pt x="2111" y="2332"/>
                  </a:cubicBezTo>
                  <a:cubicBezTo>
                    <a:pt x="2111" y="2804"/>
                    <a:pt x="2426" y="3245"/>
                    <a:pt x="2930" y="3371"/>
                  </a:cubicBezTo>
                  <a:cubicBezTo>
                    <a:pt x="3000" y="3383"/>
                    <a:pt x="3069" y="3390"/>
                    <a:pt x="3141" y="3390"/>
                  </a:cubicBezTo>
                  <a:cubicBezTo>
                    <a:pt x="3266" y="3390"/>
                    <a:pt x="3401" y="3368"/>
                    <a:pt x="3560" y="3308"/>
                  </a:cubicBezTo>
                  <a:lnTo>
                    <a:pt x="3560" y="1954"/>
                  </a:lnTo>
                  <a:cubicBezTo>
                    <a:pt x="3560" y="1072"/>
                    <a:pt x="3056" y="316"/>
                    <a:pt x="23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85"/>
            <p:cNvSpPr/>
            <p:nvPr/>
          </p:nvSpPr>
          <p:spPr>
            <a:xfrm>
              <a:off x="-18983850" y="3901475"/>
              <a:ext cx="208750" cy="111075"/>
            </a:xfrm>
            <a:custGeom>
              <a:rect b="b" l="l" r="r" t="t"/>
              <a:pathLst>
                <a:path extrusionOk="0" h="4443" w="8350">
                  <a:moveTo>
                    <a:pt x="2111" y="1"/>
                  </a:moveTo>
                  <a:lnTo>
                    <a:pt x="2111" y="1261"/>
                  </a:lnTo>
                  <a:cubicBezTo>
                    <a:pt x="2111" y="2300"/>
                    <a:pt x="2584" y="3151"/>
                    <a:pt x="3340" y="3750"/>
                  </a:cubicBezTo>
                  <a:lnTo>
                    <a:pt x="2017" y="3750"/>
                  </a:lnTo>
                  <a:lnTo>
                    <a:pt x="1387" y="2521"/>
                  </a:lnTo>
                  <a:cubicBezTo>
                    <a:pt x="1317" y="2404"/>
                    <a:pt x="1177" y="2339"/>
                    <a:pt x="1046" y="2339"/>
                  </a:cubicBezTo>
                  <a:cubicBezTo>
                    <a:pt x="1000" y="2339"/>
                    <a:pt x="955" y="2347"/>
                    <a:pt x="914" y="2363"/>
                  </a:cubicBezTo>
                  <a:cubicBezTo>
                    <a:pt x="757" y="2458"/>
                    <a:pt x="662" y="2679"/>
                    <a:pt x="757" y="2836"/>
                  </a:cubicBezTo>
                  <a:lnTo>
                    <a:pt x="1229" y="3750"/>
                  </a:lnTo>
                  <a:lnTo>
                    <a:pt x="347" y="3750"/>
                  </a:lnTo>
                  <a:cubicBezTo>
                    <a:pt x="158" y="3750"/>
                    <a:pt x="0" y="3907"/>
                    <a:pt x="0" y="4096"/>
                  </a:cubicBezTo>
                  <a:cubicBezTo>
                    <a:pt x="0" y="4285"/>
                    <a:pt x="158" y="4443"/>
                    <a:pt x="347" y="4443"/>
                  </a:cubicBezTo>
                  <a:lnTo>
                    <a:pt x="8223" y="4443"/>
                  </a:lnTo>
                  <a:cubicBezTo>
                    <a:pt x="8255" y="4443"/>
                    <a:pt x="8318" y="4443"/>
                    <a:pt x="8349" y="4411"/>
                  </a:cubicBezTo>
                  <a:cubicBezTo>
                    <a:pt x="6459" y="4348"/>
                    <a:pt x="5010" y="2805"/>
                    <a:pt x="5010" y="914"/>
                  </a:cubicBezTo>
                  <a:lnTo>
                    <a:pt x="4632" y="914"/>
                  </a:lnTo>
                  <a:cubicBezTo>
                    <a:pt x="3970" y="914"/>
                    <a:pt x="3340" y="757"/>
                    <a:pt x="2741" y="442"/>
                  </a:cubicBezTo>
                  <a:cubicBezTo>
                    <a:pt x="2521" y="316"/>
                    <a:pt x="2332" y="158"/>
                    <a:pt x="21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85"/>
            <p:cNvSpPr/>
            <p:nvPr/>
          </p:nvSpPr>
          <p:spPr>
            <a:xfrm>
              <a:off x="-18947625" y="3710075"/>
              <a:ext cx="159925" cy="67775"/>
            </a:xfrm>
            <a:custGeom>
              <a:rect b="b" l="l" r="r" t="t"/>
              <a:pathLst>
                <a:path extrusionOk="0" h="2711" w="6397">
                  <a:moveTo>
                    <a:pt x="1765" y="1"/>
                  </a:moveTo>
                  <a:cubicBezTo>
                    <a:pt x="788" y="1"/>
                    <a:pt x="1" y="789"/>
                    <a:pt x="1" y="1765"/>
                  </a:cubicBezTo>
                  <a:lnTo>
                    <a:pt x="1" y="2301"/>
                  </a:lnTo>
                  <a:cubicBezTo>
                    <a:pt x="410" y="1954"/>
                    <a:pt x="883" y="1765"/>
                    <a:pt x="1450" y="1765"/>
                  </a:cubicBezTo>
                  <a:cubicBezTo>
                    <a:pt x="2175" y="1765"/>
                    <a:pt x="2805" y="2143"/>
                    <a:pt x="3183" y="2710"/>
                  </a:cubicBezTo>
                  <a:cubicBezTo>
                    <a:pt x="3592" y="2112"/>
                    <a:pt x="4222" y="1765"/>
                    <a:pt x="4978" y="1765"/>
                  </a:cubicBezTo>
                  <a:cubicBezTo>
                    <a:pt x="5514" y="1765"/>
                    <a:pt x="5987" y="1954"/>
                    <a:pt x="6396" y="2301"/>
                  </a:cubicBezTo>
                  <a:lnTo>
                    <a:pt x="6396" y="1765"/>
                  </a:lnTo>
                  <a:cubicBezTo>
                    <a:pt x="6396" y="789"/>
                    <a:pt x="5609" y="1"/>
                    <a:pt x="4600" y="1"/>
                  </a:cubicBezTo>
                  <a:cubicBezTo>
                    <a:pt x="4411" y="1"/>
                    <a:pt x="4254" y="158"/>
                    <a:pt x="4254" y="348"/>
                  </a:cubicBezTo>
                  <a:cubicBezTo>
                    <a:pt x="4254" y="537"/>
                    <a:pt x="4096" y="694"/>
                    <a:pt x="3907" y="694"/>
                  </a:cubicBezTo>
                  <a:lnTo>
                    <a:pt x="2490" y="694"/>
                  </a:lnTo>
                  <a:cubicBezTo>
                    <a:pt x="2301" y="694"/>
                    <a:pt x="2143" y="537"/>
                    <a:pt x="2143" y="348"/>
                  </a:cubicBezTo>
                  <a:cubicBezTo>
                    <a:pt x="2143" y="158"/>
                    <a:pt x="1985" y="1"/>
                    <a:pt x="1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85"/>
            <p:cNvSpPr/>
            <p:nvPr/>
          </p:nvSpPr>
          <p:spPr>
            <a:xfrm>
              <a:off x="-18949200" y="3773100"/>
              <a:ext cx="159125" cy="133925"/>
            </a:xfrm>
            <a:custGeom>
              <a:rect b="b" l="l" r="r" t="t"/>
              <a:pathLst>
                <a:path extrusionOk="0" h="5357" w="6365">
                  <a:moveTo>
                    <a:pt x="1828" y="1040"/>
                  </a:moveTo>
                  <a:cubicBezTo>
                    <a:pt x="2048" y="1040"/>
                    <a:pt x="2206" y="1198"/>
                    <a:pt x="2206" y="1387"/>
                  </a:cubicBezTo>
                  <a:cubicBezTo>
                    <a:pt x="2206" y="1607"/>
                    <a:pt x="2048" y="1765"/>
                    <a:pt x="1828" y="1765"/>
                  </a:cubicBezTo>
                  <a:cubicBezTo>
                    <a:pt x="1639" y="1765"/>
                    <a:pt x="1481" y="1607"/>
                    <a:pt x="1481" y="1387"/>
                  </a:cubicBezTo>
                  <a:cubicBezTo>
                    <a:pt x="1481" y="1198"/>
                    <a:pt x="1639" y="1040"/>
                    <a:pt x="1828" y="1040"/>
                  </a:cubicBezTo>
                  <a:close/>
                  <a:moveTo>
                    <a:pt x="4663" y="1040"/>
                  </a:moveTo>
                  <a:cubicBezTo>
                    <a:pt x="4884" y="1040"/>
                    <a:pt x="5041" y="1198"/>
                    <a:pt x="5041" y="1387"/>
                  </a:cubicBezTo>
                  <a:cubicBezTo>
                    <a:pt x="5041" y="1607"/>
                    <a:pt x="4884" y="1765"/>
                    <a:pt x="4663" y="1765"/>
                  </a:cubicBezTo>
                  <a:cubicBezTo>
                    <a:pt x="4474" y="1765"/>
                    <a:pt x="4317" y="1607"/>
                    <a:pt x="4317" y="1387"/>
                  </a:cubicBezTo>
                  <a:cubicBezTo>
                    <a:pt x="4317" y="1198"/>
                    <a:pt x="4474" y="1040"/>
                    <a:pt x="4663" y="1040"/>
                  </a:cubicBezTo>
                  <a:close/>
                  <a:moveTo>
                    <a:pt x="2887" y="2126"/>
                  </a:moveTo>
                  <a:cubicBezTo>
                    <a:pt x="3056" y="2126"/>
                    <a:pt x="3188" y="2239"/>
                    <a:pt x="3214" y="2395"/>
                  </a:cubicBezTo>
                  <a:cubicBezTo>
                    <a:pt x="3297" y="2230"/>
                    <a:pt x="3451" y="2137"/>
                    <a:pt x="3594" y="2137"/>
                  </a:cubicBezTo>
                  <a:cubicBezTo>
                    <a:pt x="3615" y="2137"/>
                    <a:pt x="3635" y="2139"/>
                    <a:pt x="3655" y="2143"/>
                  </a:cubicBezTo>
                  <a:cubicBezTo>
                    <a:pt x="3844" y="2237"/>
                    <a:pt x="3939" y="2426"/>
                    <a:pt x="3876" y="2584"/>
                  </a:cubicBezTo>
                  <a:lnTo>
                    <a:pt x="3529" y="3655"/>
                  </a:lnTo>
                  <a:cubicBezTo>
                    <a:pt x="3498" y="3812"/>
                    <a:pt x="3340" y="3875"/>
                    <a:pt x="3183" y="3875"/>
                  </a:cubicBezTo>
                  <a:cubicBezTo>
                    <a:pt x="3025" y="3875"/>
                    <a:pt x="2899" y="3812"/>
                    <a:pt x="2836" y="3655"/>
                  </a:cubicBezTo>
                  <a:lnTo>
                    <a:pt x="2458" y="2584"/>
                  </a:lnTo>
                  <a:cubicBezTo>
                    <a:pt x="2521" y="2426"/>
                    <a:pt x="2584" y="2237"/>
                    <a:pt x="2773" y="2143"/>
                  </a:cubicBezTo>
                  <a:cubicBezTo>
                    <a:pt x="2812" y="2132"/>
                    <a:pt x="2850" y="2126"/>
                    <a:pt x="2887" y="2126"/>
                  </a:cubicBezTo>
                  <a:close/>
                  <a:moveTo>
                    <a:pt x="1418" y="0"/>
                  </a:moveTo>
                  <a:cubicBezTo>
                    <a:pt x="631" y="0"/>
                    <a:pt x="1" y="630"/>
                    <a:pt x="1" y="1418"/>
                  </a:cubicBezTo>
                  <a:lnTo>
                    <a:pt x="1" y="1481"/>
                  </a:lnTo>
                  <a:lnTo>
                    <a:pt x="1" y="2111"/>
                  </a:lnTo>
                  <a:cubicBezTo>
                    <a:pt x="1" y="2269"/>
                    <a:pt x="1" y="2458"/>
                    <a:pt x="32" y="2615"/>
                  </a:cubicBezTo>
                  <a:cubicBezTo>
                    <a:pt x="95" y="2678"/>
                    <a:pt x="95" y="2741"/>
                    <a:pt x="95" y="2773"/>
                  </a:cubicBezTo>
                  <a:cubicBezTo>
                    <a:pt x="158" y="2899"/>
                    <a:pt x="158" y="3025"/>
                    <a:pt x="190" y="3151"/>
                  </a:cubicBezTo>
                  <a:cubicBezTo>
                    <a:pt x="190" y="3182"/>
                    <a:pt x="221" y="3214"/>
                    <a:pt x="221" y="3245"/>
                  </a:cubicBezTo>
                  <a:cubicBezTo>
                    <a:pt x="253" y="3371"/>
                    <a:pt x="347" y="3529"/>
                    <a:pt x="379" y="3655"/>
                  </a:cubicBezTo>
                  <a:cubicBezTo>
                    <a:pt x="379" y="3686"/>
                    <a:pt x="410" y="3686"/>
                    <a:pt x="410" y="3718"/>
                  </a:cubicBezTo>
                  <a:cubicBezTo>
                    <a:pt x="505" y="3875"/>
                    <a:pt x="631" y="4033"/>
                    <a:pt x="694" y="4159"/>
                  </a:cubicBezTo>
                  <a:cubicBezTo>
                    <a:pt x="977" y="4474"/>
                    <a:pt x="1292" y="4758"/>
                    <a:pt x="1639" y="4947"/>
                  </a:cubicBezTo>
                  <a:cubicBezTo>
                    <a:pt x="2111" y="5230"/>
                    <a:pt x="2647" y="5356"/>
                    <a:pt x="3183" y="5356"/>
                  </a:cubicBezTo>
                  <a:cubicBezTo>
                    <a:pt x="4285" y="5356"/>
                    <a:pt x="5262" y="4789"/>
                    <a:pt x="5829" y="3938"/>
                  </a:cubicBezTo>
                  <a:cubicBezTo>
                    <a:pt x="5829" y="3938"/>
                    <a:pt x="5829" y="3875"/>
                    <a:pt x="5861" y="3875"/>
                  </a:cubicBezTo>
                  <a:cubicBezTo>
                    <a:pt x="5955" y="3718"/>
                    <a:pt x="6018" y="3623"/>
                    <a:pt x="6081" y="3434"/>
                  </a:cubicBezTo>
                  <a:cubicBezTo>
                    <a:pt x="6144" y="3403"/>
                    <a:pt x="6144" y="3340"/>
                    <a:pt x="6176" y="3277"/>
                  </a:cubicBezTo>
                  <a:cubicBezTo>
                    <a:pt x="6207" y="3182"/>
                    <a:pt x="6270" y="3025"/>
                    <a:pt x="6302" y="2899"/>
                  </a:cubicBezTo>
                  <a:cubicBezTo>
                    <a:pt x="6302" y="2867"/>
                    <a:pt x="6333" y="2773"/>
                    <a:pt x="6333" y="2741"/>
                  </a:cubicBezTo>
                  <a:cubicBezTo>
                    <a:pt x="6365" y="2552"/>
                    <a:pt x="6365" y="2363"/>
                    <a:pt x="6365" y="2143"/>
                  </a:cubicBezTo>
                  <a:lnTo>
                    <a:pt x="6365" y="1292"/>
                  </a:lnTo>
                  <a:cubicBezTo>
                    <a:pt x="6302" y="567"/>
                    <a:pt x="5703" y="0"/>
                    <a:pt x="4947" y="0"/>
                  </a:cubicBezTo>
                  <a:cubicBezTo>
                    <a:pt x="4159" y="0"/>
                    <a:pt x="3529" y="630"/>
                    <a:pt x="3529" y="1418"/>
                  </a:cubicBezTo>
                  <a:cubicBezTo>
                    <a:pt x="3529" y="1607"/>
                    <a:pt x="3372" y="1765"/>
                    <a:pt x="3183" y="1765"/>
                  </a:cubicBezTo>
                  <a:cubicBezTo>
                    <a:pt x="2994" y="1765"/>
                    <a:pt x="2836" y="1607"/>
                    <a:pt x="2836" y="1418"/>
                  </a:cubicBezTo>
                  <a:cubicBezTo>
                    <a:pt x="2836" y="630"/>
                    <a:pt x="2206" y="0"/>
                    <a:pt x="14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7" name="Google Shape;2597;p85"/>
          <p:cNvGrpSpPr/>
          <p:nvPr/>
        </p:nvGrpSpPr>
        <p:grpSpPr>
          <a:xfrm>
            <a:off x="4071911" y="2797422"/>
            <a:ext cx="450470" cy="448180"/>
            <a:chOff x="-19020075" y="4084200"/>
            <a:chExt cx="304825" cy="303275"/>
          </a:xfrm>
        </p:grpSpPr>
        <p:sp>
          <p:nvSpPr>
            <p:cNvPr id="2598" name="Google Shape;2598;p85"/>
            <p:cNvSpPr/>
            <p:nvPr/>
          </p:nvSpPr>
          <p:spPr>
            <a:xfrm>
              <a:off x="-18962575" y="4274800"/>
              <a:ext cx="103975" cy="94550"/>
            </a:xfrm>
            <a:custGeom>
              <a:rect b="b" l="l" r="r" t="t"/>
              <a:pathLst>
                <a:path extrusionOk="0" h="3782" w="4159">
                  <a:moveTo>
                    <a:pt x="3403" y="1"/>
                  </a:moveTo>
                  <a:cubicBezTo>
                    <a:pt x="3151" y="1356"/>
                    <a:pt x="1985" y="2364"/>
                    <a:pt x="599" y="2364"/>
                  </a:cubicBezTo>
                  <a:cubicBezTo>
                    <a:pt x="410" y="2364"/>
                    <a:pt x="221" y="2332"/>
                    <a:pt x="0" y="2301"/>
                  </a:cubicBezTo>
                  <a:lnTo>
                    <a:pt x="0" y="2301"/>
                  </a:lnTo>
                  <a:cubicBezTo>
                    <a:pt x="284" y="3151"/>
                    <a:pt x="1071" y="3781"/>
                    <a:pt x="2048" y="3781"/>
                  </a:cubicBezTo>
                  <a:cubicBezTo>
                    <a:pt x="3214" y="3781"/>
                    <a:pt x="4159" y="2836"/>
                    <a:pt x="4159" y="1671"/>
                  </a:cubicBezTo>
                  <a:cubicBezTo>
                    <a:pt x="4159" y="978"/>
                    <a:pt x="3875" y="410"/>
                    <a:pt x="340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85"/>
            <p:cNvSpPr/>
            <p:nvPr/>
          </p:nvSpPr>
          <p:spPr>
            <a:xfrm>
              <a:off x="-18883025" y="4281900"/>
              <a:ext cx="78000" cy="105575"/>
            </a:xfrm>
            <a:custGeom>
              <a:rect b="b" l="l" r="r" t="t"/>
              <a:pathLst>
                <a:path extrusionOk="0" h="4223" w="3120">
                  <a:moveTo>
                    <a:pt x="1323" y="0"/>
                  </a:moveTo>
                  <a:lnTo>
                    <a:pt x="1323" y="0"/>
                  </a:lnTo>
                  <a:cubicBezTo>
                    <a:pt x="1544" y="442"/>
                    <a:pt x="1670" y="914"/>
                    <a:pt x="1670" y="1387"/>
                  </a:cubicBezTo>
                  <a:cubicBezTo>
                    <a:pt x="1670" y="2552"/>
                    <a:pt x="977" y="3529"/>
                    <a:pt x="0" y="3970"/>
                  </a:cubicBezTo>
                  <a:cubicBezTo>
                    <a:pt x="284" y="4128"/>
                    <a:pt x="599" y="4222"/>
                    <a:pt x="977" y="4222"/>
                  </a:cubicBezTo>
                  <a:cubicBezTo>
                    <a:pt x="2142" y="4222"/>
                    <a:pt x="3088" y="3277"/>
                    <a:pt x="3088" y="2080"/>
                  </a:cubicBezTo>
                  <a:cubicBezTo>
                    <a:pt x="3119" y="1072"/>
                    <a:pt x="2331" y="189"/>
                    <a:pt x="132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85"/>
            <p:cNvSpPr/>
            <p:nvPr/>
          </p:nvSpPr>
          <p:spPr>
            <a:xfrm>
              <a:off x="-18809000" y="4281100"/>
              <a:ext cx="57525" cy="88250"/>
            </a:xfrm>
            <a:custGeom>
              <a:rect b="b" l="l" r="r" t="t"/>
              <a:pathLst>
                <a:path extrusionOk="0" h="3530" w="2301">
                  <a:moveTo>
                    <a:pt x="536" y="1"/>
                  </a:moveTo>
                  <a:cubicBezTo>
                    <a:pt x="316" y="1"/>
                    <a:pt x="158" y="32"/>
                    <a:pt x="1" y="64"/>
                  </a:cubicBezTo>
                  <a:cubicBezTo>
                    <a:pt x="568" y="568"/>
                    <a:pt x="883" y="1324"/>
                    <a:pt x="883" y="2112"/>
                  </a:cubicBezTo>
                  <a:cubicBezTo>
                    <a:pt x="883" y="2616"/>
                    <a:pt x="725" y="3088"/>
                    <a:pt x="473" y="3529"/>
                  </a:cubicBezTo>
                  <a:lnTo>
                    <a:pt x="536" y="3529"/>
                  </a:lnTo>
                  <a:cubicBezTo>
                    <a:pt x="1513" y="3529"/>
                    <a:pt x="2300" y="2742"/>
                    <a:pt x="2300" y="1765"/>
                  </a:cubicBezTo>
                  <a:cubicBezTo>
                    <a:pt x="2300" y="820"/>
                    <a:pt x="1513" y="1"/>
                    <a:pt x="5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85"/>
            <p:cNvSpPr/>
            <p:nvPr/>
          </p:nvSpPr>
          <p:spPr>
            <a:xfrm>
              <a:off x="-18770400" y="4263000"/>
              <a:ext cx="55150" cy="66975"/>
            </a:xfrm>
            <a:custGeom>
              <a:rect b="b" l="l" r="r" t="t"/>
              <a:pathLst>
                <a:path extrusionOk="0" h="2679" w="2206">
                  <a:moveTo>
                    <a:pt x="756" y="0"/>
                  </a:moveTo>
                  <a:cubicBezTo>
                    <a:pt x="473" y="0"/>
                    <a:pt x="189" y="95"/>
                    <a:pt x="0" y="252"/>
                  </a:cubicBezTo>
                  <a:cubicBezTo>
                    <a:pt x="882" y="630"/>
                    <a:pt x="1450" y="1513"/>
                    <a:pt x="1450" y="2521"/>
                  </a:cubicBezTo>
                  <a:lnTo>
                    <a:pt x="1450" y="2678"/>
                  </a:lnTo>
                  <a:cubicBezTo>
                    <a:pt x="1891" y="2458"/>
                    <a:pt x="2206" y="1985"/>
                    <a:pt x="2206" y="1450"/>
                  </a:cubicBezTo>
                  <a:cubicBezTo>
                    <a:pt x="2174" y="662"/>
                    <a:pt x="1544" y="0"/>
                    <a:pt x="75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85"/>
            <p:cNvSpPr/>
            <p:nvPr/>
          </p:nvSpPr>
          <p:spPr>
            <a:xfrm>
              <a:off x="-18768050" y="4227550"/>
              <a:ext cx="52025" cy="31525"/>
            </a:xfrm>
            <a:custGeom>
              <a:rect b="b" l="l" r="r" t="t"/>
              <a:pathLst>
                <a:path extrusionOk="0" h="1261" w="2081">
                  <a:moveTo>
                    <a:pt x="1009" y="1"/>
                  </a:moveTo>
                  <a:cubicBezTo>
                    <a:pt x="505" y="1"/>
                    <a:pt x="64" y="347"/>
                    <a:pt x="1" y="820"/>
                  </a:cubicBezTo>
                  <a:cubicBezTo>
                    <a:pt x="221" y="757"/>
                    <a:pt x="410" y="725"/>
                    <a:pt x="662" y="725"/>
                  </a:cubicBezTo>
                  <a:cubicBezTo>
                    <a:pt x="1198" y="725"/>
                    <a:pt x="1671" y="946"/>
                    <a:pt x="2080" y="1261"/>
                  </a:cubicBezTo>
                  <a:lnTo>
                    <a:pt x="2080" y="1072"/>
                  </a:lnTo>
                  <a:cubicBezTo>
                    <a:pt x="2080" y="473"/>
                    <a:pt x="1608" y="1"/>
                    <a:pt x="10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85"/>
            <p:cNvSpPr/>
            <p:nvPr/>
          </p:nvSpPr>
          <p:spPr>
            <a:xfrm>
              <a:off x="-19000400" y="4262200"/>
              <a:ext cx="106350" cy="52800"/>
            </a:xfrm>
            <a:custGeom>
              <a:rect b="b" l="l" r="r" t="t"/>
              <a:pathLst>
                <a:path extrusionOk="0" h="2112" w="4254">
                  <a:moveTo>
                    <a:pt x="1" y="1"/>
                  </a:moveTo>
                  <a:cubicBezTo>
                    <a:pt x="1" y="1167"/>
                    <a:pt x="946" y="2112"/>
                    <a:pt x="2112" y="2112"/>
                  </a:cubicBezTo>
                  <a:cubicBezTo>
                    <a:pt x="3309" y="2112"/>
                    <a:pt x="4254" y="1230"/>
                    <a:pt x="4254" y="32"/>
                  </a:cubicBezTo>
                  <a:lnTo>
                    <a:pt x="4254" y="32"/>
                  </a:lnTo>
                  <a:cubicBezTo>
                    <a:pt x="3655" y="473"/>
                    <a:pt x="2899" y="757"/>
                    <a:pt x="2112" y="757"/>
                  </a:cubicBezTo>
                  <a:cubicBezTo>
                    <a:pt x="1324" y="757"/>
                    <a:pt x="568" y="473"/>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85"/>
            <p:cNvSpPr/>
            <p:nvPr/>
          </p:nvSpPr>
          <p:spPr>
            <a:xfrm>
              <a:off x="-18912175" y="4173200"/>
              <a:ext cx="18125" cy="35475"/>
            </a:xfrm>
            <a:custGeom>
              <a:rect b="b" l="l" r="r" t="t"/>
              <a:pathLst>
                <a:path extrusionOk="0" h="1419" w="725">
                  <a:moveTo>
                    <a:pt x="378" y="1"/>
                  </a:moveTo>
                  <a:cubicBezTo>
                    <a:pt x="189" y="1"/>
                    <a:pt x="0" y="284"/>
                    <a:pt x="0" y="725"/>
                  </a:cubicBezTo>
                  <a:cubicBezTo>
                    <a:pt x="0" y="1166"/>
                    <a:pt x="189" y="1418"/>
                    <a:pt x="378" y="1418"/>
                  </a:cubicBezTo>
                  <a:cubicBezTo>
                    <a:pt x="536" y="1418"/>
                    <a:pt x="725" y="1166"/>
                    <a:pt x="725" y="725"/>
                  </a:cubicBezTo>
                  <a:cubicBezTo>
                    <a:pt x="725" y="284"/>
                    <a:pt x="536" y="1"/>
                    <a:pt x="3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85"/>
            <p:cNvSpPr/>
            <p:nvPr/>
          </p:nvSpPr>
          <p:spPr>
            <a:xfrm>
              <a:off x="-19001975" y="4173200"/>
              <a:ext cx="18150" cy="35475"/>
            </a:xfrm>
            <a:custGeom>
              <a:rect b="b" l="l" r="r" t="t"/>
              <a:pathLst>
                <a:path extrusionOk="0" h="1419" w="726">
                  <a:moveTo>
                    <a:pt x="379" y="1"/>
                  </a:moveTo>
                  <a:cubicBezTo>
                    <a:pt x="221" y="1"/>
                    <a:pt x="1" y="284"/>
                    <a:pt x="1" y="725"/>
                  </a:cubicBezTo>
                  <a:cubicBezTo>
                    <a:pt x="1" y="1166"/>
                    <a:pt x="221" y="1418"/>
                    <a:pt x="379" y="1418"/>
                  </a:cubicBezTo>
                  <a:cubicBezTo>
                    <a:pt x="536" y="1418"/>
                    <a:pt x="725" y="1166"/>
                    <a:pt x="725" y="725"/>
                  </a:cubicBezTo>
                  <a:cubicBezTo>
                    <a:pt x="725" y="284"/>
                    <a:pt x="536" y="1"/>
                    <a:pt x="37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85"/>
            <p:cNvSpPr/>
            <p:nvPr/>
          </p:nvSpPr>
          <p:spPr>
            <a:xfrm>
              <a:off x="-19020075" y="4084200"/>
              <a:ext cx="143375" cy="178025"/>
            </a:xfrm>
            <a:custGeom>
              <a:rect b="b" l="l" r="r" t="t"/>
              <a:pathLst>
                <a:path extrusionOk="0" h="7121" w="5735">
                  <a:moveTo>
                    <a:pt x="1418" y="1"/>
                  </a:moveTo>
                  <a:cubicBezTo>
                    <a:pt x="630" y="1"/>
                    <a:pt x="0" y="662"/>
                    <a:pt x="0" y="1450"/>
                  </a:cubicBezTo>
                  <a:cubicBezTo>
                    <a:pt x="0" y="1923"/>
                    <a:pt x="221" y="2301"/>
                    <a:pt x="567" y="2584"/>
                  </a:cubicBezTo>
                  <a:cubicBezTo>
                    <a:pt x="315" y="2962"/>
                    <a:pt x="95" y="3435"/>
                    <a:pt x="32" y="3907"/>
                  </a:cubicBezTo>
                  <a:cubicBezTo>
                    <a:pt x="158" y="3277"/>
                    <a:pt x="536" y="2868"/>
                    <a:pt x="1040" y="2868"/>
                  </a:cubicBezTo>
                  <a:cubicBezTo>
                    <a:pt x="1638" y="2868"/>
                    <a:pt x="2111" y="3498"/>
                    <a:pt x="2111" y="4285"/>
                  </a:cubicBezTo>
                  <a:cubicBezTo>
                    <a:pt x="2111" y="5073"/>
                    <a:pt x="1638" y="5703"/>
                    <a:pt x="1040" y="5703"/>
                  </a:cubicBezTo>
                  <a:cubicBezTo>
                    <a:pt x="567" y="5703"/>
                    <a:pt x="158" y="5262"/>
                    <a:pt x="32" y="4632"/>
                  </a:cubicBezTo>
                  <a:lnTo>
                    <a:pt x="32" y="4632"/>
                  </a:lnTo>
                  <a:cubicBezTo>
                    <a:pt x="189" y="6050"/>
                    <a:pt x="1418" y="7121"/>
                    <a:pt x="2867" y="7121"/>
                  </a:cubicBezTo>
                  <a:cubicBezTo>
                    <a:pt x="4316" y="7121"/>
                    <a:pt x="5514" y="6018"/>
                    <a:pt x="5703" y="4632"/>
                  </a:cubicBezTo>
                  <a:lnTo>
                    <a:pt x="5703" y="4632"/>
                  </a:lnTo>
                  <a:cubicBezTo>
                    <a:pt x="5577" y="5262"/>
                    <a:pt x="5199" y="5703"/>
                    <a:pt x="4694" y="5703"/>
                  </a:cubicBezTo>
                  <a:cubicBezTo>
                    <a:pt x="4096" y="5703"/>
                    <a:pt x="3623" y="5073"/>
                    <a:pt x="3623" y="4285"/>
                  </a:cubicBezTo>
                  <a:cubicBezTo>
                    <a:pt x="3623" y="3498"/>
                    <a:pt x="4096" y="2868"/>
                    <a:pt x="4694" y="2868"/>
                  </a:cubicBezTo>
                  <a:cubicBezTo>
                    <a:pt x="5199" y="2868"/>
                    <a:pt x="5577" y="3277"/>
                    <a:pt x="5703" y="3907"/>
                  </a:cubicBezTo>
                  <a:cubicBezTo>
                    <a:pt x="5608" y="3403"/>
                    <a:pt x="5419" y="2962"/>
                    <a:pt x="5136" y="2584"/>
                  </a:cubicBezTo>
                  <a:cubicBezTo>
                    <a:pt x="5514" y="2301"/>
                    <a:pt x="5734" y="1923"/>
                    <a:pt x="5734" y="1450"/>
                  </a:cubicBezTo>
                  <a:cubicBezTo>
                    <a:pt x="5734" y="662"/>
                    <a:pt x="5104" y="1"/>
                    <a:pt x="4316" y="1"/>
                  </a:cubicBezTo>
                  <a:cubicBezTo>
                    <a:pt x="4127" y="1"/>
                    <a:pt x="3970" y="127"/>
                    <a:pt x="3970" y="347"/>
                  </a:cubicBezTo>
                  <a:cubicBezTo>
                    <a:pt x="3970" y="536"/>
                    <a:pt x="4127" y="694"/>
                    <a:pt x="4316" y="694"/>
                  </a:cubicBezTo>
                  <a:cubicBezTo>
                    <a:pt x="4726" y="694"/>
                    <a:pt x="5041" y="1040"/>
                    <a:pt x="5041" y="1450"/>
                  </a:cubicBezTo>
                  <a:cubicBezTo>
                    <a:pt x="5041" y="1702"/>
                    <a:pt x="4883" y="1954"/>
                    <a:pt x="4631" y="2080"/>
                  </a:cubicBezTo>
                  <a:cubicBezTo>
                    <a:pt x="4159" y="1670"/>
                    <a:pt x="3529" y="1450"/>
                    <a:pt x="2867" y="1450"/>
                  </a:cubicBezTo>
                  <a:cubicBezTo>
                    <a:pt x="2206" y="1450"/>
                    <a:pt x="1607" y="1670"/>
                    <a:pt x="1103" y="2080"/>
                  </a:cubicBezTo>
                  <a:cubicBezTo>
                    <a:pt x="851" y="1954"/>
                    <a:pt x="693" y="1702"/>
                    <a:pt x="693" y="1450"/>
                  </a:cubicBezTo>
                  <a:cubicBezTo>
                    <a:pt x="693" y="1040"/>
                    <a:pt x="1008" y="694"/>
                    <a:pt x="1418" y="694"/>
                  </a:cubicBezTo>
                  <a:cubicBezTo>
                    <a:pt x="1607" y="694"/>
                    <a:pt x="1764" y="536"/>
                    <a:pt x="1764" y="347"/>
                  </a:cubicBezTo>
                  <a:cubicBezTo>
                    <a:pt x="1764" y="127"/>
                    <a:pt x="1607" y="1"/>
                    <a:pt x="14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07" name="Google Shape;2607;p85"/>
          <p:cNvGrpSpPr/>
          <p:nvPr/>
        </p:nvGrpSpPr>
        <p:grpSpPr>
          <a:xfrm>
            <a:off x="6889176" y="1689001"/>
            <a:ext cx="396937" cy="450470"/>
            <a:chOff x="-17149475" y="3309200"/>
            <a:chExt cx="268600" cy="304825"/>
          </a:xfrm>
        </p:grpSpPr>
        <p:sp>
          <p:nvSpPr>
            <p:cNvPr id="2608" name="Google Shape;2608;p85"/>
            <p:cNvSpPr/>
            <p:nvPr/>
          </p:nvSpPr>
          <p:spPr>
            <a:xfrm>
              <a:off x="-17021100" y="3309200"/>
              <a:ext cx="102425" cy="72475"/>
            </a:xfrm>
            <a:custGeom>
              <a:rect b="b" l="l" r="r" t="t"/>
              <a:pathLst>
                <a:path extrusionOk="0" h="2899" w="4097">
                  <a:moveTo>
                    <a:pt x="1639" y="0"/>
                  </a:moveTo>
                  <a:cubicBezTo>
                    <a:pt x="914" y="0"/>
                    <a:pt x="284" y="441"/>
                    <a:pt x="1" y="1071"/>
                  </a:cubicBezTo>
                  <a:cubicBezTo>
                    <a:pt x="631" y="1418"/>
                    <a:pt x="1103" y="2111"/>
                    <a:pt x="1230" y="2898"/>
                  </a:cubicBezTo>
                  <a:cubicBezTo>
                    <a:pt x="1356" y="2867"/>
                    <a:pt x="1482" y="2835"/>
                    <a:pt x="1639" y="2835"/>
                  </a:cubicBezTo>
                  <a:cubicBezTo>
                    <a:pt x="2994" y="2835"/>
                    <a:pt x="4096" y="1733"/>
                    <a:pt x="4096" y="347"/>
                  </a:cubicBezTo>
                  <a:cubicBezTo>
                    <a:pt x="4096" y="158"/>
                    <a:pt x="3939" y="0"/>
                    <a:pt x="37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85"/>
            <p:cNvSpPr/>
            <p:nvPr/>
          </p:nvSpPr>
          <p:spPr>
            <a:xfrm>
              <a:off x="-17149475" y="3346200"/>
              <a:ext cx="268600" cy="267825"/>
            </a:xfrm>
            <a:custGeom>
              <a:rect b="b" l="l" r="r" t="t"/>
              <a:pathLst>
                <a:path extrusionOk="0" h="10713" w="10744">
                  <a:moveTo>
                    <a:pt x="3939" y="1"/>
                  </a:moveTo>
                  <a:cubicBezTo>
                    <a:pt x="3718" y="1"/>
                    <a:pt x="3561" y="158"/>
                    <a:pt x="3561" y="379"/>
                  </a:cubicBezTo>
                  <a:cubicBezTo>
                    <a:pt x="3561" y="568"/>
                    <a:pt x="3718" y="725"/>
                    <a:pt x="3939" y="725"/>
                  </a:cubicBezTo>
                  <a:cubicBezTo>
                    <a:pt x="4506" y="725"/>
                    <a:pt x="4978" y="1198"/>
                    <a:pt x="4978" y="1797"/>
                  </a:cubicBezTo>
                  <a:lnTo>
                    <a:pt x="4978" y="2364"/>
                  </a:lnTo>
                  <a:cubicBezTo>
                    <a:pt x="4569" y="2206"/>
                    <a:pt x="4096" y="2143"/>
                    <a:pt x="3592" y="2143"/>
                  </a:cubicBezTo>
                  <a:cubicBezTo>
                    <a:pt x="1418" y="2143"/>
                    <a:pt x="1" y="3561"/>
                    <a:pt x="1" y="5735"/>
                  </a:cubicBezTo>
                  <a:cubicBezTo>
                    <a:pt x="1" y="8034"/>
                    <a:pt x="1576" y="10712"/>
                    <a:pt x="3592" y="10712"/>
                  </a:cubicBezTo>
                  <a:cubicBezTo>
                    <a:pt x="3813" y="10712"/>
                    <a:pt x="4002" y="10681"/>
                    <a:pt x="4254" y="10649"/>
                  </a:cubicBezTo>
                  <a:cubicBezTo>
                    <a:pt x="4632" y="10523"/>
                    <a:pt x="5002" y="10460"/>
                    <a:pt x="5372" y="10460"/>
                  </a:cubicBezTo>
                  <a:cubicBezTo>
                    <a:pt x="5742" y="10460"/>
                    <a:pt x="6112" y="10523"/>
                    <a:pt x="6491" y="10649"/>
                  </a:cubicBezTo>
                  <a:cubicBezTo>
                    <a:pt x="6680" y="10712"/>
                    <a:pt x="6932" y="10712"/>
                    <a:pt x="7152" y="10712"/>
                  </a:cubicBezTo>
                  <a:cubicBezTo>
                    <a:pt x="9168" y="10712"/>
                    <a:pt x="10744" y="8034"/>
                    <a:pt x="10744" y="5735"/>
                  </a:cubicBezTo>
                  <a:cubicBezTo>
                    <a:pt x="10649" y="3529"/>
                    <a:pt x="9294" y="2143"/>
                    <a:pt x="7121" y="2143"/>
                  </a:cubicBezTo>
                  <a:cubicBezTo>
                    <a:pt x="6617" y="2143"/>
                    <a:pt x="6144" y="2206"/>
                    <a:pt x="5703" y="2364"/>
                  </a:cubicBezTo>
                  <a:lnTo>
                    <a:pt x="5703" y="1797"/>
                  </a:lnTo>
                  <a:cubicBezTo>
                    <a:pt x="5703" y="788"/>
                    <a:pt x="4915" y="1"/>
                    <a:pt x="39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10" name="Google Shape;2610;p85"/>
          <p:cNvGrpSpPr/>
          <p:nvPr/>
        </p:nvGrpSpPr>
        <p:grpSpPr>
          <a:xfrm>
            <a:off x="6862982" y="2258120"/>
            <a:ext cx="449325" cy="420249"/>
            <a:chOff x="-17168375" y="3692750"/>
            <a:chExt cx="304050" cy="284375"/>
          </a:xfrm>
        </p:grpSpPr>
        <p:sp>
          <p:nvSpPr>
            <p:cNvPr id="2611" name="Google Shape;2611;p85"/>
            <p:cNvSpPr/>
            <p:nvPr/>
          </p:nvSpPr>
          <p:spPr>
            <a:xfrm>
              <a:off x="-16963600" y="3694325"/>
              <a:ext cx="99275" cy="92175"/>
            </a:xfrm>
            <a:custGeom>
              <a:rect b="b" l="l" r="r" t="t"/>
              <a:pathLst>
                <a:path extrusionOk="0" h="3687" w="3971">
                  <a:moveTo>
                    <a:pt x="1859" y="1"/>
                  </a:moveTo>
                  <a:cubicBezTo>
                    <a:pt x="1072" y="1"/>
                    <a:pt x="379" y="410"/>
                    <a:pt x="1" y="1041"/>
                  </a:cubicBezTo>
                  <a:cubicBezTo>
                    <a:pt x="1387" y="1482"/>
                    <a:pt x="2553" y="2458"/>
                    <a:pt x="3277" y="3687"/>
                  </a:cubicBezTo>
                  <a:cubicBezTo>
                    <a:pt x="3687" y="3277"/>
                    <a:pt x="3970" y="2710"/>
                    <a:pt x="3970" y="2112"/>
                  </a:cubicBezTo>
                  <a:cubicBezTo>
                    <a:pt x="3970" y="915"/>
                    <a:pt x="3025" y="1"/>
                    <a:pt x="185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85"/>
            <p:cNvSpPr/>
            <p:nvPr/>
          </p:nvSpPr>
          <p:spPr>
            <a:xfrm>
              <a:off x="-17102225" y="3817525"/>
              <a:ext cx="61475" cy="69650"/>
            </a:xfrm>
            <a:custGeom>
              <a:rect b="b" l="l" r="r" t="t"/>
              <a:pathLst>
                <a:path extrusionOk="0" h="2786" w="2459">
                  <a:moveTo>
                    <a:pt x="1293" y="1437"/>
                  </a:moveTo>
                  <a:cubicBezTo>
                    <a:pt x="1482" y="1437"/>
                    <a:pt x="1639" y="1594"/>
                    <a:pt x="1639" y="1783"/>
                  </a:cubicBezTo>
                  <a:cubicBezTo>
                    <a:pt x="1639" y="2004"/>
                    <a:pt x="1482" y="2161"/>
                    <a:pt x="1293" y="2161"/>
                  </a:cubicBezTo>
                  <a:cubicBezTo>
                    <a:pt x="1103" y="2161"/>
                    <a:pt x="946" y="2004"/>
                    <a:pt x="946" y="1783"/>
                  </a:cubicBezTo>
                  <a:cubicBezTo>
                    <a:pt x="946" y="1594"/>
                    <a:pt x="1103" y="1437"/>
                    <a:pt x="1293" y="1437"/>
                  </a:cubicBezTo>
                  <a:close/>
                  <a:moveTo>
                    <a:pt x="1452" y="0"/>
                  </a:moveTo>
                  <a:cubicBezTo>
                    <a:pt x="939" y="0"/>
                    <a:pt x="434" y="473"/>
                    <a:pt x="221" y="1059"/>
                  </a:cubicBezTo>
                  <a:cubicBezTo>
                    <a:pt x="1" y="1720"/>
                    <a:pt x="158" y="2539"/>
                    <a:pt x="725" y="2729"/>
                  </a:cubicBezTo>
                  <a:cubicBezTo>
                    <a:pt x="818" y="2768"/>
                    <a:pt x="916" y="2786"/>
                    <a:pt x="1017" y="2786"/>
                  </a:cubicBezTo>
                  <a:cubicBezTo>
                    <a:pt x="1157" y="2786"/>
                    <a:pt x="1304" y="2752"/>
                    <a:pt x="1450" y="2697"/>
                  </a:cubicBezTo>
                  <a:cubicBezTo>
                    <a:pt x="1576" y="2508"/>
                    <a:pt x="1734" y="2287"/>
                    <a:pt x="1923" y="2098"/>
                  </a:cubicBezTo>
                  <a:cubicBezTo>
                    <a:pt x="1986" y="2004"/>
                    <a:pt x="2112" y="1909"/>
                    <a:pt x="2206" y="1846"/>
                  </a:cubicBezTo>
                  <a:cubicBezTo>
                    <a:pt x="2458" y="1153"/>
                    <a:pt x="2364" y="271"/>
                    <a:pt x="1734" y="51"/>
                  </a:cubicBezTo>
                  <a:cubicBezTo>
                    <a:pt x="1641" y="16"/>
                    <a:pt x="1546" y="0"/>
                    <a:pt x="14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85"/>
            <p:cNvSpPr/>
            <p:nvPr/>
          </p:nvSpPr>
          <p:spPr>
            <a:xfrm>
              <a:off x="-17064400" y="3870925"/>
              <a:ext cx="93750" cy="106200"/>
            </a:xfrm>
            <a:custGeom>
              <a:rect b="b" l="l" r="r" t="t"/>
              <a:pathLst>
                <a:path extrusionOk="0" h="4248" w="3750">
                  <a:moveTo>
                    <a:pt x="1992" y="0"/>
                  </a:moveTo>
                  <a:cubicBezTo>
                    <a:pt x="1596" y="0"/>
                    <a:pt x="1195" y="152"/>
                    <a:pt x="945" y="435"/>
                  </a:cubicBezTo>
                  <a:cubicBezTo>
                    <a:pt x="221" y="1286"/>
                    <a:pt x="0" y="1727"/>
                    <a:pt x="284" y="4090"/>
                  </a:cubicBezTo>
                  <a:cubicBezTo>
                    <a:pt x="567" y="4216"/>
                    <a:pt x="914" y="4247"/>
                    <a:pt x="1229" y="4247"/>
                  </a:cubicBezTo>
                  <a:lnTo>
                    <a:pt x="1575" y="4247"/>
                  </a:lnTo>
                  <a:lnTo>
                    <a:pt x="1575" y="2609"/>
                  </a:lnTo>
                  <a:lnTo>
                    <a:pt x="1008" y="2010"/>
                  </a:lnTo>
                  <a:cubicBezTo>
                    <a:pt x="914" y="1947"/>
                    <a:pt x="882" y="1853"/>
                    <a:pt x="882" y="1790"/>
                  </a:cubicBezTo>
                  <a:cubicBezTo>
                    <a:pt x="882" y="1191"/>
                    <a:pt x="1355" y="719"/>
                    <a:pt x="1953" y="719"/>
                  </a:cubicBezTo>
                  <a:cubicBezTo>
                    <a:pt x="2552" y="719"/>
                    <a:pt x="3025" y="1191"/>
                    <a:pt x="3025" y="1790"/>
                  </a:cubicBezTo>
                  <a:cubicBezTo>
                    <a:pt x="3025" y="1853"/>
                    <a:pt x="2962" y="1979"/>
                    <a:pt x="2898" y="2010"/>
                  </a:cubicBezTo>
                  <a:lnTo>
                    <a:pt x="2300" y="2609"/>
                  </a:lnTo>
                  <a:lnTo>
                    <a:pt x="2300" y="4247"/>
                  </a:lnTo>
                  <a:lnTo>
                    <a:pt x="2489" y="4247"/>
                  </a:lnTo>
                  <a:cubicBezTo>
                    <a:pt x="2930" y="4247"/>
                    <a:pt x="3277" y="4216"/>
                    <a:pt x="3655" y="4090"/>
                  </a:cubicBezTo>
                  <a:cubicBezTo>
                    <a:pt x="3749" y="2483"/>
                    <a:pt x="3749" y="1664"/>
                    <a:pt x="3434" y="1065"/>
                  </a:cubicBezTo>
                  <a:cubicBezTo>
                    <a:pt x="3308" y="845"/>
                    <a:pt x="3119" y="593"/>
                    <a:pt x="2930" y="372"/>
                  </a:cubicBezTo>
                  <a:cubicBezTo>
                    <a:pt x="2693" y="120"/>
                    <a:pt x="2344" y="0"/>
                    <a:pt x="19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85"/>
            <p:cNvSpPr/>
            <p:nvPr/>
          </p:nvSpPr>
          <p:spPr>
            <a:xfrm>
              <a:off x="-17025025" y="3907200"/>
              <a:ext cx="15775" cy="13200"/>
            </a:xfrm>
            <a:custGeom>
              <a:rect b="b" l="l" r="r" t="t"/>
              <a:pathLst>
                <a:path extrusionOk="0" h="528" w="631">
                  <a:moveTo>
                    <a:pt x="327" y="0"/>
                  </a:moveTo>
                  <a:cubicBezTo>
                    <a:pt x="189" y="0"/>
                    <a:pt x="48" y="71"/>
                    <a:pt x="0" y="213"/>
                  </a:cubicBezTo>
                  <a:lnTo>
                    <a:pt x="315" y="528"/>
                  </a:lnTo>
                  <a:lnTo>
                    <a:pt x="630" y="213"/>
                  </a:lnTo>
                  <a:cubicBezTo>
                    <a:pt x="599" y="71"/>
                    <a:pt x="465" y="0"/>
                    <a:pt x="32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85"/>
            <p:cNvSpPr/>
            <p:nvPr/>
          </p:nvSpPr>
          <p:spPr>
            <a:xfrm>
              <a:off x="-16995100" y="3817825"/>
              <a:ext cx="63025" cy="69900"/>
            </a:xfrm>
            <a:custGeom>
              <a:rect b="b" l="l" r="r" t="t"/>
              <a:pathLst>
                <a:path extrusionOk="0" h="2796" w="2521">
                  <a:moveTo>
                    <a:pt x="1292" y="1425"/>
                  </a:moveTo>
                  <a:cubicBezTo>
                    <a:pt x="1481" y="1425"/>
                    <a:pt x="1670" y="1582"/>
                    <a:pt x="1670" y="1771"/>
                  </a:cubicBezTo>
                  <a:cubicBezTo>
                    <a:pt x="1639" y="1992"/>
                    <a:pt x="1481" y="2149"/>
                    <a:pt x="1292" y="2149"/>
                  </a:cubicBezTo>
                  <a:cubicBezTo>
                    <a:pt x="1103" y="2149"/>
                    <a:pt x="946" y="1992"/>
                    <a:pt x="946" y="1771"/>
                  </a:cubicBezTo>
                  <a:cubicBezTo>
                    <a:pt x="946" y="1582"/>
                    <a:pt x="1103" y="1425"/>
                    <a:pt x="1292" y="1425"/>
                  </a:cubicBezTo>
                  <a:close/>
                  <a:moveTo>
                    <a:pt x="1017" y="0"/>
                  </a:moveTo>
                  <a:cubicBezTo>
                    <a:pt x="931" y="0"/>
                    <a:pt x="844" y="12"/>
                    <a:pt x="757" y="39"/>
                  </a:cubicBezTo>
                  <a:cubicBezTo>
                    <a:pt x="158" y="259"/>
                    <a:pt x="0" y="1047"/>
                    <a:pt x="190" y="1708"/>
                  </a:cubicBezTo>
                  <a:cubicBezTo>
                    <a:pt x="347" y="1771"/>
                    <a:pt x="505" y="1897"/>
                    <a:pt x="631" y="2023"/>
                  </a:cubicBezTo>
                  <a:cubicBezTo>
                    <a:pt x="851" y="2244"/>
                    <a:pt x="1072" y="2496"/>
                    <a:pt x="1229" y="2748"/>
                  </a:cubicBezTo>
                  <a:cubicBezTo>
                    <a:pt x="1308" y="2780"/>
                    <a:pt x="1395" y="2795"/>
                    <a:pt x="1481" y="2795"/>
                  </a:cubicBezTo>
                  <a:cubicBezTo>
                    <a:pt x="1568" y="2795"/>
                    <a:pt x="1654" y="2780"/>
                    <a:pt x="1733" y="2748"/>
                  </a:cubicBezTo>
                  <a:cubicBezTo>
                    <a:pt x="2269" y="2527"/>
                    <a:pt x="2521" y="1771"/>
                    <a:pt x="2237" y="1047"/>
                  </a:cubicBezTo>
                  <a:cubicBezTo>
                    <a:pt x="2047" y="477"/>
                    <a:pt x="1553" y="0"/>
                    <a:pt x="101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85"/>
            <p:cNvSpPr/>
            <p:nvPr/>
          </p:nvSpPr>
          <p:spPr>
            <a:xfrm>
              <a:off x="-17150275" y="3728200"/>
              <a:ext cx="267825" cy="236300"/>
            </a:xfrm>
            <a:custGeom>
              <a:rect b="b" l="l" r="r" t="t"/>
              <a:pathLst>
                <a:path extrusionOk="0" h="9452" w="10713">
                  <a:moveTo>
                    <a:pt x="5325" y="1"/>
                  </a:moveTo>
                  <a:cubicBezTo>
                    <a:pt x="2395" y="1"/>
                    <a:pt x="1" y="2269"/>
                    <a:pt x="1" y="5010"/>
                  </a:cubicBezTo>
                  <a:cubicBezTo>
                    <a:pt x="1" y="6900"/>
                    <a:pt x="1135" y="8601"/>
                    <a:pt x="2899" y="9452"/>
                  </a:cubicBezTo>
                  <a:cubicBezTo>
                    <a:pt x="2773" y="8412"/>
                    <a:pt x="2773" y="7688"/>
                    <a:pt x="2994" y="7089"/>
                  </a:cubicBezTo>
                  <a:lnTo>
                    <a:pt x="2931" y="7089"/>
                  </a:lnTo>
                  <a:cubicBezTo>
                    <a:pt x="2742" y="7089"/>
                    <a:pt x="2584" y="7058"/>
                    <a:pt x="2427" y="7026"/>
                  </a:cubicBezTo>
                  <a:cubicBezTo>
                    <a:pt x="1482" y="6680"/>
                    <a:pt x="1104" y="5482"/>
                    <a:pt x="1482" y="4380"/>
                  </a:cubicBezTo>
                  <a:cubicBezTo>
                    <a:pt x="1822" y="3490"/>
                    <a:pt x="2596" y="2883"/>
                    <a:pt x="3390" y="2883"/>
                  </a:cubicBezTo>
                  <a:cubicBezTo>
                    <a:pt x="3553" y="2883"/>
                    <a:pt x="3716" y="2909"/>
                    <a:pt x="3876" y="2962"/>
                  </a:cubicBezTo>
                  <a:cubicBezTo>
                    <a:pt x="4601" y="3214"/>
                    <a:pt x="5105" y="4002"/>
                    <a:pt x="4947" y="5041"/>
                  </a:cubicBezTo>
                  <a:cubicBezTo>
                    <a:pt x="5073" y="5010"/>
                    <a:pt x="5231" y="5010"/>
                    <a:pt x="5388" y="5010"/>
                  </a:cubicBezTo>
                  <a:cubicBezTo>
                    <a:pt x="5451" y="5010"/>
                    <a:pt x="5546" y="5010"/>
                    <a:pt x="5672" y="5041"/>
                  </a:cubicBezTo>
                  <a:cubicBezTo>
                    <a:pt x="5546" y="4002"/>
                    <a:pt x="6018" y="3246"/>
                    <a:pt x="6712" y="2962"/>
                  </a:cubicBezTo>
                  <a:cubicBezTo>
                    <a:pt x="6883" y="2899"/>
                    <a:pt x="7058" y="2870"/>
                    <a:pt x="7233" y="2870"/>
                  </a:cubicBezTo>
                  <a:cubicBezTo>
                    <a:pt x="8023" y="2870"/>
                    <a:pt x="8802" y="3477"/>
                    <a:pt x="9137" y="4380"/>
                  </a:cubicBezTo>
                  <a:cubicBezTo>
                    <a:pt x="9515" y="5482"/>
                    <a:pt x="9074" y="6680"/>
                    <a:pt x="8161" y="7026"/>
                  </a:cubicBezTo>
                  <a:cubicBezTo>
                    <a:pt x="8003" y="7058"/>
                    <a:pt x="7877" y="7089"/>
                    <a:pt x="7751" y="7089"/>
                  </a:cubicBezTo>
                  <a:cubicBezTo>
                    <a:pt x="7909" y="7688"/>
                    <a:pt x="7909" y="8444"/>
                    <a:pt x="7783" y="9452"/>
                  </a:cubicBezTo>
                  <a:cubicBezTo>
                    <a:pt x="9547" y="8633"/>
                    <a:pt x="10713" y="6900"/>
                    <a:pt x="10713" y="5010"/>
                  </a:cubicBezTo>
                  <a:cubicBezTo>
                    <a:pt x="10681" y="2269"/>
                    <a:pt x="8287" y="1"/>
                    <a:pt x="532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85"/>
            <p:cNvSpPr/>
            <p:nvPr/>
          </p:nvSpPr>
          <p:spPr>
            <a:xfrm>
              <a:off x="-17168375" y="3692750"/>
              <a:ext cx="99250" cy="92975"/>
            </a:xfrm>
            <a:custGeom>
              <a:rect b="b" l="l" r="r" t="t"/>
              <a:pathLst>
                <a:path extrusionOk="0" h="3719" w="3970">
                  <a:moveTo>
                    <a:pt x="2111" y="1"/>
                  </a:moveTo>
                  <a:cubicBezTo>
                    <a:pt x="946" y="1"/>
                    <a:pt x="0" y="946"/>
                    <a:pt x="0" y="2143"/>
                  </a:cubicBezTo>
                  <a:cubicBezTo>
                    <a:pt x="0" y="2773"/>
                    <a:pt x="284" y="3309"/>
                    <a:pt x="693" y="3718"/>
                  </a:cubicBezTo>
                  <a:cubicBezTo>
                    <a:pt x="1418" y="2521"/>
                    <a:pt x="2552" y="1545"/>
                    <a:pt x="3970" y="1072"/>
                  </a:cubicBezTo>
                  <a:cubicBezTo>
                    <a:pt x="3623" y="442"/>
                    <a:pt x="2899" y="1"/>
                    <a:pt x="21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18" name="Google Shape;2618;p85"/>
          <p:cNvGrpSpPr/>
          <p:nvPr/>
        </p:nvGrpSpPr>
        <p:grpSpPr>
          <a:xfrm>
            <a:off x="6859491" y="2796852"/>
            <a:ext cx="456308" cy="449325"/>
            <a:chOff x="-17170750" y="4058800"/>
            <a:chExt cx="308775" cy="304050"/>
          </a:xfrm>
        </p:grpSpPr>
        <p:sp>
          <p:nvSpPr>
            <p:cNvPr id="2619" name="Google Shape;2619;p85"/>
            <p:cNvSpPr/>
            <p:nvPr/>
          </p:nvSpPr>
          <p:spPr>
            <a:xfrm>
              <a:off x="-17041575" y="4058800"/>
              <a:ext cx="49650" cy="49850"/>
            </a:xfrm>
            <a:custGeom>
              <a:rect b="b" l="l" r="r" t="t"/>
              <a:pathLst>
                <a:path extrusionOk="0" h="1994" w="1986">
                  <a:moveTo>
                    <a:pt x="989" y="1"/>
                  </a:moveTo>
                  <a:cubicBezTo>
                    <a:pt x="859" y="1"/>
                    <a:pt x="725" y="56"/>
                    <a:pt x="662" y="166"/>
                  </a:cubicBezTo>
                  <a:lnTo>
                    <a:pt x="1" y="1521"/>
                  </a:lnTo>
                  <a:lnTo>
                    <a:pt x="32" y="1521"/>
                  </a:lnTo>
                  <a:lnTo>
                    <a:pt x="977" y="1993"/>
                  </a:lnTo>
                  <a:lnTo>
                    <a:pt x="1954" y="1521"/>
                  </a:lnTo>
                  <a:lnTo>
                    <a:pt x="1985" y="1521"/>
                  </a:lnTo>
                  <a:lnTo>
                    <a:pt x="1292" y="166"/>
                  </a:lnTo>
                  <a:cubicBezTo>
                    <a:pt x="1245" y="56"/>
                    <a:pt x="1119" y="1"/>
                    <a:pt x="9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0" name="Google Shape;2620;p85"/>
            <p:cNvSpPr/>
            <p:nvPr/>
          </p:nvSpPr>
          <p:spPr>
            <a:xfrm>
              <a:off x="-17041575" y="4312625"/>
              <a:ext cx="49650" cy="50225"/>
            </a:xfrm>
            <a:custGeom>
              <a:rect b="b" l="l" r="r" t="t"/>
              <a:pathLst>
                <a:path extrusionOk="0" h="2009" w="1986">
                  <a:moveTo>
                    <a:pt x="977" y="0"/>
                  </a:moveTo>
                  <a:lnTo>
                    <a:pt x="32" y="473"/>
                  </a:lnTo>
                  <a:lnTo>
                    <a:pt x="1" y="473"/>
                  </a:lnTo>
                  <a:lnTo>
                    <a:pt x="662" y="1796"/>
                  </a:lnTo>
                  <a:cubicBezTo>
                    <a:pt x="757" y="1938"/>
                    <a:pt x="891" y="2009"/>
                    <a:pt x="1013" y="2009"/>
                  </a:cubicBezTo>
                  <a:cubicBezTo>
                    <a:pt x="1135" y="2009"/>
                    <a:pt x="1245" y="1938"/>
                    <a:pt x="1292" y="1796"/>
                  </a:cubicBezTo>
                  <a:lnTo>
                    <a:pt x="1985" y="473"/>
                  </a:lnTo>
                  <a:lnTo>
                    <a:pt x="1954" y="473"/>
                  </a:lnTo>
                  <a:lnTo>
                    <a:pt x="9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85"/>
            <p:cNvSpPr/>
            <p:nvPr/>
          </p:nvSpPr>
          <p:spPr>
            <a:xfrm>
              <a:off x="-17170750" y="4186600"/>
              <a:ext cx="52800" cy="48075"/>
            </a:xfrm>
            <a:custGeom>
              <a:rect b="b" l="l" r="r" t="t"/>
              <a:pathLst>
                <a:path extrusionOk="0" h="1923" w="2112">
                  <a:moveTo>
                    <a:pt x="1639" y="0"/>
                  </a:moveTo>
                  <a:lnTo>
                    <a:pt x="284" y="630"/>
                  </a:lnTo>
                  <a:cubicBezTo>
                    <a:pt x="1" y="788"/>
                    <a:pt x="1" y="1135"/>
                    <a:pt x="284" y="1261"/>
                  </a:cubicBezTo>
                  <a:lnTo>
                    <a:pt x="1639" y="1922"/>
                  </a:lnTo>
                  <a:lnTo>
                    <a:pt x="1639" y="1891"/>
                  </a:lnTo>
                  <a:lnTo>
                    <a:pt x="2112" y="946"/>
                  </a:lnTo>
                  <a:lnTo>
                    <a:pt x="163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85"/>
            <p:cNvSpPr/>
            <p:nvPr/>
          </p:nvSpPr>
          <p:spPr>
            <a:xfrm>
              <a:off x="-16914775" y="4185025"/>
              <a:ext cx="52800" cy="49650"/>
            </a:xfrm>
            <a:custGeom>
              <a:rect b="b" l="l" r="r" t="t"/>
              <a:pathLst>
                <a:path extrusionOk="0" h="1986" w="2112">
                  <a:moveTo>
                    <a:pt x="474" y="0"/>
                  </a:moveTo>
                  <a:lnTo>
                    <a:pt x="474" y="63"/>
                  </a:lnTo>
                  <a:lnTo>
                    <a:pt x="1" y="1009"/>
                  </a:lnTo>
                  <a:lnTo>
                    <a:pt x="474" y="1954"/>
                  </a:lnTo>
                  <a:lnTo>
                    <a:pt x="474" y="1985"/>
                  </a:lnTo>
                  <a:lnTo>
                    <a:pt x="1828" y="1324"/>
                  </a:lnTo>
                  <a:cubicBezTo>
                    <a:pt x="2112" y="1198"/>
                    <a:pt x="2112" y="851"/>
                    <a:pt x="1828" y="693"/>
                  </a:cubicBezTo>
                  <a:lnTo>
                    <a:pt x="47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85"/>
            <p:cNvSpPr/>
            <p:nvPr/>
          </p:nvSpPr>
          <p:spPr>
            <a:xfrm>
              <a:off x="-17127800" y="4273225"/>
              <a:ext cx="47650" cy="46500"/>
            </a:xfrm>
            <a:custGeom>
              <a:rect b="b" l="l" r="r" t="t"/>
              <a:pathLst>
                <a:path extrusionOk="0" h="1860" w="1906">
                  <a:moveTo>
                    <a:pt x="551" y="1"/>
                  </a:moveTo>
                  <a:lnTo>
                    <a:pt x="79" y="1419"/>
                  </a:lnTo>
                  <a:cubicBezTo>
                    <a:pt x="0" y="1628"/>
                    <a:pt x="183" y="1859"/>
                    <a:pt x="373" y="1859"/>
                  </a:cubicBezTo>
                  <a:cubicBezTo>
                    <a:pt x="412" y="1859"/>
                    <a:pt x="451" y="1850"/>
                    <a:pt x="488" y="1828"/>
                  </a:cubicBezTo>
                  <a:lnTo>
                    <a:pt x="1906" y="1356"/>
                  </a:lnTo>
                  <a:lnTo>
                    <a:pt x="1906" y="1324"/>
                  </a:lnTo>
                  <a:lnTo>
                    <a:pt x="1591" y="347"/>
                  </a:lnTo>
                  <a:lnTo>
                    <a:pt x="58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85"/>
            <p:cNvSpPr/>
            <p:nvPr/>
          </p:nvSpPr>
          <p:spPr>
            <a:xfrm>
              <a:off x="-16952575" y="4100775"/>
              <a:ext cx="47675" cy="47250"/>
            </a:xfrm>
            <a:custGeom>
              <a:rect b="b" l="l" r="r" t="t"/>
              <a:pathLst>
                <a:path extrusionOk="0" h="1890" w="1907">
                  <a:moveTo>
                    <a:pt x="1544" y="0"/>
                  </a:moveTo>
                  <a:cubicBezTo>
                    <a:pt x="1503" y="0"/>
                    <a:pt x="1461" y="10"/>
                    <a:pt x="1418" y="31"/>
                  </a:cubicBezTo>
                  <a:lnTo>
                    <a:pt x="1" y="503"/>
                  </a:lnTo>
                  <a:lnTo>
                    <a:pt x="1" y="535"/>
                  </a:lnTo>
                  <a:lnTo>
                    <a:pt x="316" y="1543"/>
                  </a:lnTo>
                  <a:lnTo>
                    <a:pt x="1324" y="1890"/>
                  </a:lnTo>
                  <a:lnTo>
                    <a:pt x="1355" y="1890"/>
                  </a:lnTo>
                  <a:lnTo>
                    <a:pt x="1828" y="472"/>
                  </a:lnTo>
                  <a:cubicBezTo>
                    <a:pt x="1907" y="236"/>
                    <a:pt x="1745" y="0"/>
                    <a:pt x="154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5" name="Google Shape;2625;p85"/>
            <p:cNvSpPr/>
            <p:nvPr/>
          </p:nvSpPr>
          <p:spPr>
            <a:xfrm>
              <a:off x="-16954150" y="4273225"/>
              <a:ext cx="49200" cy="47800"/>
            </a:xfrm>
            <a:custGeom>
              <a:rect b="b" l="l" r="r" t="t"/>
              <a:pathLst>
                <a:path extrusionOk="0" h="1912" w="1968">
                  <a:moveTo>
                    <a:pt x="1387" y="1"/>
                  </a:moveTo>
                  <a:lnTo>
                    <a:pt x="379" y="347"/>
                  </a:lnTo>
                  <a:lnTo>
                    <a:pt x="1" y="1356"/>
                  </a:lnTo>
                  <a:lnTo>
                    <a:pt x="1" y="1419"/>
                  </a:lnTo>
                  <a:lnTo>
                    <a:pt x="1418" y="1891"/>
                  </a:lnTo>
                  <a:cubicBezTo>
                    <a:pt x="1460" y="1905"/>
                    <a:pt x="1501" y="1911"/>
                    <a:pt x="1541" y="1911"/>
                  </a:cubicBezTo>
                  <a:cubicBezTo>
                    <a:pt x="1776" y="1911"/>
                    <a:pt x="1967" y="1692"/>
                    <a:pt x="1860" y="1450"/>
                  </a:cubicBezTo>
                  <a:lnTo>
                    <a:pt x="138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85"/>
            <p:cNvSpPr/>
            <p:nvPr/>
          </p:nvSpPr>
          <p:spPr>
            <a:xfrm>
              <a:off x="-17128625" y="4101275"/>
              <a:ext cx="48475" cy="46750"/>
            </a:xfrm>
            <a:custGeom>
              <a:rect b="b" l="l" r="r" t="t"/>
              <a:pathLst>
                <a:path extrusionOk="0" h="1870" w="1939">
                  <a:moveTo>
                    <a:pt x="433" y="0"/>
                  </a:moveTo>
                  <a:cubicBezTo>
                    <a:pt x="209" y="0"/>
                    <a:pt x="0" y="201"/>
                    <a:pt x="112" y="452"/>
                  </a:cubicBezTo>
                  <a:lnTo>
                    <a:pt x="584" y="1870"/>
                  </a:lnTo>
                  <a:lnTo>
                    <a:pt x="1592" y="1523"/>
                  </a:lnTo>
                  <a:lnTo>
                    <a:pt x="1939" y="483"/>
                  </a:lnTo>
                  <a:lnTo>
                    <a:pt x="521" y="11"/>
                  </a:lnTo>
                  <a:cubicBezTo>
                    <a:pt x="492" y="4"/>
                    <a:pt x="462" y="0"/>
                    <a:pt x="43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85"/>
            <p:cNvSpPr/>
            <p:nvPr/>
          </p:nvSpPr>
          <p:spPr>
            <a:xfrm>
              <a:off x="-17043150" y="4183450"/>
              <a:ext cx="52800" cy="52800"/>
            </a:xfrm>
            <a:custGeom>
              <a:rect b="b" l="l" r="r" t="t"/>
              <a:pathLst>
                <a:path extrusionOk="0" h="2112" w="2112">
                  <a:moveTo>
                    <a:pt x="1040" y="0"/>
                  </a:moveTo>
                  <a:cubicBezTo>
                    <a:pt x="473" y="0"/>
                    <a:pt x="1" y="473"/>
                    <a:pt x="1" y="1072"/>
                  </a:cubicBezTo>
                  <a:cubicBezTo>
                    <a:pt x="1" y="1639"/>
                    <a:pt x="473" y="2111"/>
                    <a:pt x="1040" y="2111"/>
                  </a:cubicBezTo>
                  <a:cubicBezTo>
                    <a:pt x="1639" y="2111"/>
                    <a:pt x="2112" y="1639"/>
                    <a:pt x="2112" y="1072"/>
                  </a:cubicBezTo>
                  <a:cubicBezTo>
                    <a:pt x="2112" y="504"/>
                    <a:pt x="1639" y="0"/>
                    <a:pt x="1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85"/>
            <p:cNvSpPr/>
            <p:nvPr/>
          </p:nvSpPr>
          <p:spPr>
            <a:xfrm>
              <a:off x="-17070725" y="4111975"/>
              <a:ext cx="44925" cy="60475"/>
            </a:xfrm>
            <a:custGeom>
              <a:rect b="b" l="l" r="r" t="t"/>
              <a:pathLst>
                <a:path extrusionOk="0" h="2419" w="1797">
                  <a:moveTo>
                    <a:pt x="722" y="0"/>
                  </a:moveTo>
                  <a:cubicBezTo>
                    <a:pt x="663" y="0"/>
                    <a:pt x="600" y="8"/>
                    <a:pt x="537" y="24"/>
                  </a:cubicBezTo>
                  <a:cubicBezTo>
                    <a:pt x="411" y="55"/>
                    <a:pt x="348" y="150"/>
                    <a:pt x="316" y="244"/>
                  </a:cubicBezTo>
                  <a:lnTo>
                    <a:pt x="1" y="1253"/>
                  </a:lnTo>
                  <a:lnTo>
                    <a:pt x="1167" y="2418"/>
                  </a:lnTo>
                  <a:cubicBezTo>
                    <a:pt x="1356" y="2355"/>
                    <a:pt x="1576" y="2229"/>
                    <a:pt x="1797" y="2198"/>
                  </a:cubicBezTo>
                  <a:lnTo>
                    <a:pt x="1797" y="496"/>
                  </a:lnTo>
                  <a:lnTo>
                    <a:pt x="883" y="24"/>
                  </a:lnTo>
                  <a:cubicBezTo>
                    <a:pt x="836" y="8"/>
                    <a:pt x="781" y="0"/>
                    <a:pt x="7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85"/>
            <p:cNvSpPr/>
            <p:nvPr/>
          </p:nvSpPr>
          <p:spPr>
            <a:xfrm>
              <a:off x="-16979350" y="4156675"/>
              <a:ext cx="60675" cy="45700"/>
            </a:xfrm>
            <a:custGeom>
              <a:rect b="b" l="l" r="r" t="t"/>
              <a:pathLst>
                <a:path extrusionOk="0" h="1828" w="2427">
                  <a:moveTo>
                    <a:pt x="1166" y="0"/>
                  </a:moveTo>
                  <a:lnTo>
                    <a:pt x="1" y="1166"/>
                  </a:lnTo>
                  <a:cubicBezTo>
                    <a:pt x="127" y="1386"/>
                    <a:pt x="190" y="1575"/>
                    <a:pt x="284" y="1827"/>
                  </a:cubicBezTo>
                  <a:lnTo>
                    <a:pt x="1954" y="1827"/>
                  </a:lnTo>
                  <a:lnTo>
                    <a:pt x="2426" y="914"/>
                  </a:lnTo>
                  <a:cubicBezTo>
                    <a:pt x="2426" y="756"/>
                    <a:pt x="2426" y="630"/>
                    <a:pt x="2395" y="567"/>
                  </a:cubicBezTo>
                  <a:cubicBezTo>
                    <a:pt x="2363" y="441"/>
                    <a:pt x="2269" y="347"/>
                    <a:pt x="2174" y="315"/>
                  </a:cubicBezTo>
                  <a:lnTo>
                    <a:pt x="116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85"/>
            <p:cNvSpPr/>
            <p:nvPr/>
          </p:nvSpPr>
          <p:spPr>
            <a:xfrm>
              <a:off x="-17116400" y="4155875"/>
              <a:ext cx="63050" cy="44125"/>
            </a:xfrm>
            <a:custGeom>
              <a:rect b="b" l="l" r="r" t="t"/>
              <a:pathLst>
                <a:path extrusionOk="0" h="1765" w="2522">
                  <a:moveTo>
                    <a:pt x="1292" y="1"/>
                  </a:moveTo>
                  <a:lnTo>
                    <a:pt x="316" y="316"/>
                  </a:lnTo>
                  <a:cubicBezTo>
                    <a:pt x="190" y="347"/>
                    <a:pt x="127" y="442"/>
                    <a:pt x="95" y="536"/>
                  </a:cubicBezTo>
                  <a:cubicBezTo>
                    <a:pt x="32" y="662"/>
                    <a:pt x="1" y="788"/>
                    <a:pt x="95" y="851"/>
                  </a:cubicBezTo>
                  <a:lnTo>
                    <a:pt x="568" y="1765"/>
                  </a:lnTo>
                  <a:lnTo>
                    <a:pt x="2238" y="1765"/>
                  </a:lnTo>
                  <a:cubicBezTo>
                    <a:pt x="2301" y="1544"/>
                    <a:pt x="2364" y="1324"/>
                    <a:pt x="2521" y="1135"/>
                  </a:cubicBezTo>
                  <a:lnTo>
                    <a:pt x="129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85"/>
            <p:cNvSpPr/>
            <p:nvPr/>
          </p:nvSpPr>
          <p:spPr>
            <a:xfrm>
              <a:off x="-17007700" y="4112450"/>
              <a:ext cx="44925" cy="60775"/>
            </a:xfrm>
            <a:custGeom>
              <a:rect b="b" l="l" r="r" t="t"/>
              <a:pathLst>
                <a:path extrusionOk="0" h="2431" w="1797">
                  <a:moveTo>
                    <a:pt x="1042" y="0"/>
                  </a:moveTo>
                  <a:cubicBezTo>
                    <a:pt x="989" y="0"/>
                    <a:pt x="936" y="10"/>
                    <a:pt x="883" y="36"/>
                  </a:cubicBezTo>
                  <a:lnTo>
                    <a:pt x="0" y="509"/>
                  </a:lnTo>
                  <a:lnTo>
                    <a:pt x="0" y="2179"/>
                  </a:lnTo>
                  <a:cubicBezTo>
                    <a:pt x="221" y="2210"/>
                    <a:pt x="410" y="2273"/>
                    <a:pt x="630" y="2431"/>
                  </a:cubicBezTo>
                  <a:lnTo>
                    <a:pt x="1796" y="1265"/>
                  </a:lnTo>
                  <a:lnTo>
                    <a:pt x="1481" y="288"/>
                  </a:lnTo>
                  <a:cubicBezTo>
                    <a:pt x="1450" y="162"/>
                    <a:pt x="1355" y="68"/>
                    <a:pt x="1261" y="36"/>
                  </a:cubicBezTo>
                  <a:cubicBezTo>
                    <a:pt x="1188" y="18"/>
                    <a:pt x="1115" y="0"/>
                    <a:pt x="104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85"/>
            <p:cNvSpPr/>
            <p:nvPr/>
          </p:nvSpPr>
          <p:spPr>
            <a:xfrm>
              <a:off x="-17007700" y="4248025"/>
              <a:ext cx="44925" cy="61475"/>
            </a:xfrm>
            <a:custGeom>
              <a:rect b="b" l="l" r="r" t="t"/>
              <a:pathLst>
                <a:path extrusionOk="0" h="2459" w="1797">
                  <a:moveTo>
                    <a:pt x="630" y="1"/>
                  </a:moveTo>
                  <a:cubicBezTo>
                    <a:pt x="473" y="95"/>
                    <a:pt x="221" y="221"/>
                    <a:pt x="0" y="253"/>
                  </a:cubicBezTo>
                  <a:lnTo>
                    <a:pt x="0" y="1954"/>
                  </a:lnTo>
                  <a:lnTo>
                    <a:pt x="883" y="2427"/>
                  </a:lnTo>
                  <a:cubicBezTo>
                    <a:pt x="946" y="2458"/>
                    <a:pt x="1009" y="2458"/>
                    <a:pt x="1040" y="2458"/>
                  </a:cubicBezTo>
                  <a:cubicBezTo>
                    <a:pt x="1135" y="2458"/>
                    <a:pt x="1198" y="2427"/>
                    <a:pt x="1261" y="2364"/>
                  </a:cubicBezTo>
                  <a:cubicBezTo>
                    <a:pt x="1324" y="2332"/>
                    <a:pt x="1450" y="2269"/>
                    <a:pt x="1481" y="2175"/>
                  </a:cubicBezTo>
                  <a:lnTo>
                    <a:pt x="1796" y="1198"/>
                  </a:lnTo>
                  <a:lnTo>
                    <a:pt x="63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85"/>
            <p:cNvSpPr/>
            <p:nvPr/>
          </p:nvSpPr>
          <p:spPr>
            <a:xfrm>
              <a:off x="-16980125" y="4219675"/>
              <a:ext cx="61450" cy="45700"/>
            </a:xfrm>
            <a:custGeom>
              <a:rect b="b" l="l" r="r" t="t"/>
              <a:pathLst>
                <a:path extrusionOk="0" h="1828" w="2458">
                  <a:moveTo>
                    <a:pt x="252" y="1"/>
                  </a:moveTo>
                  <a:cubicBezTo>
                    <a:pt x="221" y="253"/>
                    <a:pt x="158" y="442"/>
                    <a:pt x="0" y="631"/>
                  </a:cubicBezTo>
                  <a:lnTo>
                    <a:pt x="1166" y="1828"/>
                  </a:lnTo>
                  <a:lnTo>
                    <a:pt x="2142" y="1513"/>
                  </a:lnTo>
                  <a:cubicBezTo>
                    <a:pt x="2268" y="1450"/>
                    <a:pt x="2363" y="1387"/>
                    <a:pt x="2394" y="1261"/>
                  </a:cubicBezTo>
                  <a:cubicBezTo>
                    <a:pt x="2426" y="1135"/>
                    <a:pt x="2457" y="1009"/>
                    <a:pt x="2394" y="946"/>
                  </a:cubicBezTo>
                  <a:lnTo>
                    <a:pt x="195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85"/>
            <p:cNvSpPr/>
            <p:nvPr/>
          </p:nvSpPr>
          <p:spPr>
            <a:xfrm>
              <a:off x="-17070725" y="4247250"/>
              <a:ext cx="44925" cy="61300"/>
            </a:xfrm>
            <a:custGeom>
              <a:rect b="b" l="l" r="r" t="t"/>
              <a:pathLst>
                <a:path extrusionOk="0" h="2452" w="1797">
                  <a:moveTo>
                    <a:pt x="1167" y="0"/>
                  </a:moveTo>
                  <a:lnTo>
                    <a:pt x="1" y="1197"/>
                  </a:lnTo>
                  <a:lnTo>
                    <a:pt x="316" y="2174"/>
                  </a:lnTo>
                  <a:cubicBezTo>
                    <a:pt x="348" y="2300"/>
                    <a:pt x="411" y="2332"/>
                    <a:pt x="505" y="2363"/>
                  </a:cubicBezTo>
                  <a:cubicBezTo>
                    <a:pt x="578" y="2418"/>
                    <a:pt x="641" y="2452"/>
                    <a:pt x="711" y="2452"/>
                  </a:cubicBezTo>
                  <a:cubicBezTo>
                    <a:pt x="762" y="2452"/>
                    <a:pt x="817" y="2434"/>
                    <a:pt x="883" y="2395"/>
                  </a:cubicBezTo>
                  <a:lnTo>
                    <a:pt x="1797" y="1922"/>
                  </a:lnTo>
                  <a:lnTo>
                    <a:pt x="1797" y="284"/>
                  </a:lnTo>
                  <a:cubicBezTo>
                    <a:pt x="1576" y="221"/>
                    <a:pt x="1356" y="158"/>
                    <a:pt x="11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85"/>
            <p:cNvSpPr/>
            <p:nvPr/>
          </p:nvSpPr>
          <p:spPr>
            <a:xfrm>
              <a:off x="-17115600" y="4218900"/>
              <a:ext cx="61450" cy="44900"/>
            </a:xfrm>
            <a:custGeom>
              <a:rect b="b" l="l" r="r" t="t"/>
              <a:pathLst>
                <a:path extrusionOk="0" h="1796" w="2458">
                  <a:moveTo>
                    <a:pt x="536" y="0"/>
                  </a:moveTo>
                  <a:lnTo>
                    <a:pt x="536" y="32"/>
                  </a:lnTo>
                  <a:lnTo>
                    <a:pt x="63" y="945"/>
                  </a:lnTo>
                  <a:cubicBezTo>
                    <a:pt x="0" y="1071"/>
                    <a:pt x="0" y="1166"/>
                    <a:pt x="63" y="1260"/>
                  </a:cubicBezTo>
                  <a:cubicBezTo>
                    <a:pt x="95" y="1386"/>
                    <a:pt x="158" y="1449"/>
                    <a:pt x="284" y="1481"/>
                  </a:cubicBezTo>
                  <a:lnTo>
                    <a:pt x="1260" y="1796"/>
                  </a:lnTo>
                  <a:lnTo>
                    <a:pt x="2458" y="630"/>
                  </a:lnTo>
                  <a:cubicBezTo>
                    <a:pt x="2332" y="441"/>
                    <a:pt x="2269" y="221"/>
                    <a:pt x="21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6" name="Google Shape;2636;p85"/>
          <p:cNvGrpSpPr/>
          <p:nvPr/>
        </p:nvGrpSpPr>
        <p:grpSpPr>
          <a:xfrm>
            <a:off x="5721388" y="3343358"/>
            <a:ext cx="450470" cy="446998"/>
            <a:chOff x="-15688425" y="3707725"/>
            <a:chExt cx="304825" cy="302475"/>
          </a:xfrm>
        </p:grpSpPr>
        <p:sp>
          <p:nvSpPr>
            <p:cNvPr id="2637" name="Google Shape;2637;p85"/>
            <p:cNvSpPr/>
            <p:nvPr/>
          </p:nvSpPr>
          <p:spPr>
            <a:xfrm>
              <a:off x="-15687650" y="3884950"/>
              <a:ext cx="304050" cy="125250"/>
            </a:xfrm>
            <a:custGeom>
              <a:rect b="b" l="l" r="r" t="t"/>
              <a:pathLst>
                <a:path extrusionOk="0" h="5010" w="12162">
                  <a:moveTo>
                    <a:pt x="347" y="0"/>
                  </a:moveTo>
                  <a:cubicBezTo>
                    <a:pt x="158" y="0"/>
                    <a:pt x="1" y="158"/>
                    <a:pt x="1" y="347"/>
                  </a:cubicBezTo>
                  <a:cubicBezTo>
                    <a:pt x="1" y="567"/>
                    <a:pt x="158" y="725"/>
                    <a:pt x="347" y="725"/>
                  </a:cubicBezTo>
                  <a:lnTo>
                    <a:pt x="851" y="725"/>
                  </a:lnTo>
                  <a:lnTo>
                    <a:pt x="1481" y="1922"/>
                  </a:lnTo>
                  <a:cubicBezTo>
                    <a:pt x="1576" y="2048"/>
                    <a:pt x="1702" y="2142"/>
                    <a:pt x="1796" y="2142"/>
                  </a:cubicBezTo>
                  <a:lnTo>
                    <a:pt x="3057" y="2142"/>
                  </a:lnTo>
                  <a:lnTo>
                    <a:pt x="3624" y="2835"/>
                  </a:lnTo>
                  <a:lnTo>
                    <a:pt x="6113" y="2835"/>
                  </a:lnTo>
                  <a:cubicBezTo>
                    <a:pt x="6302" y="2835"/>
                    <a:pt x="6459" y="2993"/>
                    <a:pt x="6459" y="3182"/>
                  </a:cubicBezTo>
                  <a:cubicBezTo>
                    <a:pt x="6459" y="3403"/>
                    <a:pt x="6302" y="3560"/>
                    <a:pt x="6113" y="3560"/>
                  </a:cubicBezTo>
                  <a:lnTo>
                    <a:pt x="4128" y="3560"/>
                  </a:lnTo>
                  <a:lnTo>
                    <a:pt x="5073" y="4852"/>
                  </a:lnTo>
                  <a:cubicBezTo>
                    <a:pt x="5168" y="4915"/>
                    <a:pt x="5231" y="5009"/>
                    <a:pt x="5357" y="5009"/>
                  </a:cubicBezTo>
                  <a:lnTo>
                    <a:pt x="6774" y="5009"/>
                  </a:lnTo>
                  <a:cubicBezTo>
                    <a:pt x="6900" y="5009"/>
                    <a:pt x="7058" y="4915"/>
                    <a:pt x="7089" y="4820"/>
                  </a:cubicBezTo>
                  <a:lnTo>
                    <a:pt x="7719" y="3560"/>
                  </a:lnTo>
                  <a:lnTo>
                    <a:pt x="8948" y="3560"/>
                  </a:lnTo>
                  <a:cubicBezTo>
                    <a:pt x="9043" y="3560"/>
                    <a:pt x="9169" y="3497"/>
                    <a:pt x="9200" y="3403"/>
                  </a:cubicBezTo>
                  <a:lnTo>
                    <a:pt x="10145" y="2079"/>
                  </a:lnTo>
                  <a:lnTo>
                    <a:pt x="8948" y="2079"/>
                  </a:lnTo>
                  <a:lnTo>
                    <a:pt x="8948" y="2142"/>
                  </a:lnTo>
                  <a:cubicBezTo>
                    <a:pt x="8728" y="2142"/>
                    <a:pt x="8570" y="1985"/>
                    <a:pt x="8570" y="1764"/>
                  </a:cubicBezTo>
                  <a:cubicBezTo>
                    <a:pt x="8570" y="1575"/>
                    <a:pt x="8728" y="1418"/>
                    <a:pt x="8948" y="1418"/>
                  </a:cubicBezTo>
                  <a:lnTo>
                    <a:pt x="10712" y="1418"/>
                  </a:lnTo>
                  <a:lnTo>
                    <a:pt x="11248" y="725"/>
                  </a:lnTo>
                  <a:lnTo>
                    <a:pt x="11815" y="725"/>
                  </a:lnTo>
                  <a:cubicBezTo>
                    <a:pt x="12004" y="725"/>
                    <a:pt x="12162" y="567"/>
                    <a:pt x="12162" y="347"/>
                  </a:cubicBezTo>
                  <a:cubicBezTo>
                    <a:pt x="12162" y="158"/>
                    <a:pt x="12004" y="0"/>
                    <a:pt x="1181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85"/>
            <p:cNvSpPr/>
            <p:nvPr/>
          </p:nvSpPr>
          <p:spPr>
            <a:xfrm>
              <a:off x="-15634875" y="3956600"/>
              <a:ext cx="49650" cy="18150"/>
            </a:xfrm>
            <a:custGeom>
              <a:rect b="b" l="l" r="r" t="t"/>
              <a:pathLst>
                <a:path extrusionOk="0" h="726" w="1986">
                  <a:moveTo>
                    <a:pt x="379" y="1"/>
                  </a:moveTo>
                  <a:cubicBezTo>
                    <a:pt x="158" y="1"/>
                    <a:pt x="1" y="158"/>
                    <a:pt x="1" y="348"/>
                  </a:cubicBezTo>
                  <a:cubicBezTo>
                    <a:pt x="1" y="568"/>
                    <a:pt x="158" y="726"/>
                    <a:pt x="379" y="726"/>
                  </a:cubicBezTo>
                  <a:lnTo>
                    <a:pt x="1985" y="726"/>
                  </a:lnTo>
                  <a:lnTo>
                    <a:pt x="141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85"/>
            <p:cNvSpPr/>
            <p:nvPr/>
          </p:nvSpPr>
          <p:spPr>
            <a:xfrm>
              <a:off x="-15434025" y="3920375"/>
              <a:ext cx="31525" cy="18150"/>
            </a:xfrm>
            <a:custGeom>
              <a:rect b="b" l="l" r="r" t="t"/>
              <a:pathLst>
                <a:path extrusionOk="0" h="726" w="1261">
                  <a:moveTo>
                    <a:pt x="567" y="1"/>
                  </a:moveTo>
                  <a:lnTo>
                    <a:pt x="0" y="725"/>
                  </a:lnTo>
                  <a:lnTo>
                    <a:pt x="914" y="725"/>
                  </a:lnTo>
                  <a:cubicBezTo>
                    <a:pt x="1103" y="725"/>
                    <a:pt x="1261" y="568"/>
                    <a:pt x="1261" y="347"/>
                  </a:cubicBezTo>
                  <a:cubicBezTo>
                    <a:pt x="1261" y="158"/>
                    <a:pt x="1103" y="1"/>
                    <a:pt x="9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85"/>
            <p:cNvSpPr/>
            <p:nvPr/>
          </p:nvSpPr>
          <p:spPr>
            <a:xfrm>
              <a:off x="-15436400" y="3974725"/>
              <a:ext cx="52800" cy="17350"/>
            </a:xfrm>
            <a:custGeom>
              <a:rect b="b" l="l" r="r" t="t"/>
              <a:pathLst>
                <a:path extrusionOk="0" h="694" w="2112">
                  <a:moveTo>
                    <a:pt x="347" y="1"/>
                  </a:moveTo>
                  <a:cubicBezTo>
                    <a:pt x="158" y="1"/>
                    <a:pt x="1" y="158"/>
                    <a:pt x="1" y="347"/>
                  </a:cubicBezTo>
                  <a:cubicBezTo>
                    <a:pt x="1" y="536"/>
                    <a:pt x="158" y="694"/>
                    <a:pt x="347" y="694"/>
                  </a:cubicBezTo>
                  <a:lnTo>
                    <a:pt x="1765" y="694"/>
                  </a:lnTo>
                  <a:cubicBezTo>
                    <a:pt x="1954" y="694"/>
                    <a:pt x="2112" y="536"/>
                    <a:pt x="2112" y="347"/>
                  </a:cubicBezTo>
                  <a:cubicBezTo>
                    <a:pt x="2112" y="158"/>
                    <a:pt x="1954" y="1"/>
                    <a:pt x="1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85"/>
            <p:cNvSpPr/>
            <p:nvPr/>
          </p:nvSpPr>
          <p:spPr>
            <a:xfrm>
              <a:off x="-15688425" y="3992050"/>
              <a:ext cx="54350" cy="18150"/>
            </a:xfrm>
            <a:custGeom>
              <a:rect b="b" l="l" r="r" t="t"/>
              <a:pathLst>
                <a:path extrusionOk="0" h="726" w="2174">
                  <a:moveTo>
                    <a:pt x="347" y="1"/>
                  </a:moveTo>
                  <a:cubicBezTo>
                    <a:pt x="158" y="1"/>
                    <a:pt x="0" y="158"/>
                    <a:pt x="0" y="379"/>
                  </a:cubicBezTo>
                  <a:cubicBezTo>
                    <a:pt x="0" y="568"/>
                    <a:pt x="158" y="725"/>
                    <a:pt x="347" y="725"/>
                  </a:cubicBezTo>
                  <a:lnTo>
                    <a:pt x="1796" y="725"/>
                  </a:lnTo>
                  <a:cubicBezTo>
                    <a:pt x="1985" y="725"/>
                    <a:pt x="2174" y="568"/>
                    <a:pt x="2174" y="379"/>
                  </a:cubicBezTo>
                  <a:cubicBezTo>
                    <a:pt x="2174" y="158"/>
                    <a:pt x="1985" y="1"/>
                    <a:pt x="17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85"/>
            <p:cNvSpPr/>
            <p:nvPr/>
          </p:nvSpPr>
          <p:spPr>
            <a:xfrm>
              <a:off x="-15664800" y="3707725"/>
              <a:ext cx="252850" cy="161475"/>
            </a:xfrm>
            <a:custGeom>
              <a:rect b="b" l="l" r="r" t="t"/>
              <a:pathLst>
                <a:path extrusionOk="0" h="6459" w="10114">
                  <a:moveTo>
                    <a:pt x="4443" y="0"/>
                  </a:moveTo>
                  <a:cubicBezTo>
                    <a:pt x="4285" y="0"/>
                    <a:pt x="4159" y="95"/>
                    <a:pt x="4096" y="252"/>
                  </a:cubicBezTo>
                  <a:lnTo>
                    <a:pt x="3686" y="1450"/>
                  </a:lnTo>
                  <a:lnTo>
                    <a:pt x="5136" y="1450"/>
                  </a:lnTo>
                  <a:cubicBezTo>
                    <a:pt x="5356" y="1450"/>
                    <a:pt x="5514" y="1607"/>
                    <a:pt x="5514" y="1828"/>
                  </a:cubicBezTo>
                  <a:cubicBezTo>
                    <a:pt x="5514" y="2017"/>
                    <a:pt x="5356" y="2174"/>
                    <a:pt x="5136" y="2174"/>
                  </a:cubicBezTo>
                  <a:lnTo>
                    <a:pt x="2993" y="2174"/>
                  </a:lnTo>
                  <a:cubicBezTo>
                    <a:pt x="2867" y="2174"/>
                    <a:pt x="2710" y="2237"/>
                    <a:pt x="2678" y="2363"/>
                  </a:cubicBezTo>
                  <a:lnTo>
                    <a:pt x="1985" y="3718"/>
                  </a:lnTo>
                  <a:lnTo>
                    <a:pt x="662" y="4380"/>
                  </a:lnTo>
                  <a:cubicBezTo>
                    <a:pt x="567" y="4411"/>
                    <a:pt x="504" y="4506"/>
                    <a:pt x="473" y="4600"/>
                  </a:cubicBezTo>
                  <a:lnTo>
                    <a:pt x="0" y="6459"/>
                  </a:lnTo>
                  <a:lnTo>
                    <a:pt x="3497" y="6459"/>
                  </a:lnTo>
                  <a:lnTo>
                    <a:pt x="4096" y="3813"/>
                  </a:lnTo>
                  <a:cubicBezTo>
                    <a:pt x="4122" y="3657"/>
                    <a:pt x="4255" y="3544"/>
                    <a:pt x="4406" y="3544"/>
                  </a:cubicBezTo>
                  <a:cubicBezTo>
                    <a:pt x="4439" y="3544"/>
                    <a:pt x="4472" y="3549"/>
                    <a:pt x="4506" y="3560"/>
                  </a:cubicBezTo>
                  <a:cubicBezTo>
                    <a:pt x="4726" y="3592"/>
                    <a:pt x="4821" y="3781"/>
                    <a:pt x="4789" y="3970"/>
                  </a:cubicBezTo>
                  <a:lnTo>
                    <a:pt x="4317" y="6427"/>
                  </a:lnTo>
                  <a:lnTo>
                    <a:pt x="5860" y="6427"/>
                  </a:lnTo>
                  <a:lnTo>
                    <a:pt x="5545" y="5482"/>
                  </a:lnTo>
                  <a:cubicBezTo>
                    <a:pt x="5451" y="5293"/>
                    <a:pt x="5577" y="5073"/>
                    <a:pt x="5766" y="5041"/>
                  </a:cubicBezTo>
                  <a:cubicBezTo>
                    <a:pt x="5811" y="5028"/>
                    <a:pt x="5855" y="5022"/>
                    <a:pt x="5896" y="5022"/>
                  </a:cubicBezTo>
                  <a:cubicBezTo>
                    <a:pt x="6057" y="5022"/>
                    <a:pt x="6182" y="5118"/>
                    <a:pt x="6207" y="5293"/>
                  </a:cubicBezTo>
                  <a:lnTo>
                    <a:pt x="6616" y="6459"/>
                  </a:lnTo>
                  <a:lnTo>
                    <a:pt x="10113" y="6459"/>
                  </a:lnTo>
                  <a:lnTo>
                    <a:pt x="9042" y="3813"/>
                  </a:lnTo>
                  <a:cubicBezTo>
                    <a:pt x="9011" y="3750"/>
                    <a:pt x="8979" y="3655"/>
                    <a:pt x="8885" y="3623"/>
                  </a:cubicBezTo>
                  <a:lnTo>
                    <a:pt x="7562" y="2962"/>
                  </a:lnTo>
                  <a:lnTo>
                    <a:pt x="6175" y="189"/>
                  </a:lnTo>
                  <a:cubicBezTo>
                    <a:pt x="6081" y="95"/>
                    <a:pt x="5986" y="0"/>
                    <a:pt x="586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3" name="Google Shape;2643;p85"/>
          <p:cNvGrpSpPr/>
          <p:nvPr/>
        </p:nvGrpSpPr>
        <p:grpSpPr>
          <a:xfrm>
            <a:off x="1865544" y="1690441"/>
            <a:ext cx="451653" cy="447589"/>
            <a:chOff x="-20572500" y="3319025"/>
            <a:chExt cx="305625" cy="302875"/>
          </a:xfrm>
        </p:grpSpPr>
        <p:sp>
          <p:nvSpPr>
            <p:cNvPr id="2644" name="Google Shape;2644;p85"/>
            <p:cNvSpPr/>
            <p:nvPr/>
          </p:nvSpPr>
          <p:spPr>
            <a:xfrm>
              <a:off x="-20429150" y="3569900"/>
              <a:ext cx="18150" cy="52000"/>
            </a:xfrm>
            <a:custGeom>
              <a:rect b="b" l="l" r="r" t="t"/>
              <a:pathLst>
                <a:path extrusionOk="0" h="2080" w="726">
                  <a:moveTo>
                    <a:pt x="347" y="0"/>
                  </a:moveTo>
                  <a:lnTo>
                    <a:pt x="1" y="126"/>
                  </a:lnTo>
                  <a:lnTo>
                    <a:pt x="1" y="1733"/>
                  </a:lnTo>
                  <a:cubicBezTo>
                    <a:pt x="1" y="1922"/>
                    <a:pt x="158" y="2079"/>
                    <a:pt x="347" y="2079"/>
                  </a:cubicBezTo>
                  <a:cubicBezTo>
                    <a:pt x="568" y="2079"/>
                    <a:pt x="725" y="1922"/>
                    <a:pt x="725" y="1733"/>
                  </a:cubicBezTo>
                  <a:lnTo>
                    <a:pt x="725" y="126"/>
                  </a:lnTo>
                  <a:lnTo>
                    <a:pt x="3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85"/>
            <p:cNvSpPr/>
            <p:nvPr/>
          </p:nvSpPr>
          <p:spPr>
            <a:xfrm>
              <a:off x="-20572500" y="3319025"/>
              <a:ext cx="305625" cy="267350"/>
            </a:xfrm>
            <a:custGeom>
              <a:rect b="b" l="l" r="r" t="t"/>
              <a:pathLst>
                <a:path extrusionOk="0" h="10694" w="12225">
                  <a:moveTo>
                    <a:pt x="6097" y="1"/>
                  </a:moveTo>
                  <a:cubicBezTo>
                    <a:pt x="5979" y="1"/>
                    <a:pt x="5861" y="48"/>
                    <a:pt x="5798" y="143"/>
                  </a:cubicBezTo>
                  <a:lnTo>
                    <a:pt x="5168" y="1119"/>
                  </a:lnTo>
                  <a:cubicBezTo>
                    <a:pt x="4758" y="1749"/>
                    <a:pt x="4034" y="2159"/>
                    <a:pt x="3246" y="2159"/>
                  </a:cubicBezTo>
                  <a:cubicBezTo>
                    <a:pt x="2931" y="2159"/>
                    <a:pt x="2773" y="2537"/>
                    <a:pt x="3025" y="2757"/>
                  </a:cubicBezTo>
                  <a:cubicBezTo>
                    <a:pt x="3593" y="3388"/>
                    <a:pt x="3813" y="4900"/>
                    <a:pt x="3403" y="5813"/>
                  </a:cubicBezTo>
                  <a:cubicBezTo>
                    <a:pt x="2931" y="5656"/>
                    <a:pt x="2490" y="5372"/>
                    <a:pt x="2143" y="5057"/>
                  </a:cubicBezTo>
                  <a:cubicBezTo>
                    <a:pt x="2080" y="4994"/>
                    <a:pt x="2006" y="4966"/>
                    <a:pt x="1932" y="4966"/>
                  </a:cubicBezTo>
                  <a:cubicBezTo>
                    <a:pt x="1823" y="4966"/>
                    <a:pt x="1714" y="5026"/>
                    <a:pt x="1639" y="5120"/>
                  </a:cubicBezTo>
                  <a:cubicBezTo>
                    <a:pt x="1293" y="5624"/>
                    <a:pt x="789" y="6034"/>
                    <a:pt x="221" y="6286"/>
                  </a:cubicBezTo>
                  <a:cubicBezTo>
                    <a:pt x="64" y="6381"/>
                    <a:pt x="1" y="6570"/>
                    <a:pt x="64" y="6759"/>
                  </a:cubicBezTo>
                  <a:cubicBezTo>
                    <a:pt x="284" y="7326"/>
                    <a:pt x="411" y="7956"/>
                    <a:pt x="379" y="8523"/>
                  </a:cubicBezTo>
                  <a:cubicBezTo>
                    <a:pt x="379" y="8743"/>
                    <a:pt x="537" y="8932"/>
                    <a:pt x="726" y="8932"/>
                  </a:cubicBezTo>
                  <a:lnTo>
                    <a:pt x="883" y="8932"/>
                  </a:lnTo>
                  <a:cubicBezTo>
                    <a:pt x="1293" y="8932"/>
                    <a:pt x="1671" y="8964"/>
                    <a:pt x="2049" y="9121"/>
                  </a:cubicBezTo>
                  <a:lnTo>
                    <a:pt x="1482" y="10193"/>
                  </a:lnTo>
                  <a:cubicBezTo>
                    <a:pt x="1349" y="10432"/>
                    <a:pt x="1530" y="10694"/>
                    <a:pt x="1779" y="10694"/>
                  </a:cubicBezTo>
                  <a:cubicBezTo>
                    <a:pt x="1825" y="10694"/>
                    <a:pt x="1874" y="10685"/>
                    <a:pt x="1923" y="10665"/>
                  </a:cubicBezTo>
                  <a:lnTo>
                    <a:pt x="5735" y="9405"/>
                  </a:lnTo>
                  <a:lnTo>
                    <a:pt x="5735" y="9153"/>
                  </a:lnTo>
                  <a:lnTo>
                    <a:pt x="2395" y="7830"/>
                  </a:lnTo>
                  <a:cubicBezTo>
                    <a:pt x="2206" y="7735"/>
                    <a:pt x="2112" y="7546"/>
                    <a:pt x="2206" y="7357"/>
                  </a:cubicBezTo>
                  <a:cubicBezTo>
                    <a:pt x="2252" y="7219"/>
                    <a:pt x="2366" y="7131"/>
                    <a:pt x="2498" y="7131"/>
                  </a:cubicBezTo>
                  <a:cubicBezTo>
                    <a:pt x="2546" y="7131"/>
                    <a:pt x="2597" y="7143"/>
                    <a:pt x="2647" y="7168"/>
                  </a:cubicBezTo>
                  <a:lnTo>
                    <a:pt x="5735" y="8397"/>
                  </a:lnTo>
                  <a:lnTo>
                    <a:pt x="5735" y="3923"/>
                  </a:lnTo>
                  <a:cubicBezTo>
                    <a:pt x="5735" y="3734"/>
                    <a:pt x="5892" y="3577"/>
                    <a:pt x="6081" y="3577"/>
                  </a:cubicBezTo>
                  <a:cubicBezTo>
                    <a:pt x="6302" y="3577"/>
                    <a:pt x="6459" y="3734"/>
                    <a:pt x="6459" y="3923"/>
                  </a:cubicBezTo>
                  <a:lnTo>
                    <a:pt x="6459" y="8397"/>
                  </a:lnTo>
                  <a:lnTo>
                    <a:pt x="9515" y="7168"/>
                  </a:lnTo>
                  <a:cubicBezTo>
                    <a:pt x="9566" y="7143"/>
                    <a:pt x="9619" y="7131"/>
                    <a:pt x="9671" y="7131"/>
                  </a:cubicBezTo>
                  <a:cubicBezTo>
                    <a:pt x="9811" y="7131"/>
                    <a:pt x="9942" y="7219"/>
                    <a:pt x="9988" y="7357"/>
                  </a:cubicBezTo>
                  <a:cubicBezTo>
                    <a:pt x="10083" y="7546"/>
                    <a:pt x="9988" y="7735"/>
                    <a:pt x="9799" y="7830"/>
                  </a:cubicBezTo>
                  <a:lnTo>
                    <a:pt x="6459" y="9153"/>
                  </a:lnTo>
                  <a:lnTo>
                    <a:pt x="6459" y="9405"/>
                  </a:lnTo>
                  <a:lnTo>
                    <a:pt x="10272" y="10665"/>
                  </a:lnTo>
                  <a:cubicBezTo>
                    <a:pt x="10311" y="10685"/>
                    <a:pt x="10352" y="10694"/>
                    <a:pt x="10394" y="10694"/>
                  </a:cubicBezTo>
                  <a:cubicBezTo>
                    <a:pt x="10619" y="10694"/>
                    <a:pt x="10841" y="10432"/>
                    <a:pt x="10681" y="10193"/>
                  </a:cubicBezTo>
                  <a:lnTo>
                    <a:pt x="10146" y="9121"/>
                  </a:lnTo>
                  <a:cubicBezTo>
                    <a:pt x="10492" y="8995"/>
                    <a:pt x="10902" y="8932"/>
                    <a:pt x="11280" y="8932"/>
                  </a:cubicBezTo>
                  <a:lnTo>
                    <a:pt x="11437" y="8932"/>
                  </a:lnTo>
                  <a:cubicBezTo>
                    <a:pt x="11658" y="8932"/>
                    <a:pt x="11847" y="8806"/>
                    <a:pt x="11847" y="8523"/>
                  </a:cubicBezTo>
                  <a:cubicBezTo>
                    <a:pt x="11815" y="7956"/>
                    <a:pt x="11910" y="7326"/>
                    <a:pt x="12162" y="6759"/>
                  </a:cubicBezTo>
                  <a:cubicBezTo>
                    <a:pt x="12225" y="6570"/>
                    <a:pt x="12162" y="6381"/>
                    <a:pt x="12004" y="6286"/>
                  </a:cubicBezTo>
                  <a:cubicBezTo>
                    <a:pt x="11437" y="6034"/>
                    <a:pt x="10933" y="5624"/>
                    <a:pt x="10587" y="5120"/>
                  </a:cubicBezTo>
                  <a:cubicBezTo>
                    <a:pt x="10518" y="5001"/>
                    <a:pt x="10404" y="4946"/>
                    <a:pt x="10293" y="4946"/>
                  </a:cubicBezTo>
                  <a:cubicBezTo>
                    <a:pt x="10200" y="4946"/>
                    <a:pt x="10109" y="4985"/>
                    <a:pt x="10051" y="5057"/>
                  </a:cubicBezTo>
                  <a:cubicBezTo>
                    <a:pt x="9704" y="5372"/>
                    <a:pt x="9263" y="5656"/>
                    <a:pt x="8791" y="5813"/>
                  </a:cubicBezTo>
                  <a:cubicBezTo>
                    <a:pt x="8413" y="4900"/>
                    <a:pt x="8602" y="3325"/>
                    <a:pt x="9200" y="2757"/>
                  </a:cubicBezTo>
                  <a:cubicBezTo>
                    <a:pt x="9421" y="2537"/>
                    <a:pt x="9263" y="2159"/>
                    <a:pt x="8948" y="2159"/>
                  </a:cubicBezTo>
                  <a:cubicBezTo>
                    <a:pt x="8161" y="2159"/>
                    <a:pt x="7468" y="1749"/>
                    <a:pt x="7027" y="1119"/>
                  </a:cubicBezTo>
                  <a:lnTo>
                    <a:pt x="6396" y="143"/>
                  </a:lnTo>
                  <a:cubicBezTo>
                    <a:pt x="6333" y="48"/>
                    <a:pt x="6215" y="1"/>
                    <a:pt x="60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6" name="Google Shape;2646;p85"/>
          <p:cNvGrpSpPr/>
          <p:nvPr/>
        </p:nvGrpSpPr>
        <p:grpSpPr>
          <a:xfrm>
            <a:off x="1866708" y="2305410"/>
            <a:ext cx="449325" cy="325670"/>
            <a:chOff x="-20571700" y="3722875"/>
            <a:chExt cx="304050" cy="220375"/>
          </a:xfrm>
        </p:grpSpPr>
        <p:sp>
          <p:nvSpPr>
            <p:cNvPr id="2647" name="Google Shape;2647;p85"/>
            <p:cNvSpPr/>
            <p:nvPr/>
          </p:nvSpPr>
          <p:spPr>
            <a:xfrm>
              <a:off x="-20333850" y="3728200"/>
              <a:ext cx="66200" cy="35475"/>
            </a:xfrm>
            <a:custGeom>
              <a:rect b="b" l="l" r="r" t="t"/>
              <a:pathLst>
                <a:path extrusionOk="0" h="1419" w="2648">
                  <a:moveTo>
                    <a:pt x="2301" y="1"/>
                  </a:moveTo>
                  <a:cubicBezTo>
                    <a:pt x="1324" y="1"/>
                    <a:pt x="411" y="599"/>
                    <a:pt x="1" y="1418"/>
                  </a:cubicBezTo>
                  <a:lnTo>
                    <a:pt x="820" y="1418"/>
                  </a:lnTo>
                  <a:cubicBezTo>
                    <a:pt x="1135" y="1040"/>
                    <a:pt x="1702" y="725"/>
                    <a:pt x="2301" y="725"/>
                  </a:cubicBezTo>
                  <a:cubicBezTo>
                    <a:pt x="2490" y="725"/>
                    <a:pt x="2647" y="568"/>
                    <a:pt x="2647" y="379"/>
                  </a:cubicBezTo>
                  <a:cubicBezTo>
                    <a:pt x="2647" y="158"/>
                    <a:pt x="2490" y="1"/>
                    <a:pt x="23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85"/>
            <p:cNvSpPr/>
            <p:nvPr/>
          </p:nvSpPr>
          <p:spPr>
            <a:xfrm>
              <a:off x="-20571700" y="3782550"/>
              <a:ext cx="49650" cy="51225"/>
            </a:xfrm>
            <a:custGeom>
              <a:rect b="b" l="l" r="r" t="t"/>
              <a:pathLst>
                <a:path extrusionOk="0" h="2049" w="1986">
                  <a:moveTo>
                    <a:pt x="379" y="0"/>
                  </a:moveTo>
                  <a:cubicBezTo>
                    <a:pt x="189" y="0"/>
                    <a:pt x="32" y="158"/>
                    <a:pt x="32" y="347"/>
                  </a:cubicBezTo>
                  <a:cubicBezTo>
                    <a:pt x="0" y="473"/>
                    <a:pt x="0" y="599"/>
                    <a:pt x="32" y="725"/>
                  </a:cubicBezTo>
                  <a:cubicBezTo>
                    <a:pt x="158" y="1355"/>
                    <a:pt x="662" y="1891"/>
                    <a:pt x="1292" y="2048"/>
                  </a:cubicBezTo>
                  <a:lnTo>
                    <a:pt x="198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9" name="Google Shape;2649;p85"/>
            <p:cNvSpPr/>
            <p:nvPr/>
          </p:nvSpPr>
          <p:spPr>
            <a:xfrm>
              <a:off x="-20320450" y="3782550"/>
              <a:ext cx="52800" cy="52800"/>
            </a:xfrm>
            <a:custGeom>
              <a:rect b="b" l="l" r="r" t="t"/>
              <a:pathLst>
                <a:path extrusionOk="0" h="2112" w="2112">
                  <a:moveTo>
                    <a:pt x="1040" y="0"/>
                  </a:moveTo>
                  <a:cubicBezTo>
                    <a:pt x="442" y="0"/>
                    <a:pt x="1" y="473"/>
                    <a:pt x="1" y="1072"/>
                  </a:cubicBezTo>
                  <a:cubicBezTo>
                    <a:pt x="1" y="1670"/>
                    <a:pt x="442" y="2111"/>
                    <a:pt x="1040" y="2111"/>
                  </a:cubicBezTo>
                  <a:cubicBezTo>
                    <a:pt x="1639" y="2111"/>
                    <a:pt x="2111" y="1670"/>
                    <a:pt x="2111" y="1072"/>
                  </a:cubicBezTo>
                  <a:cubicBezTo>
                    <a:pt x="2111" y="473"/>
                    <a:pt x="1639" y="0"/>
                    <a:pt x="1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85"/>
            <p:cNvSpPr/>
            <p:nvPr/>
          </p:nvSpPr>
          <p:spPr>
            <a:xfrm>
              <a:off x="-20571700" y="3722875"/>
              <a:ext cx="178025" cy="220375"/>
            </a:xfrm>
            <a:custGeom>
              <a:rect b="b" l="l" r="r" t="t"/>
              <a:pathLst>
                <a:path extrusionOk="0" h="8815" w="7121">
                  <a:moveTo>
                    <a:pt x="4017" y="1"/>
                  </a:moveTo>
                  <a:cubicBezTo>
                    <a:pt x="3729" y="1"/>
                    <a:pt x="3444" y="168"/>
                    <a:pt x="3340" y="497"/>
                  </a:cubicBezTo>
                  <a:lnTo>
                    <a:pt x="820" y="8090"/>
                  </a:lnTo>
                  <a:lnTo>
                    <a:pt x="347" y="8090"/>
                  </a:lnTo>
                  <a:cubicBezTo>
                    <a:pt x="158" y="8090"/>
                    <a:pt x="0" y="8247"/>
                    <a:pt x="0" y="8436"/>
                  </a:cubicBezTo>
                  <a:cubicBezTo>
                    <a:pt x="0" y="8657"/>
                    <a:pt x="158" y="8814"/>
                    <a:pt x="347" y="8814"/>
                  </a:cubicBezTo>
                  <a:lnTo>
                    <a:pt x="1040" y="8814"/>
                  </a:lnTo>
                  <a:cubicBezTo>
                    <a:pt x="1198" y="8814"/>
                    <a:pt x="1324" y="8720"/>
                    <a:pt x="1418" y="8562"/>
                  </a:cubicBezTo>
                  <a:lnTo>
                    <a:pt x="3781" y="1442"/>
                  </a:lnTo>
                  <a:lnTo>
                    <a:pt x="4285" y="5002"/>
                  </a:lnTo>
                  <a:cubicBezTo>
                    <a:pt x="4348" y="5664"/>
                    <a:pt x="4884" y="6199"/>
                    <a:pt x="5545" y="6294"/>
                  </a:cubicBezTo>
                  <a:cubicBezTo>
                    <a:pt x="5583" y="6297"/>
                    <a:pt x="5620" y="6298"/>
                    <a:pt x="5657" y="6298"/>
                  </a:cubicBezTo>
                  <a:cubicBezTo>
                    <a:pt x="6459" y="6298"/>
                    <a:pt x="7121" y="5659"/>
                    <a:pt x="7121" y="4876"/>
                  </a:cubicBezTo>
                  <a:cubicBezTo>
                    <a:pt x="7121" y="4593"/>
                    <a:pt x="7026" y="4372"/>
                    <a:pt x="6932" y="4120"/>
                  </a:cubicBezTo>
                  <a:lnTo>
                    <a:pt x="4632" y="340"/>
                  </a:lnTo>
                  <a:cubicBezTo>
                    <a:pt x="4490" y="113"/>
                    <a:pt x="4252" y="1"/>
                    <a:pt x="401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1" name="Google Shape;2651;p85"/>
            <p:cNvSpPr/>
            <p:nvPr/>
          </p:nvSpPr>
          <p:spPr>
            <a:xfrm>
              <a:off x="-20404725" y="3782550"/>
              <a:ext cx="28375" cy="41775"/>
            </a:xfrm>
            <a:custGeom>
              <a:rect b="b" l="l" r="r" t="t"/>
              <a:pathLst>
                <a:path extrusionOk="0" h="1671" w="1135">
                  <a:moveTo>
                    <a:pt x="0" y="0"/>
                  </a:moveTo>
                  <a:lnTo>
                    <a:pt x="820" y="1387"/>
                  </a:lnTo>
                  <a:cubicBezTo>
                    <a:pt x="914" y="1450"/>
                    <a:pt x="914" y="1576"/>
                    <a:pt x="946" y="1670"/>
                  </a:cubicBezTo>
                  <a:cubicBezTo>
                    <a:pt x="1072" y="1513"/>
                    <a:pt x="1135" y="1292"/>
                    <a:pt x="1135" y="1072"/>
                  </a:cubicBezTo>
                  <a:lnTo>
                    <a:pt x="113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2" name="Google Shape;2652;p85"/>
            <p:cNvSpPr/>
            <p:nvPr/>
          </p:nvSpPr>
          <p:spPr>
            <a:xfrm>
              <a:off x="-20502400" y="3887300"/>
              <a:ext cx="1600" cy="25"/>
            </a:xfrm>
            <a:custGeom>
              <a:rect b="b" l="l" r="r" t="t"/>
              <a:pathLst>
                <a:path extrusionOk="0" h="1" w="64">
                  <a:moveTo>
                    <a:pt x="64" y="1"/>
                  </a:moveTo>
                  <a:cubicBezTo>
                    <a:pt x="1" y="1"/>
                    <a:pt x="1" y="1"/>
                    <a:pt x="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85"/>
            <p:cNvSpPr/>
            <p:nvPr/>
          </p:nvSpPr>
          <p:spPr>
            <a:xfrm>
              <a:off x="-20500825" y="3782550"/>
              <a:ext cx="220575" cy="159125"/>
            </a:xfrm>
            <a:custGeom>
              <a:rect b="b" l="l" r="r" t="t"/>
              <a:pathLst>
                <a:path extrusionOk="0" h="6365" w="8823">
                  <a:moveTo>
                    <a:pt x="5703" y="0"/>
                  </a:moveTo>
                  <a:lnTo>
                    <a:pt x="5703" y="1072"/>
                  </a:lnTo>
                  <a:cubicBezTo>
                    <a:pt x="5703" y="1670"/>
                    <a:pt x="5420" y="2174"/>
                    <a:pt x="4979" y="2489"/>
                  </a:cubicBezTo>
                  <a:cubicBezTo>
                    <a:pt x="4979" y="3655"/>
                    <a:pt x="4034" y="4600"/>
                    <a:pt x="2868" y="4600"/>
                  </a:cubicBezTo>
                  <a:cubicBezTo>
                    <a:pt x="1828" y="4600"/>
                    <a:pt x="946" y="3875"/>
                    <a:pt x="789" y="2836"/>
                  </a:cubicBezTo>
                  <a:cubicBezTo>
                    <a:pt x="694" y="2489"/>
                    <a:pt x="694" y="2395"/>
                    <a:pt x="662" y="2111"/>
                  </a:cubicBezTo>
                  <a:cubicBezTo>
                    <a:pt x="631" y="2206"/>
                    <a:pt x="32" y="4065"/>
                    <a:pt x="1" y="4159"/>
                  </a:cubicBezTo>
                  <a:cubicBezTo>
                    <a:pt x="473" y="4632"/>
                    <a:pt x="1104" y="4947"/>
                    <a:pt x="1797" y="4947"/>
                  </a:cubicBezTo>
                  <a:lnTo>
                    <a:pt x="3971" y="4947"/>
                  </a:lnTo>
                  <a:lnTo>
                    <a:pt x="3687" y="5671"/>
                  </a:lnTo>
                  <a:lnTo>
                    <a:pt x="3214" y="5671"/>
                  </a:lnTo>
                  <a:cubicBezTo>
                    <a:pt x="3025" y="5671"/>
                    <a:pt x="2868" y="5829"/>
                    <a:pt x="2868" y="6018"/>
                  </a:cubicBezTo>
                  <a:cubicBezTo>
                    <a:pt x="2868" y="6207"/>
                    <a:pt x="3025" y="6364"/>
                    <a:pt x="3214" y="6364"/>
                  </a:cubicBezTo>
                  <a:lnTo>
                    <a:pt x="3939" y="6364"/>
                  </a:lnTo>
                  <a:cubicBezTo>
                    <a:pt x="4097" y="6364"/>
                    <a:pt x="4191" y="6301"/>
                    <a:pt x="4254" y="6144"/>
                  </a:cubicBezTo>
                  <a:lnTo>
                    <a:pt x="4727" y="4915"/>
                  </a:lnTo>
                  <a:lnTo>
                    <a:pt x="5924" y="4915"/>
                  </a:lnTo>
                  <a:lnTo>
                    <a:pt x="6396" y="6144"/>
                  </a:lnTo>
                  <a:cubicBezTo>
                    <a:pt x="6459" y="6270"/>
                    <a:pt x="6617" y="6364"/>
                    <a:pt x="6711" y="6364"/>
                  </a:cubicBezTo>
                  <a:lnTo>
                    <a:pt x="7436" y="6364"/>
                  </a:lnTo>
                  <a:cubicBezTo>
                    <a:pt x="7625" y="6364"/>
                    <a:pt x="7783" y="6207"/>
                    <a:pt x="7783" y="6018"/>
                  </a:cubicBezTo>
                  <a:cubicBezTo>
                    <a:pt x="7783" y="5829"/>
                    <a:pt x="7625" y="5671"/>
                    <a:pt x="7436" y="5671"/>
                  </a:cubicBezTo>
                  <a:lnTo>
                    <a:pt x="6963" y="5671"/>
                  </a:lnTo>
                  <a:lnTo>
                    <a:pt x="6680" y="4947"/>
                  </a:lnTo>
                  <a:lnTo>
                    <a:pt x="6743" y="4947"/>
                  </a:lnTo>
                  <a:cubicBezTo>
                    <a:pt x="7310" y="4947"/>
                    <a:pt x="7846" y="4632"/>
                    <a:pt x="8066" y="4128"/>
                  </a:cubicBezTo>
                  <a:lnTo>
                    <a:pt x="8822" y="2710"/>
                  </a:lnTo>
                  <a:lnTo>
                    <a:pt x="8822" y="2710"/>
                  </a:lnTo>
                  <a:cubicBezTo>
                    <a:pt x="8633" y="2804"/>
                    <a:pt x="8381" y="2836"/>
                    <a:pt x="8192" y="2836"/>
                  </a:cubicBezTo>
                  <a:cubicBezTo>
                    <a:pt x="7279" y="2836"/>
                    <a:pt x="6491" y="2048"/>
                    <a:pt x="6491" y="1072"/>
                  </a:cubicBezTo>
                  <a:cubicBezTo>
                    <a:pt x="6491" y="662"/>
                    <a:pt x="6648" y="284"/>
                    <a:pt x="683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54" name="Google Shape;2654;p85"/>
          <p:cNvGrpSpPr/>
          <p:nvPr/>
        </p:nvGrpSpPr>
        <p:grpSpPr>
          <a:xfrm>
            <a:off x="1866135" y="2796278"/>
            <a:ext cx="450470" cy="450470"/>
            <a:chOff x="-20571700" y="4066875"/>
            <a:chExt cx="304825" cy="304825"/>
          </a:xfrm>
        </p:grpSpPr>
        <p:sp>
          <p:nvSpPr>
            <p:cNvPr id="2655" name="Google Shape;2655;p85"/>
            <p:cNvSpPr/>
            <p:nvPr/>
          </p:nvSpPr>
          <p:spPr>
            <a:xfrm>
              <a:off x="-20385825" y="4211025"/>
              <a:ext cx="118950" cy="160675"/>
            </a:xfrm>
            <a:custGeom>
              <a:rect b="b" l="l" r="r" t="t"/>
              <a:pathLst>
                <a:path extrusionOk="0" h="6427" w="4758">
                  <a:moveTo>
                    <a:pt x="757" y="0"/>
                  </a:moveTo>
                  <a:cubicBezTo>
                    <a:pt x="473" y="0"/>
                    <a:pt x="221" y="63"/>
                    <a:pt x="1" y="189"/>
                  </a:cubicBezTo>
                  <a:lnTo>
                    <a:pt x="2836" y="6427"/>
                  </a:lnTo>
                  <a:lnTo>
                    <a:pt x="4380" y="6427"/>
                  </a:lnTo>
                  <a:cubicBezTo>
                    <a:pt x="4474" y="6427"/>
                    <a:pt x="4600" y="6332"/>
                    <a:pt x="4695" y="6269"/>
                  </a:cubicBezTo>
                  <a:cubicBezTo>
                    <a:pt x="4758" y="6143"/>
                    <a:pt x="4758" y="6017"/>
                    <a:pt x="4695" y="5891"/>
                  </a:cubicBezTo>
                  <a:lnTo>
                    <a:pt x="2111" y="819"/>
                  </a:lnTo>
                  <a:cubicBezTo>
                    <a:pt x="1891" y="315"/>
                    <a:pt x="1387" y="0"/>
                    <a:pt x="75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6" name="Google Shape;2656;p85"/>
            <p:cNvSpPr/>
            <p:nvPr/>
          </p:nvSpPr>
          <p:spPr>
            <a:xfrm>
              <a:off x="-20412600" y="4084875"/>
              <a:ext cx="109500" cy="89925"/>
            </a:xfrm>
            <a:custGeom>
              <a:rect b="b" l="l" r="r" t="t"/>
              <a:pathLst>
                <a:path extrusionOk="0" h="3597" w="4380">
                  <a:moveTo>
                    <a:pt x="2203" y="0"/>
                  </a:moveTo>
                  <a:cubicBezTo>
                    <a:pt x="2118" y="0"/>
                    <a:pt x="2029" y="10"/>
                    <a:pt x="1922" y="37"/>
                  </a:cubicBezTo>
                  <a:cubicBezTo>
                    <a:pt x="1261" y="194"/>
                    <a:pt x="788" y="824"/>
                    <a:pt x="788" y="1486"/>
                  </a:cubicBezTo>
                  <a:cubicBezTo>
                    <a:pt x="284" y="1707"/>
                    <a:pt x="0" y="2211"/>
                    <a:pt x="126" y="2715"/>
                  </a:cubicBezTo>
                  <a:cubicBezTo>
                    <a:pt x="252" y="3219"/>
                    <a:pt x="694" y="3597"/>
                    <a:pt x="1198" y="3597"/>
                  </a:cubicBezTo>
                  <a:lnTo>
                    <a:pt x="3308" y="3597"/>
                  </a:lnTo>
                  <a:cubicBezTo>
                    <a:pt x="3876" y="3597"/>
                    <a:pt x="4380" y="3124"/>
                    <a:pt x="4380" y="2526"/>
                  </a:cubicBezTo>
                  <a:cubicBezTo>
                    <a:pt x="4380" y="2179"/>
                    <a:pt x="4222" y="1801"/>
                    <a:pt x="3813" y="1580"/>
                  </a:cubicBezTo>
                  <a:cubicBezTo>
                    <a:pt x="3718" y="1549"/>
                    <a:pt x="3655" y="1423"/>
                    <a:pt x="3624" y="1297"/>
                  </a:cubicBezTo>
                  <a:cubicBezTo>
                    <a:pt x="3561" y="635"/>
                    <a:pt x="3119" y="194"/>
                    <a:pt x="2552" y="37"/>
                  </a:cubicBezTo>
                  <a:cubicBezTo>
                    <a:pt x="2425" y="19"/>
                    <a:pt x="2319" y="0"/>
                    <a:pt x="220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85"/>
            <p:cNvSpPr/>
            <p:nvPr/>
          </p:nvSpPr>
          <p:spPr>
            <a:xfrm>
              <a:off x="-20332275" y="4066875"/>
              <a:ext cx="64625" cy="80375"/>
            </a:xfrm>
            <a:custGeom>
              <a:rect b="b" l="l" r="r" t="t"/>
              <a:pathLst>
                <a:path extrusionOk="0" h="3215" w="2585">
                  <a:moveTo>
                    <a:pt x="820" y="1"/>
                  </a:moveTo>
                  <a:cubicBezTo>
                    <a:pt x="505" y="1"/>
                    <a:pt x="221" y="95"/>
                    <a:pt x="1" y="253"/>
                  </a:cubicBezTo>
                  <a:cubicBezTo>
                    <a:pt x="253" y="379"/>
                    <a:pt x="505" y="568"/>
                    <a:pt x="726" y="851"/>
                  </a:cubicBezTo>
                  <a:cubicBezTo>
                    <a:pt x="915" y="1103"/>
                    <a:pt x="1072" y="1418"/>
                    <a:pt x="1135" y="1733"/>
                  </a:cubicBezTo>
                  <a:cubicBezTo>
                    <a:pt x="1356" y="1891"/>
                    <a:pt x="1608" y="2174"/>
                    <a:pt x="1702" y="2490"/>
                  </a:cubicBezTo>
                  <a:cubicBezTo>
                    <a:pt x="1797" y="2679"/>
                    <a:pt x="1860" y="2962"/>
                    <a:pt x="1860" y="3214"/>
                  </a:cubicBezTo>
                  <a:cubicBezTo>
                    <a:pt x="2301" y="2899"/>
                    <a:pt x="2584" y="2363"/>
                    <a:pt x="2584" y="1796"/>
                  </a:cubicBezTo>
                  <a:cubicBezTo>
                    <a:pt x="2584" y="788"/>
                    <a:pt x="1797" y="1"/>
                    <a:pt x="82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85"/>
            <p:cNvSpPr/>
            <p:nvPr/>
          </p:nvSpPr>
          <p:spPr>
            <a:xfrm>
              <a:off x="-20553575" y="4103900"/>
              <a:ext cx="107925" cy="89025"/>
            </a:xfrm>
            <a:custGeom>
              <a:rect b="b" l="l" r="r" t="t"/>
              <a:pathLst>
                <a:path extrusionOk="0" h="3561" w="4317">
                  <a:moveTo>
                    <a:pt x="2174" y="0"/>
                  </a:moveTo>
                  <a:cubicBezTo>
                    <a:pt x="1386" y="0"/>
                    <a:pt x="756" y="630"/>
                    <a:pt x="756" y="1418"/>
                  </a:cubicBezTo>
                  <a:lnTo>
                    <a:pt x="756" y="1481"/>
                  </a:lnTo>
                  <a:cubicBezTo>
                    <a:pt x="284" y="1639"/>
                    <a:pt x="63" y="2048"/>
                    <a:pt x="63" y="2458"/>
                  </a:cubicBezTo>
                  <a:cubicBezTo>
                    <a:pt x="0" y="3088"/>
                    <a:pt x="473" y="3560"/>
                    <a:pt x="1071" y="3560"/>
                  </a:cubicBezTo>
                  <a:lnTo>
                    <a:pt x="3214" y="3560"/>
                  </a:lnTo>
                  <a:cubicBezTo>
                    <a:pt x="3686" y="3560"/>
                    <a:pt x="4159" y="3214"/>
                    <a:pt x="4253" y="2710"/>
                  </a:cubicBezTo>
                  <a:cubicBezTo>
                    <a:pt x="4253" y="2615"/>
                    <a:pt x="4316" y="2552"/>
                    <a:pt x="4316" y="2521"/>
                  </a:cubicBezTo>
                  <a:cubicBezTo>
                    <a:pt x="4316" y="2080"/>
                    <a:pt x="4033" y="1670"/>
                    <a:pt x="3592" y="1481"/>
                  </a:cubicBezTo>
                  <a:cubicBezTo>
                    <a:pt x="3592" y="1135"/>
                    <a:pt x="3529" y="819"/>
                    <a:pt x="3308" y="536"/>
                  </a:cubicBezTo>
                  <a:cubicBezTo>
                    <a:pt x="3056" y="189"/>
                    <a:pt x="2646" y="0"/>
                    <a:pt x="21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85"/>
            <p:cNvSpPr/>
            <p:nvPr/>
          </p:nvSpPr>
          <p:spPr>
            <a:xfrm>
              <a:off x="-20515000" y="4168475"/>
              <a:ext cx="119750" cy="91400"/>
            </a:xfrm>
            <a:custGeom>
              <a:rect b="b" l="l" r="r" t="t"/>
              <a:pathLst>
                <a:path extrusionOk="0" h="3656" w="4790">
                  <a:moveTo>
                    <a:pt x="3435" y="1"/>
                  </a:moveTo>
                  <a:cubicBezTo>
                    <a:pt x="3435" y="316"/>
                    <a:pt x="3372" y="599"/>
                    <a:pt x="3151" y="914"/>
                  </a:cubicBezTo>
                  <a:cubicBezTo>
                    <a:pt x="2773" y="1450"/>
                    <a:pt x="2206" y="1702"/>
                    <a:pt x="1671" y="1702"/>
                  </a:cubicBezTo>
                  <a:lnTo>
                    <a:pt x="473" y="1702"/>
                  </a:lnTo>
                  <a:lnTo>
                    <a:pt x="1" y="2710"/>
                  </a:lnTo>
                  <a:lnTo>
                    <a:pt x="946" y="3655"/>
                  </a:lnTo>
                  <a:lnTo>
                    <a:pt x="2143" y="2490"/>
                  </a:lnTo>
                  <a:cubicBezTo>
                    <a:pt x="2222" y="2411"/>
                    <a:pt x="2309" y="2371"/>
                    <a:pt x="2395" y="2371"/>
                  </a:cubicBezTo>
                  <a:cubicBezTo>
                    <a:pt x="2482" y="2371"/>
                    <a:pt x="2568" y="2411"/>
                    <a:pt x="2647" y="2490"/>
                  </a:cubicBezTo>
                  <a:lnTo>
                    <a:pt x="3844" y="3655"/>
                  </a:lnTo>
                  <a:lnTo>
                    <a:pt x="4790" y="2710"/>
                  </a:lnTo>
                  <a:lnTo>
                    <a:pt x="3718" y="410"/>
                  </a:lnTo>
                  <a:cubicBezTo>
                    <a:pt x="3624" y="253"/>
                    <a:pt x="3561" y="127"/>
                    <a:pt x="343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85"/>
            <p:cNvSpPr/>
            <p:nvPr/>
          </p:nvSpPr>
          <p:spPr>
            <a:xfrm>
              <a:off x="-20571700" y="4250400"/>
              <a:ext cx="233950" cy="120525"/>
            </a:xfrm>
            <a:custGeom>
              <a:rect b="b" l="l" r="r" t="t"/>
              <a:pathLst>
                <a:path extrusionOk="0" h="4821" w="9358">
                  <a:moveTo>
                    <a:pt x="4695" y="0"/>
                  </a:moveTo>
                  <a:lnTo>
                    <a:pt x="3497" y="1166"/>
                  </a:lnTo>
                  <a:cubicBezTo>
                    <a:pt x="3419" y="1245"/>
                    <a:pt x="3332" y="1284"/>
                    <a:pt x="3245" y="1284"/>
                  </a:cubicBezTo>
                  <a:cubicBezTo>
                    <a:pt x="3159" y="1284"/>
                    <a:pt x="3072" y="1245"/>
                    <a:pt x="2993" y="1166"/>
                  </a:cubicBezTo>
                  <a:lnTo>
                    <a:pt x="1954" y="158"/>
                  </a:lnTo>
                  <a:lnTo>
                    <a:pt x="32" y="4316"/>
                  </a:lnTo>
                  <a:cubicBezTo>
                    <a:pt x="0" y="4442"/>
                    <a:pt x="0" y="4568"/>
                    <a:pt x="63" y="4694"/>
                  </a:cubicBezTo>
                  <a:cubicBezTo>
                    <a:pt x="158" y="4789"/>
                    <a:pt x="252" y="4820"/>
                    <a:pt x="379" y="4820"/>
                  </a:cubicBezTo>
                  <a:lnTo>
                    <a:pt x="8979" y="4820"/>
                  </a:lnTo>
                  <a:cubicBezTo>
                    <a:pt x="9105" y="4820"/>
                    <a:pt x="9200" y="4757"/>
                    <a:pt x="9294" y="4694"/>
                  </a:cubicBezTo>
                  <a:cubicBezTo>
                    <a:pt x="9357" y="4568"/>
                    <a:pt x="9357" y="4442"/>
                    <a:pt x="9326" y="4316"/>
                  </a:cubicBezTo>
                  <a:lnTo>
                    <a:pt x="7341" y="158"/>
                  </a:lnTo>
                  <a:lnTo>
                    <a:pt x="6333" y="1166"/>
                  </a:lnTo>
                  <a:cubicBezTo>
                    <a:pt x="6270" y="1260"/>
                    <a:pt x="6175" y="1292"/>
                    <a:pt x="6112" y="1292"/>
                  </a:cubicBezTo>
                  <a:cubicBezTo>
                    <a:pt x="6018" y="1292"/>
                    <a:pt x="5892" y="1260"/>
                    <a:pt x="5860" y="1166"/>
                  </a:cubicBezTo>
                  <a:lnTo>
                    <a:pt x="469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1" name="Google Shape;2661;p85"/>
          <p:cNvGrpSpPr/>
          <p:nvPr/>
        </p:nvGrpSpPr>
        <p:grpSpPr>
          <a:xfrm>
            <a:off x="4632837" y="1688259"/>
            <a:ext cx="453980" cy="451948"/>
            <a:chOff x="-18645175" y="3334200"/>
            <a:chExt cx="307200" cy="305825"/>
          </a:xfrm>
        </p:grpSpPr>
        <p:sp>
          <p:nvSpPr>
            <p:cNvPr id="2662" name="Google Shape;2662;p85"/>
            <p:cNvSpPr/>
            <p:nvPr/>
          </p:nvSpPr>
          <p:spPr>
            <a:xfrm>
              <a:off x="-18627850" y="3424975"/>
              <a:ext cx="289875" cy="215050"/>
            </a:xfrm>
            <a:custGeom>
              <a:rect b="b" l="l" r="r" t="t"/>
              <a:pathLst>
                <a:path extrusionOk="0" h="8602" w="11595">
                  <a:moveTo>
                    <a:pt x="7530" y="2111"/>
                  </a:moveTo>
                  <a:cubicBezTo>
                    <a:pt x="7719" y="2111"/>
                    <a:pt x="7877" y="2269"/>
                    <a:pt x="7877" y="2458"/>
                  </a:cubicBezTo>
                  <a:lnTo>
                    <a:pt x="7877" y="4568"/>
                  </a:lnTo>
                  <a:cubicBezTo>
                    <a:pt x="7877" y="4789"/>
                    <a:pt x="7719" y="4946"/>
                    <a:pt x="7530" y="4946"/>
                  </a:cubicBezTo>
                  <a:cubicBezTo>
                    <a:pt x="7341" y="4946"/>
                    <a:pt x="7184" y="4789"/>
                    <a:pt x="7184" y="4568"/>
                  </a:cubicBezTo>
                  <a:lnTo>
                    <a:pt x="7184" y="2458"/>
                  </a:lnTo>
                  <a:cubicBezTo>
                    <a:pt x="7184" y="2269"/>
                    <a:pt x="7341" y="2111"/>
                    <a:pt x="7530" y="2111"/>
                  </a:cubicBezTo>
                  <a:close/>
                  <a:moveTo>
                    <a:pt x="2584" y="0"/>
                  </a:moveTo>
                  <a:cubicBezTo>
                    <a:pt x="2364" y="0"/>
                    <a:pt x="2206" y="158"/>
                    <a:pt x="2206" y="347"/>
                  </a:cubicBezTo>
                  <a:lnTo>
                    <a:pt x="2206" y="1764"/>
                  </a:lnTo>
                  <a:lnTo>
                    <a:pt x="2206" y="2489"/>
                  </a:lnTo>
                  <a:cubicBezTo>
                    <a:pt x="2206" y="2678"/>
                    <a:pt x="2364" y="2836"/>
                    <a:pt x="2584" y="2836"/>
                  </a:cubicBezTo>
                  <a:lnTo>
                    <a:pt x="3624" y="2836"/>
                  </a:lnTo>
                  <a:cubicBezTo>
                    <a:pt x="4821" y="2836"/>
                    <a:pt x="5766" y="3781"/>
                    <a:pt x="5766" y="4978"/>
                  </a:cubicBezTo>
                  <a:cubicBezTo>
                    <a:pt x="5766" y="6144"/>
                    <a:pt x="4821" y="7089"/>
                    <a:pt x="3624" y="7089"/>
                  </a:cubicBezTo>
                  <a:lnTo>
                    <a:pt x="3277" y="7089"/>
                  </a:lnTo>
                  <a:cubicBezTo>
                    <a:pt x="2616" y="7089"/>
                    <a:pt x="1986" y="6931"/>
                    <a:pt x="1387" y="6711"/>
                  </a:cubicBezTo>
                  <a:cubicBezTo>
                    <a:pt x="1072" y="7183"/>
                    <a:pt x="694" y="7593"/>
                    <a:pt x="221" y="7908"/>
                  </a:cubicBezTo>
                  <a:cubicBezTo>
                    <a:pt x="95" y="8002"/>
                    <a:pt x="1" y="8160"/>
                    <a:pt x="64" y="8317"/>
                  </a:cubicBezTo>
                  <a:cubicBezTo>
                    <a:pt x="95" y="8475"/>
                    <a:pt x="253" y="8538"/>
                    <a:pt x="410" y="8538"/>
                  </a:cubicBezTo>
                  <a:lnTo>
                    <a:pt x="3624" y="8538"/>
                  </a:lnTo>
                  <a:lnTo>
                    <a:pt x="3624" y="8191"/>
                  </a:lnTo>
                  <a:cubicBezTo>
                    <a:pt x="3624" y="8002"/>
                    <a:pt x="3781" y="7845"/>
                    <a:pt x="4002" y="7845"/>
                  </a:cubicBezTo>
                  <a:cubicBezTo>
                    <a:pt x="4191" y="7845"/>
                    <a:pt x="4348" y="8002"/>
                    <a:pt x="4348" y="8191"/>
                  </a:cubicBezTo>
                  <a:lnTo>
                    <a:pt x="4348" y="8538"/>
                  </a:lnTo>
                  <a:lnTo>
                    <a:pt x="6522" y="8538"/>
                  </a:lnTo>
                  <a:lnTo>
                    <a:pt x="6522" y="6049"/>
                  </a:lnTo>
                  <a:cubicBezTo>
                    <a:pt x="6522" y="5829"/>
                    <a:pt x="6680" y="5671"/>
                    <a:pt x="6869" y="5671"/>
                  </a:cubicBezTo>
                  <a:cubicBezTo>
                    <a:pt x="7058" y="5671"/>
                    <a:pt x="7215" y="5829"/>
                    <a:pt x="7215" y="6049"/>
                  </a:cubicBezTo>
                  <a:lnTo>
                    <a:pt x="7215" y="8601"/>
                  </a:lnTo>
                  <a:lnTo>
                    <a:pt x="11153" y="8601"/>
                  </a:lnTo>
                  <a:cubicBezTo>
                    <a:pt x="11468" y="8538"/>
                    <a:pt x="11595" y="8128"/>
                    <a:pt x="11311" y="7939"/>
                  </a:cubicBezTo>
                  <a:cubicBezTo>
                    <a:pt x="10208" y="7215"/>
                    <a:pt x="9547" y="5986"/>
                    <a:pt x="9389" y="4726"/>
                  </a:cubicBezTo>
                  <a:lnTo>
                    <a:pt x="10681" y="3434"/>
                  </a:lnTo>
                  <a:cubicBezTo>
                    <a:pt x="10775" y="3371"/>
                    <a:pt x="10807" y="3277"/>
                    <a:pt x="10807" y="3182"/>
                  </a:cubicBezTo>
                  <a:lnTo>
                    <a:pt x="10807" y="1764"/>
                  </a:lnTo>
                  <a:cubicBezTo>
                    <a:pt x="10807" y="1563"/>
                    <a:pt x="10625" y="1422"/>
                    <a:pt x="10440" y="1422"/>
                  </a:cubicBezTo>
                  <a:cubicBezTo>
                    <a:pt x="10394" y="1422"/>
                    <a:pt x="10347" y="1431"/>
                    <a:pt x="10303" y="1449"/>
                  </a:cubicBezTo>
                  <a:lnTo>
                    <a:pt x="9389" y="1922"/>
                  </a:lnTo>
                  <a:lnTo>
                    <a:pt x="9389" y="347"/>
                  </a:lnTo>
                  <a:cubicBezTo>
                    <a:pt x="9389" y="158"/>
                    <a:pt x="9232" y="0"/>
                    <a:pt x="9043" y="0"/>
                  </a:cubicBezTo>
                  <a:lnTo>
                    <a:pt x="6522" y="0"/>
                  </a:lnTo>
                  <a:lnTo>
                    <a:pt x="6522" y="3245"/>
                  </a:lnTo>
                  <a:cubicBezTo>
                    <a:pt x="6522" y="3434"/>
                    <a:pt x="6365" y="3592"/>
                    <a:pt x="6144" y="3592"/>
                  </a:cubicBezTo>
                  <a:cubicBezTo>
                    <a:pt x="5955" y="3592"/>
                    <a:pt x="5798" y="3434"/>
                    <a:pt x="5798" y="3245"/>
                  </a:cubicBezTo>
                  <a:lnTo>
                    <a:pt x="5798" y="0"/>
                  </a:lnTo>
                  <a:lnTo>
                    <a:pt x="4348" y="0"/>
                  </a:lnTo>
                  <a:lnTo>
                    <a:pt x="4348" y="1764"/>
                  </a:lnTo>
                  <a:cubicBezTo>
                    <a:pt x="4348" y="1985"/>
                    <a:pt x="4191" y="2143"/>
                    <a:pt x="4002" y="2143"/>
                  </a:cubicBezTo>
                  <a:cubicBezTo>
                    <a:pt x="3781" y="2143"/>
                    <a:pt x="3624" y="1985"/>
                    <a:pt x="3624" y="1764"/>
                  </a:cubicBezTo>
                  <a:lnTo>
                    <a:pt x="362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85"/>
            <p:cNvSpPr/>
            <p:nvPr/>
          </p:nvSpPr>
          <p:spPr>
            <a:xfrm>
              <a:off x="-18645175" y="3424975"/>
              <a:ext cx="141800" cy="159900"/>
            </a:xfrm>
            <a:custGeom>
              <a:rect b="b" l="l" r="r" t="t"/>
              <a:pathLst>
                <a:path extrusionOk="0" h="6396" w="5672">
                  <a:moveTo>
                    <a:pt x="347" y="0"/>
                  </a:moveTo>
                  <a:cubicBezTo>
                    <a:pt x="158" y="0"/>
                    <a:pt x="1" y="158"/>
                    <a:pt x="1" y="347"/>
                  </a:cubicBezTo>
                  <a:lnTo>
                    <a:pt x="1" y="2489"/>
                  </a:lnTo>
                  <a:cubicBezTo>
                    <a:pt x="1" y="4600"/>
                    <a:pt x="1733" y="6396"/>
                    <a:pt x="3907" y="6396"/>
                  </a:cubicBezTo>
                  <a:lnTo>
                    <a:pt x="4254" y="6396"/>
                  </a:lnTo>
                  <a:cubicBezTo>
                    <a:pt x="5041" y="6396"/>
                    <a:pt x="5671" y="5766"/>
                    <a:pt x="5671" y="4978"/>
                  </a:cubicBezTo>
                  <a:cubicBezTo>
                    <a:pt x="5671" y="4190"/>
                    <a:pt x="5041" y="3560"/>
                    <a:pt x="4254" y="3560"/>
                  </a:cubicBezTo>
                  <a:lnTo>
                    <a:pt x="3183" y="3560"/>
                  </a:lnTo>
                  <a:cubicBezTo>
                    <a:pt x="2584" y="3560"/>
                    <a:pt x="2111" y="3088"/>
                    <a:pt x="2111" y="2489"/>
                  </a:cubicBezTo>
                  <a:lnTo>
                    <a:pt x="2111" y="1764"/>
                  </a:lnTo>
                  <a:cubicBezTo>
                    <a:pt x="2111" y="788"/>
                    <a:pt x="1324"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85"/>
            <p:cNvSpPr/>
            <p:nvPr/>
          </p:nvSpPr>
          <p:spPr>
            <a:xfrm>
              <a:off x="-18466375" y="3334200"/>
              <a:ext cx="54350" cy="71100"/>
            </a:xfrm>
            <a:custGeom>
              <a:rect b="b" l="l" r="r" t="t"/>
              <a:pathLst>
                <a:path extrusionOk="0" h="2844" w="2174">
                  <a:moveTo>
                    <a:pt x="1449" y="0"/>
                  </a:moveTo>
                  <a:cubicBezTo>
                    <a:pt x="1371" y="0"/>
                    <a:pt x="1292" y="24"/>
                    <a:pt x="1229" y="71"/>
                  </a:cubicBezTo>
                  <a:cubicBezTo>
                    <a:pt x="1197" y="103"/>
                    <a:pt x="0" y="953"/>
                    <a:pt x="0" y="2150"/>
                  </a:cubicBezTo>
                  <a:cubicBezTo>
                    <a:pt x="0" y="2403"/>
                    <a:pt x="95" y="2623"/>
                    <a:pt x="158" y="2844"/>
                  </a:cubicBezTo>
                  <a:lnTo>
                    <a:pt x="756" y="2844"/>
                  </a:lnTo>
                  <a:cubicBezTo>
                    <a:pt x="882" y="1898"/>
                    <a:pt x="1386" y="1048"/>
                    <a:pt x="2174" y="544"/>
                  </a:cubicBezTo>
                  <a:cubicBezTo>
                    <a:pt x="1954" y="260"/>
                    <a:pt x="1701" y="71"/>
                    <a:pt x="1670" y="71"/>
                  </a:cubicBezTo>
                  <a:cubicBezTo>
                    <a:pt x="1607" y="24"/>
                    <a:pt x="1528" y="0"/>
                    <a:pt x="144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85"/>
            <p:cNvSpPr/>
            <p:nvPr/>
          </p:nvSpPr>
          <p:spPr>
            <a:xfrm>
              <a:off x="-18428575" y="3352500"/>
              <a:ext cx="87450" cy="82725"/>
            </a:xfrm>
            <a:custGeom>
              <a:rect b="b" l="l" r="r" t="t"/>
              <a:pathLst>
                <a:path extrusionOk="0" h="3309" w="3498">
                  <a:moveTo>
                    <a:pt x="2426" y="1"/>
                  </a:moveTo>
                  <a:cubicBezTo>
                    <a:pt x="1166" y="1"/>
                    <a:pt x="158" y="946"/>
                    <a:pt x="0" y="2112"/>
                  </a:cubicBezTo>
                  <a:lnTo>
                    <a:pt x="1009" y="2112"/>
                  </a:lnTo>
                  <a:cubicBezTo>
                    <a:pt x="1607" y="2112"/>
                    <a:pt x="2080" y="2584"/>
                    <a:pt x="2080" y="3183"/>
                  </a:cubicBezTo>
                  <a:lnTo>
                    <a:pt x="2080" y="3309"/>
                  </a:lnTo>
                  <a:cubicBezTo>
                    <a:pt x="2899" y="2899"/>
                    <a:pt x="3497" y="2049"/>
                    <a:pt x="3497" y="1072"/>
                  </a:cubicBezTo>
                  <a:lnTo>
                    <a:pt x="3497" y="347"/>
                  </a:lnTo>
                  <a:cubicBezTo>
                    <a:pt x="3497" y="158"/>
                    <a:pt x="3340" y="1"/>
                    <a:pt x="315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85"/>
            <p:cNvSpPr/>
            <p:nvPr/>
          </p:nvSpPr>
          <p:spPr>
            <a:xfrm>
              <a:off x="-18645175" y="3334400"/>
              <a:ext cx="70900" cy="70900"/>
            </a:xfrm>
            <a:custGeom>
              <a:rect b="b" l="l" r="r" t="t"/>
              <a:pathLst>
                <a:path extrusionOk="0" h="2836" w="2836">
                  <a:moveTo>
                    <a:pt x="1765" y="0"/>
                  </a:moveTo>
                  <a:cubicBezTo>
                    <a:pt x="788" y="0"/>
                    <a:pt x="1" y="788"/>
                    <a:pt x="1" y="1796"/>
                  </a:cubicBezTo>
                  <a:lnTo>
                    <a:pt x="1" y="2489"/>
                  </a:lnTo>
                  <a:cubicBezTo>
                    <a:pt x="1" y="2678"/>
                    <a:pt x="158" y="2836"/>
                    <a:pt x="347" y="2836"/>
                  </a:cubicBezTo>
                  <a:lnTo>
                    <a:pt x="1072" y="2836"/>
                  </a:lnTo>
                  <a:cubicBezTo>
                    <a:pt x="2048" y="2836"/>
                    <a:pt x="2836" y="2048"/>
                    <a:pt x="2836" y="1071"/>
                  </a:cubicBezTo>
                  <a:lnTo>
                    <a:pt x="2836" y="347"/>
                  </a:lnTo>
                  <a:cubicBezTo>
                    <a:pt x="2836" y="158"/>
                    <a:pt x="2679" y="0"/>
                    <a:pt x="24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7" name="Google Shape;2667;p85"/>
          <p:cNvGrpSpPr/>
          <p:nvPr/>
        </p:nvGrpSpPr>
        <p:grpSpPr>
          <a:xfrm>
            <a:off x="4633429" y="2242989"/>
            <a:ext cx="452798" cy="450507"/>
            <a:chOff x="-18645175" y="3708500"/>
            <a:chExt cx="306400" cy="304850"/>
          </a:xfrm>
        </p:grpSpPr>
        <p:sp>
          <p:nvSpPr>
            <p:cNvPr id="2668" name="Google Shape;2668;p85"/>
            <p:cNvSpPr/>
            <p:nvPr/>
          </p:nvSpPr>
          <p:spPr>
            <a:xfrm>
              <a:off x="-18555375" y="38172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85"/>
            <p:cNvSpPr/>
            <p:nvPr/>
          </p:nvSpPr>
          <p:spPr>
            <a:xfrm>
              <a:off x="-18501825" y="3894000"/>
              <a:ext cx="18150" cy="16950"/>
            </a:xfrm>
            <a:custGeom>
              <a:rect b="b" l="l" r="r" t="t"/>
              <a:pathLst>
                <a:path extrusionOk="0" h="678" w="726">
                  <a:moveTo>
                    <a:pt x="351" y="0"/>
                  </a:moveTo>
                  <a:cubicBezTo>
                    <a:pt x="197" y="0"/>
                    <a:pt x="48" y="79"/>
                    <a:pt x="0" y="237"/>
                  </a:cubicBezTo>
                  <a:lnTo>
                    <a:pt x="379" y="678"/>
                  </a:lnTo>
                  <a:lnTo>
                    <a:pt x="725" y="237"/>
                  </a:lnTo>
                  <a:cubicBezTo>
                    <a:pt x="662" y="79"/>
                    <a:pt x="505" y="0"/>
                    <a:pt x="3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85"/>
            <p:cNvSpPr/>
            <p:nvPr/>
          </p:nvSpPr>
          <p:spPr>
            <a:xfrm>
              <a:off x="-18546725" y="3835325"/>
              <a:ext cx="108725" cy="124450"/>
            </a:xfrm>
            <a:custGeom>
              <a:rect b="b" l="l" r="r" t="t"/>
              <a:pathLst>
                <a:path extrusionOk="0" h="4978" w="4349">
                  <a:moveTo>
                    <a:pt x="2175" y="0"/>
                  </a:moveTo>
                  <a:cubicBezTo>
                    <a:pt x="1481" y="0"/>
                    <a:pt x="914" y="473"/>
                    <a:pt x="757" y="1134"/>
                  </a:cubicBezTo>
                  <a:lnTo>
                    <a:pt x="221" y="3151"/>
                  </a:lnTo>
                  <a:cubicBezTo>
                    <a:pt x="1" y="4096"/>
                    <a:pt x="725" y="4978"/>
                    <a:pt x="1639" y="4978"/>
                  </a:cubicBezTo>
                  <a:lnTo>
                    <a:pt x="1796" y="4978"/>
                  </a:lnTo>
                  <a:lnTo>
                    <a:pt x="1796" y="3686"/>
                  </a:lnTo>
                  <a:lnTo>
                    <a:pt x="1198" y="2899"/>
                  </a:lnTo>
                  <a:cubicBezTo>
                    <a:pt x="1135" y="2804"/>
                    <a:pt x="1103" y="2741"/>
                    <a:pt x="1103" y="2647"/>
                  </a:cubicBezTo>
                  <a:cubicBezTo>
                    <a:pt x="1103" y="2048"/>
                    <a:pt x="1576" y="1575"/>
                    <a:pt x="2175" y="1575"/>
                  </a:cubicBezTo>
                  <a:cubicBezTo>
                    <a:pt x="2773" y="1575"/>
                    <a:pt x="3246" y="2048"/>
                    <a:pt x="3246" y="2647"/>
                  </a:cubicBezTo>
                  <a:cubicBezTo>
                    <a:pt x="3246" y="2741"/>
                    <a:pt x="3183" y="2804"/>
                    <a:pt x="3151" y="2899"/>
                  </a:cubicBezTo>
                  <a:lnTo>
                    <a:pt x="2521" y="3686"/>
                  </a:lnTo>
                  <a:lnTo>
                    <a:pt x="2521" y="4978"/>
                  </a:lnTo>
                  <a:lnTo>
                    <a:pt x="2679" y="4978"/>
                  </a:lnTo>
                  <a:cubicBezTo>
                    <a:pt x="3624" y="4978"/>
                    <a:pt x="4348" y="4064"/>
                    <a:pt x="4096" y="3151"/>
                  </a:cubicBezTo>
                  <a:lnTo>
                    <a:pt x="3592" y="1134"/>
                  </a:lnTo>
                  <a:cubicBezTo>
                    <a:pt x="3435" y="441"/>
                    <a:pt x="2836" y="0"/>
                    <a:pt x="217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85"/>
            <p:cNvSpPr/>
            <p:nvPr/>
          </p:nvSpPr>
          <p:spPr>
            <a:xfrm>
              <a:off x="-18644375" y="3728200"/>
              <a:ext cx="305600" cy="285150"/>
            </a:xfrm>
            <a:custGeom>
              <a:rect b="b" l="l" r="r" t="t"/>
              <a:pathLst>
                <a:path extrusionOk="0" h="11406" w="12224">
                  <a:moveTo>
                    <a:pt x="8128" y="2836"/>
                  </a:moveTo>
                  <a:cubicBezTo>
                    <a:pt x="8695" y="2836"/>
                    <a:pt x="9168" y="3309"/>
                    <a:pt x="9168" y="3907"/>
                  </a:cubicBezTo>
                  <a:cubicBezTo>
                    <a:pt x="9257" y="4501"/>
                    <a:pt x="8814" y="4984"/>
                    <a:pt x="8182" y="4984"/>
                  </a:cubicBezTo>
                  <a:cubicBezTo>
                    <a:pt x="8143" y="4984"/>
                    <a:pt x="8105" y="4982"/>
                    <a:pt x="8065" y="4978"/>
                  </a:cubicBezTo>
                  <a:lnTo>
                    <a:pt x="8065" y="4978"/>
                  </a:lnTo>
                  <a:cubicBezTo>
                    <a:pt x="8128" y="5041"/>
                    <a:pt x="8160" y="5136"/>
                    <a:pt x="8160" y="5199"/>
                  </a:cubicBezTo>
                  <a:lnTo>
                    <a:pt x="8664" y="7247"/>
                  </a:lnTo>
                  <a:cubicBezTo>
                    <a:pt x="9011" y="8633"/>
                    <a:pt x="7971" y="9988"/>
                    <a:pt x="6553" y="9988"/>
                  </a:cubicBezTo>
                  <a:lnTo>
                    <a:pt x="5513" y="9988"/>
                  </a:lnTo>
                  <a:cubicBezTo>
                    <a:pt x="4096" y="9988"/>
                    <a:pt x="3025" y="8633"/>
                    <a:pt x="3403" y="7247"/>
                  </a:cubicBezTo>
                  <a:lnTo>
                    <a:pt x="3907" y="5199"/>
                  </a:lnTo>
                  <a:cubicBezTo>
                    <a:pt x="3938" y="5136"/>
                    <a:pt x="3938" y="5041"/>
                    <a:pt x="3970" y="4978"/>
                  </a:cubicBezTo>
                  <a:lnTo>
                    <a:pt x="3970" y="4978"/>
                  </a:lnTo>
                  <a:cubicBezTo>
                    <a:pt x="3934" y="4982"/>
                    <a:pt x="3899" y="4983"/>
                    <a:pt x="3864" y="4983"/>
                  </a:cubicBezTo>
                  <a:cubicBezTo>
                    <a:pt x="3255" y="4983"/>
                    <a:pt x="2804" y="4473"/>
                    <a:pt x="2804" y="3907"/>
                  </a:cubicBezTo>
                  <a:cubicBezTo>
                    <a:pt x="2804" y="3309"/>
                    <a:pt x="3277" y="2836"/>
                    <a:pt x="3875" y="2836"/>
                  </a:cubicBezTo>
                  <a:cubicBezTo>
                    <a:pt x="4411" y="2836"/>
                    <a:pt x="4883" y="3277"/>
                    <a:pt x="4915" y="3844"/>
                  </a:cubicBezTo>
                  <a:cubicBezTo>
                    <a:pt x="5230" y="3624"/>
                    <a:pt x="5608" y="3561"/>
                    <a:pt x="5986" y="3561"/>
                  </a:cubicBezTo>
                  <a:cubicBezTo>
                    <a:pt x="6396" y="3561"/>
                    <a:pt x="6742" y="3687"/>
                    <a:pt x="7057" y="3844"/>
                  </a:cubicBezTo>
                  <a:cubicBezTo>
                    <a:pt x="7089" y="3277"/>
                    <a:pt x="7561" y="2836"/>
                    <a:pt x="8128" y="2836"/>
                  </a:cubicBezTo>
                  <a:close/>
                  <a:moveTo>
                    <a:pt x="4285" y="1"/>
                  </a:moveTo>
                  <a:cubicBezTo>
                    <a:pt x="2710" y="1"/>
                    <a:pt x="1449" y="946"/>
                    <a:pt x="1449" y="2143"/>
                  </a:cubicBezTo>
                  <a:lnTo>
                    <a:pt x="1449" y="2773"/>
                  </a:lnTo>
                  <a:cubicBezTo>
                    <a:pt x="1449" y="4380"/>
                    <a:pt x="945" y="5955"/>
                    <a:pt x="95" y="7310"/>
                  </a:cubicBezTo>
                  <a:cubicBezTo>
                    <a:pt x="0" y="7373"/>
                    <a:pt x="0" y="7530"/>
                    <a:pt x="32" y="7625"/>
                  </a:cubicBezTo>
                  <a:cubicBezTo>
                    <a:pt x="945" y="9893"/>
                    <a:pt x="3182" y="11405"/>
                    <a:pt x="5671" y="11405"/>
                  </a:cubicBezTo>
                  <a:lnTo>
                    <a:pt x="6553" y="11405"/>
                  </a:lnTo>
                  <a:cubicBezTo>
                    <a:pt x="9011" y="11405"/>
                    <a:pt x="11216" y="9893"/>
                    <a:pt x="12161" y="7625"/>
                  </a:cubicBezTo>
                  <a:cubicBezTo>
                    <a:pt x="12224" y="7499"/>
                    <a:pt x="12224" y="7373"/>
                    <a:pt x="12129" y="7310"/>
                  </a:cubicBezTo>
                  <a:cubicBezTo>
                    <a:pt x="11184" y="5955"/>
                    <a:pt x="10680" y="4380"/>
                    <a:pt x="10680" y="2773"/>
                  </a:cubicBezTo>
                  <a:lnTo>
                    <a:pt x="10680" y="2143"/>
                  </a:lnTo>
                  <a:cubicBezTo>
                    <a:pt x="10680" y="946"/>
                    <a:pt x="9420" y="1"/>
                    <a:pt x="7845" y="1"/>
                  </a:cubicBezTo>
                  <a:cubicBezTo>
                    <a:pt x="7183" y="1"/>
                    <a:pt x="6553" y="158"/>
                    <a:pt x="6081" y="473"/>
                  </a:cubicBezTo>
                  <a:cubicBezTo>
                    <a:pt x="5545" y="158"/>
                    <a:pt x="4915" y="1"/>
                    <a:pt x="42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85"/>
            <p:cNvSpPr/>
            <p:nvPr/>
          </p:nvSpPr>
          <p:spPr>
            <a:xfrm>
              <a:off x="-18448275" y="3817200"/>
              <a:ext cx="18150" cy="17350"/>
            </a:xfrm>
            <a:custGeom>
              <a:rect b="b" l="l" r="r" t="t"/>
              <a:pathLst>
                <a:path extrusionOk="0" h="694" w="726">
                  <a:moveTo>
                    <a:pt x="347" y="1"/>
                  </a:moveTo>
                  <a:cubicBezTo>
                    <a:pt x="158" y="1"/>
                    <a:pt x="1" y="158"/>
                    <a:pt x="1" y="347"/>
                  </a:cubicBezTo>
                  <a:cubicBezTo>
                    <a:pt x="1" y="536"/>
                    <a:pt x="158" y="694"/>
                    <a:pt x="347" y="694"/>
                  </a:cubicBezTo>
                  <a:cubicBezTo>
                    <a:pt x="536" y="694"/>
                    <a:pt x="725" y="536"/>
                    <a:pt x="725" y="347"/>
                  </a:cubicBezTo>
                  <a:cubicBezTo>
                    <a:pt x="694" y="158"/>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85"/>
            <p:cNvSpPr/>
            <p:nvPr/>
          </p:nvSpPr>
          <p:spPr>
            <a:xfrm>
              <a:off x="-18645175" y="3708500"/>
              <a:ext cx="74050" cy="91400"/>
            </a:xfrm>
            <a:custGeom>
              <a:rect b="b" l="l" r="r" t="t"/>
              <a:pathLst>
                <a:path extrusionOk="0" h="3656" w="2962">
                  <a:moveTo>
                    <a:pt x="2111" y="1"/>
                  </a:moveTo>
                  <a:cubicBezTo>
                    <a:pt x="946" y="1"/>
                    <a:pt x="1" y="946"/>
                    <a:pt x="1" y="2143"/>
                  </a:cubicBezTo>
                  <a:cubicBezTo>
                    <a:pt x="1" y="2710"/>
                    <a:pt x="221" y="3277"/>
                    <a:pt x="631" y="3656"/>
                  </a:cubicBezTo>
                  <a:lnTo>
                    <a:pt x="631" y="3498"/>
                  </a:lnTo>
                  <a:lnTo>
                    <a:pt x="631" y="2868"/>
                  </a:lnTo>
                  <a:cubicBezTo>
                    <a:pt x="631" y="1608"/>
                    <a:pt x="1576" y="600"/>
                    <a:pt x="2962" y="190"/>
                  </a:cubicBezTo>
                  <a:cubicBezTo>
                    <a:pt x="2679" y="95"/>
                    <a:pt x="2395" y="1"/>
                    <a:pt x="21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85"/>
            <p:cNvSpPr/>
            <p:nvPr/>
          </p:nvSpPr>
          <p:spPr>
            <a:xfrm>
              <a:off x="-18415975" y="3710075"/>
              <a:ext cx="74850" cy="92975"/>
            </a:xfrm>
            <a:custGeom>
              <a:rect b="b" l="l" r="r" t="t"/>
              <a:pathLst>
                <a:path extrusionOk="0" h="3719" w="2994">
                  <a:moveTo>
                    <a:pt x="883" y="1"/>
                  </a:moveTo>
                  <a:cubicBezTo>
                    <a:pt x="568" y="1"/>
                    <a:pt x="284" y="64"/>
                    <a:pt x="1" y="190"/>
                  </a:cubicBezTo>
                  <a:cubicBezTo>
                    <a:pt x="1292" y="568"/>
                    <a:pt x="2206" y="1608"/>
                    <a:pt x="2206" y="2836"/>
                  </a:cubicBezTo>
                  <a:lnTo>
                    <a:pt x="2206" y="3466"/>
                  </a:lnTo>
                  <a:cubicBezTo>
                    <a:pt x="2206" y="3529"/>
                    <a:pt x="2206" y="3656"/>
                    <a:pt x="2237" y="3719"/>
                  </a:cubicBezTo>
                  <a:cubicBezTo>
                    <a:pt x="2710" y="3340"/>
                    <a:pt x="2993" y="2742"/>
                    <a:pt x="2993" y="2112"/>
                  </a:cubicBezTo>
                  <a:cubicBezTo>
                    <a:pt x="2993" y="946"/>
                    <a:pt x="2048" y="1"/>
                    <a:pt x="88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75" name="Google Shape;2675;p85"/>
          <p:cNvGrpSpPr/>
          <p:nvPr/>
        </p:nvGrpSpPr>
        <p:grpSpPr>
          <a:xfrm>
            <a:off x="4631101" y="2795630"/>
            <a:ext cx="457453" cy="451763"/>
            <a:chOff x="-18647525" y="4082625"/>
            <a:chExt cx="309550" cy="305700"/>
          </a:xfrm>
        </p:grpSpPr>
        <p:sp>
          <p:nvSpPr>
            <p:cNvPr id="2676" name="Google Shape;2676;p85"/>
            <p:cNvSpPr/>
            <p:nvPr/>
          </p:nvSpPr>
          <p:spPr>
            <a:xfrm>
              <a:off x="-18609725" y="4082625"/>
              <a:ext cx="123675" cy="61475"/>
            </a:xfrm>
            <a:custGeom>
              <a:rect b="b" l="l" r="r" t="t"/>
              <a:pathLst>
                <a:path extrusionOk="0" h="2459" w="4947">
                  <a:moveTo>
                    <a:pt x="2473" y="1"/>
                  </a:moveTo>
                  <a:cubicBezTo>
                    <a:pt x="2387" y="1"/>
                    <a:pt x="2300" y="32"/>
                    <a:pt x="2237" y="95"/>
                  </a:cubicBezTo>
                  <a:cubicBezTo>
                    <a:pt x="2206" y="127"/>
                    <a:pt x="1576" y="694"/>
                    <a:pt x="1450" y="1481"/>
                  </a:cubicBezTo>
                  <a:cubicBezTo>
                    <a:pt x="1324" y="1418"/>
                    <a:pt x="1166" y="1418"/>
                    <a:pt x="1071" y="1418"/>
                  </a:cubicBezTo>
                  <a:lnTo>
                    <a:pt x="347" y="1418"/>
                  </a:lnTo>
                  <a:cubicBezTo>
                    <a:pt x="158" y="1418"/>
                    <a:pt x="0" y="1576"/>
                    <a:pt x="0" y="1797"/>
                  </a:cubicBezTo>
                  <a:cubicBezTo>
                    <a:pt x="0" y="2017"/>
                    <a:pt x="32" y="2206"/>
                    <a:pt x="126" y="2427"/>
                  </a:cubicBezTo>
                  <a:cubicBezTo>
                    <a:pt x="1008" y="2175"/>
                    <a:pt x="1922" y="2175"/>
                    <a:pt x="2489" y="2175"/>
                  </a:cubicBezTo>
                  <a:cubicBezTo>
                    <a:pt x="3277" y="2175"/>
                    <a:pt x="4096" y="2206"/>
                    <a:pt x="4852" y="2458"/>
                  </a:cubicBezTo>
                  <a:cubicBezTo>
                    <a:pt x="4915" y="2269"/>
                    <a:pt x="4947" y="2017"/>
                    <a:pt x="4947" y="1797"/>
                  </a:cubicBezTo>
                  <a:cubicBezTo>
                    <a:pt x="4947" y="1576"/>
                    <a:pt x="4789" y="1418"/>
                    <a:pt x="4600" y="1418"/>
                  </a:cubicBezTo>
                  <a:lnTo>
                    <a:pt x="3907" y="1418"/>
                  </a:lnTo>
                  <a:cubicBezTo>
                    <a:pt x="3781" y="1418"/>
                    <a:pt x="3623" y="1418"/>
                    <a:pt x="3497" y="1481"/>
                  </a:cubicBezTo>
                  <a:cubicBezTo>
                    <a:pt x="3340" y="694"/>
                    <a:pt x="2710" y="127"/>
                    <a:pt x="2710" y="95"/>
                  </a:cubicBezTo>
                  <a:cubicBezTo>
                    <a:pt x="2647" y="32"/>
                    <a:pt x="2560" y="1"/>
                    <a:pt x="247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85"/>
            <p:cNvSpPr/>
            <p:nvPr/>
          </p:nvSpPr>
          <p:spPr>
            <a:xfrm>
              <a:off x="-18647525" y="4155875"/>
              <a:ext cx="148075" cy="195350"/>
            </a:xfrm>
            <a:custGeom>
              <a:rect b="b" l="l" r="r" t="t"/>
              <a:pathLst>
                <a:path extrusionOk="0" h="7814" w="5923">
                  <a:moveTo>
                    <a:pt x="1859" y="2836"/>
                  </a:moveTo>
                  <a:cubicBezTo>
                    <a:pt x="2048" y="2836"/>
                    <a:pt x="2205" y="2994"/>
                    <a:pt x="2205" y="3183"/>
                  </a:cubicBezTo>
                  <a:lnTo>
                    <a:pt x="2205" y="3907"/>
                  </a:lnTo>
                  <a:cubicBezTo>
                    <a:pt x="2205" y="4096"/>
                    <a:pt x="2048" y="4254"/>
                    <a:pt x="1859" y="4254"/>
                  </a:cubicBezTo>
                  <a:cubicBezTo>
                    <a:pt x="1670" y="4254"/>
                    <a:pt x="1512" y="4096"/>
                    <a:pt x="1512" y="3907"/>
                  </a:cubicBezTo>
                  <a:lnTo>
                    <a:pt x="1512" y="3183"/>
                  </a:lnTo>
                  <a:cubicBezTo>
                    <a:pt x="1512" y="2994"/>
                    <a:pt x="1670" y="2836"/>
                    <a:pt x="1859" y="2836"/>
                  </a:cubicBezTo>
                  <a:close/>
                  <a:moveTo>
                    <a:pt x="3938" y="1"/>
                  </a:moveTo>
                  <a:cubicBezTo>
                    <a:pt x="2678" y="1"/>
                    <a:pt x="0" y="1"/>
                    <a:pt x="0" y="2836"/>
                  </a:cubicBezTo>
                  <a:cubicBezTo>
                    <a:pt x="0" y="4569"/>
                    <a:pt x="914" y="6774"/>
                    <a:pt x="2205" y="7814"/>
                  </a:cubicBezTo>
                  <a:cubicBezTo>
                    <a:pt x="2016" y="6995"/>
                    <a:pt x="1985" y="6018"/>
                    <a:pt x="2268" y="4915"/>
                  </a:cubicBezTo>
                  <a:cubicBezTo>
                    <a:pt x="2457" y="4222"/>
                    <a:pt x="2741" y="3466"/>
                    <a:pt x="3088" y="2805"/>
                  </a:cubicBezTo>
                  <a:cubicBezTo>
                    <a:pt x="2962" y="2710"/>
                    <a:pt x="2899" y="2647"/>
                    <a:pt x="2899" y="2490"/>
                  </a:cubicBezTo>
                  <a:lnTo>
                    <a:pt x="2899" y="1765"/>
                  </a:lnTo>
                  <a:cubicBezTo>
                    <a:pt x="2899" y="1576"/>
                    <a:pt x="3056" y="1418"/>
                    <a:pt x="3245" y="1418"/>
                  </a:cubicBezTo>
                  <a:cubicBezTo>
                    <a:pt x="3434" y="1418"/>
                    <a:pt x="3592" y="1576"/>
                    <a:pt x="3592" y="1765"/>
                  </a:cubicBezTo>
                  <a:lnTo>
                    <a:pt x="3592" y="1954"/>
                  </a:lnTo>
                  <a:cubicBezTo>
                    <a:pt x="3781" y="1702"/>
                    <a:pt x="4033" y="1450"/>
                    <a:pt x="4222" y="1229"/>
                  </a:cubicBezTo>
                  <a:cubicBezTo>
                    <a:pt x="4726" y="694"/>
                    <a:pt x="5324" y="347"/>
                    <a:pt x="5923" y="190"/>
                  </a:cubicBezTo>
                  <a:cubicBezTo>
                    <a:pt x="5293" y="32"/>
                    <a:pt x="4631" y="1"/>
                    <a:pt x="393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85"/>
            <p:cNvSpPr/>
            <p:nvPr/>
          </p:nvSpPr>
          <p:spPr>
            <a:xfrm>
              <a:off x="-18442750" y="4150575"/>
              <a:ext cx="102400" cy="100625"/>
            </a:xfrm>
            <a:custGeom>
              <a:rect b="b" l="l" r="r" t="t"/>
              <a:pathLst>
                <a:path extrusionOk="0" h="4025" w="4096">
                  <a:moveTo>
                    <a:pt x="630" y="0"/>
                  </a:moveTo>
                  <a:cubicBezTo>
                    <a:pt x="544" y="0"/>
                    <a:pt x="457" y="39"/>
                    <a:pt x="378" y="118"/>
                  </a:cubicBezTo>
                  <a:cubicBezTo>
                    <a:pt x="221" y="276"/>
                    <a:pt x="95" y="496"/>
                    <a:pt x="0" y="685"/>
                  </a:cubicBezTo>
                  <a:cubicBezTo>
                    <a:pt x="851" y="1063"/>
                    <a:pt x="1481" y="1725"/>
                    <a:pt x="1891" y="2134"/>
                  </a:cubicBezTo>
                  <a:cubicBezTo>
                    <a:pt x="2300" y="2513"/>
                    <a:pt x="2962" y="3206"/>
                    <a:pt x="3371" y="4025"/>
                  </a:cubicBezTo>
                  <a:cubicBezTo>
                    <a:pt x="3560" y="3962"/>
                    <a:pt x="3749" y="3836"/>
                    <a:pt x="3907" y="3647"/>
                  </a:cubicBezTo>
                  <a:cubicBezTo>
                    <a:pt x="4096" y="3552"/>
                    <a:pt x="4096" y="3332"/>
                    <a:pt x="3938" y="3206"/>
                  </a:cubicBezTo>
                  <a:lnTo>
                    <a:pt x="3434" y="2702"/>
                  </a:lnTo>
                  <a:cubicBezTo>
                    <a:pt x="3371" y="2607"/>
                    <a:pt x="3245" y="2544"/>
                    <a:pt x="3119" y="2450"/>
                  </a:cubicBezTo>
                  <a:cubicBezTo>
                    <a:pt x="3560" y="1788"/>
                    <a:pt x="3529" y="937"/>
                    <a:pt x="3529" y="906"/>
                  </a:cubicBezTo>
                  <a:cubicBezTo>
                    <a:pt x="3529" y="717"/>
                    <a:pt x="3371" y="591"/>
                    <a:pt x="3151" y="559"/>
                  </a:cubicBezTo>
                  <a:cubicBezTo>
                    <a:pt x="3147" y="559"/>
                    <a:pt x="3130" y="559"/>
                    <a:pt x="3103" y="559"/>
                  </a:cubicBezTo>
                  <a:cubicBezTo>
                    <a:pt x="2910" y="559"/>
                    <a:pt x="2190" y="583"/>
                    <a:pt x="1639" y="969"/>
                  </a:cubicBezTo>
                  <a:cubicBezTo>
                    <a:pt x="1544" y="843"/>
                    <a:pt x="1481" y="748"/>
                    <a:pt x="1387" y="654"/>
                  </a:cubicBezTo>
                  <a:lnTo>
                    <a:pt x="882" y="118"/>
                  </a:lnTo>
                  <a:cubicBezTo>
                    <a:pt x="804" y="39"/>
                    <a:pt x="717" y="0"/>
                    <a:pt x="63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85"/>
            <p:cNvSpPr/>
            <p:nvPr/>
          </p:nvSpPr>
          <p:spPr>
            <a:xfrm>
              <a:off x="-18581375" y="4176775"/>
              <a:ext cx="243400" cy="211550"/>
            </a:xfrm>
            <a:custGeom>
              <a:rect b="b" l="l" r="r" t="t"/>
              <a:pathLst>
                <a:path extrusionOk="0" h="8462" w="9736">
                  <a:moveTo>
                    <a:pt x="4191" y="1000"/>
                  </a:moveTo>
                  <a:cubicBezTo>
                    <a:pt x="4277" y="1000"/>
                    <a:pt x="4364" y="1039"/>
                    <a:pt x="4443" y="1118"/>
                  </a:cubicBezTo>
                  <a:cubicBezTo>
                    <a:pt x="4600" y="1275"/>
                    <a:pt x="4600" y="1465"/>
                    <a:pt x="4443" y="1654"/>
                  </a:cubicBezTo>
                  <a:lnTo>
                    <a:pt x="3939" y="2158"/>
                  </a:lnTo>
                  <a:cubicBezTo>
                    <a:pt x="3860" y="2236"/>
                    <a:pt x="3765" y="2276"/>
                    <a:pt x="3675" y="2276"/>
                  </a:cubicBezTo>
                  <a:cubicBezTo>
                    <a:pt x="3584" y="2276"/>
                    <a:pt x="3498" y="2236"/>
                    <a:pt x="3435" y="2158"/>
                  </a:cubicBezTo>
                  <a:cubicBezTo>
                    <a:pt x="3277" y="2000"/>
                    <a:pt x="3277" y="1811"/>
                    <a:pt x="3435" y="1654"/>
                  </a:cubicBezTo>
                  <a:lnTo>
                    <a:pt x="3939" y="1118"/>
                  </a:lnTo>
                  <a:cubicBezTo>
                    <a:pt x="4017" y="1039"/>
                    <a:pt x="4104" y="1000"/>
                    <a:pt x="4191" y="1000"/>
                  </a:cubicBezTo>
                  <a:close/>
                  <a:moveTo>
                    <a:pt x="5230" y="3048"/>
                  </a:moveTo>
                  <a:cubicBezTo>
                    <a:pt x="5317" y="3048"/>
                    <a:pt x="5404" y="3087"/>
                    <a:pt x="5482" y="3166"/>
                  </a:cubicBezTo>
                  <a:cubicBezTo>
                    <a:pt x="5640" y="3323"/>
                    <a:pt x="5640" y="3512"/>
                    <a:pt x="5482" y="3701"/>
                  </a:cubicBezTo>
                  <a:lnTo>
                    <a:pt x="4978" y="4205"/>
                  </a:lnTo>
                  <a:cubicBezTo>
                    <a:pt x="4900" y="4284"/>
                    <a:pt x="4805" y="4324"/>
                    <a:pt x="4710" y="4324"/>
                  </a:cubicBezTo>
                  <a:cubicBezTo>
                    <a:pt x="4616" y="4324"/>
                    <a:pt x="4521" y="4284"/>
                    <a:pt x="4443" y="4205"/>
                  </a:cubicBezTo>
                  <a:cubicBezTo>
                    <a:pt x="4285" y="4048"/>
                    <a:pt x="4285" y="3796"/>
                    <a:pt x="4443" y="3701"/>
                  </a:cubicBezTo>
                  <a:lnTo>
                    <a:pt x="4978" y="3166"/>
                  </a:lnTo>
                  <a:cubicBezTo>
                    <a:pt x="5057" y="3087"/>
                    <a:pt x="5144" y="3048"/>
                    <a:pt x="5230" y="3048"/>
                  </a:cubicBezTo>
                  <a:close/>
                  <a:moveTo>
                    <a:pt x="2674" y="3583"/>
                  </a:moveTo>
                  <a:cubicBezTo>
                    <a:pt x="2765" y="3583"/>
                    <a:pt x="2852" y="3623"/>
                    <a:pt x="2930" y="3701"/>
                  </a:cubicBezTo>
                  <a:cubicBezTo>
                    <a:pt x="3088" y="3796"/>
                    <a:pt x="3088" y="4048"/>
                    <a:pt x="2930" y="4205"/>
                  </a:cubicBezTo>
                  <a:lnTo>
                    <a:pt x="2395" y="4710"/>
                  </a:lnTo>
                  <a:cubicBezTo>
                    <a:pt x="2316" y="4788"/>
                    <a:pt x="2229" y="4828"/>
                    <a:pt x="2143" y="4828"/>
                  </a:cubicBezTo>
                  <a:cubicBezTo>
                    <a:pt x="2056" y="4828"/>
                    <a:pt x="1970" y="4788"/>
                    <a:pt x="1891" y="4710"/>
                  </a:cubicBezTo>
                  <a:cubicBezTo>
                    <a:pt x="1733" y="4552"/>
                    <a:pt x="1733" y="4363"/>
                    <a:pt x="1891" y="4205"/>
                  </a:cubicBezTo>
                  <a:lnTo>
                    <a:pt x="2395" y="3701"/>
                  </a:lnTo>
                  <a:cubicBezTo>
                    <a:pt x="2489" y="3623"/>
                    <a:pt x="2584" y="3583"/>
                    <a:pt x="2674" y="3583"/>
                  </a:cubicBezTo>
                  <a:close/>
                  <a:moveTo>
                    <a:pt x="7207" y="4087"/>
                  </a:moveTo>
                  <a:cubicBezTo>
                    <a:pt x="7302" y="4087"/>
                    <a:pt x="7388" y="4127"/>
                    <a:pt x="7436" y="4205"/>
                  </a:cubicBezTo>
                  <a:cubicBezTo>
                    <a:pt x="7625" y="4363"/>
                    <a:pt x="7625" y="4552"/>
                    <a:pt x="7436" y="4710"/>
                  </a:cubicBezTo>
                  <a:lnTo>
                    <a:pt x="6932" y="5214"/>
                  </a:lnTo>
                  <a:cubicBezTo>
                    <a:pt x="6853" y="5292"/>
                    <a:pt x="6766" y="5332"/>
                    <a:pt x="6680" y="5332"/>
                  </a:cubicBezTo>
                  <a:cubicBezTo>
                    <a:pt x="6593" y="5332"/>
                    <a:pt x="6506" y="5292"/>
                    <a:pt x="6427" y="5214"/>
                  </a:cubicBezTo>
                  <a:cubicBezTo>
                    <a:pt x="6270" y="5056"/>
                    <a:pt x="6270" y="4867"/>
                    <a:pt x="6427" y="4710"/>
                  </a:cubicBezTo>
                  <a:lnTo>
                    <a:pt x="6932" y="4205"/>
                  </a:lnTo>
                  <a:cubicBezTo>
                    <a:pt x="7010" y="4127"/>
                    <a:pt x="7113" y="4087"/>
                    <a:pt x="7207" y="4087"/>
                  </a:cubicBezTo>
                  <a:close/>
                  <a:moveTo>
                    <a:pt x="5388" y="4875"/>
                  </a:moveTo>
                  <a:cubicBezTo>
                    <a:pt x="5474" y="4875"/>
                    <a:pt x="5561" y="4914"/>
                    <a:pt x="5640" y="4993"/>
                  </a:cubicBezTo>
                  <a:cubicBezTo>
                    <a:pt x="5797" y="5151"/>
                    <a:pt x="5797" y="5340"/>
                    <a:pt x="5640" y="5497"/>
                  </a:cubicBezTo>
                  <a:lnTo>
                    <a:pt x="5136" y="6001"/>
                  </a:lnTo>
                  <a:cubicBezTo>
                    <a:pt x="5057" y="6080"/>
                    <a:pt x="4963" y="6119"/>
                    <a:pt x="4868" y="6119"/>
                  </a:cubicBezTo>
                  <a:cubicBezTo>
                    <a:pt x="4773" y="6119"/>
                    <a:pt x="4679" y="6080"/>
                    <a:pt x="4600" y="6001"/>
                  </a:cubicBezTo>
                  <a:cubicBezTo>
                    <a:pt x="4443" y="5844"/>
                    <a:pt x="4443" y="5655"/>
                    <a:pt x="4600" y="5497"/>
                  </a:cubicBezTo>
                  <a:lnTo>
                    <a:pt x="5136" y="4993"/>
                  </a:lnTo>
                  <a:cubicBezTo>
                    <a:pt x="5215" y="4914"/>
                    <a:pt x="5301" y="4875"/>
                    <a:pt x="5388" y="4875"/>
                  </a:cubicBezTo>
                  <a:close/>
                  <a:moveTo>
                    <a:pt x="2674" y="5568"/>
                  </a:moveTo>
                  <a:cubicBezTo>
                    <a:pt x="2765" y="5568"/>
                    <a:pt x="2852" y="5607"/>
                    <a:pt x="2930" y="5686"/>
                  </a:cubicBezTo>
                  <a:cubicBezTo>
                    <a:pt x="3088" y="5844"/>
                    <a:pt x="3088" y="6064"/>
                    <a:pt x="2930" y="6222"/>
                  </a:cubicBezTo>
                  <a:lnTo>
                    <a:pt x="2395" y="6726"/>
                  </a:lnTo>
                  <a:cubicBezTo>
                    <a:pt x="2316" y="6805"/>
                    <a:pt x="2229" y="6844"/>
                    <a:pt x="2143" y="6844"/>
                  </a:cubicBezTo>
                  <a:cubicBezTo>
                    <a:pt x="2056" y="6844"/>
                    <a:pt x="1970" y="6805"/>
                    <a:pt x="1891" y="6726"/>
                  </a:cubicBezTo>
                  <a:cubicBezTo>
                    <a:pt x="1733" y="6568"/>
                    <a:pt x="1733" y="6379"/>
                    <a:pt x="1891" y="6222"/>
                  </a:cubicBezTo>
                  <a:lnTo>
                    <a:pt x="2395" y="5686"/>
                  </a:lnTo>
                  <a:cubicBezTo>
                    <a:pt x="2489" y="5607"/>
                    <a:pt x="2584" y="5568"/>
                    <a:pt x="2674" y="5568"/>
                  </a:cubicBezTo>
                  <a:close/>
                  <a:moveTo>
                    <a:pt x="4065" y="1"/>
                  </a:moveTo>
                  <a:cubicBezTo>
                    <a:pt x="3468" y="1"/>
                    <a:pt x="2828" y="244"/>
                    <a:pt x="2174" y="897"/>
                  </a:cubicBezTo>
                  <a:cubicBezTo>
                    <a:pt x="1355" y="1717"/>
                    <a:pt x="662" y="2977"/>
                    <a:pt x="347" y="4268"/>
                  </a:cubicBezTo>
                  <a:cubicBezTo>
                    <a:pt x="0" y="5781"/>
                    <a:pt x="190" y="7009"/>
                    <a:pt x="914" y="7702"/>
                  </a:cubicBezTo>
                  <a:cubicBezTo>
                    <a:pt x="1466" y="8255"/>
                    <a:pt x="2204" y="8461"/>
                    <a:pt x="2972" y="8461"/>
                  </a:cubicBezTo>
                  <a:cubicBezTo>
                    <a:pt x="3430" y="8461"/>
                    <a:pt x="3900" y="8387"/>
                    <a:pt x="4348" y="8270"/>
                  </a:cubicBezTo>
                  <a:cubicBezTo>
                    <a:pt x="5608" y="7955"/>
                    <a:pt x="6900" y="7230"/>
                    <a:pt x="7719" y="6442"/>
                  </a:cubicBezTo>
                  <a:cubicBezTo>
                    <a:pt x="9736" y="4426"/>
                    <a:pt x="7845" y="2536"/>
                    <a:pt x="6963" y="1654"/>
                  </a:cubicBezTo>
                  <a:cubicBezTo>
                    <a:pt x="6367" y="1057"/>
                    <a:pt x="5310" y="1"/>
                    <a:pt x="40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80" name="Google Shape;2680;p85"/>
          <p:cNvGrpSpPr/>
          <p:nvPr/>
        </p:nvGrpSpPr>
        <p:grpSpPr>
          <a:xfrm>
            <a:off x="7441485" y="1689592"/>
            <a:ext cx="395755" cy="449288"/>
            <a:chOff x="-16775350" y="3309200"/>
            <a:chExt cx="267800" cy="304025"/>
          </a:xfrm>
        </p:grpSpPr>
        <p:sp>
          <p:nvSpPr>
            <p:cNvPr id="2681" name="Google Shape;2681;p85"/>
            <p:cNvSpPr/>
            <p:nvPr/>
          </p:nvSpPr>
          <p:spPr>
            <a:xfrm>
              <a:off x="-16775350" y="3309200"/>
              <a:ext cx="267800" cy="160675"/>
            </a:xfrm>
            <a:custGeom>
              <a:rect b="b" l="l" r="r" t="t"/>
              <a:pathLst>
                <a:path extrusionOk="0" h="6427" w="10712">
                  <a:moveTo>
                    <a:pt x="4978" y="1418"/>
                  </a:moveTo>
                  <a:cubicBezTo>
                    <a:pt x="5388" y="1418"/>
                    <a:pt x="5703" y="1733"/>
                    <a:pt x="5703" y="2111"/>
                  </a:cubicBezTo>
                  <a:cubicBezTo>
                    <a:pt x="5703" y="2520"/>
                    <a:pt x="5388" y="2835"/>
                    <a:pt x="4978" y="2835"/>
                  </a:cubicBezTo>
                  <a:cubicBezTo>
                    <a:pt x="4600" y="2835"/>
                    <a:pt x="4285" y="2520"/>
                    <a:pt x="4285" y="2111"/>
                  </a:cubicBezTo>
                  <a:cubicBezTo>
                    <a:pt x="4285" y="1733"/>
                    <a:pt x="4600" y="1418"/>
                    <a:pt x="4978" y="1418"/>
                  </a:cubicBezTo>
                  <a:close/>
                  <a:moveTo>
                    <a:pt x="3182" y="2867"/>
                  </a:moveTo>
                  <a:cubicBezTo>
                    <a:pt x="3781" y="2867"/>
                    <a:pt x="4254" y="3340"/>
                    <a:pt x="4254" y="3938"/>
                  </a:cubicBezTo>
                  <a:cubicBezTo>
                    <a:pt x="4285" y="4505"/>
                    <a:pt x="3781" y="5009"/>
                    <a:pt x="3182" y="5009"/>
                  </a:cubicBezTo>
                  <a:cubicBezTo>
                    <a:pt x="2584" y="5009"/>
                    <a:pt x="2111" y="4537"/>
                    <a:pt x="2111" y="3938"/>
                  </a:cubicBezTo>
                  <a:cubicBezTo>
                    <a:pt x="2111" y="3340"/>
                    <a:pt x="2584" y="2867"/>
                    <a:pt x="3182" y="2867"/>
                  </a:cubicBezTo>
                  <a:close/>
                  <a:moveTo>
                    <a:pt x="5356" y="0"/>
                  </a:moveTo>
                  <a:cubicBezTo>
                    <a:pt x="2395" y="0"/>
                    <a:pt x="0" y="2394"/>
                    <a:pt x="0" y="5356"/>
                  </a:cubicBezTo>
                  <a:cubicBezTo>
                    <a:pt x="0" y="5954"/>
                    <a:pt x="473" y="6427"/>
                    <a:pt x="1040" y="6427"/>
                  </a:cubicBezTo>
                  <a:lnTo>
                    <a:pt x="9609" y="6427"/>
                  </a:lnTo>
                  <a:cubicBezTo>
                    <a:pt x="10208" y="6427"/>
                    <a:pt x="10681" y="5954"/>
                    <a:pt x="10681" y="5356"/>
                  </a:cubicBezTo>
                  <a:cubicBezTo>
                    <a:pt x="10712" y="2394"/>
                    <a:pt x="8286" y="0"/>
                    <a:pt x="535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85"/>
            <p:cNvSpPr/>
            <p:nvPr/>
          </p:nvSpPr>
          <p:spPr>
            <a:xfrm>
              <a:off x="-16704475" y="3398975"/>
              <a:ext cx="17350" cy="17350"/>
            </a:xfrm>
            <a:custGeom>
              <a:rect b="b" l="l" r="r" t="t"/>
              <a:pathLst>
                <a:path extrusionOk="0" h="694" w="694">
                  <a:moveTo>
                    <a:pt x="347" y="1"/>
                  </a:moveTo>
                  <a:cubicBezTo>
                    <a:pt x="158" y="1"/>
                    <a:pt x="1" y="127"/>
                    <a:pt x="1" y="347"/>
                  </a:cubicBezTo>
                  <a:cubicBezTo>
                    <a:pt x="1" y="536"/>
                    <a:pt x="158" y="694"/>
                    <a:pt x="347" y="694"/>
                  </a:cubicBezTo>
                  <a:cubicBezTo>
                    <a:pt x="536" y="694"/>
                    <a:pt x="694" y="536"/>
                    <a:pt x="694" y="347"/>
                  </a:cubicBezTo>
                  <a:cubicBezTo>
                    <a:pt x="694" y="127"/>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85"/>
            <p:cNvSpPr/>
            <p:nvPr/>
          </p:nvSpPr>
          <p:spPr>
            <a:xfrm>
              <a:off x="-16707625" y="3487200"/>
              <a:ext cx="129200" cy="126025"/>
            </a:xfrm>
            <a:custGeom>
              <a:rect b="b" l="l" r="r" t="t"/>
              <a:pathLst>
                <a:path extrusionOk="0" h="5041" w="5168">
                  <a:moveTo>
                    <a:pt x="1135" y="0"/>
                  </a:moveTo>
                  <a:cubicBezTo>
                    <a:pt x="1072" y="725"/>
                    <a:pt x="914" y="1449"/>
                    <a:pt x="631" y="2079"/>
                  </a:cubicBezTo>
                  <a:cubicBezTo>
                    <a:pt x="1" y="3592"/>
                    <a:pt x="1103" y="5041"/>
                    <a:pt x="2584" y="5041"/>
                  </a:cubicBezTo>
                  <a:cubicBezTo>
                    <a:pt x="3939" y="5041"/>
                    <a:pt x="5168" y="3875"/>
                    <a:pt x="4632" y="2237"/>
                  </a:cubicBezTo>
                  <a:cubicBezTo>
                    <a:pt x="4411" y="1449"/>
                    <a:pt x="4222" y="725"/>
                    <a:pt x="40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84" name="Google Shape;2684;p85"/>
          <p:cNvGrpSpPr/>
          <p:nvPr/>
        </p:nvGrpSpPr>
        <p:grpSpPr>
          <a:xfrm>
            <a:off x="7441485" y="2241827"/>
            <a:ext cx="395755" cy="452835"/>
            <a:chOff x="-16775350" y="3683300"/>
            <a:chExt cx="267800" cy="306425"/>
          </a:xfrm>
        </p:grpSpPr>
        <p:sp>
          <p:nvSpPr>
            <p:cNvPr id="2685" name="Google Shape;2685;p85"/>
            <p:cNvSpPr/>
            <p:nvPr/>
          </p:nvSpPr>
          <p:spPr>
            <a:xfrm>
              <a:off x="-16775350" y="3683300"/>
              <a:ext cx="267800" cy="306425"/>
            </a:xfrm>
            <a:custGeom>
              <a:rect b="b" l="l" r="r" t="t"/>
              <a:pathLst>
                <a:path extrusionOk="0" h="12257" w="10712">
                  <a:moveTo>
                    <a:pt x="5356" y="1"/>
                  </a:moveTo>
                  <a:cubicBezTo>
                    <a:pt x="2395" y="1"/>
                    <a:pt x="0" y="2395"/>
                    <a:pt x="0" y="5357"/>
                  </a:cubicBezTo>
                  <a:lnTo>
                    <a:pt x="0" y="11847"/>
                  </a:lnTo>
                  <a:cubicBezTo>
                    <a:pt x="0" y="12036"/>
                    <a:pt x="158" y="12193"/>
                    <a:pt x="347" y="12193"/>
                  </a:cubicBezTo>
                  <a:lnTo>
                    <a:pt x="1418" y="12193"/>
                  </a:lnTo>
                  <a:lnTo>
                    <a:pt x="1418" y="11153"/>
                  </a:lnTo>
                  <a:cubicBezTo>
                    <a:pt x="1418" y="10303"/>
                    <a:pt x="1702" y="9578"/>
                    <a:pt x="2206" y="8917"/>
                  </a:cubicBezTo>
                  <a:lnTo>
                    <a:pt x="2741" y="8224"/>
                  </a:lnTo>
                  <a:lnTo>
                    <a:pt x="2017" y="7121"/>
                  </a:lnTo>
                  <a:cubicBezTo>
                    <a:pt x="1607" y="6522"/>
                    <a:pt x="1418" y="5829"/>
                    <a:pt x="1418" y="5136"/>
                  </a:cubicBezTo>
                  <a:cubicBezTo>
                    <a:pt x="1418" y="4128"/>
                    <a:pt x="2080" y="3183"/>
                    <a:pt x="3025" y="2994"/>
                  </a:cubicBezTo>
                  <a:cubicBezTo>
                    <a:pt x="3197" y="2953"/>
                    <a:pt x="3371" y="2933"/>
                    <a:pt x="3544" y="2933"/>
                  </a:cubicBezTo>
                  <a:cubicBezTo>
                    <a:pt x="4034" y="2933"/>
                    <a:pt x="4511" y="3092"/>
                    <a:pt x="4884" y="3372"/>
                  </a:cubicBezTo>
                  <a:cubicBezTo>
                    <a:pt x="5041" y="3529"/>
                    <a:pt x="5199" y="3687"/>
                    <a:pt x="5293" y="3844"/>
                  </a:cubicBezTo>
                  <a:cubicBezTo>
                    <a:pt x="5388" y="3687"/>
                    <a:pt x="5514" y="3561"/>
                    <a:pt x="5671" y="3466"/>
                  </a:cubicBezTo>
                  <a:cubicBezTo>
                    <a:pt x="6052" y="3086"/>
                    <a:pt x="6649" y="2896"/>
                    <a:pt x="7187" y="2896"/>
                  </a:cubicBezTo>
                  <a:cubicBezTo>
                    <a:pt x="7228" y="2896"/>
                    <a:pt x="7269" y="2897"/>
                    <a:pt x="7310" y="2899"/>
                  </a:cubicBezTo>
                  <a:cubicBezTo>
                    <a:pt x="8412" y="3025"/>
                    <a:pt x="9263" y="4002"/>
                    <a:pt x="9263" y="5136"/>
                  </a:cubicBezTo>
                  <a:cubicBezTo>
                    <a:pt x="9263" y="5735"/>
                    <a:pt x="9137" y="6302"/>
                    <a:pt x="8885" y="6837"/>
                  </a:cubicBezTo>
                  <a:cubicBezTo>
                    <a:pt x="8664" y="7404"/>
                    <a:pt x="8349" y="7877"/>
                    <a:pt x="7940" y="8255"/>
                  </a:cubicBezTo>
                  <a:cubicBezTo>
                    <a:pt x="8349" y="8665"/>
                    <a:pt x="8664" y="9137"/>
                    <a:pt x="8885" y="9673"/>
                  </a:cubicBezTo>
                  <a:cubicBezTo>
                    <a:pt x="9137" y="10240"/>
                    <a:pt x="9263" y="10775"/>
                    <a:pt x="9263" y="11374"/>
                  </a:cubicBezTo>
                  <a:lnTo>
                    <a:pt x="9263" y="12256"/>
                  </a:lnTo>
                  <a:lnTo>
                    <a:pt x="10302" y="12256"/>
                  </a:lnTo>
                  <a:cubicBezTo>
                    <a:pt x="10523" y="12256"/>
                    <a:pt x="10681" y="12099"/>
                    <a:pt x="10681" y="11878"/>
                  </a:cubicBezTo>
                  <a:lnTo>
                    <a:pt x="10681" y="5420"/>
                  </a:lnTo>
                  <a:cubicBezTo>
                    <a:pt x="10712" y="2395"/>
                    <a:pt x="8286" y="1"/>
                    <a:pt x="535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85"/>
            <p:cNvSpPr/>
            <p:nvPr/>
          </p:nvSpPr>
          <p:spPr>
            <a:xfrm>
              <a:off x="-16648550" y="3847925"/>
              <a:ext cx="13425" cy="21275"/>
            </a:xfrm>
            <a:custGeom>
              <a:rect b="b" l="l" r="r" t="t"/>
              <a:pathLst>
                <a:path extrusionOk="0" h="851" w="537">
                  <a:moveTo>
                    <a:pt x="284" y="0"/>
                  </a:moveTo>
                  <a:lnTo>
                    <a:pt x="1" y="252"/>
                  </a:lnTo>
                  <a:lnTo>
                    <a:pt x="284" y="851"/>
                  </a:lnTo>
                  <a:lnTo>
                    <a:pt x="536" y="252"/>
                  </a:lnTo>
                  <a:lnTo>
                    <a:pt x="28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85"/>
            <p:cNvSpPr/>
            <p:nvPr/>
          </p:nvSpPr>
          <p:spPr>
            <a:xfrm>
              <a:off x="-16722575" y="3771400"/>
              <a:ext cx="161475" cy="215950"/>
            </a:xfrm>
            <a:custGeom>
              <a:rect b="b" l="l" r="r" t="t"/>
              <a:pathLst>
                <a:path extrusionOk="0" h="8638" w="6459">
                  <a:moveTo>
                    <a:pt x="1827" y="1486"/>
                  </a:moveTo>
                  <a:cubicBezTo>
                    <a:pt x="2017" y="1486"/>
                    <a:pt x="2174" y="1644"/>
                    <a:pt x="2174" y="1833"/>
                  </a:cubicBezTo>
                  <a:cubicBezTo>
                    <a:pt x="2174" y="2022"/>
                    <a:pt x="2017" y="2179"/>
                    <a:pt x="1827" y="2179"/>
                  </a:cubicBezTo>
                  <a:cubicBezTo>
                    <a:pt x="1607" y="2179"/>
                    <a:pt x="1449" y="2022"/>
                    <a:pt x="1449" y="1833"/>
                  </a:cubicBezTo>
                  <a:cubicBezTo>
                    <a:pt x="1449" y="1644"/>
                    <a:pt x="1607" y="1486"/>
                    <a:pt x="1827" y="1486"/>
                  </a:cubicBezTo>
                  <a:close/>
                  <a:moveTo>
                    <a:pt x="4663" y="1486"/>
                  </a:moveTo>
                  <a:cubicBezTo>
                    <a:pt x="4852" y="1486"/>
                    <a:pt x="5009" y="1644"/>
                    <a:pt x="5009" y="1833"/>
                  </a:cubicBezTo>
                  <a:cubicBezTo>
                    <a:pt x="5009" y="2022"/>
                    <a:pt x="4852" y="2179"/>
                    <a:pt x="4663" y="2179"/>
                  </a:cubicBezTo>
                  <a:cubicBezTo>
                    <a:pt x="4442" y="2179"/>
                    <a:pt x="4285" y="2022"/>
                    <a:pt x="4285" y="1833"/>
                  </a:cubicBezTo>
                  <a:cubicBezTo>
                    <a:pt x="4285" y="1644"/>
                    <a:pt x="4442" y="1486"/>
                    <a:pt x="4663" y="1486"/>
                  </a:cubicBezTo>
                  <a:close/>
                  <a:moveTo>
                    <a:pt x="3257" y="2219"/>
                  </a:moveTo>
                  <a:cubicBezTo>
                    <a:pt x="3348" y="2219"/>
                    <a:pt x="3434" y="2258"/>
                    <a:pt x="3497" y="2337"/>
                  </a:cubicBezTo>
                  <a:lnTo>
                    <a:pt x="4222" y="3061"/>
                  </a:lnTo>
                  <a:cubicBezTo>
                    <a:pt x="4285" y="3124"/>
                    <a:pt x="4348" y="3282"/>
                    <a:pt x="4253" y="3439"/>
                  </a:cubicBezTo>
                  <a:lnTo>
                    <a:pt x="3560" y="4857"/>
                  </a:lnTo>
                  <a:cubicBezTo>
                    <a:pt x="3466" y="4983"/>
                    <a:pt x="3340" y="5046"/>
                    <a:pt x="3245" y="5046"/>
                  </a:cubicBezTo>
                  <a:cubicBezTo>
                    <a:pt x="3119" y="5046"/>
                    <a:pt x="2962" y="4983"/>
                    <a:pt x="2930" y="4857"/>
                  </a:cubicBezTo>
                  <a:lnTo>
                    <a:pt x="2206" y="3439"/>
                  </a:lnTo>
                  <a:cubicBezTo>
                    <a:pt x="2143" y="3313"/>
                    <a:pt x="2174" y="3124"/>
                    <a:pt x="2300" y="3061"/>
                  </a:cubicBezTo>
                  <a:lnTo>
                    <a:pt x="2993" y="2337"/>
                  </a:lnTo>
                  <a:cubicBezTo>
                    <a:pt x="3072" y="2258"/>
                    <a:pt x="3166" y="2219"/>
                    <a:pt x="3257" y="2219"/>
                  </a:cubicBezTo>
                  <a:close/>
                  <a:moveTo>
                    <a:pt x="5044" y="1"/>
                  </a:moveTo>
                  <a:cubicBezTo>
                    <a:pt x="4682" y="1"/>
                    <a:pt x="4348" y="125"/>
                    <a:pt x="4064" y="352"/>
                  </a:cubicBezTo>
                  <a:cubicBezTo>
                    <a:pt x="3749" y="635"/>
                    <a:pt x="3592" y="1045"/>
                    <a:pt x="3592" y="1423"/>
                  </a:cubicBezTo>
                  <a:cubicBezTo>
                    <a:pt x="3592" y="1612"/>
                    <a:pt x="3434" y="1770"/>
                    <a:pt x="3245" y="1770"/>
                  </a:cubicBezTo>
                  <a:cubicBezTo>
                    <a:pt x="3025" y="1770"/>
                    <a:pt x="2867" y="1612"/>
                    <a:pt x="2867" y="1423"/>
                  </a:cubicBezTo>
                  <a:cubicBezTo>
                    <a:pt x="2867" y="982"/>
                    <a:pt x="2678" y="604"/>
                    <a:pt x="2332" y="320"/>
                  </a:cubicBezTo>
                  <a:cubicBezTo>
                    <a:pt x="2072" y="108"/>
                    <a:pt x="1759" y="1"/>
                    <a:pt x="1419" y="1"/>
                  </a:cubicBezTo>
                  <a:cubicBezTo>
                    <a:pt x="1306" y="1"/>
                    <a:pt x="1190" y="13"/>
                    <a:pt x="1071" y="37"/>
                  </a:cubicBezTo>
                  <a:cubicBezTo>
                    <a:pt x="410" y="194"/>
                    <a:pt x="0" y="887"/>
                    <a:pt x="0" y="1549"/>
                  </a:cubicBezTo>
                  <a:cubicBezTo>
                    <a:pt x="0" y="2085"/>
                    <a:pt x="158" y="2652"/>
                    <a:pt x="473" y="3124"/>
                  </a:cubicBezTo>
                  <a:lnTo>
                    <a:pt x="1386" y="4448"/>
                  </a:lnTo>
                  <a:cubicBezTo>
                    <a:pt x="1449" y="4574"/>
                    <a:pt x="1449" y="4763"/>
                    <a:pt x="1386" y="4889"/>
                  </a:cubicBezTo>
                  <a:lnTo>
                    <a:pt x="662" y="5802"/>
                  </a:lnTo>
                  <a:cubicBezTo>
                    <a:pt x="284" y="6275"/>
                    <a:pt x="32" y="6905"/>
                    <a:pt x="32" y="7566"/>
                  </a:cubicBezTo>
                  <a:lnTo>
                    <a:pt x="32" y="8638"/>
                  </a:lnTo>
                  <a:lnTo>
                    <a:pt x="6459" y="8638"/>
                  </a:lnTo>
                  <a:lnTo>
                    <a:pt x="6459" y="7756"/>
                  </a:lnTo>
                  <a:cubicBezTo>
                    <a:pt x="6459" y="7283"/>
                    <a:pt x="6396" y="6779"/>
                    <a:pt x="6175" y="6338"/>
                  </a:cubicBezTo>
                  <a:cubicBezTo>
                    <a:pt x="5860" y="5708"/>
                    <a:pt x="5545" y="5424"/>
                    <a:pt x="5136" y="4920"/>
                  </a:cubicBezTo>
                  <a:cubicBezTo>
                    <a:pt x="4978" y="4794"/>
                    <a:pt x="4978" y="4574"/>
                    <a:pt x="5136" y="4416"/>
                  </a:cubicBezTo>
                  <a:cubicBezTo>
                    <a:pt x="5608" y="3943"/>
                    <a:pt x="5860" y="3691"/>
                    <a:pt x="6144" y="2967"/>
                  </a:cubicBezTo>
                  <a:cubicBezTo>
                    <a:pt x="6333" y="2526"/>
                    <a:pt x="6427" y="2022"/>
                    <a:pt x="6427" y="1549"/>
                  </a:cubicBezTo>
                  <a:cubicBezTo>
                    <a:pt x="6427" y="793"/>
                    <a:pt x="5860" y="100"/>
                    <a:pt x="5167" y="5"/>
                  </a:cubicBezTo>
                  <a:cubicBezTo>
                    <a:pt x="5126" y="2"/>
                    <a:pt x="5085" y="1"/>
                    <a:pt x="504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88" name="Google Shape;2688;p85"/>
          <p:cNvGrpSpPr/>
          <p:nvPr/>
        </p:nvGrpSpPr>
        <p:grpSpPr>
          <a:xfrm>
            <a:off x="7413536" y="2796870"/>
            <a:ext cx="451653" cy="449288"/>
            <a:chOff x="-16794250" y="4058225"/>
            <a:chExt cx="305625" cy="304025"/>
          </a:xfrm>
        </p:grpSpPr>
        <p:sp>
          <p:nvSpPr>
            <p:cNvPr id="2689" name="Google Shape;2689;p85"/>
            <p:cNvSpPr/>
            <p:nvPr/>
          </p:nvSpPr>
          <p:spPr>
            <a:xfrm>
              <a:off x="-16793475" y="4309475"/>
              <a:ext cx="70925" cy="17350"/>
            </a:xfrm>
            <a:custGeom>
              <a:rect b="b" l="l" r="r" t="t"/>
              <a:pathLst>
                <a:path extrusionOk="0" h="694" w="2837">
                  <a:moveTo>
                    <a:pt x="347" y="0"/>
                  </a:moveTo>
                  <a:cubicBezTo>
                    <a:pt x="158" y="0"/>
                    <a:pt x="1" y="158"/>
                    <a:pt x="1" y="347"/>
                  </a:cubicBezTo>
                  <a:cubicBezTo>
                    <a:pt x="1" y="536"/>
                    <a:pt x="158" y="693"/>
                    <a:pt x="347" y="693"/>
                  </a:cubicBezTo>
                  <a:lnTo>
                    <a:pt x="2490" y="693"/>
                  </a:lnTo>
                  <a:cubicBezTo>
                    <a:pt x="2679" y="693"/>
                    <a:pt x="2836" y="536"/>
                    <a:pt x="2836" y="347"/>
                  </a:cubicBezTo>
                  <a:cubicBezTo>
                    <a:pt x="2836" y="158"/>
                    <a:pt x="2679" y="0"/>
                    <a:pt x="249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85"/>
            <p:cNvSpPr/>
            <p:nvPr/>
          </p:nvSpPr>
          <p:spPr>
            <a:xfrm>
              <a:off x="-16758025" y="4344900"/>
              <a:ext cx="89800" cy="17350"/>
            </a:xfrm>
            <a:custGeom>
              <a:rect b="b" l="l" r="r" t="t"/>
              <a:pathLst>
                <a:path extrusionOk="0" h="694" w="3592">
                  <a:moveTo>
                    <a:pt x="347" y="1"/>
                  </a:moveTo>
                  <a:cubicBezTo>
                    <a:pt x="158" y="1"/>
                    <a:pt x="0" y="158"/>
                    <a:pt x="0" y="347"/>
                  </a:cubicBezTo>
                  <a:cubicBezTo>
                    <a:pt x="0" y="536"/>
                    <a:pt x="158" y="694"/>
                    <a:pt x="347" y="694"/>
                  </a:cubicBezTo>
                  <a:lnTo>
                    <a:pt x="3245" y="694"/>
                  </a:lnTo>
                  <a:cubicBezTo>
                    <a:pt x="3435" y="694"/>
                    <a:pt x="3592" y="536"/>
                    <a:pt x="3592" y="347"/>
                  </a:cubicBezTo>
                  <a:cubicBezTo>
                    <a:pt x="3592" y="158"/>
                    <a:pt x="3435" y="1"/>
                    <a:pt x="32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85"/>
            <p:cNvSpPr/>
            <p:nvPr/>
          </p:nvSpPr>
          <p:spPr>
            <a:xfrm>
              <a:off x="-16615475" y="4344900"/>
              <a:ext cx="89825" cy="17350"/>
            </a:xfrm>
            <a:custGeom>
              <a:rect b="b" l="l" r="r" t="t"/>
              <a:pathLst>
                <a:path extrusionOk="0" h="694" w="3593">
                  <a:moveTo>
                    <a:pt x="379" y="1"/>
                  </a:moveTo>
                  <a:cubicBezTo>
                    <a:pt x="158" y="1"/>
                    <a:pt x="1" y="158"/>
                    <a:pt x="1" y="347"/>
                  </a:cubicBezTo>
                  <a:cubicBezTo>
                    <a:pt x="1" y="536"/>
                    <a:pt x="158" y="694"/>
                    <a:pt x="379" y="694"/>
                  </a:cubicBezTo>
                  <a:lnTo>
                    <a:pt x="3246" y="694"/>
                  </a:lnTo>
                  <a:cubicBezTo>
                    <a:pt x="3435" y="694"/>
                    <a:pt x="3592" y="536"/>
                    <a:pt x="3592" y="347"/>
                  </a:cubicBezTo>
                  <a:cubicBezTo>
                    <a:pt x="3592" y="158"/>
                    <a:pt x="3435" y="1"/>
                    <a:pt x="324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85"/>
            <p:cNvSpPr/>
            <p:nvPr/>
          </p:nvSpPr>
          <p:spPr>
            <a:xfrm>
              <a:off x="-16561900" y="4309475"/>
              <a:ext cx="71700" cy="17350"/>
            </a:xfrm>
            <a:custGeom>
              <a:rect b="b" l="l" r="r" t="t"/>
              <a:pathLst>
                <a:path extrusionOk="0" h="694" w="2868">
                  <a:moveTo>
                    <a:pt x="347" y="0"/>
                  </a:moveTo>
                  <a:cubicBezTo>
                    <a:pt x="158" y="0"/>
                    <a:pt x="0" y="158"/>
                    <a:pt x="0" y="347"/>
                  </a:cubicBezTo>
                  <a:cubicBezTo>
                    <a:pt x="0" y="536"/>
                    <a:pt x="158" y="693"/>
                    <a:pt x="347" y="693"/>
                  </a:cubicBezTo>
                  <a:lnTo>
                    <a:pt x="2521" y="693"/>
                  </a:lnTo>
                  <a:cubicBezTo>
                    <a:pt x="2710" y="693"/>
                    <a:pt x="2867" y="536"/>
                    <a:pt x="2867" y="347"/>
                  </a:cubicBezTo>
                  <a:cubicBezTo>
                    <a:pt x="2867" y="158"/>
                    <a:pt x="2710" y="0"/>
                    <a:pt x="25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85"/>
            <p:cNvSpPr/>
            <p:nvPr/>
          </p:nvSpPr>
          <p:spPr>
            <a:xfrm>
              <a:off x="-16704475" y="4309475"/>
              <a:ext cx="125275" cy="17350"/>
            </a:xfrm>
            <a:custGeom>
              <a:rect b="b" l="l" r="r" t="t"/>
              <a:pathLst>
                <a:path extrusionOk="0" h="694" w="5011">
                  <a:moveTo>
                    <a:pt x="347" y="0"/>
                  </a:moveTo>
                  <a:cubicBezTo>
                    <a:pt x="158" y="0"/>
                    <a:pt x="1" y="158"/>
                    <a:pt x="1" y="347"/>
                  </a:cubicBezTo>
                  <a:cubicBezTo>
                    <a:pt x="1" y="536"/>
                    <a:pt x="158" y="693"/>
                    <a:pt x="347" y="693"/>
                  </a:cubicBezTo>
                  <a:lnTo>
                    <a:pt x="4632" y="693"/>
                  </a:lnTo>
                  <a:cubicBezTo>
                    <a:pt x="4821" y="693"/>
                    <a:pt x="5010" y="536"/>
                    <a:pt x="5010" y="347"/>
                  </a:cubicBezTo>
                  <a:cubicBezTo>
                    <a:pt x="5010" y="158"/>
                    <a:pt x="4821" y="0"/>
                    <a:pt x="463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85"/>
            <p:cNvSpPr/>
            <p:nvPr/>
          </p:nvSpPr>
          <p:spPr>
            <a:xfrm>
              <a:off x="-16704475" y="4074750"/>
              <a:ext cx="126050" cy="165425"/>
            </a:xfrm>
            <a:custGeom>
              <a:rect b="b" l="l" r="r" t="t"/>
              <a:pathLst>
                <a:path extrusionOk="0" h="6617" w="5042">
                  <a:moveTo>
                    <a:pt x="1072" y="2931"/>
                  </a:moveTo>
                  <a:cubicBezTo>
                    <a:pt x="1261" y="2931"/>
                    <a:pt x="1419" y="3088"/>
                    <a:pt x="1419" y="3277"/>
                  </a:cubicBezTo>
                  <a:lnTo>
                    <a:pt x="1419" y="5483"/>
                  </a:lnTo>
                  <a:cubicBezTo>
                    <a:pt x="1419" y="5672"/>
                    <a:pt x="1261" y="5829"/>
                    <a:pt x="1072" y="5829"/>
                  </a:cubicBezTo>
                  <a:cubicBezTo>
                    <a:pt x="851" y="5829"/>
                    <a:pt x="694" y="5672"/>
                    <a:pt x="694" y="5483"/>
                  </a:cubicBezTo>
                  <a:lnTo>
                    <a:pt x="694" y="3277"/>
                  </a:lnTo>
                  <a:cubicBezTo>
                    <a:pt x="694" y="3088"/>
                    <a:pt x="851" y="2931"/>
                    <a:pt x="1072" y="2931"/>
                  </a:cubicBezTo>
                  <a:close/>
                  <a:moveTo>
                    <a:pt x="3939" y="2931"/>
                  </a:moveTo>
                  <a:cubicBezTo>
                    <a:pt x="4128" y="2931"/>
                    <a:pt x="4285" y="3088"/>
                    <a:pt x="4285" y="3277"/>
                  </a:cubicBezTo>
                  <a:lnTo>
                    <a:pt x="4285" y="5483"/>
                  </a:lnTo>
                  <a:cubicBezTo>
                    <a:pt x="4285" y="5672"/>
                    <a:pt x="4128" y="5829"/>
                    <a:pt x="3939" y="5829"/>
                  </a:cubicBezTo>
                  <a:cubicBezTo>
                    <a:pt x="3718" y="5829"/>
                    <a:pt x="3561" y="5672"/>
                    <a:pt x="3561" y="5483"/>
                  </a:cubicBezTo>
                  <a:lnTo>
                    <a:pt x="3561" y="3277"/>
                  </a:lnTo>
                  <a:cubicBezTo>
                    <a:pt x="3561" y="3088"/>
                    <a:pt x="3718" y="2931"/>
                    <a:pt x="3939" y="2931"/>
                  </a:cubicBezTo>
                  <a:close/>
                  <a:moveTo>
                    <a:pt x="1" y="1"/>
                  </a:moveTo>
                  <a:lnTo>
                    <a:pt x="1" y="6554"/>
                  </a:lnTo>
                  <a:cubicBezTo>
                    <a:pt x="116" y="6542"/>
                    <a:pt x="240" y="6535"/>
                    <a:pt x="366" y="6535"/>
                  </a:cubicBezTo>
                  <a:cubicBezTo>
                    <a:pt x="584" y="6535"/>
                    <a:pt x="809" y="6557"/>
                    <a:pt x="1009" y="6617"/>
                  </a:cubicBezTo>
                  <a:cubicBezTo>
                    <a:pt x="1293" y="6207"/>
                    <a:pt x="1671" y="5924"/>
                    <a:pt x="2143" y="5829"/>
                  </a:cubicBezTo>
                  <a:lnTo>
                    <a:pt x="2143" y="3939"/>
                  </a:lnTo>
                  <a:cubicBezTo>
                    <a:pt x="2143" y="3750"/>
                    <a:pt x="2332" y="3592"/>
                    <a:pt x="2521" y="3592"/>
                  </a:cubicBezTo>
                  <a:cubicBezTo>
                    <a:pt x="2710" y="3592"/>
                    <a:pt x="2868" y="3750"/>
                    <a:pt x="2868" y="3939"/>
                  </a:cubicBezTo>
                  <a:lnTo>
                    <a:pt x="2868" y="5829"/>
                  </a:lnTo>
                  <a:cubicBezTo>
                    <a:pt x="3340" y="5955"/>
                    <a:pt x="3750" y="6239"/>
                    <a:pt x="4002" y="6617"/>
                  </a:cubicBezTo>
                  <a:cubicBezTo>
                    <a:pt x="4207" y="6555"/>
                    <a:pt x="4439" y="6507"/>
                    <a:pt x="4672" y="6507"/>
                  </a:cubicBezTo>
                  <a:cubicBezTo>
                    <a:pt x="4796" y="6507"/>
                    <a:pt x="4921" y="6521"/>
                    <a:pt x="5042" y="6554"/>
                  </a:cubicBezTo>
                  <a:lnTo>
                    <a:pt x="5042" y="1"/>
                  </a:lnTo>
                  <a:lnTo>
                    <a:pt x="4285" y="1"/>
                  </a:lnTo>
                  <a:lnTo>
                    <a:pt x="4285" y="1796"/>
                  </a:lnTo>
                  <a:cubicBezTo>
                    <a:pt x="4285" y="1985"/>
                    <a:pt x="4128" y="2143"/>
                    <a:pt x="3939" y="2143"/>
                  </a:cubicBezTo>
                  <a:cubicBezTo>
                    <a:pt x="3718" y="2143"/>
                    <a:pt x="3561" y="1985"/>
                    <a:pt x="3561" y="1796"/>
                  </a:cubicBezTo>
                  <a:lnTo>
                    <a:pt x="3561" y="1"/>
                  </a:lnTo>
                  <a:lnTo>
                    <a:pt x="2868" y="1"/>
                  </a:lnTo>
                  <a:lnTo>
                    <a:pt x="2868" y="2490"/>
                  </a:lnTo>
                  <a:cubicBezTo>
                    <a:pt x="2868" y="2679"/>
                    <a:pt x="2710" y="2836"/>
                    <a:pt x="2521" y="2836"/>
                  </a:cubicBezTo>
                  <a:cubicBezTo>
                    <a:pt x="2301" y="2836"/>
                    <a:pt x="2143" y="2679"/>
                    <a:pt x="2143" y="2490"/>
                  </a:cubicBezTo>
                  <a:lnTo>
                    <a:pt x="2143" y="1"/>
                  </a:lnTo>
                  <a:lnTo>
                    <a:pt x="1450" y="1"/>
                  </a:lnTo>
                  <a:lnTo>
                    <a:pt x="1450" y="1796"/>
                  </a:lnTo>
                  <a:cubicBezTo>
                    <a:pt x="1450" y="1985"/>
                    <a:pt x="1293" y="2143"/>
                    <a:pt x="1103" y="2143"/>
                  </a:cubicBezTo>
                  <a:cubicBezTo>
                    <a:pt x="883" y="2143"/>
                    <a:pt x="725" y="1985"/>
                    <a:pt x="725" y="1796"/>
                  </a:cubicBezTo>
                  <a:lnTo>
                    <a:pt x="72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85"/>
            <p:cNvSpPr/>
            <p:nvPr/>
          </p:nvSpPr>
          <p:spPr>
            <a:xfrm>
              <a:off x="-16725725" y="4237800"/>
              <a:ext cx="164625" cy="53575"/>
            </a:xfrm>
            <a:custGeom>
              <a:rect b="b" l="l" r="r" t="t"/>
              <a:pathLst>
                <a:path extrusionOk="0" h="2143" w="6585">
                  <a:moveTo>
                    <a:pt x="3308" y="0"/>
                  </a:moveTo>
                  <a:cubicBezTo>
                    <a:pt x="2867" y="0"/>
                    <a:pt x="2458" y="252"/>
                    <a:pt x="2300" y="693"/>
                  </a:cubicBezTo>
                  <a:cubicBezTo>
                    <a:pt x="2232" y="830"/>
                    <a:pt x="2082" y="933"/>
                    <a:pt x="1921" y="933"/>
                  </a:cubicBezTo>
                  <a:cubicBezTo>
                    <a:pt x="1859" y="933"/>
                    <a:pt x="1795" y="917"/>
                    <a:pt x="1733" y="882"/>
                  </a:cubicBezTo>
                  <a:cubicBezTo>
                    <a:pt x="1570" y="774"/>
                    <a:pt x="1377" y="721"/>
                    <a:pt x="1181" y="721"/>
                  </a:cubicBezTo>
                  <a:cubicBezTo>
                    <a:pt x="809" y="721"/>
                    <a:pt x="427" y="910"/>
                    <a:pt x="221" y="1260"/>
                  </a:cubicBezTo>
                  <a:cubicBezTo>
                    <a:pt x="63" y="1512"/>
                    <a:pt x="0" y="1827"/>
                    <a:pt x="126" y="2143"/>
                  </a:cubicBezTo>
                  <a:lnTo>
                    <a:pt x="6522" y="2143"/>
                  </a:lnTo>
                  <a:cubicBezTo>
                    <a:pt x="6585" y="1890"/>
                    <a:pt x="6585" y="1575"/>
                    <a:pt x="6459" y="1292"/>
                  </a:cubicBezTo>
                  <a:cubicBezTo>
                    <a:pt x="6292" y="918"/>
                    <a:pt x="5893" y="708"/>
                    <a:pt x="5487" y="708"/>
                  </a:cubicBezTo>
                  <a:cubicBezTo>
                    <a:pt x="5278" y="708"/>
                    <a:pt x="5066" y="764"/>
                    <a:pt x="4883" y="882"/>
                  </a:cubicBezTo>
                  <a:cubicBezTo>
                    <a:pt x="4820" y="924"/>
                    <a:pt x="4747" y="945"/>
                    <a:pt x="4675" y="945"/>
                  </a:cubicBezTo>
                  <a:cubicBezTo>
                    <a:pt x="4530" y="945"/>
                    <a:pt x="4390" y="861"/>
                    <a:pt x="4348" y="693"/>
                  </a:cubicBezTo>
                  <a:cubicBezTo>
                    <a:pt x="4190" y="252"/>
                    <a:pt x="3781" y="0"/>
                    <a:pt x="33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85"/>
            <p:cNvSpPr/>
            <p:nvPr/>
          </p:nvSpPr>
          <p:spPr>
            <a:xfrm>
              <a:off x="-16559550" y="4058225"/>
              <a:ext cx="70925" cy="233150"/>
            </a:xfrm>
            <a:custGeom>
              <a:rect b="b" l="l" r="r" t="t"/>
              <a:pathLst>
                <a:path extrusionOk="0" h="9326" w="2837">
                  <a:moveTo>
                    <a:pt x="694" y="0"/>
                  </a:moveTo>
                  <a:cubicBezTo>
                    <a:pt x="284" y="0"/>
                    <a:pt x="1" y="315"/>
                    <a:pt x="1" y="725"/>
                  </a:cubicBezTo>
                  <a:lnTo>
                    <a:pt x="1" y="7530"/>
                  </a:lnTo>
                  <a:cubicBezTo>
                    <a:pt x="127" y="7719"/>
                    <a:pt x="347" y="7908"/>
                    <a:pt x="442" y="8160"/>
                  </a:cubicBezTo>
                  <a:cubicBezTo>
                    <a:pt x="662" y="8506"/>
                    <a:pt x="694" y="8947"/>
                    <a:pt x="599" y="9326"/>
                  </a:cubicBezTo>
                  <a:lnTo>
                    <a:pt x="2458" y="9326"/>
                  </a:lnTo>
                  <a:cubicBezTo>
                    <a:pt x="2647" y="9326"/>
                    <a:pt x="2836" y="9168"/>
                    <a:pt x="2836" y="8979"/>
                  </a:cubicBezTo>
                  <a:lnTo>
                    <a:pt x="2836" y="2520"/>
                  </a:lnTo>
                  <a:cubicBezTo>
                    <a:pt x="2836" y="2048"/>
                    <a:pt x="2521" y="1670"/>
                    <a:pt x="2112" y="1512"/>
                  </a:cubicBezTo>
                  <a:lnTo>
                    <a:pt x="2112" y="6112"/>
                  </a:lnTo>
                  <a:cubicBezTo>
                    <a:pt x="2112" y="6301"/>
                    <a:pt x="1954" y="6459"/>
                    <a:pt x="1765" y="6459"/>
                  </a:cubicBezTo>
                  <a:cubicBezTo>
                    <a:pt x="1576" y="6459"/>
                    <a:pt x="1387" y="6301"/>
                    <a:pt x="1387" y="6112"/>
                  </a:cubicBezTo>
                  <a:lnTo>
                    <a:pt x="1387" y="725"/>
                  </a:lnTo>
                  <a:cubicBezTo>
                    <a:pt x="1387" y="315"/>
                    <a:pt x="1040" y="0"/>
                    <a:pt x="6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85"/>
            <p:cNvSpPr/>
            <p:nvPr/>
          </p:nvSpPr>
          <p:spPr>
            <a:xfrm>
              <a:off x="-16794250" y="4059000"/>
              <a:ext cx="70900" cy="232375"/>
            </a:xfrm>
            <a:custGeom>
              <a:rect b="b" l="l" r="r" t="t"/>
              <a:pathLst>
                <a:path extrusionOk="0" h="9295" w="2836">
                  <a:moveTo>
                    <a:pt x="2111" y="1"/>
                  </a:moveTo>
                  <a:cubicBezTo>
                    <a:pt x="1733" y="1"/>
                    <a:pt x="1418" y="316"/>
                    <a:pt x="1418" y="725"/>
                  </a:cubicBezTo>
                  <a:lnTo>
                    <a:pt x="1418" y="6113"/>
                  </a:lnTo>
                  <a:cubicBezTo>
                    <a:pt x="1418" y="6302"/>
                    <a:pt x="1260" y="6459"/>
                    <a:pt x="1071" y="6459"/>
                  </a:cubicBezTo>
                  <a:cubicBezTo>
                    <a:pt x="851" y="6459"/>
                    <a:pt x="693" y="6302"/>
                    <a:pt x="693" y="6113"/>
                  </a:cubicBezTo>
                  <a:lnTo>
                    <a:pt x="693" y="1513"/>
                  </a:lnTo>
                  <a:cubicBezTo>
                    <a:pt x="284" y="1670"/>
                    <a:pt x="0" y="2048"/>
                    <a:pt x="0" y="2521"/>
                  </a:cubicBezTo>
                  <a:lnTo>
                    <a:pt x="0" y="8979"/>
                  </a:lnTo>
                  <a:cubicBezTo>
                    <a:pt x="0" y="9137"/>
                    <a:pt x="158" y="9295"/>
                    <a:pt x="347" y="9295"/>
                  </a:cubicBezTo>
                  <a:lnTo>
                    <a:pt x="2174" y="9295"/>
                  </a:lnTo>
                  <a:cubicBezTo>
                    <a:pt x="2080" y="8885"/>
                    <a:pt x="2111" y="8444"/>
                    <a:pt x="2363" y="8034"/>
                  </a:cubicBezTo>
                  <a:cubicBezTo>
                    <a:pt x="2489" y="7845"/>
                    <a:pt x="2647" y="7688"/>
                    <a:pt x="2836" y="7530"/>
                  </a:cubicBezTo>
                  <a:lnTo>
                    <a:pt x="2836" y="725"/>
                  </a:lnTo>
                  <a:cubicBezTo>
                    <a:pt x="2836" y="316"/>
                    <a:pt x="2489" y="1"/>
                    <a:pt x="21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98" name="Google Shape;2698;p85"/>
          <p:cNvSpPr/>
          <p:nvPr/>
        </p:nvSpPr>
        <p:spPr>
          <a:xfrm>
            <a:off x="7992205" y="1689084"/>
            <a:ext cx="452798" cy="450470"/>
          </a:xfrm>
          <a:custGeom>
            <a:rect b="b" l="l" r="r" t="t"/>
            <a:pathLst>
              <a:path extrusionOk="0" h="12193" w="12256">
                <a:moveTo>
                  <a:pt x="5324" y="2899"/>
                </a:moveTo>
                <a:cubicBezTo>
                  <a:pt x="5513" y="2899"/>
                  <a:pt x="5671" y="3056"/>
                  <a:pt x="5671" y="3245"/>
                </a:cubicBezTo>
                <a:lnTo>
                  <a:pt x="5671" y="3970"/>
                </a:lnTo>
                <a:cubicBezTo>
                  <a:pt x="5671" y="4159"/>
                  <a:pt x="5513" y="4316"/>
                  <a:pt x="5324" y="4316"/>
                </a:cubicBezTo>
                <a:cubicBezTo>
                  <a:pt x="5104" y="4316"/>
                  <a:pt x="4946" y="4159"/>
                  <a:pt x="4946" y="3970"/>
                </a:cubicBezTo>
                <a:lnTo>
                  <a:pt x="4946" y="3245"/>
                </a:lnTo>
                <a:cubicBezTo>
                  <a:pt x="4946" y="3056"/>
                  <a:pt x="5104" y="2899"/>
                  <a:pt x="5324" y="2899"/>
                </a:cubicBezTo>
                <a:close/>
                <a:moveTo>
                  <a:pt x="6742" y="2899"/>
                </a:moveTo>
                <a:cubicBezTo>
                  <a:pt x="6931" y="2899"/>
                  <a:pt x="7089" y="3056"/>
                  <a:pt x="7089" y="3245"/>
                </a:cubicBezTo>
                <a:lnTo>
                  <a:pt x="7089" y="3970"/>
                </a:lnTo>
                <a:cubicBezTo>
                  <a:pt x="7089" y="4159"/>
                  <a:pt x="6931" y="4316"/>
                  <a:pt x="6742" y="4316"/>
                </a:cubicBezTo>
                <a:cubicBezTo>
                  <a:pt x="6522" y="4316"/>
                  <a:pt x="6364" y="4159"/>
                  <a:pt x="6364" y="3970"/>
                </a:cubicBezTo>
                <a:lnTo>
                  <a:pt x="6364" y="3245"/>
                </a:lnTo>
                <a:cubicBezTo>
                  <a:pt x="6364" y="3056"/>
                  <a:pt x="6522" y="2899"/>
                  <a:pt x="6742" y="2899"/>
                </a:cubicBezTo>
                <a:close/>
                <a:moveTo>
                  <a:pt x="6017" y="5041"/>
                </a:moveTo>
                <a:cubicBezTo>
                  <a:pt x="6206" y="5041"/>
                  <a:pt x="6364" y="5198"/>
                  <a:pt x="6364" y="5387"/>
                </a:cubicBezTo>
                <a:lnTo>
                  <a:pt x="6364" y="6081"/>
                </a:lnTo>
                <a:cubicBezTo>
                  <a:pt x="6364" y="6301"/>
                  <a:pt x="6206" y="6427"/>
                  <a:pt x="6017" y="6427"/>
                </a:cubicBezTo>
                <a:cubicBezTo>
                  <a:pt x="5828" y="6427"/>
                  <a:pt x="5671" y="6301"/>
                  <a:pt x="5671" y="6081"/>
                </a:cubicBezTo>
                <a:lnTo>
                  <a:pt x="5671" y="5387"/>
                </a:lnTo>
                <a:cubicBezTo>
                  <a:pt x="5671" y="5198"/>
                  <a:pt x="5828" y="5041"/>
                  <a:pt x="6017" y="5041"/>
                </a:cubicBezTo>
                <a:close/>
                <a:moveTo>
                  <a:pt x="5324" y="7183"/>
                </a:moveTo>
                <a:cubicBezTo>
                  <a:pt x="5513" y="7183"/>
                  <a:pt x="5671" y="7341"/>
                  <a:pt x="5671" y="7561"/>
                </a:cubicBezTo>
                <a:lnTo>
                  <a:pt x="5671" y="8254"/>
                </a:lnTo>
                <a:cubicBezTo>
                  <a:pt x="5671" y="8443"/>
                  <a:pt x="5513" y="8601"/>
                  <a:pt x="5324" y="8601"/>
                </a:cubicBezTo>
                <a:cubicBezTo>
                  <a:pt x="5104" y="8601"/>
                  <a:pt x="4946" y="8443"/>
                  <a:pt x="4946" y="8254"/>
                </a:cubicBezTo>
                <a:lnTo>
                  <a:pt x="4946" y="7561"/>
                </a:lnTo>
                <a:cubicBezTo>
                  <a:pt x="4946" y="7341"/>
                  <a:pt x="5104" y="7183"/>
                  <a:pt x="5324" y="7183"/>
                </a:cubicBezTo>
                <a:close/>
                <a:moveTo>
                  <a:pt x="6742" y="7183"/>
                </a:moveTo>
                <a:cubicBezTo>
                  <a:pt x="6931" y="7183"/>
                  <a:pt x="7089" y="7341"/>
                  <a:pt x="7089" y="7561"/>
                </a:cubicBezTo>
                <a:lnTo>
                  <a:pt x="7089" y="8254"/>
                </a:lnTo>
                <a:cubicBezTo>
                  <a:pt x="7089" y="8443"/>
                  <a:pt x="6931" y="8601"/>
                  <a:pt x="6742" y="8601"/>
                </a:cubicBezTo>
                <a:cubicBezTo>
                  <a:pt x="6522" y="8601"/>
                  <a:pt x="6364" y="8443"/>
                  <a:pt x="6364" y="8254"/>
                </a:cubicBezTo>
                <a:lnTo>
                  <a:pt x="6364" y="7561"/>
                </a:lnTo>
                <a:cubicBezTo>
                  <a:pt x="6364" y="7341"/>
                  <a:pt x="6522" y="7183"/>
                  <a:pt x="6742" y="7183"/>
                </a:cubicBezTo>
                <a:close/>
                <a:moveTo>
                  <a:pt x="6017" y="9326"/>
                </a:moveTo>
                <a:cubicBezTo>
                  <a:pt x="6206" y="9326"/>
                  <a:pt x="6364" y="9483"/>
                  <a:pt x="6364" y="9672"/>
                </a:cubicBezTo>
                <a:lnTo>
                  <a:pt x="6364" y="10397"/>
                </a:lnTo>
                <a:cubicBezTo>
                  <a:pt x="6364" y="10586"/>
                  <a:pt x="6206" y="10743"/>
                  <a:pt x="6017" y="10743"/>
                </a:cubicBezTo>
                <a:cubicBezTo>
                  <a:pt x="5828" y="10743"/>
                  <a:pt x="5671" y="10586"/>
                  <a:pt x="5671" y="10397"/>
                </a:cubicBezTo>
                <a:lnTo>
                  <a:pt x="5671" y="9672"/>
                </a:lnTo>
                <a:cubicBezTo>
                  <a:pt x="5671" y="9483"/>
                  <a:pt x="5828" y="9326"/>
                  <a:pt x="6017" y="9326"/>
                </a:cubicBezTo>
                <a:close/>
                <a:moveTo>
                  <a:pt x="1418" y="0"/>
                </a:moveTo>
                <a:cubicBezTo>
                  <a:pt x="630" y="0"/>
                  <a:pt x="0" y="630"/>
                  <a:pt x="0" y="1418"/>
                </a:cubicBezTo>
                <a:lnTo>
                  <a:pt x="0" y="4631"/>
                </a:lnTo>
                <a:cubicBezTo>
                  <a:pt x="0" y="6396"/>
                  <a:pt x="1449" y="7876"/>
                  <a:pt x="3245" y="7876"/>
                </a:cubicBezTo>
                <a:lnTo>
                  <a:pt x="3623" y="7876"/>
                </a:lnTo>
                <a:lnTo>
                  <a:pt x="3623" y="11499"/>
                </a:lnTo>
                <a:lnTo>
                  <a:pt x="2552" y="11499"/>
                </a:lnTo>
                <a:cubicBezTo>
                  <a:pt x="2363" y="11499"/>
                  <a:pt x="2205" y="11657"/>
                  <a:pt x="2205" y="11846"/>
                </a:cubicBezTo>
                <a:cubicBezTo>
                  <a:pt x="2205" y="12035"/>
                  <a:pt x="2363" y="12193"/>
                  <a:pt x="2552" y="12193"/>
                </a:cubicBezTo>
                <a:lnTo>
                  <a:pt x="9704" y="12193"/>
                </a:lnTo>
                <a:cubicBezTo>
                  <a:pt x="9893" y="12193"/>
                  <a:pt x="10050" y="12035"/>
                  <a:pt x="10050" y="11846"/>
                </a:cubicBezTo>
                <a:cubicBezTo>
                  <a:pt x="10050" y="11657"/>
                  <a:pt x="9893" y="11499"/>
                  <a:pt x="9704" y="11499"/>
                </a:cubicBezTo>
                <a:lnTo>
                  <a:pt x="8632" y="11499"/>
                </a:lnTo>
                <a:lnTo>
                  <a:pt x="8632" y="10743"/>
                </a:lnTo>
                <a:lnTo>
                  <a:pt x="9010" y="10743"/>
                </a:lnTo>
                <a:cubicBezTo>
                  <a:pt x="10775" y="10743"/>
                  <a:pt x="12255" y="9294"/>
                  <a:pt x="12255" y="7498"/>
                </a:cubicBezTo>
                <a:lnTo>
                  <a:pt x="12255" y="5041"/>
                </a:lnTo>
                <a:cubicBezTo>
                  <a:pt x="12129" y="4253"/>
                  <a:pt x="11499" y="3623"/>
                  <a:pt x="10712" y="3623"/>
                </a:cubicBezTo>
                <a:cubicBezTo>
                  <a:pt x="9924" y="3623"/>
                  <a:pt x="9294" y="4253"/>
                  <a:pt x="9294" y="5041"/>
                </a:cubicBezTo>
                <a:lnTo>
                  <a:pt x="9294" y="7498"/>
                </a:lnTo>
                <a:cubicBezTo>
                  <a:pt x="9294" y="7719"/>
                  <a:pt x="9136" y="7876"/>
                  <a:pt x="8947" y="7876"/>
                </a:cubicBezTo>
                <a:lnTo>
                  <a:pt x="8538" y="7876"/>
                </a:lnTo>
                <a:lnTo>
                  <a:pt x="8538" y="3214"/>
                </a:lnTo>
                <a:cubicBezTo>
                  <a:pt x="8538" y="1827"/>
                  <a:pt x="7435" y="725"/>
                  <a:pt x="6049" y="725"/>
                </a:cubicBezTo>
                <a:cubicBezTo>
                  <a:pt x="4694" y="725"/>
                  <a:pt x="3592" y="1827"/>
                  <a:pt x="3592" y="3214"/>
                </a:cubicBezTo>
                <a:lnTo>
                  <a:pt x="3592" y="4978"/>
                </a:lnTo>
                <a:lnTo>
                  <a:pt x="3182" y="4978"/>
                </a:lnTo>
                <a:cubicBezTo>
                  <a:pt x="2993" y="4978"/>
                  <a:pt x="2835" y="4820"/>
                  <a:pt x="2835" y="4631"/>
                </a:cubicBezTo>
                <a:lnTo>
                  <a:pt x="2835" y="1418"/>
                </a:lnTo>
                <a:cubicBezTo>
                  <a:pt x="2835" y="630"/>
                  <a:pt x="2205" y="0"/>
                  <a:pt x="14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99" name="Google Shape;2699;p85"/>
          <p:cNvGrpSpPr/>
          <p:nvPr/>
        </p:nvGrpSpPr>
        <p:grpSpPr>
          <a:xfrm>
            <a:off x="2414953" y="1689573"/>
            <a:ext cx="457453" cy="449325"/>
            <a:chOff x="-20199150" y="3317850"/>
            <a:chExt cx="309550" cy="304050"/>
          </a:xfrm>
        </p:grpSpPr>
        <p:sp>
          <p:nvSpPr>
            <p:cNvPr id="2700" name="Google Shape;2700;p85"/>
            <p:cNvSpPr/>
            <p:nvPr/>
          </p:nvSpPr>
          <p:spPr>
            <a:xfrm>
              <a:off x="-20161350" y="3507675"/>
              <a:ext cx="68550" cy="43325"/>
            </a:xfrm>
            <a:custGeom>
              <a:rect b="b" l="l" r="r" t="t"/>
              <a:pathLst>
                <a:path extrusionOk="0" h="1733" w="2742">
                  <a:moveTo>
                    <a:pt x="2647" y="0"/>
                  </a:moveTo>
                  <a:cubicBezTo>
                    <a:pt x="2174" y="158"/>
                    <a:pt x="1639" y="284"/>
                    <a:pt x="1072" y="284"/>
                  </a:cubicBezTo>
                  <a:cubicBezTo>
                    <a:pt x="788" y="284"/>
                    <a:pt x="505" y="252"/>
                    <a:pt x="221" y="221"/>
                  </a:cubicBezTo>
                  <a:cubicBezTo>
                    <a:pt x="64" y="567"/>
                    <a:pt x="1" y="945"/>
                    <a:pt x="1" y="1386"/>
                  </a:cubicBezTo>
                  <a:cubicBezTo>
                    <a:pt x="1" y="1575"/>
                    <a:pt x="158" y="1733"/>
                    <a:pt x="347" y="1733"/>
                  </a:cubicBezTo>
                  <a:cubicBezTo>
                    <a:pt x="1292" y="1733"/>
                    <a:pt x="2174" y="1292"/>
                    <a:pt x="2741" y="630"/>
                  </a:cubicBezTo>
                  <a:cubicBezTo>
                    <a:pt x="2710" y="441"/>
                    <a:pt x="2678" y="189"/>
                    <a:pt x="26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85"/>
            <p:cNvSpPr/>
            <p:nvPr/>
          </p:nvSpPr>
          <p:spPr>
            <a:xfrm>
              <a:off x="-20161350" y="3389525"/>
              <a:ext cx="68550" cy="43350"/>
            </a:xfrm>
            <a:custGeom>
              <a:rect b="b" l="l" r="r" t="t"/>
              <a:pathLst>
                <a:path extrusionOk="0" h="1734" w="2742">
                  <a:moveTo>
                    <a:pt x="347" y="1"/>
                  </a:moveTo>
                  <a:cubicBezTo>
                    <a:pt x="158" y="1"/>
                    <a:pt x="1" y="158"/>
                    <a:pt x="1" y="379"/>
                  </a:cubicBezTo>
                  <a:cubicBezTo>
                    <a:pt x="1" y="757"/>
                    <a:pt x="64" y="1166"/>
                    <a:pt x="221" y="1544"/>
                  </a:cubicBezTo>
                  <a:cubicBezTo>
                    <a:pt x="505" y="1513"/>
                    <a:pt x="788" y="1481"/>
                    <a:pt x="1072" y="1481"/>
                  </a:cubicBezTo>
                  <a:cubicBezTo>
                    <a:pt x="1639" y="1481"/>
                    <a:pt x="2174" y="1576"/>
                    <a:pt x="2647" y="1733"/>
                  </a:cubicBezTo>
                  <a:cubicBezTo>
                    <a:pt x="2678" y="1544"/>
                    <a:pt x="2741" y="1292"/>
                    <a:pt x="2741" y="1103"/>
                  </a:cubicBezTo>
                  <a:cubicBezTo>
                    <a:pt x="2174" y="442"/>
                    <a:pt x="1292"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85"/>
            <p:cNvSpPr/>
            <p:nvPr/>
          </p:nvSpPr>
          <p:spPr>
            <a:xfrm>
              <a:off x="-20199150" y="3443075"/>
              <a:ext cx="97675" cy="53225"/>
            </a:xfrm>
            <a:custGeom>
              <a:rect b="b" l="l" r="r" t="t"/>
              <a:pathLst>
                <a:path extrusionOk="0" h="2129" w="3907">
                  <a:moveTo>
                    <a:pt x="2584" y="1"/>
                  </a:moveTo>
                  <a:cubicBezTo>
                    <a:pt x="1260" y="1"/>
                    <a:pt x="252" y="725"/>
                    <a:pt x="221" y="788"/>
                  </a:cubicBezTo>
                  <a:cubicBezTo>
                    <a:pt x="0" y="914"/>
                    <a:pt x="0" y="1230"/>
                    <a:pt x="221" y="1324"/>
                  </a:cubicBezTo>
                  <a:cubicBezTo>
                    <a:pt x="252" y="1387"/>
                    <a:pt x="1260" y="2112"/>
                    <a:pt x="2584" y="2112"/>
                  </a:cubicBezTo>
                  <a:cubicBezTo>
                    <a:pt x="2669" y="2123"/>
                    <a:pt x="2754" y="2128"/>
                    <a:pt x="2839" y="2128"/>
                  </a:cubicBezTo>
                  <a:cubicBezTo>
                    <a:pt x="3224" y="2128"/>
                    <a:pt x="3597" y="2020"/>
                    <a:pt x="3907" y="1891"/>
                  </a:cubicBezTo>
                  <a:cubicBezTo>
                    <a:pt x="3844" y="1639"/>
                    <a:pt x="3718" y="1450"/>
                    <a:pt x="3592" y="1230"/>
                  </a:cubicBezTo>
                  <a:cubicBezTo>
                    <a:pt x="3560" y="1103"/>
                    <a:pt x="3560" y="1009"/>
                    <a:pt x="3592" y="914"/>
                  </a:cubicBezTo>
                  <a:cubicBezTo>
                    <a:pt x="3718" y="662"/>
                    <a:pt x="3844" y="473"/>
                    <a:pt x="3907" y="221"/>
                  </a:cubicBezTo>
                  <a:cubicBezTo>
                    <a:pt x="3529" y="127"/>
                    <a:pt x="3088" y="1"/>
                    <a:pt x="25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85"/>
            <p:cNvSpPr/>
            <p:nvPr/>
          </p:nvSpPr>
          <p:spPr>
            <a:xfrm>
              <a:off x="-20091250" y="3479325"/>
              <a:ext cx="92175" cy="142575"/>
            </a:xfrm>
            <a:custGeom>
              <a:rect b="b" l="l" r="r" t="t"/>
              <a:pathLst>
                <a:path extrusionOk="0" h="5703" w="3687">
                  <a:moveTo>
                    <a:pt x="190" y="0"/>
                  </a:moveTo>
                  <a:cubicBezTo>
                    <a:pt x="946" y="1638"/>
                    <a:pt x="883" y="3592"/>
                    <a:pt x="95" y="5198"/>
                  </a:cubicBezTo>
                  <a:cubicBezTo>
                    <a:pt x="0" y="5450"/>
                    <a:pt x="158" y="5702"/>
                    <a:pt x="442" y="5702"/>
                  </a:cubicBezTo>
                  <a:lnTo>
                    <a:pt x="3245" y="5702"/>
                  </a:lnTo>
                  <a:cubicBezTo>
                    <a:pt x="3529" y="5702"/>
                    <a:pt x="3687" y="5450"/>
                    <a:pt x="3592" y="5198"/>
                  </a:cubicBezTo>
                  <a:cubicBezTo>
                    <a:pt x="2741" y="3592"/>
                    <a:pt x="2741" y="1607"/>
                    <a:pt x="34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85"/>
            <p:cNvSpPr/>
            <p:nvPr/>
          </p:nvSpPr>
          <p:spPr>
            <a:xfrm>
              <a:off x="-20090475" y="3317850"/>
              <a:ext cx="91400" cy="142575"/>
            </a:xfrm>
            <a:custGeom>
              <a:rect b="b" l="l" r="r" t="t"/>
              <a:pathLst>
                <a:path extrusionOk="0" h="5703" w="3656">
                  <a:moveTo>
                    <a:pt x="411" y="1"/>
                  </a:moveTo>
                  <a:cubicBezTo>
                    <a:pt x="285" y="1"/>
                    <a:pt x="159" y="95"/>
                    <a:pt x="64" y="158"/>
                  </a:cubicBezTo>
                  <a:cubicBezTo>
                    <a:pt x="1" y="284"/>
                    <a:pt x="1" y="410"/>
                    <a:pt x="64" y="505"/>
                  </a:cubicBezTo>
                  <a:cubicBezTo>
                    <a:pt x="915" y="2143"/>
                    <a:pt x="915" y="4096"/>
                    <a:pt x="159" y="5703"/>
                  </a:cubicBezTo>
                  <a:lnTo>
                    <a:pt x="3467" y="5703"/>
                  </a:lnTo>
                  <a:cubicBezTo>
                    <a:pt x="2710" y="4065"/>
                    <a:pt x="2710" y="2143"/>
                    <a:pt x="3530" y="505"/>
                  </a:cubicBezTo>
                  <a:cubicBezTo>
                    <a:pt x="3656" y="284"/>
                    <a:pt x="3467" y="1"/>
                    <a:pt x="32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85"/>
            <p:cNvSpPr/>
            <p:nvPr/>
          </p:nvSpPr>
          <p:spPr>
            <a:xfrm>
              <a:off x="-19984925" y="3389525"/>
              <a:ext cx="94550" cy="107925"/>
            </a:xfrm>
            <a:custGeom>
              <a:rect b="b" l="l" r="r" t="t"/>
              <a:pathLst>
                <a:path extrusionOk="0" h="4317" w="3782">
                  <a:moveTo>
                    <a:pt x="473" y="1"/>
                  </a:moveTo>
                  <a:cubicBezTo>
                    <a:pt x="190" y="1"/>
                    <a:pt x="1" y="316"/>
                    <a:pt x="158" y="568"/>
                  </a:cubicBezTo>
                  <a:cubicBezTo>
                    <a:pt x="946" y="1702"/>
                    <a:pt x="946" y="3119"/>
                    <a:pt x="253" y="4317"/>
                  </a:cubicBezTo>
                  <a:lnTo>
                    <a:pt x="3529" y="4317"/>
                  </a:lnTo>
                  <a:cubicBezTo>
                    <a:pt x="2868" y="3151"/>
                    <a:pt x="2868" y="1702"/>
                    <a:pt x="3624" y="568"/>
                  </a:cubicBezTo>
                  <a:cubicBezTo>
                    <a:pt x="3781" y="316"/>
                    <a:pt x="3624" y="1"/>
                    <a:pt x="33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85"/>
            <p:cNvSpPr/>
            <p:nvPr/>
          </p:nvSpPr>
          <p:spPr>
            <a:xfrm>
              <a:off x="-19984125" y="3514750"/>
              <a:ext cx="94525" cy="107150"/>
            </a:xfrm>
            <a:custGeom>
              <a:rect b="b" l="l" r="r" t="t"/>
              <a:pathLst>
                <a:path extrusionOk="0" h="4286" w="3781">
                  <a:moveTo>
                    <a:pt x="221" y="1"/>
                  </a:moveTo>
                  <a:cubicBezTo>
                    <a:pt x="914" y="1135"/>
                    <a:pt x="914" y="2647"/>
                    <a:pt x="158" y="3750"/>
                  </a:cubicBezTo>
                  <a:cubicBezTo>
                    <a:pt x="0" y="3970"/>
                    <a:pt x="158" y="4285"/>
                    <a:pt x="473" y="4285"/>
                  </a:cubicBezTo>
                  <a:lnTo>
                    <a:pt x="3308" y="4285"/>
                  </a:lnTo>
                  <a:cubicBezTo>
                    <a:pt x="3592" y="4285"/>
                    <a:pt x="3781" y="3970"/>
                    <a:pt x="3623" y="3750"/>
                  </a:cubicBezTo>
                  <a:cubicBezTo>
                    <a:pt x="2836" y="2584"/>
                    <a:pt x="2804" y="1135"/>
                    <a:pt x="34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07" name="Google Shape;2707;p85"/>
          <p:cNvGrpSpPr/>
          <p:nvPr/>
        </p:nvGrpSpPr>
        <p:grpSpPr>
          <a:xfrm>
            <a:off x="2417281" y="2242861"/>
            <a:ext cx="452798" cy="450766"/>
            <a:chOff x="-20199150" y="3693150"/>
            <a:chExt cx="306400" cy="305025"/>
          </a:xfrm>
        </p:grpSpPr>
        <p:sp>
          <p:nvSpPr>
            <p:cNvPr id="2708" name="Google Shape;2708;p85"/>
            <p:cNvSpPr/>
            <p:nvPr/>
          </p:nvSpPr>
          <p:spPr>
            <a:xfrm>
              <a:off x="-20182625" y="3762250"/>
              <a:ext cx="227650" cy="212650"/>
            </a:xfrm>
            <a:custGeom>
              <a:rect b="b" l="l" r="r" t="t"/>
              <a:pathLst>
                <a:path extrusionOk="0" h="8506" w="9106">
                  <a:moveTo>
                    <a:pt x="1862" y="1"/>
                  </a:moveTo>
                  <a:cubicBezTo>
                    <a:pt x="1462" y="1"/>
                    <a:pt x="1056" y="148"/>
                    <a:pt x="726" y="466"/>
                  </a:cubicBezTo>
                  <a:cubicBezTo>
                    <a:pt x="1" y="1222"/>
                    <a:pt x="158" y="2514"/>
                    <a:pt x="1104" y="3018"/>
                  </a:cubicBezTo>
                  <a:lnTo>
                    <a:pt x="4097" y="4687"/>
                  </a:lnTo>
                  <a:lnTo>
                    <a:pt x="5735" y="7680"/>
                  </a:lnTo>
                  <a:cubicBezTo>
                    <a:pt x="6024" y="8223"/>
                    <a:pt x="6562" y="8506"/>
                    <a:pt x="7117" y="8506"/>
                  </a:cubicBezTo>
                  <a:cubicBezTo>
                    <a:pt x="7529" y="8506"/>
                    <a:pt x="7951" y="8349"/>
                    <a:pt x="8287" y="8027"/>
                  </a:cubicBezTo>
                  <a:cubicBezTo>
                    <a:pt x="9106" y="7239"/>
                    <a:pt x="8854" y="5853"/>
                    <a:pt x="7783" y="5412"/>
                  </a:cubicBezTo>
                  <a:lnTo>
                    <a:pt x="4632" y="4152"/>
                  </a:lnTo>
                  <a:lnTo>
                    <a:pt x="3372" y="1001"/>
                  </a:lnTo>
                  <a:cubicBezTo>
                    <a:pt x="3102" y="366"/>
                    <a:pt x="2491" y="1"/>
                    <a:pt x="186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85"/>
            <p:cNvSpPr/>
            <p:nvPr/>
          </p:nvSpPr>
          <p:spPr>
            <a:xfrm>
              <a:off x="-20077075" y="3785225"/>
              <a:ext cx="97700" cy="91075"/>
            </a:xfrm>
            <a:custGeom>
              <a:rect b="b" l="l" r="r" t="t"/>
              <a:pathLst>
                <a:path extrusionOk="0" h="3643" w="3908">
                  <a:moveTo>
                    <a:pt x="1187" y="1"/>
                  </a:moveTo>
                  <a:cubicBezTo>
                    <a:pt x="799" y="1"/>
                    <a:pt x="395" y="94"/>
                    <a:pt x="1" y="303"/>
                  </a:cubicBezTo>
                  <a:lnTo>
                    <a:pt x="946" y="2697"/>
                  </a:lnTo>
                  <a:lnTo>
                    <a:pt x="3372" y="3642"/>
                  </a:lnTo>
                  <a:cubicBezTo>
                    <a:pt x="3907" y="2571"/>
                    <a:pt x="3624" y="1469"/>
                    <a:pt x="2931" y="713"/>
                  </a:cubicBezTo>
                  <a:cubicBezTo>
                    <a:pt x="2473" y="275"/>
                    <a:pt x="1852" y="1"/>
                    <a:pt x="118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85"/>
            <p:cNvSpPr/>
            <p:nvPr/>
          </p:nvSpPr>
          <p:spPr>
            <a:xfrm>
              <a:off x="-20051875" y="3693150"/>
              <a:ext cx="159125" cy="176850"/>
            </a:xfrm>
            <a:custGeom>
              <a:rect b="b" l="l" r="r" t="t"/>
              <a:pathLst>
                <a:path extrusionOk="0" h="7074" w="6365">
                  <a:moveTo>
                    <a:pt x="3159" y="1"/>
                  </a:moveTo>
                  <a:cubicBezTo>
                    <a:pt x="3104" y="1"/>
                    <a:pt x="3057" y="16"/>
                    <a:pt x="3025" y="48"/>
                  </a:cubicBezTo>
                  <a:lnTo>
                    <a:pt x="190" y="1466"/>
                  </a:lnTo>
                  <a:cubicBezTo>
                    <a:pt x="64" y="1529"/>
                    <a:pt x="1" y="1655"/>
                    <a:pt x="1" y="1781"/>
                  </a:cubicBezTo>
                  <a:lnTo>
                    <a:pt x="1" y="2978"/>
                  </a:lnTo>
                  <a:cubicBezTo>
                    <a:pt x="54" y="2975"/>
                    <a:pt x="107" y="2974"/>
                    <a:pt x="159" y="2974"/>
                  </a:cubicBezTo>
                  <a:cubicBezTo>
                    <a:pt x="727" y="2974"/>
                    <a:pt x="1246" y="3128"/>
                    <a:pt x="1765" y="3387"/>
                  </a:cubicBezTo>
                  <a:lnTo>
                    <a:pt x="2206" y="2631"/>
                  </a:lnTo>
                  <a:cubicBezTo>
                    <a:pt x="2249" y="2524"/>
                    <a:pt x="2379" y="2461"/>
                    <a:pt x="2507" y="2461"/>
                  </a:cubicBezTo>
                  <a:cubicBezTo>
                    <a:pt x="2568" y="2461"/>
                    <a:pt x="2628" y="2475"/>
                    <a:pt x="2679" y="2505"/>
                  </a:cubicBezTo>
                  <a:cubicBezTo>
                    <a:pt x="2836" y="2600"/>
                    <a:pt x="2899" y="2820"/>
                    <a:pt x="2773" y="2978"/>
                  </a:cubicBezTo>
                  <a:lnTo>
                    <a:pt x="2301" y="3828"/>
                  </a:lnTo>
                  <a:cubicBezTo>
                    <a:pt x="2553" y="4017"/>
                    <a:pt x="2679" y="4080"/>
                    <a:pt x="2899" y="4490"/>
                  </a:cubicBezTo>
                  <a:lnTo>
                    <a:pt x="3813" y="4238"/>
                  </a:lnTo>
                  <a:cubicBezTo>
                    <a:pt x="3832" y="4235"/>
                    <a:pt x="3852" y="4233"/>
                    <a:pt x="3872" y="4233"/>
                  </a:cubicBezTo>
                  <a:cubicBezTo>
                    <a:pt x="4045" y="4233"/>
                    <a:pt x="4226" y="4352"/>
                    <a:pt x="4254" y="4522"/>
                  </a:cubicBezTo>
                  <a:cubicBezTo>
                    <a:pt x="4285" y="4711"/>
                    <a:pt x="4159" y="4931"/>
                    <a:pt x="3970" y="4963"/>
                  </a:cubicBezTo>
                  <a:lnTo>
                    <a:pt x="3183" y="5152"/>
                  </a:lnTo>
                  <a:cubicBezTo>
                    <a:pt x="3372" y="5750"/>
                    <a:pt x="3435" y="6412"/>
                    <a:pt x="3214" y="7073"/>
                  </a:cubicBezTo>
                  <a:cubicBezTo>
                    <a:pt x="3340" y="7042"/>
                    <a:pt x="6050" y="5719"/>
                    <a:pt x="6176" y="5624"/>
                  </a:cubicBezTo>
                  <a:cubicBezTo>
                    <a:pt x="6302" y="5561"/>
                    <a:pt x="6365" y="5435"/>
                    <a:pt x="6365" y="5309"/>
                  </a:cubicBezTo>
                  <a:lnTo>
                    <a:pt x="6365" y="1718"/>
                  </a:lnTo>
                  <a:cubicBezTo>
                    <a:pt x="6365" y="1623"/>
                    <a:pt x="6302" y="1497"/>
                    <a:pt x="6176" y="1466"/>
                  </a:cubicBezTo>
                  <a:lnTo>
                    <a:pt x="3340" y="48"/>
                  </a:lnTo>
                  <a:cubicBezTo>
                    <a:pt x="3277" y="16"/>
                    <a:pt x="3214" y="1"/>
                    <a:pt x="315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85"/>
            <p:cNvSpPr/>
            <p:nvPr/>
          </p:nvSpPr>
          <p:spPr>
            <a:xfrm>
              <a:off x="-20155825" y="3861300"/>
              <a:ext cx="92950" cy="92175"/>
            </a:xfrm>
            <a:custGeom>
              <a:rect b="b" l="l" r="r" t="t"/>
              <a:pathLst>
                <a:path extrusionOk="0" h="3687" w="3718">
                  <a:moveTo>
                    <a:pt x="221" y="1"/>
                  </a:moveTo>
                  <a:lnTo>
                    <a:pt x="63" y="158"/>
                  </a:lnTo>
                  <a:lnTo>
                    <a:pt x="0" y="190"/>
                  </a:lnTo>
                  <a:lnTo>
                    <a:pt x="3529" y="3687"/>
                  </a:lnTo>
                  <a:lnTo>
                    <a:pt x="3560" y="3655"/>
                  </a:lnTo>
                  <a:lnTo>
                    <a:pt x="3718" y="3498"/>
                  </a:lnTo>
                  <a:lnTo>
                    <a:pt x="2457" y="1230"/>
                  </a:lnTo>
                  <a:lnTo>
                    <a:pt x="22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85"/>
            <p:cNvSpPr/>
            <p:nvPr/>
          </p:nvSpPr>
          <p:spPr>
            <a:xfrm>
              <a:off x="-20199150" y="3918025"/>
              <a:ext cx="81150" cy="80150"/>
            </a:xfrm>
            <a:custGeom>
              <a:rect b="b" l="l" r="r" t="t"/>
              <a:pathLst>
                <a:path extrusionOk="0" h="3206" w="3246">
                  <a:moveTo>
                    <a:pt x="851" y="0"/>
                  </a:moveTo>
                  <a:lnTo>
                    <a:pt x="851" y="0"/>
                  </a:lnTo>
                  <a:cubicBezTo>
                    <a:pt x="756" y="536"/>
                    <a:pt x="851" y="1134"/>
                    <a:pt x="1071" y="1670"/>
                  </a:cubicBezTo>
                  <a:lnTo>
                    <a:pt x="158" y="2584"/>
                  </a:lnTo>
                  <a:cubicBezTo>
                    <a:pt x="0" y="2741"/>
                    <a:pt x="0" y="2930"/>
                    <a:pt x="158" y="3088"/>
                  </a:cubicBezTo>
                  <a:cubicBezTo>
                    <a:pt x="237" y="3166"/>
                    <a:pt x="331" y="3206"/>
                    <a:pt x="426" y="3206"/>
                  </a:cubicBezTo>
                  <a:cubicBezTo>
                    <a:pt x="520" y="3206"/>
                    <a:pt x="615" y="3166"/>
                    <a:pt x="693" y="3088"/>
                  </a:cubicBezTo>
                  <a:lnTo>
                    <a:pt x="1607" y="2174"/>
                  </a:lnTo>
                  <a:cubicBezTo>
                    <a:pt x="2017" y="2332"/>
                    <a:pt x="2458" y="2458"/>
                    <a:pt x="2899" y="2458"/>
                  </a:cubicBezTo>
                  <a:cubicBezTo>
                    <a:pt x="3025" y="2458"/>
                    <a:pt x="3119" y="2426"/>
                    <a:pt x="3245" y="2426"/>
                  </a:cubicBezTo>
                  <a:lnTo>
                    <a:pt x="85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85"/>
            <p:cNvSpPr/>
            <p:nvPr/>
          </p:nvSpPr>
          <p:spPr>
            <a:xfrm>
              <a:off x="-20173950" y="3880200"/>
              <a:ext cx="92175" cy="92200"/>
            </a:xfrm>
            <a:custGeom>
              <a:rect b="b" l="l" r="r" t="t"/>
              <a:pathLst>
                <a:path extrusionOk="0" h="3688" w="3687">
                  <a:moveTo>
                    <a:pt x="316" y="1"/>
                  </a:moveTo>
                  <a:cubicBezTo>
                    <a:pt x="189" y="222"/>
                    <a:pt x="63" y="442"/>
                    <a:pt x="0" y="663"/>
                  </a:cubicBezTo>
                  <a:lnTo>
                    <a:pt x="3025" y="3687"/>
                  </a:lnTo>
                  <a:cubicBezTo>
                    <a:pt x="3245" y="3624"/>
                    <a:pt x="3498" y="3498"/>
                    <a:pt x="3687" y="3372"/>
                  </a:cubicBezTo>
                  <a:lnTo>
                    <a:pt x="31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14" name="Google Shape;2714;p85"/>
          <p:cNvGrpSpPr/>
          <p:nvPr/>
        </p:nvGrpSpPr>
        <p:grpSpPr>
          <a:xfrm>
            <a:off x="2417854" y="2795687"/>
            <a:ext cx="451653" cy="451653"/>
            <a:chOff x="-20197575" y="4066875"/>
            <a:chExt cx="305625" cy="305625"/>
          </a:xfrm>
        </p:grpSpPr>
        <p:sp>
          <p:nvSpPr>
            <p:cNvPr id="2715" name="Google Shape;2715;p85"/>
            <p:cNvSpPr/>
            <p:nvPr/>
          </p:nvSpPr>
          <p:spPr>
            <a:xfrm>
              <a:off x="-20089675" y="4066875"/>
              <a:ext cx="89025" cy="92175"/>
            </a:xfrm>
            <a:custGeom>
              <a:rect b="b" l="l" r="r" t="t"/>
              <a:pathLst>
                <a:path extrusionOk="0" h="3687" w="3561">
                  <a:moveTo>
                    <a:pt x="347" y="1"/>
                  </a:moveTo>
                  <a:cubicBezTo>
                    <a:pt x="158" y="1"/>
                    <a:pt x="0" y="158"/>
                    <a:pt x="0" y="379"/>
                  </a:cubicBezTo>
                  <a:cubicBezTo>
                    <a:pt x="0" y="568"/>
                    <a:pt x="158" y="725"/>
                    <a:pt x="347" y="725"/>
                  </a:cubicBezTo>
                  <a:cubicBezTo>
                    <a:pt x="946" y="725"/>
                    <a:pt x="1418" y="1229"/>
                    <a:pt x="1418" y="1828"/>
                  </a:cubicBezTo>
                  <a:lnTo>
                    <a:pt x="1418" y="3687"/>
                  </a:lnTo>
                  <a:cubicBezTo>
                    <a:pt x="1544" y="3624"/>
                    <a:pt x="1670" y="3592"/>
                    <a:pt x="1765" y="3592"/>
                  </a:cubicBezTo>
                  <a:cubicBezTo>
                    <a:pt x="1891" y="3592"/>
                    <a:pt x="2017" y="3624"/>
                    <a:pt x="2143" y="3687"/>
                  </a:cubicBezTo>
                  <a:lnTo>
                    <a:pt x="2143" y="1828"/>
                  </a:lnTo>
                  <a:cubicBezTo>
                    <a:pt x="2143" y="1229"/>
                    <a:pt x="2615" y="725"/>
                    <a:pt x="3182" y="725"/>
                  </a:cubicBezTo>
                  <a:cubicBezTo>
                    <a:pt x="3403" y="725"/>
                    <a:pt x="3561" y="568"/>
                    <a:pt x="3561" y="379"/>
                  </a:cubicBezTo>
                  <a:cubicBezTo>
                    <a:pt x="3561" y="158"/>
                    <a:pt x="3403" y="1"/>
                    <a:pt x="3182" y="1"/>
                  </a:cubicBezTo>
                  <a:cubicBezTo>
                    <a:pt x="2615" y="1"/>
                    <a:pt x="2080" y="284"/>
                    <a:pt x="1765" y="725"/>
                  </a:cubicBezTo>
                  <a:cubicBezTo>
                    <a:pt x="1450" y="284"/>
                    <a:pt x="94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85"/>
            <p:cNvSpPr/>
            <p:nvPr/>
          </p:nvSpPr>
          <p:spPr>
            <a:xfrm>
              <a:off x="-20024300" y="4085775"/>
              <a:ext cx="132350" cy="125250"/>
            </a:xfrm>
            <a:custGeom>
              <a:rect b="b" l="l" r="r" t="t"/>
              <a:pathLst>
                <a:path extrusionOk="0" h="5010" w="5294">
                  <a:moveTo>
                    <a:pt x="2741" y="2175"/>
                  </a:moveTo>
                  <a:cubicBezTo>
                    <a:pt x="2930" y="2175"/>
                    <a:pt x="3119" y="2332"/>
                    <a:pt x="3119" y="2521"/>
                  </a:cubicBezTo>
                  <a:cubicBezTo>
                    <a:pt x="3119" y="2710"/>
                    <a:pt x="2930" y="2868"/>
                    <a:pt x="2741" y="2868"/>
                  </a:cubicBezTo>
                  <a:cubicBezTo>
                    <a:pt x="2552" y="2868"/>
                    <a:pt x="2395" y="2710"/>
                    <a:pt x="2395" y="2521"/>
                  </a:cubicBezTo>
                  <a:cubicBezTo>
                    <a:pt x="2395" y="2332"/>
                    <a:pt x="2552" y="2175"/>
                    <a:pt x="2741" y="2175"/>
                  </a:cubicBezTo>
                  <a:close/>
                  <a:moveTo>
                    <a:pt x="1985" y="3592"/>
                  </a:moveTo>
                  <a:cubicBezTo>
                    <a:pt x="2206" y="3592"/>
                    <a:pt x="2363" y="3750"/>
                    <a:pt x="2363" y="3939"/>
                  </a:cubicBezTo>
                  <a:cubicBezTo>
                    <a:pt x="2395" y="4128"/>
                    <a:pt x="2206" y="4285"/>
                    <a:pt x="1985" y="4285"/>
                  </a:cubicBezTo>
                  <a:cubicBezTo>
                    <a:pt x="1796" y="4285"/>
                    <a:pt x="1639" y="4128"/>
                    <a:pt x="1639" y="3939"/>
                  </a:cubicBezTo>
                  <a:cubicBezTo>
                    <a:pt x="1639" y="3750"/>
                    <a:pt x="1796" y="3592"/>
                    <a:pt x="1985" y="3592"/>
                  </a:cubicBezTo>
                  <a:close/>
                  <a:moveTo>
                    <a:pt x="4915" y="1"/>
                  </a:moveTo>
                  <a:cubicBezTo>
                    <a:pt x="2710" y="1"/>
                    <a:pt x="820" y="1355"/>
                    <a:pt x="0" y="3246"/>
                  </a:cubicBezTo>
                  <a:cubicBezTo>
                    <a:pt x="158" y="3435"/>
                    <a:pt x="252" y="3655"/>
                    <a:pt x="252" y="3939"/>
                  </a:cubicBezTo>
                  <a:lnTo>
                    <a:pt x="252" y="5010"/>
                  </a:lnTo>
                  <a:lnTo>
                    <a:pt x="2899" y="5010"/>
                  </a:lnTo>
                  <a:cubicBezTo>
                    <a:pt x="3340" y="5010"/>
                    <a:pt x="3718" y="4695"/>
                    <a:pt x="3812" y="4254"/>
                  </a:cubicBezTo>
                  <a:cubicBezTo>
                    <a:pt x="4632" y="4096"/>
                    <a:pt x="5293" y="3403"/>
                    <a:pt x="5293" y="2490"/>
                  </a:cubicBezTo>
                  <a:lnTo>
                    <a:pt x="5293" y="347"/>
                  </a:lnTo>
                  <a:cubicBezTo>
                    <a:pt x="5262" y="158"/>
                    <a:pt x="5104" y="1"/>
                    <a:pt x="491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85"/>
            <p:cNvSpPr/>
            <p:nvPr/>
          </p:nvSpPr>
          <p:spPr>
            <a:xfrm>
              <a:off x="-19983350" y="4263775"/>
              <a:ext cx="18925" cy="18150"/>
            </a:xfrm>
            <a:custGeom>
              <a:rect b="b" l="l" r="r" t="t"/>
              <a:pathLst>
                <a:path extrusionOk="0" h="726" w="757">
                  <a:moveTo>
                    <a:pt x="347" y="1"/>
                  </a:moveTo>
                  <a:cubicBezTo>
                    <a:pt x="158" y="1"/>
                    <a:pt x="1" y="158"/>
                    <a:pt x="1" y="347"/>
                  </a:cubicBezTo>
                  <a:cubicBezTo>
                    <a:pt x="1" y="568"/>
                    <a:pt x="158" y="725"/>
                    <a:pt x="347" y="725"/>
                  </a:cubicBezTo>
                  <a:cubicBezTo>
                    <a:pt x="568" y="725"/>
                    <a:pt x="725" y="568"/>
                    <a:pt x="725" y="347"/>
                  </a:cubicBezTo>
                  <a:cubicBezTo>
                    <a:pt x="757" y="221"/>
                    <a:pt x="568"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85"/>
            <p:cNvSpPr/>
            <p:nvPr/>
          </p:nvSpPr>
          <p:spPr>
            <a:xfrm>
              <a:off x="-20035325" y="4228350"/>
              <a:ext cx="125250" cy="143350"/>
            </a:xfrm>
            <a:custGeom>
              <a:rect b="b" l="l" r="r" t="t"/>
              <a:pathLst>
                <a:path extrusionOk="0" h="5734" w="5010">
                  <a:moveTo>
                    <a:pt x="2426" y="756"/>
                  </a:moveTo>
                  <a:cubicBezTo>
                    <a:pt x="3025" y="756"/>
                    <a:pt x="3497" y="1229"/>
                    <a:pt x="3497" y="1827"/>
                  </a:cubicBezTo>
                  <a:cubicBezTo>
                    <a:pt x="3560" y="2363"/>
                    <a:pt x="3025" y="2899"/>
                    <a:pt x="2426" y="2899"/>
                  </a:cubicBezTo>
                  <a:cubicBezTo>
                    <a:pt x="1859" y="2899"/>
                    <a:pt x="1387" y="2426"/>
                    <a:pt x="1387" y="1827"/>
                  </a:cubicBezTo>
                  <a:cubicBezTo>
                    <a:pt x="1387" y="1229"/>
                    <a:pt x="1859" y="756"/>
                    <a:pt x="2426" y="756"/>
                  </a:cubicBezTo>
                  <a:close/>
                  <a:moveTo>
                    <a:pt x="693" y="0"/>
                  </a:moveTo>
                  <a:lnTo>
                    <a:pt x="693" y="2489"/>
                  </a:lnTo>
                  <a:cubicBezTo>
                    <a:pt x="693" y="2962"/>
                    <a:pt x="378" y="3371"/>
                    <a:pt x="0" y="3529"/>
                  </a:cubicBezTo>
                  <a:lnTo>
                    <a:pt x="0" y="4663"/>
                  </a:lnTo>
                  <a:cubicBezTo>
                    <a:pt x="0" y="5261"/>
                    <a:pt x="473" y="5734"/>
                    <a:pt x="1071" y="5734"/>
                  </a:cubicBezTo>
                  <a:cubicBezTo>
                    <a:pt x="1639" y="5734"/>
                    <a:pt x="2111" y="5261"/>
                    <a:pt x="2111" y="4663"/>
                  </a:cubicBezTo>
                  <a:cubicBezTo>
                    <a:pt x="2111" y="4474"/>
                    <a:pt x="2269" y="4316"/>
                    <a:pt x="2489" y="4316"/>
                  </a:cubicBezTo>
                  <a:cubicBezTo>
                    <a:pt x="3182" y="4316"/>
                    <a:pt x="3812" y="4033"/>
                    <a:pt x="4285" y="3529"/>
                  </a:cubicBezTo>
                  <a:cubicBezTo>
                    <a:pt x="4758" y="2993"/>
                    <a:pt x="5010" y="2331"/>
                    <a:pt x="4947" y="1670"/>
                  </a:cubicBezTo>
                  <a:cubicBezTo>
                    <a:pt x="4884" y="725"/>
                    <a:pt x="4127" y="0"/>
                    <a:pt x="321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85"/>
            <p:cNvSpPr/>
            <p:nvPr/>
          </p:nvSpPr>
          <p:spPr>
            <a:xfrm>
              <a:off x="-20054225" y="4175575"/>
              <a:ext cx="18125" cy="125250"/>
            </a:xfrm>
            <a:custGeom>
              <a:rect b="b" l="l" r="r" t="t"/>
              <a:pathLst>
                <a:path extrusionOk="0" h="5010" w="725">
                  <a:moveTo>
                    <a:pt x="347" y="0"/>
                  </a:moveTo>
                  <a:cubicBezTo>
                    <a:pt x="158" y="0"/>
                    <a:pt x="0" y="158"/>
                    <a:pt x="0" y="347"/>
                  </a:cubicBezTo>
                  <a:lnTo>
                    <a:pt x="0" y="4632"/>
                  </a:lnTo>
                  <a:cubicBezTo>
                    <a:pt x="0" y="4852"/>
                    <a:pt x="158" y="5010"/>
                    <a:pt x="347" y="5010"/>
                  </a:cubicBezTo>
                  <a:cubicBezTo>
                    <a:pt x="567" y="5010"/>
                    <a:pt x="725" y="4852"/>
                    <a:pt x="725" y="4632"/>
                  </a:cubicBezTo>
                  <a:lnTo>
                    <a:pt x="725" y="347"/>
                  </a:lnTo>
                  <a:cubicBezTo>
                    <a:pt x="725" y="158"/>
                    <a:pt x="567"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85"/>
            <p:cNvSpPr/>
            <p:nvPr/>
          </p:nvSpPr>
          <p:spPr>
            <a:xfrm>
              <a:off x="-20197575" y="4085775"/>
              <a:ext cx="132350" cy="125250"/>
            </a:xfrm>
            <a:custGeom>
              <a:rect b="b" l="l" r="r" t="t"/>
              <a:pathLst>
                <a:path extrusionOk="0" h="5010" w="5294">
                  <a:moveTo>
                    <a:pt x="2521" y="2175"/>
                  </a:moveTo>
                  <a:cubicBezTo>
                    <a:pt x="2710" y="2175"/>
                    <a:pt x="2867" y="2332"/>
                    <a:pt x="2867" y="2521"/>
                  </a:cubicBezTo>
                  <a:cubicBezTo>
                    <a:pt x="2867" y="2710"/>
                    <a:pt x="2710" y="2868"/>
                    <a:pt x="2521" y="2868"/>
                  </a:cubicBezTo>
                  <a:cubicBezTo>
                    <a:pt x="2300" y="2868"/>
                    <a:pt x="2143" y="2710"/>
                    <a:pt x="2143" y="2521"/>
                  </a:cubicBezTo>
                  <a:cubicBezTo>
                    <a:pt x="2174" y="2332"/>
                    <a:pt x="2300" y="2175"/>
                    <a:pt x="2521" y="2175"/>
                  </a:cubicBezTo>
                  <a:close/>
                  <a:moveTo>
                    <a:pt x="3245" y="3592"/>
                  </a:moveTo>
                  <a:cubicBezTo>
                    <a:pt x="3466" y="3592"/>
                    <a:pt x="3623" y="3750"/>
                    <a:pt x="3623" y="3939"/>
                  </a:cubicBezTo>
                  <a:cubicBezTo>
                    <a:pt x="3623" y="4128"/>
                    <a:pt x="3466" y="4285"/>
                    <a:pt x="3245" y="4285"/>
                  </a:cubicBezTo>
                  <a:cubicBezTo>
                    <a:pt x="3056" y="4285"/>
                    <a:pt x="2899" y="4128"/>
                    <a:pt x="2899" y="3939"/>
                  </a:cubicBezTo>
                  <a:cubicBezTo>
                    <a:pt x="2867" y="3750"/>
                    <a:pt x="3056" y="3592"/>
                    <a:pt x="3245" y="3592"/>
                  </a:cubicBezTo>
                  <a:close/>
                  <a:moveTo>
                    <a:pt x="378" y="1"/>
                  </a:moveTo>
                  <a:cubicBezTo>
                    <a:pt x="189" y="1"/>
                    <a:pt x="32" y="158"/>
                    <a:pt x="32" y="347"/>
                  </a:cubicBezTo>
                  <a:lnTo>
                    <a:pt x="32" y="2490"/>
                  </a:lnTo>
                  <a:cubicBezTo>
                    <a:pt x="0" y="3403"/>
                    <a:pt x="662" y="4096"/>
                    <a:pt x="1481" y="4254"/>
                  </a:cubicBezTo>
                  <a:cubicBezTo>
                    <a:pt x="1576" y="4695"/>
                    <a:pt x="1954" y="5010"/>
                    <a:pt x="2395" y="5010"/>
                  </a:cubicBezTo>
                  <a:lnTo>
                    <a:pt x="5041" y="5010"/>
                  </a:lnTo>
                  <a:lnTo>
                    <a:pt x="5041" y="3939"/>
                  </a:lnTo>
                  <a:cubicBezTo>
                    <a:pt x="5041" y="3655"/>
                    <a:pt x="5136" y="3435"/>
                    <a:pt x="5293" y="3246"/>
                  </a:cubicBezTo>
                  <a:cubicBezTo>
                    <a:pt x="4474" y="1355"/>
                    <a:pt x="2584" y="1"/>
                    <a:pt x="3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85"/>
            <p:cNvSpPr/>
            <p:nvPr/>
          </p:nvSpPr>
          <p:spPr>
            <a:xfrm>
              <a:off x="-20179475" y="4229925"/>
              <a:ext cx="125275" cy="142575"/>
            </a:xfrm>
            <a:custGeom>
              <a:rect b="b" l="l" r="r" t="t"/>
              <a:pathLst>
                <a:path extrusionOk="0" h="5703" w="5011">
                  <a:moveTo>
                    <a:pt x="2521" y="693"/>
                  </a:moveTo>
                  <a:cubicBezTo>
                    <a:pt x="3120" y="693"/>
                    <a:pt x="3592" y="1166"/>
                    <a:pt x="3592" y="1764"/>
                  </a:cubicBezTo>
                  <a:cubicBezTo>
                    <a:pt x="3592" y="2300"/>
                    <a:pt x="3120" y="2836"/>
                    <a:pt x="2521" y="2836"/>
                  </a:cubicBezTo>
                  <a:cubicBezTo>
                    <a:pt x="1954" y="2836"/>
                    <a:pt x="1482" y="2363"/>
                    <a:pt x="1482" y="1764"/>
                  </a:cubicBezTo>
                  <a:cubicBezTo>
                    <a:pt x="1482" y="1166"/>
                    <a:pt x="1954" y="693"/>
                    <a:pt x="2521" y="693"/>
                  </a:cubicBezTo>
                  <a:close/>
                  <a:moveTo>
                    <a:pt x="1797" y="0"/>
                  </a:moveTo>
                  <a:cubicBezTo>
                    <a:pt x="883" y="0"/>
                    <a:pt x="95" y="693"/>
                    <a:pt x="64" y="1638"/>
                  </a:cubicBezTo>
                  <a:cubicBezTo>
                    <a:pt x="1" y="2363"/>
                    <a:pt x="253" y="2962"/>
                    <a:pt x="726" y="3497"/>
                  </a:cubicBezTo>
                  <a:cubicBezTo>
                    <a:pt x="1198" y="4001"/>
                    <a:pt x="1828" y="4285"/>
                    <a:pt x="2521" y="4285"/>
                  </a:cubicBezTo>
                  <a:cubicBezTo>
                    <a:pt x="2742" y="4285"/>
                    <a:pt x="2899" y="4442"/>
                    <a:pt x="2899" y="4631"/>
                  </a:cubicBezTo>
                  <a:cubicBezTo>
                    <a:pt x="2899" y="5230"/>
                    <a:pt x="3372" y="5702"/>
                    <a:pt x="3939" y="5702"/>
                  </a:cubicBezTo>
                  <a:cubicBezTo>
                    <a:pt x="4538" y="5702"/>
                    <a:pt x="5010" y="5230"/>
                    <a:pt x="5010" y="4631"/>
                  </a:cubicBezTo>
                  <a:lnTo>
                    <a:pt x="5010" y="3497"/>
                  </a:lnTo>
                  <a:cubicBezTo>
                    <a:pt x="4601" y="3340"/>
                    <a:pt x="4317" y="2899"/>
                    <a:pt x="4317" y="2458"/>
                  </a:cubicBezTo>
                  <a:lnTo>
                    <a:pt x="431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85"/>
            <p:cNvSpPr/>
            <p:nvPr/>
          </p:nvSpPr>
          <p:spPr>
            <a:xfrm>
              <a:off x="-20125125" y="4263775"/>
              <a:ext cx="18150" cy="18150"/>
            </a:xfrm>
            <a:custGeom>
              <a:rect b="b" l="l" r="r" t="t"/>
              <a:pathLst>
                <a:path extrusionOk="0" h="726" w="726">
                  <a:moveTo>
                    <a:pt x="347" y="1"/>
                  </a:moveTo>
                  <a:cubicBezTo>
                    <a:pt x="158" y="1"/>
                    <a:pt x="1" y="158"/>
                    <a:pt x="1" y="347"/>
                  </a:cubicBezTo>
                  <a:cubicBezTo>
                    <a:pt x="1" y="568"/>
                    <a:pt x="158" y="725"/>
                    <a:pt x="347" y="725"/>
                  </a:cubicBezTo>
                  <a:cubicBezTo>
                    <a:pt x="568" y="725"/>
                    <a:pt x="725" y="568"/>
                    <a:pt x="725" y="347"/>
                  </a:cubicBezTo>
                  <a:cubicBezTo>
                    <a:pt x="725" y="221"/>
                    <a:pt x="568"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23" name="Google Shape;2723;p85"/>
          <p:cNvGrpSpPr/>
          <p:nvPr/>
        </p:nvGrpSpPr>
        <p:grpSpPr>
          <a:xfrm>
            <a:off x="5200071" y="1687520"/>
            <a:ext cx="449325" cy="453426"/>
            <a:chOff x="-18271050" y="3333200"/>
            <a:chExt cx="304050" cy="306825"/>
          </a:xfrm>
        </p:grpSpPr>
        <p:sp>
          <p:nvSpPr>
            <p:cNvPr id="2724" name="Google Shape;2724;p85"/>
            <p:cNvSpPr/>
            <p:nvPr/>
          </p:nvSpPr>
          <p:spPr>
            <a:xfrm>
              <a:off x="-18271050" y="3407650"/>
              <a:ext cx="63025" cy="79575"/>
            </a:xfrm>
            <a:custGeom>
              <a:rect b="b" l="l" r="r" t="t"/>
              <a:pathLst>
                <a:path extrusionOk="0" h="3183" w="2521">
                  <a:moveTo>
                    <a:pt x="1765" y="0"/>
                  </a:moveTo>
                  <a:cubicBezTo>
                    <a:pt x="788" y="0"/>
                    <a:pt x="0" y="788"/>
                    <a:pt x="0" y="1764"/>
                  </a:cubicBezTo>
                  <a:cubicBezTo>
                    <a:pt x="0" y="2363"/>
                    <a:pt x="284" y="2867"/>
                    <a:pt x="694" y="3182"/>
                  </a:cubicBezTo>
                  <a:cubicBezTo>
                    <a:pt x="694" y="1733"/>
                    <a:pt x="1544" y="567"/>
                    <a:pt x="2521" y="158"/>
                  </a:cubicBezTo>
                  <a:cubicBezTo>
                    <a:pt x="2300" y="32"/>
                    <a:pt x="2048" y="0"/>
                    <a:pt x="17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85"/>
            <p:cNvSpPr/>
            <p:nvPr/>
          </p:nvSpPr>
          <p:spPr>
            <a:xfrm>
              <a:off x="-18030050" y="3406850"/>
              <a:ext cx="63050" cy="79575"/>
            </a:xfrm>
            <a:custGeom>
              <a:rect b="b" l="l" r="r" t="t"/>
              <a:pathLst>
                <a:path extrusionOk="0" h="3183" w="2522">
                  <a:moveTo>
                    <a:pt x="757" y="1"/>
                  </a:moveTo>
                  <a:cubicBezTo>
                    <a:pt x="474" y="1"/>
                    <a:pt x="253" y="64"/>
                    <a:pt x="1" y="158"/>
                  </a:cubicBezTo>
                  <a:cubicBezTo>
                    <a:pt x="978" y="568"/>
                    <a:pt x="1828" y="1733"/>
                    <a:pt x="1828" y="3183"/>
                  </a:cubicBezTo>
                  <a:cubicBezTo>
                    <a:pt x="2238" y="2868"/>
                    <a:pt x="2521" y="2332"/>
                    <a:pt x="2521" y="1765"/>
                  </a:cubicBezTo>
                  <a:cubicBezTo>
                    <a:pt x="2521" y="788"/>
                    <a:pt x="1734" y="1"/>
                    <a:pt x="75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85"/>
            <p:cNvSpPr/>
            <p:nvPr/>
          </p:nvSpPr>
          <p:spPr>
            <a:xfrm>
              <a:off x="-18136375" y="3549400"/>
              <a:ext cx="35475" cy="32325"/>
            </a:xfrm>
            <a:custGeom>
              <a:rect b="b" l="l" r="r" t="t"/>
              <a:pathLst>
                <a:path extrusionOk="0" h="1293" w="1419">
                  <a:moveTo>
                    <a:pt x="725" y="1"/>
                  </a:moveTo>
                  <a:cubicBezTo>
                    <a:pt x="347" y="1"/>
                    <a:pt x="95" y="222"/>
                    <a:pt x="1" y="600"/>
                  </a:cubicBezTo>
                  <a:lnTo>
                    <a:pt x="725" y="1293"/>
                  </a:lnTo>
                  <a:lnTo>
                    <a:pt x="1419" y="600"/>
                  </a:lnTo>
                  <a:cubicBezTo>
                    <a:pt x="1355" y="285"/>
                    <a:pt x="1072" y="1"/>
                    <a:pt x="72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85"/>
            <p:cNvSpPr/>
            <p:nvPr/>
          </p:nvSpPr>
          <p:spPr>
            <a:xfrm>
              <a:off x="-18233250" y="3423625"/>
              <a:ext cx="230800" cy="216400"/>
            </a:xfrm>
            <a:custGeom>
              <a:rect b="b" l="l" r="r" t="t"/>
              <a:pathLst>
                <a:path extrusionOk="0" h="8656" w="9232">
                  <a:moveTo>
                    <a:pt x="2427" y="2890"/>
                  </a:moveTo>
                  <a:cubicBezTo>
                    <a:pt x="2616" y="2890"/>
                    <a:pt x="2773" y="3047"/>
                    <a:pt x="2773" y="3268"/>
                  </a:cubicBezTo>
                  <a:cubicBezTo>
                    <a:pt x="2773" y="3457"/>
                    <a:pt x="2616" y="3614"/>
                    <a:pt x="2427" y="3614"/>
                  </a:cubicBezTo>
                  <a:cubicBezTo>
                    <a:pt x="2238" y="3614"/>
                    <a:pt x="2080" y="3457"/>
                    <a:pt x="2080" y="3268"/>
                  </a:cubicBezTo>
                  <a:cubicBezTo>
                    <a:pt x="2080" y="3047"/>
                    <a:pt x="2238" y="2890"/>
                    <a:pt x="2427" y="2890"/>
                  </a:cubicBezTo>
                  <a:close/>
                  <a:moveTo>
                    <a:pt x="6711" y="2890"/>
                  </a:moveTo>
                  <a:cubicBezTo>
                    <a:pt x="6900" y="2890"/>
                    <a:pt x="7089" y="3047"/>
                    <a:pt x="7089" y="3268"/>
                  </a:cubicBezTo>
                  <a:cubicBezTo>
                    <a:pt x="7058" y="3457"/>
                    <a:pt x="6900" y="3614"/>
                    <a:pt x="6711" y="3614"/>
                  </a:cubicBezTo>
                  <a:cubicBezTo>
                    <a:pt x="6522" y="3614"/>
                    <a:pt x="6365" y="3457"/>
                    <a:pt x="6365" y="3268"/>
                  </a:cubicBezTo>
                  <a:cubicBezTo>
                    <a:pt x="6365" y="3047"/>
                    <a:pt x="6522" y="2890"/>
                    <a:pt x="6711" y="2890"/>
                  </a:cubicBezTo>
                  <a:close/>
                  <a:moveTo>
                    <a:pt x="2066" y="0"/>
                  </a:moveTo>
                  <a:cubicBezTo>
                    <a:pt x="1647" y="0"/>
                    <a:pt x="1224" y="147"/>
                    <a:pt x="883" y="464"/>
                  </a:cubicBezTo>
                  <a:cubicBezTo>
                    <a:pt x="316" y="999"/>
                    <a:pt x="1" y="1724"/>
                    <a:pt x="1" y="2543"/>
                  </a:cubicBezTo>
                  <a:cubicBezTo>
                    <a:pt x="1" y="4528"/>
                    <a:pt x="1765" y="8308"/>
                    <a:pt x="4285" y="8655"/>
                  </a:cubicBezTo>
                  <a:lnTo>
                    <a:pt x="4285" y="6985"/>
                  </a:lnTo>
                  <a:lnTo>
                    <a:pt x="3372" y="6103"/>
                  </a:lnTo>
                  <a:lnTo>
                    <a:pt x="3340" y="6040"/>
                  </a:lnTo>
                  <a:cubicBezTo>
                    <a:pt x="3246" y="5977"/>
                    <a:pt x="3214" y="5883"/>
                    <a:pt x="3214" y="5820"/>
                  </a:cubicBezTo>
                  <a:cubicBezTo>
                    <a:pt x="3214" y="5032"/>
                    <a:pt x="3844" y="4402"/>
                    <a:pt x="4632" y="4402"/>
                  </a:cubicBezTo>
                  <a:cubicBezTo>
                    <a:pt x="5420" y="4402"/>
                    <a:pt x="6050" y="5032"/>
                    <a:pt x="6050" y="5820"/>
                  </a:cubicBezTo>
                  <a:cubicBezTo>
                    <a:pt x="6050" y="5883"/>
                    <a:pt x="6018" y="6009"/>
                    <a:pt x="5924" y="6040"/>
                  </a:cubicBezTo>
                  <a:lnTo>
                    <a:pt x="4947" y="6985"/>
                  </a:lnTo>
                  <a:lnTo>
                    <a:pt x="4947" y="8655"/>
                  </a:lnTo>
                  <a:cubicBezTo>
                    <a:pt x="7436" y="8340"/>
                    <a:pt x="9232" y="4559"/>
                    <a:pt x="9232" y="2543"/>
                  </a:cubicBezTo>
                  <a:cubicBezTo>
                    <a:pt x="9232" y="1724"/>
                    <a:pt x="8917" y="999"/>
                    <a:pt x="8349" y="464"/>
                  </a:cubicBezTo>
                  <a:cubicBezTo>
                    <a:pt x="7984" y="157"/>
                    <a:pt x="7553" y="14"/>
                    <a:pt x="7131" y="14"/>
                  </a:cubicBezTo>
                  <a:cubicBezTo>
                    <a:pt x="6425" y="14"/>
                    <a:pt x="5747" y="415"/>
                    <a:pt x="5451" y="1125"/>
                  </a:cubicBezTo>
                  <a:lnTo>
                    <a:pt x="5230" y="1755"/>
                  </a:lnTo>
                  <a:cubicBezTo>
                    <a:pt x="5104" y="2039"/>
                    <a:pt x="4852" y="2197"/>
                    <a:pt x="4600" y="2197"/>
                  </a:cubicBezTo>
                  <a:cubicBezTo>
                    <a:pt x="4317" y="2197"/>
                    <a:pt x="4033" y="2039"/>
                    <a:pt x="3970" y="1755"/>
                  </a:cubicBezTo>
                  <a:lnTo>
                    <a:pt x="3718" y="1125"/>
                  </a:lnTo>
                  <a:cubicBezTo>
                    <a:pt x="3461" y="414"/>
                    <a:pt x="2771" y="0"/>
                    <a:pt x="206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85"/>
            <p:cNvSpPr/>
            <p:nvPr/>
          </p:nvSpPr>
          <p:spPr>
            <a:xfrm>
              <a:off x="-18231675" y="3333200"/>
              <a:ext cx="220575" cy="125650"/>
            </a:xfrm>
            <a:custGeom>
              <a:rect b="b" l="l" r="r" t="t"/>
              <a:pathLst>
                <a:path extrusionOk="0" h="5026" w="8823">
                  <a:moveTo>
                    <a:pt x="3088" y="1088"/>
                  </a:moveTo>
                  <a:cubicBezTo>
                    <a:pt x="3277" y="1088"/>
                    <a:pt x="3435" y="1245"/>
                    <a:pt x="3435" y="1434"/>
                  </a:cubicBezTo>
                  <a:lnTo>
                    <a:pt x="3435" y="2159"/>
                  </a:lnTo>
                  <a:cubicBezTo>
                    <a:pt x="3435" y="2348"/>
                    <a:pt x="3277" y="2506"/>
                    <a:pt x="3088" y="2506"/>
                  </a:cubicBezTo>
                  <a:cubicBezTo>
                    <a:pt x="2868" y="2506"/>
                    <a:pt x="2710" y="2348"/>
                    <a:pt x="2710" y="2159"/>
                  </a:cubicBezTo>
                  <a:lnTo>
                    <a:pt x="2710" y="1434"/>
                  </a:lnTo>
                  <a:cubicBezTo>
                    <a:pt x="2710" y="1245"/>
                    <a:pt x="2868" y="1088"/>
                    <a:pt x="3088" y="1088"/>
                  </a:cubicBezTo>
                  <a:close/>
                  <a:moveTo>
                    <a:pt x="5955" y="1088"/>
                  </a:moveTo>
                  <a:cubicBezTo>
                    <a:pt x="6144" y="1088"/>
                    <a:pt x="6302" y="1245"/>
                    <a:pt x="6302" y="1434"/>
                  </a:cubicBezTo>
                  <a:lnTo>
                    <a:pt x="6302" y="2159"/>
                  </a:lnTo>
                  <a:cubicBezTo>
                    <a:pt x="6302" y="2348"/>
                    <a:pt x="6144" y="2506"/>
                    <a:pt x="5955" y="2506"/>
                  </a:cubicBezTo>
                  <a:cubicBezTo>
                    <a:pt x="5735" y="2506"/>
                    <a:pt x="5577" y="2348"/>
                    <a:pt x="5577" y="2159"/>
                  </a:cubicBezTo>
                  <a:lnTo>
                    <a:pt x="5577" y="1434"/>
                  </a:lnTo>
                  <a:cubicBezTo>
                    <a:pt x="5577" y="1245"/>
                    <a:pt x="5735" y="1088"/>
                    <a:pt x="5955" y="1088"/>
                  </a:cubicBezTo>
                  <a:close/>
                  <a:moveTo>
                    <a:pt x="4537" y="1781"/>
                  </a:moveTo>
                  <a:cubicBezTo>
                    <a:pt x="4726" y="1781"/>
                    <a:pt x="4884" y="1938"/>
                    <a:pt x="4884" y="2159"/>
                  </a:cubicBezTo>
                  <a:lnTo>
                    <a:pt x="4884" y="2852"/>
                  </a:lnTo>
                  <a:cubicBezTo>
                    <a:pt x="4884" y="3041"/>
                    <a:pt x="4726" y="3199"/>
                    <a:pt x="4537" y="3199"/>
                  </a:cubicBezTo>
                  <a:cubicBezTo>
                    <a:pt x="4317" y="3199"/>
                    <a:pt x="4159" y="3041"/>
                    <a:pt x="4159" y="2852"/>
                  </a:cubicBezTo>
                  <a:lnTo>
                    <a:pt x="4159" y="2159"/>
                  </a:lnTo>
                  <a:cubicBezTo>
                    <a:pt x="4159" y="1938"/>
                    <a:pt x="4317" y="1781"/>
                    <a:pt x="4537" y="1781"/>
                  </a:cubicBezTo>
                  <a:close/>
                  <a:moveTo>
                    <a:pt x="4427" y="1"/>
                  </a:moveTo>
                  <a:cubicBezTo>
                    <a:pt x="4372" y="1"/>
                    <a:pt x="4317" y="17"/>
                    <a:pt x="4254" y="48"/>
                  </a:cubicBezTo>
                  <a:lnTo>
                    <a:pt x="3655" y="395"/>
                  </a:lnTo>
                  <a:lnTo>
                    <a:pt x="2994" y="237"/>
                  </a:lnTo>
                  <a:cubicBezTo>
                    <a:pt x="2964" y="230"/>
                    <a:pt x="2934" y="226"/>
                    <a:pt x="2905" y="226"/>
                  </a:cubicBezTo>
                  <a:cubicBezTo>
                    <a:pt x="2810" y="226"/>
                    <a:pt x="2719" y="267"/>
                    <a:pt x="2647" y="363"/>
                  </a:cubicBezTo>
                  <a:lnTo>
                    <a:pt x="2175" y="836"/>
                  </a:lnTo>
                  <a:lnTo>
                    <a:pt x="1481" y="867"/>
                  </a:lnTo>
                  <a:cubicBezTo>
                    <a:pt x="1387" y="867"/>
                    <a:pt x="1261" y="962"/>
                    <a:pt x="1166" y="1088"/>
                  </a:cubicBezTo>
                  <a:lnTo>
                    <a:pt x="851" y="1655"/>
                  </a:lnTo>
                  <a:cubicBezTo>
                    <a:pt x="599" y="1749"/>
                    <a:pt x="127" y="1875"/>
                    <a:pt x="1" y="2096"/>
                  </a:cubicBezTo>
                  <a:cubicBezTo>
                    <a:pt x="851" y="2159"/>
                    <a:pt x="1450" y="2380"/>
                    <a:pt x="1922" y="2821"/>
                  </a:cubicBezTo>
                  <a:cubicBezTo>
                    <a:pt x="2994" y="2821"/>
                    <a:pt x="3907" y="3451"/>
                    <a:pt x="4285" y="4396"/>
                  </a:cubicBezTo>
                  <a:lnTo>
                    <a:pt x="4537" y="5026"/>
                  </a:lnTo>
                  <a:lnTo>
                    <a:pt x="4726" y="4396"/>
                  </a:lnTo>
                  <a:cubicBezTo>
                    <a:pt x="5104" y="3451"/>
                    <a:pt x="6018" y="2821"/>
                    <a:pt x="7058" y="2821"/>
                  </a:cubicBezTo>
                  <a:cubicBezTo>
                    <a:pt x="7486" y="2421"/>
                    <a:pt x="7992" y="2150"/>
                    <a:pt x="8623" y="2150"/>
                  </a:cubicBezTo>
                  <a:cubicBezTo>
                    <a:pt x="8688" y="2150"/>
                    <a:pt x="8754" y="2153"/>
                    <a:pt x="8822" y="2159"/>
                  </a:cubicBezTo>
                  <a:cubicBezTo>
                    <a:pt x="8791" y="2033"/>
                    <a:pt x="8696" y="1938"/>
                    <a:pt x="8633" y="1907"/>
                  </a:cubicBezTo>
                  <a:lnTo>
                    <a:pt x="8003" y="1655"/>
                  </a:lnTo>
                  <a:lnTo>
                    <a:pt x="7688" y="1088"/>
                  </a:lnTo>
                  <a:cubicBezTo>
                    <a:pt x="7656" y="962"/>
                    <a:pt x="7530" y="867"/>
                    <a:pt x="7373" y="867"/>
                  </a:cubicBezTo>
                  <a:lnTo>
                    <a:pt x="6711" y="836"/>
                  </a:lnTo>
                  <a:lnTo>
                    <a:pt x="6239" y="363"/>
                  </a:lnTo>
                  <a:cubicBezTo>
                    <a:pt x="6144" y="300"/>
                    <a:pt x="5987" y="237"/>
                    <a:pt x="5861" y="237"/>
                  </a:cubicBezTo>
                  <a:lnTo>
                    <a:pt x="5199" y="395"/>
                  </a:lnTo>
                  <a:lnTo>
                    <a:pt x="4600" y="48"/>
                  </a:lnTo>
                  <a:cubicBezTo>
                    <a:pt x="4537" y="17"/>
                    <a:pt x="4482" y="1"/>
                    <a:pt x="442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29" name="Google Shape;2729;p85"/>
          <p:cNvGrpSpPr/>
          <p:nvPr/>
        </p:nvGrpSpPr>
        <p:grpSpPr>
          <a:xfrm>
            <a:off x="5200644" y="2244171"/>
            <a:ext cx="448180" cy="448143"/>
            <a:chOff x="-18270275" y="3710875"/>
            <a:chExt cx="303275" cy="303250"/>
          </a:xfrm>
        </p:grpSpPr>
        <p:sp>
          <p:nvSpPr>
            <p:cNvPr id="2730" name="Google Shape;2730;p85"/>
            <p:cNvSpPr/>
            <p:nvPr/>
          </p:nvSpPr>
          <p:spPr>
            <a:xfrm>
              <a:off x="-18240325" y="3896975"/>
              <a:ext cx="59875" cy="71475"/>
            </a:xfrm>
            <a:custGeom>
              <a:rect b="b" l="l" r="r" t="t"/>
              <a:pathLst>
                <a:path extrusionOk="0" h="2859" w="2395">
                  <a:moveTo>
                    <a:pt x="1520" y="0"/>
                  </a:moveTo>
                  <a:cubicBezTo>
                    <a:pt x="1300" y="0"/>
                    <a:pt x="1085" y="84"/>
                    <a:pt x="945" y="244"/>
                  </a:cubicBezTo>
                  <a:lnTo>
                    <a:pt x="0" y="1189"/>
                  </a:lnTo>
                  <a:cubicBezTo>
                    <a:pt x="725" y="1220"/>
                    <a:pt x="1418" y="1567"/>
                    <a:pt x="1827" y="2165"/>
                  </a:cubicBezTo>
                  <a:cubicBezTo>
                    <a:pt x="1827" y="2165"/>
                    <a:pt x="2048" y="2386"/>
                    <a:pt x="2395" y="2859"/>
                  </a:cubicBezTo>
                  <a:cubicBezTo>
                    <a:pt x="2395" y="2670"/>
                    <a:pt x="2363" y="2512"/>
                    <a:pt x="2363" y="2354"/>
                  </a:cubicBezTo>
                  <a:lnTo>
                    <a:pt x="2363" y="811"/>
                  </a:lnTo>
                  <a:cubicBezTo>
                    <a:pt x="2363" y="496"/>
                    <a:pt x="2205" y="244"/>
                    <a:pt x="1890" y="86"/>
                  </a:cubicBezTo>
                  <a:cubicBezTo>
                    <a:pt x="1775" y="28"/>
                    <a:pt x="1647" y="0"/>
                    <a:pt x="152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85"/>
            <p:cNvSpPr/>
            <p:nvPr/>
          </p:nvSpPr>
          <p:spPr>
            <a:xfrm>
              <a:off x="-18254500" y="3765100"/>
              <a:ext cx="267800" cy="249025"/>
            </a:xfrm>
            <a:custGeom>
              <a:rect b="b" l="l" r="r" t="t"/>
              <a:pathLst>
                <a:path extrusionOk="0" h="9961" w="10712">
                  <a:moveTo>
                    <a:pt x="2583" y="2880"/>
                  </a:moveTo>
                  <a:cubicBezTo>
                    <a:pt x="2670" y="2880"/>
                    <a:pt x="2757" y="2919"/>
                    <a:pt x="2835" y="2998"/>
                  </a:cubicBezTo>
                  <a:lnTo>
                    <a:pt x="3560" y="3691"/>
                  </a:lnTo>
                  <a:cubicBezTo>
                    <a:pt x="3718" y="3849"/>
                    <a:pt x="3718" y="4038"/>
                    <a:pt x="3560" y="4195"/>
                  </a:cubicBezTo>
                  <a:cubicBezTo>
                    <a:pt x="3466" y="4290"/>
                    <a:pt x="3403" y="4321"/>
                    <a:pt x="3308" y="4321"/>
                  </a:cubicBezTo>
                  <a:cubicBezTo>
                    <a:pt x="3245" y="4321"/>
                    <a:pt x="3119" y="4290"/>
                    <a:pt x="3088" y="4195"/>
                  </a:cubicBezTo>
                  <a:lnTo>
                    <a:pt x="2363" y="3502"/>
                  </a:lnTo>
                  <a:cubicBezTo>
                    <a:pt x="2174" y="3345"/>
                    <a:pt x="2174" y="3093"/>
                    <a:pt x="2331" y="2998"/>
                  </a:cubicBezTo>
                  <a:cubicBezTo>
                    <a:pt x="2410" y="2919"/>
                    <a:pt x="2497" y="2880"/>
                    <a:pt x="2583" y="2880"/>
                  </a:cubicBezTo>
                  <a:close/>
                  <a:moveTo>
                    <a:pt x="8286" y="2880"/>
                  </a:moveTo>
                  <a:cubicBezTo>
                    <a:pt x="8372" y="2880"/>
                    <a:pt x="8459" y="2919"/>
                    <a:pt x="8538" y="2998"/>
                  </a:cubicBezTo>
                  <a:cubicBezTo>
                    <a:pt x="8695" y="3156"/>
                    <a:pt x="8695" y="3345"/>
                    <a:pt x="8538" y="3502"/>
                  </a:cubicBezTo>
                  <a:lnTo>
                    <a:pt x="7845" y="4195"/>
                  </a:lnTo>
                  <a:cubicBezTo>
                    <a:pt x="7750" y="4290"/>
                    <a:pt x="7687" y="4321"/>
                    <a:pt x="7593" y="4321"/>
                  </a:cubicBezTo>
                  <a:cubicBezTo>
                    <a:pt x="7530" y="4321"/>
                    <a:pt x="7404" y="4290"/>
                    <a:pt x="7372" y="4195"/>
                  </a:cubicBezTo>
                  <a:cubicBezTo>
                    <a:pt x="7183" y="4038"/>
                    <a:pt x="7183" y="3817"/>
                    <a:pt x="7341" y="3691"/>
                  </a:cubicBezTo>
                  <a:lnTo>
                    <a:pt x="8034" y="2998"/>
                  </a:lnTo>
                  <a:cubicBezTo>
                    <a:pt x="8113" y="2919"/>
                    <a:pt x="8199" y="2880"/>
                    <a:pt x="8286" y="2880"/>
                  </a:cubicBezTo>
                  <a:close/>
                  <a:moveTo>
                    <a:pt x="5272" y="0"/>
                  </a:moveTo>
                  <a:cubicBezTo>
                    <a:pt x="3911" y="0"/>
                    <a:pt x="2618" y="504"/>
                    <a:pt x="1607" y="1486"/>
                  </a:cubicBezTo>
                  <a:cubicBezTo>
                    <a:pt x="567" y="2526"/>
                    <a:pt x="0" y="3849"/>
                    <a:pt x="0" y="5361"/>
                  </a:cubicBezTo>
                  <a:lnTo>
                    <a:pt x="0" y="5897"/>
                  </a:lnTo>
                  <a:lnTo>
                    <a:pt x="977" y="4983"/>
                  </a:lnTo>
                  <a:cubicBezTo>
                    <a:pt x="1267" y="4693"/>
                    <a:pt x="1651" y="4534"/>
                    <a:pt x="2044" y="4534"/>
                  </a:cubicBezTo>
                  <a:cubicBezTo>
                    <a:pt x="2291" y="4534"/>
                    <a:pt x="2541" y="4597"/>
                    <a:pt x="2772" y="4731"/>
                  </a:cubicBezTo>
                  <a:cubicBezTo>
                    <a:pt x="3277" y="4983"/>
                    <a:pt x="3623" y="5519"/>
                    <a:pt x="3623" y="6086"/>
                  </a:cubicBezTo>
                  <a:lnTo>
                    <a:pt x="3623" y="7629"/>
                  </a:lnTo>
                  <a:cubicBezTo>
                    <a:pt x="3623" y="8575"/>
                    <a:pt x="4190" y="9709"/>
                    <a:pt x="5041" y="9961"/>
                  </a:cubicBezTo>
                  <a:lnTo>
                    <a:pt x="5041" y="8701"/>
                  </a:lnTo>
                  <a:lnTo>
                    <a:pt x="4411" y="7913"/>
                  </a:lnTo>
                  <a:cubicBezTo>
                    <a:pt x="4379" y="7818"/>
                    <a:pt x="4348" y="7755"/>
                    <a:pt x="4348" y="7661"/>
                  </a:cubicBezTo>
                  <a:cubicBezTo>
                    <a:pt x="4348" y="7062"/>
                    <a:pt x="4820" y="6590"/>
                    <a:pt x="5387" y="6590"/>
                  </a:cubicBezTo>
                  <a:cubicBezTo>
                    <a:pt x="5986" y="6590"/>
                    <a:pt x="6459" y="7062"/>
                    <a:pt x="6459" y="7661"/>
                  </a:cubicBezTo>
                  <a:cubicBezTo>
                    <a:pt x="6459" y="7755"/>
                    <a:pt x="6427" y="7818"/>
                    <a:pt x="6396" y="7913"/>
                  </a:cubicBezTo>
                  <a:lnTo>
                    <a:pt x="5765" y="8701"/>
                  </a:lnTo>
                  <a:lnTo>
                    <a:pt x="5765" y="9961"/>
                  </a:lnTo>
                  <a:cubicBezTo>
                    <a:pt x="6616" y="9709"/>
                    <a:pt x="7183" y="8575"/>
                    <a:pt x="7183" y="7629"/>
                  </a:cubicBezTo>
                  <a:lnTo>
                    <a:pt x="7183" y="6086"/>
                  </a:lnTo>
                  <a:cubicBezTo>
                    <a:pt x="7183" y="5519"/>
                    <a:pt x="7498" y="4983"/>
                    <a:pt x="8034" y="4731"/>
                  </a:cubicBezTo>
                  <a:cubicBezTo>
                    <a:pt x="8265" y="4597"/>
                    <a:pt x="8511" y="4534"/>
                    <a:pt x="8752" y="4534"/>
                  </a:cubicBezTo>
                  <a:cubicBezTo>
                    <a:pt x="9135" y="4534"/>
                    <a:pt x="9508" y="4693"/>
                    <a:pt x="9798" y="4983"/>
                  </a:cubicBezTo>
                  <a:lnTo>
                    <a:pt x="10712" y="5897"/>
                  </a:lnTo>
                  <a:lnTo>
                    <a:pt x="10712" y="5550"/>
                  </a:lnTo>
                  <a:cubicBezTo>
                    <a:pt x="10712" y="2557"/>
                    <a:pt x="8380" y="68"/>
                    <a:pt x="5513" y="5"/>
                  </a:cubicBezTo>
                  <a:cubicBezTo>
                    <a:pt x="5433" y="2"/>
                    <a:pt x="5352" y="0"/>
                    <a:pt x="527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85"/>
            <p:cNvSpPr/>
            <p:nvPr/>
          </p:nvSpPr>
          <p:spPr>
            <a:xfrm>
              <a:off x="-18057600" y="3896625"/>
              <a:ext cx="61450" cy="71825"/>
            </a:xfrm>
            <a:custGeom>
              <a:rect b="b" l="l" r="r" t="t"/>
              <a:pathLst>
                <a:path extrusionOk="0" h="2873" w="2458">
                  <a:moveTo>
                    <a:pt x="885" y="0"/>
                  </a:moveTo>
                  <a:cubicBezTo>
                    <a:pt x="760" y="0"/>
                    <a:pt x="630" y="32"/>
                    <a:pt x="504" y="100"/>
                  </a:cubicBezTo>
                  <a:cubicBezTo>
                    <a:pt x="252" y="258"/>
                    <a:pt x="32" y="510"/>
                    <a:pt x="32" y="825"/>
                  </a:cubicBezTo>
                  <a:lnTo>
                    <a:pt x="32" y="2368"/>
                  </a:lnTo>
                  <a:cubicBezTo>
                    <a:pt x="32" y="2526"/>
                    <a:pt x="32" y="2684"/>
                    <a:pt x="0" y="2873"/>
                  </a:cubicBezTo>
                  <a:lnTo>
                    <a:pt x="32" y="2841"/>
                  </a:lnTo>
                  <a:lnTo>
                    <a:pt x="567" y="2179"/>
                  </a:lnTo>
                  <a:cubicBezTo>
                    <a:pt x="630" y="2053"/>
                    <a:pt x="725" y="1959"/>
                    <a:pt x="819" y="1864"/>
                  </a:cubicBezTo>
                  <a:cubicBezTo>
                    <a:pt x="1260" y="1455"/>
                    <a:pt x="1828" y="1171"/>
                    <a:pt x="2458" y="1171"/>
                  </a:cubicBezTo>
                  <a:lnTo>
                    <a:pt x="1450" y="258"/>
                  </a:lnTo>
                  <a:cubicBezTo>
                    <a:pt x="1309" y="97"/>
                    <a:pt x="1104" y="0"/>
                    <a:pt x="8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3" name="Google Shape;2733;p85"/>
            <p:cNvSpPr/>
            <p:nvPr/>
          </p:nvSpPr>
          <p:spPr>
            <a:xfrm>
              <a:off x="-18127700" y="3949125"/>
              <a:ext cx="18125" cy="16975"/>
            </a:xfrm>
            <a:custGeom>
              <a:rect b="b" l="l" r="r" t="t"/>
              <a:pathLst>
                <a:path extrusionOk="0" h="679" w="725">
                  <a:moveTo>
                    <a:pt x="351" y="1"/>
                  </a:moveTo>
                  <a:cubicBezTo>
                    <a:pt x="197" y="1"/>
                    <a:pt x="48" y="79"/>
                    <a:pt x="0" y="237"/>
                  </a:cubicBezTo>
                  <a:lnTo>
                    <a:pt x="378" y="678"/>
                  </a:lnTo>
                  <a:lnTo>
                    <a:pt x="725" y="237"/>
                  </a:lnTo>
                  <a:cubicBezTo>
                    <a:pt x="662" y="79"/>
                    <a:pt x="504" y="1"/>
                    <a:pt x="35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4" name="Google Shape;2734;p85"/>
            <p:cNvSpPr/>
            <p:nvPr/>
          </p:nvSpPr>
          <p:spPr>
            <a:xfrm>
              <a:off x="-18270275" y="3710875"/>
              <a:ext cx="107150" cy="98475"/>
            </a:xfrm>
            <a:custGeom>
              <a:rect b="b" l="l" r="r" t="t"/>
              <a:pathLst>
                <a:path extrusionOk="0" h="3939" w="4286">
                  <a:moveTo>
                    <a:pt x="347" y="0"/>
                  </a:moveTo>
                  <a:cubicBezTo>
                    <a:pt x="158" y="0"/>
                    <a:pt x="32" y="189"/>
                    <a:pt x="32" y="379"/>
                  </a:cubicBezTo>
                  <a:lnTo>
                    <a:pt x="1" y="1103"/>
                  </a:lnTo>
                  <a:cubicBezTo>
                    <a:pt x="1" y="2174"/>
                    <a:pt x="474" y="3214"/>
                    <a:pt x="1230" y="3939"/>
                  </a:cubicBezTo>
                  <a:cubicBezTo>
                    <a:pt x="1387" y="3655"/>
                    <a:pt x="1576" y="3403"/>
                    <a:pt x="1860" y="3182"/>
                  </a:cubicBezTo>
                  <a:cubicBezTo>
                    <a:pt x="2553" y="2521"/>
                    <a:pt x="3403" y="2017"/>
                    <a:pt x="4286" y="1733"/>
                  </a:cubicBezTo>
                  <a:cubicBezTo>
                    <a:pt x="3593" y="694"/>
                    <a:pt x="2364" y="0"/>
                    <a:pt x="107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85"/>
            <p:cNvSpPr/>
            <p:nvPr/>
          </p:nvSpPr>
          <p:spPr>
            <a:xfrm>
              <a:off x="-18074925" y="3710875"/>
              <a:ext cx="107925" cy="99275"/>
            </a:xfrm>
            <a:custGeom>
              <a:rect b="b" l="l" r="r" t="t"/>
              <a:pathLst>
                <a:path extrusionOk="0" h="3971" w="4317">
                  <a:moveTo>
                    <a:pt x="3245" y="0"/>
                  </a:moveTo>
                  <a:cubicBezTo>
                    <a:pt x="1953" y="0"/>
                    <a:pt x="725" y="662"/>
                    <a:pt x="0" y="1733"/>
                  </a:cubicBezTo>
                  <a:cubicBezTo>
                    <a:pt x="1197" y="2111"/>
                    <a:pt x="2269" y="2899"/>
                    <a:pt x="3056" y="3970"/>
                  </a:cubicBezTo>
                  <a:cubicBezTo>
                    <a:pt x="3844" y="3214"/>
                    <a:pt x="4316" y="2206"/>
                    <a:pt x="4316" y="1103"/>
                  </a:cubicBezTo>
                  <a:lnTo>
                    <a:pt x="4316" y="379"/>
                  </a:lnTo>
                  <a:cubicBezTo>
                    <a:pt x="4316" y="189"/>
                    <a:pt x="4159" y="0"/>
                    <a:pt x="39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36" name="Google Shape;2736;p85"/>
          <p:cNvGrpSpPr/>
          <p:nvPr/>
        </p:nvGrpSpPr>
        <p:grpSpPr>
          <a:xfrm>
            <a:off x="5254196" y="2797422"/>
            <a:ext cx="341076" cy="448180"/>
            <a:chOff x="-18234025" y="4084200"/>
            <a:chExt cx="230800" cy="303275"/>
          </a:xfrm>
        </p:grpSpPr>
        <p:sp>
          <p:nvSpPr>
            <p:cNvPr id="2737" name="Google Shape;2737;p85"/>
            <p:cNvSpPr/>
            <p:nvPr/>
          </p:nvSpPr>
          <p:spPr>
            <a:xfrm>
              <a:off x="-18234025" y="4246450"/>
              <a:ext cx="230800" cy="141025"/>
            </a:xfrm>
            <a:custGeom>
              <a:rect b="b" l="l" r="r" t="t"/>
              <a:pathLst>
                <a:path extrusionOk="0" h="5641" w="9232">
                  <a:moveTo>
                    <a:pt x="1796" y="1"/>
                  </a:moveTo>
                  <a:lnTo>
                    <a:pt x="0" y="851"/>
                  </a:lnTo>
                  <a:cubicBezTo>
                    <a:pt x="221" y="3687"/>
                    <a:pt x="2048" y="5640"/>
                    <a:pt x="4631" y="5640"/>
                  </a:cubicBezTo>
                  <a:cubicBezTo>
                    <a:pt x="7183" y="5640"/>
                    <a:pt x="9042" y="3687"/>
                    <a:pt x="9231" y="851"/>
                  </a:cubicBezTo>
                  <a:lnTo>
                    <a:pt x="7467" y="1"/>
                  </a:lnTo>
                  <a:lnTo>
                    <a:pt x="6207" y="631"/>
                  </a:lnTo>
                  <a:cubicBezTo>
                    <a:pt x="6144" y="647"/>
                    <a:pt x="6081" y="654"/>
                    <a:pt x="6025" y="654"/>
                  </a:cubicBezTo>
                  <a:cubicBezTo>
                    <a:pt x="5970" y="654"/>
                    <a:pt x="5923" y="647"/>
                    <a:pt x="5892" y="631"/>
                  </a:cubicBezTo>
                  <a:lnTo>
                    <a:pt x="4631" y="1"/>
                  </a:lnTo>
                  <a:lnTo>
                    <a:pt x="3371" y="631"/>
                  </a:lnTo>
                  <a:cubicBezTo>
                    <a:pt x="3308" y="647"/>
                    <a:pt x="3245" y="654"/>
                    <a:pt x="3190" y="654"/>
                  </a:cubicBezTo>
                  <a:cubicBezTo>
                    <a:pt x="3135" y="654"/>
                    <a:pt x="3088" y="647"/>
                    <a:pt x="3056" y="631"/>
                  </a:cubicBezTo>
                  <a:lnTo>
                    <a:pt x="179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85"/>
            <p:cNvSpPr/>
            <p:nvPr/>
          </p:nvSpPr>
          <p:spPr>
            <a:xfrm>
              <a:off x="-18200175" y="4156675"/>
              <a:ext cx="161500" cy="87450"/>
            </a:xfrm>
            <a:custGeom>
              <a:rect b="b" l="l" r="r" t="t"/>
              <a:pathLst>
                <a:path extrusionOk="0" h="3498" w="6460">
                  <a:moveTo>
                    <a:pt x="2206" y="1040"/>
                  </a:moveTo>
                  <a:cubicBezTo>
                    <a:pt x="2395" y="1040"/>
                    <a:pt x="2553" y="1197"/>
                    <a:pt x="2553" y="1386"/>
                  </a:cubicBezTo>
                  <a:cubicBezTo>
                    <a:pt x="2553" y="1575"/>
                    <a:pt x="2395" y="1733"/>
                    <a:pt x="2206" y="1733"/>
                  </a:cubicBezTo>
                  <a:cubicBezTo>
                    <a:pt x="2017" y="1733"/>
                    <a:pt x="1860" y="1575"/>
                    <a:pt x="1860" y="1386"/>
                  </a:cubicBezTo>
                  <a:cubicBezTo>
                    <a:pt x="1860" y="1197"/>
                    <a:pt x="2017" y="1040"/>
                    <a:pt x="2206" y="1040"/>
                  </a:cubicBezTo>
                  <a:close/>
                  <a:moveTo>
                    <a:pt x="4317" y="1040"/>
                  </a:moveTo>
                  <a:cubicBezTo>
                    <a:pt x="4538" y="1040"/>
                    <a:pt x="4695" y="1197"/>
                    <a:pt x="4695" y="1386"/>
                  </a:cubicBezTo>
                  <a:cubicBezTo>
                    <a:pt x="4695" y="1575"/>
                    <a:pt x="4538" y="1733"/>
                    <a:pt x="4317" y="1733"/>
                  </a:cubicBezTo>
                  <a:cubicBezTo>
                    <a:pt x="4128" y="1733"/>
                    <a:pt x="3971" y="1575"/>
                    <a:pt x="3971" y="1386"/>
                  </a:cubicBezTo>
                  <a:cubicBezTo>
                    <a:pt x="3971" y="1197"/>
                    <a:pt x="4128" y="1040"/>
                    <a:pt x="4317" y="1040"/>
                  </a:cubicBezTo>
                  <a:close/>
                  <a:moveTo>
                    <a:pt x="1765" y="0"/>
                  </a:moveTo>
                  <a:lnTo>
                    <a:pt x="284" y="504"/>
                  </a:lnTo>
                  <a:cubicBezTo>
                    <a:pt x="127" y="914"/>
                    <a:pt x="1" y="1355"/>
                    <a:pt x="1" y="1764"/>
                  </a:cubicBezTo>
                  <a:cubicBezTo>
                    <a:pt x="1" y="2174"/>
                    <a:pt x="64" y="2521"/>
                    <a:pt x="190" y="2867"/>
                  </a:cubicBezTo>
                  <a:cubicBezTo>
                    <a:pt x="253" y="2851"/>
                    <a:pt x="300" y="2843"/>
                    <a:pt x="347" y="2843"/>
                  </a:cubicBezTo>
                  <a:cubicBezTo>
                    <a:pt x="395" y="2843"/>
                    <a:pt x="442" y="2851"/>
                    <a:pt x="505" y="2867"/>
                  </a:cubicBezTo>
                  <a:lnTo>
                    <a:pt x="1765" y="3497"/>
                  </a:lnTo>
                  <a:lnTo>
                    <a:pt x="2836" y="2962"/>
                  </a:lnTo>
                  <a:lnTo>
                    <a:pt x="2836" y="2458"/>
                  </a:lnTo>
                  <a:cubicBezTo>
                    <a:pt x="2836" y="2237"/>
                    <a:pt x="2994" y="2079"/>
                    <a:pt x="3183" y="2079"/>
                  </a:cubicBezTo>
                  <a:cubicBezTo>
                    <a:pt x="3403" y="2079"/>
                    <a:pt x="3561" y="2237"/>
                    <a:pt x="3561" y="2458"/>
                  </a:cubicBezTo>
                  <a:lnTo>
                    <a:pt x="3561" y="2962"/>
                  </a:lnTo>
                  <a:lnTo>
                    <a:pt x="4695" y="3497"/>
                  </a:lnTo>
                  <a:lnTo>
                    <a:pt x="5955" y="2867"/>
                  </a:lnTo>
                  <a:cubicBezTo>
                    <a:pt x="6003" y="2851"/>
                    <a:pt x="6050" y="2843"/>
                    <a:pt x="6101" y="2843"/>
                  </a:cubicBezTo>
                  <a:cubicBezTo>
                    <a:pt x="6152" y="2843"/>
                    <a:pt x="6207" y="2851"/>
                    <a:pt x="6270" y="2867"/>
                  </a:cubicBezTo>
                  <a:cubicBezTo>
                    <a:pt x="6365" y="2521"/>
                    <a:pt x="6459" y="2174"/>
                    <a:pt x="6459" y="1764"/>
                  </a:cubicBezTo>
                  <a:cubicBezTo>
                    <a:pt x="6459" y="1323"/>
                    <a:pt x="6365" y="914"/>
                    <a:pt x="6176" y="504"/>
                  </a:cubicBezTo>
                  <a:lnTo>
                    <a:pt x="4695" y="0"/>
                  </a:lnTo>
                  <a:lnTo>
                    <a:pt x="3372" y="630"/>
                  </a:lnTo>
                  <a:cubicBezTo>
                    <a:pt x="3325" y="646"/>
                    <a:pt x="3270" y="654"/>
                    <a:pt x="3214" y="654"/>
                  </a:cubicBezTo>
                  <a:cubicBezTo>
                    <a:pt x="3159" y="654"/>
                    <a:pt x="3104" y="646"/>
                    <a:pt x="3057" y="630"/>
                  </a:cubicBezTo>
                  <a:lnTo>
                    <a:pt x="176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85"/>
            <p:cNvSpPr/>
            <p:nvPr/>
          </p:nvSpPr>
          <p:spPr>
            <a:xfrm>
              <a:off x="-18211200" y="4084200"/>
              <a:ext cx="185125" cy="71700"/>
            </a:xfrm>
            <a:custGeom>
              <a:rect b="b" l="l" r="r" t="t"/>
              <a:pathLst>
                <a:path extrusionOk="0" h="2868" w="7405">
                  <a:moveTo>
                    <a:pt x="3718" y="1"/>
                  </a:moveTo>
                  <a:cubicBezTo>
                    <a:pt x="2301" y="1"/>
                    <a:pt x="914" y="1040"/>
                    <a:pt x="1" y="2868"/>
                  </a:cubicBezTo>
                  <a:lnTo>
                    <a:pt x="2175" y="2143"/>
                  </a:lnTo>
                  <a:cubicBezTo>
                    <a:pt x="2206" y="2127"/>
                    <a:pt x="2246" y="2119"/>
                    <a:pt x="2293" y="2119"/>
                  </a:cubicBezTo>
                  <a:cubicBezTo>
                    <a:pt x="2340" y="2119"/>
                    <a:pt x="2395" y="2127"/>
                    <a:pt x="2458" y="2143"/>
                  </a:cubicBezTo>
                  <a:lnTo>
                    <a:pt x="3718" y="2773"/>
                  </a:lnTo>
                  <a:lnTo>
                    <a:pt x="4979" y="2143"/>
                  </a:lnTo>
                  <a:cubicBezTo>
                    <a:pt x="5010" y="2127"/>
                    <a:pt x="5057" y="2119"/>
                    <a:pt x="5105" y="2119"/>
                  </a:cubicBezTo>
                  <a:cubicBezTo>
                    <a:pt x="5152" y="2119"/>
                    <a:pt x="5199" y="2127"/>
                    <a:pt x="5231" y="2143"/>
                  </a:cubicBezTo>
                  <a:lnTo>
                    <a:pt x="7404" y="2868"/>
                  </a:lnTo>
                  <a:cubicBezTo>
                    <a:pt x="6491" y="1040"/>
                    <a:pt x="5136" y="1"/>
                    <a:pt x="37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40" name="Google Shape;2740;p85"/>
          <p:cNvGrpSpPr/>
          <p:nvPr/>
        </p:nvGrpSpPr>
        <p:grpSpPr>
          <a:xfrm>
            <a:off x="2366751" y="3341641"/>
            <a:ext cx="449325" cy="450470"/>
            <a:chOff x="-16419350" y="3308400"/>
            <a:chExt cx="304050" cy="304825"/>
          </a:xfrm>
        </p:grpSpPr>
        <p:sp>
          <p:nvSpPr>
            <p:cNvPr id="2741" name="Google Shape;2741;p85"/>
            <p:cNvSpPr/>
            <p:nvPr/>
          </p:nvSpPr>
          <p:spPr>
            <a:xfrm>
              <a:off x="-16222450" y="3344625"/>
              <a:ext cx="53600" cy="67775"/>
            </a:xfrm>
            <a:custGeom>
              <a:rect b="b" l="l" r="r" t="t"/>
              <a:pathLst>
                <a:path extrusionOk="0" h="2711" w="2144">
                  <a:moveTo>
                    <a:pt x="1072" y="1"/>
                  </a:moveTo>
                  <a:cubicBezTo>
                    <a:pt x="473" y="1"/>
                    <a:pt x="1" y="473"/>
                    <a:pt x="1" y="1072"/>
                  </a:cubicBezTo>
                  <a:cubicBezTo>
                    <a:pt x="1" y="1576"/>
                    <a:pt x="284" y="1954"/>
                    <a:pt x="725" y="2112"/>
                  </a:cubicBezTo>
                  <a:lnTo>
                    <a:pt x="725" y="2710"/>
                  </a:lnTo>
                  <a:cubicBezTo>
                    <a:pt x="946" y="2584"/>
                    <a:pt x="1198" y="2521"/>
                    <a:pt x="1419" y="2427"/>
                  </a:cubicBezTo>
                  <a:lnTo>
                    <a:pt x="1419" y="2080"/>
                  </a:lnTo>
                  <a:cubicBezTo>
                    <a:pt x="1860" y="1923"/>
                    <a:pt x="2143" y="1544"/>
                    <a:pt x="2143" y="1072"/>
                  </a:cubicBezTo>
                  <a:cubicBezTo>
                    <a:pt x="2143" y="473"/>
                    <a:pt x="1671" y="1"/>
                    <a:pt x="10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85"/>
            <p:cNvSpPr/>
            <p:nvPr/>
          </p:nvSpPr>
          <p:spPr>
            <a:xfrm>
              <a:off x="-16365000" y="3346200"/>
              <a:ext cx="52800" cy="66975"/>
            </a:xfrm>
            <a:custGeom>
              <a:rect b="b" l="l" r="r" t="t"/>
              <a:pathLst>
                <a:path extrusionOk="0" h="2679" w="2112">
                  <a:moveTo>
                    <a:pt x="1072" y="1"/>
                  </a:moveTo>
                  <a:cubicBezTo>
                    <a:pt x="473" y="1"/>
                    <a:pt x="0" y="473"/>
                    <a:pt x="0" y="1072"/>
                  </a:cubicBezTo>
                  <a:cubicBezTo>
                    <a:pt x="0" y="1513"/>
                    <a:pt x="284" y="1891"/>
                    <a:pt x="694" y="2049"/>
                  </a:cubicBezTo>
                  <a:lnTo>
                    <a:pt x="694" y="2395"/>
                  </a:lnTo>
                  <a:cubicBezTo>
                    <a:pt x="946" y="2490"/>
                    <a:pt x="1166" y="2553"/>
                    <a:pt x="1418" y="2679"/>
                  </a:cubicBezTo>
                  <a:lnTo>
                    <a:pt x="1418" y="2080"/>
                  </a:lnTo>
                  <a:cubicBezTo>
                    <a:pt x="1859" y="1923"/>
                    <a:pt x="2111" y="1544"/>
                    <a:pt x="2111" y="1072"/>
                  </a:cubicBezTo>
                  <a:cubicBezTo>
                    <a:pt x="2111" y="473"/>
                    <a:pt x="1639" y="1"/>
                    <a:pt x="10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85"/>
            <p:cNvSpPr/>
            <p:nvPr/>
          </p:nvSpPr>
          <p:spPr>
            <a:xfrm>
              <a:off x="-16419350" y="3417100"/>
              <a:ext cx="142575" cy="160700"/>
            </a:xfrm>
            <a:custGeom>
              <a:rect b="b" l="l" r="r" t="t"/>
              <a:pathLst>
                <a:path extrusionOk="0" h="6428" w="5703">
                  <a:moveTo>
                    <a:pt x="347" y="0"/>
                  </a:moveTo>
                  <a:cubicBezTo>
                    <a:pt x="158" y="0"/>
                    <a:pt x="1" y="158"/>
                    <a:pt x="1" y="347"/>
                  </a:cubicBezTo>
                  <a:lnTo>
                    <a:pt x="1" y="1071"/>
                  </a:lnTo>
                  <a:cubicBezTo>
                    <a:pt x="1" y="4033"/>
                    <a:pt x="2395" y="6427"/>
                    <a:pt x="5356" y="6427"/>
                  </a:cubicBezTo>
                  <a:lnTo>
                    <a:pt x="5703" y="6427"/>
                  </a:lnTo>
                  <a:lnTo>
                    <a:pt x="5703" y="4001"/>
                  </a:lnTo>
                  <a:cubicBezTo>
                    <a:pt x="5703" y="2773"/>
                    <a:pt x="5073" y="1575"/>
                    <a:pt x="4065" y="914"/>
                  </a:cubicBezTo>
                  <a:cubicBezTo>
                    <a:pt x="3277" y="378"/>
                    <a:pt x="2206" y="0"/>
                    <a:pt x="110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85"/>
            <p:cNvSpPr/>
            <p:nvPr/>
          </p:nvSpPr>
          <p:spPr>
            <a:xfrm>
              <a:off x="-16258675" y="3417100"/>
              <a:ext cx="143375" cy="161475"/>
            </a:xfrm>
            <a:custGeom>
              <a:rect b="b" l="l" r="r" t="t"/>
              <a:pathLst>
                <a:path extrusionOk="0" h="6459" w="5735">
                  <a:moveTo>
                    <a:pt x="4632" y="0"/>
                  </a:moveTo>
                  <a:cubicBezTo>
                    <a:pt x="3529" y="0"/>
                    <a:pt x="2521" y="347"/>
                    <a:pt x="1702" y="914"/>
                  </a:cubicBezTo>
                  <a:cubicBezTo>
                    <a:pt x="631" y="1575"/>
                    <a:pt x="1" y="2773"/>
                    <a:pt x="1" y="4033"/>
                  </a:cubicBezTo>
                  <a:lnTo>
                    <a:pt x="1" y="6459"/>
                  </a:lnTo>
                  <a:lnTo>
                    <a:pt x="347" y="6459"/>
                  </a:lnTo>
                  <a:cubicBezTo>
                    <a:pt x="3309" y="6459"/>
                    <a:pt x="5703" y="4064"/>
                    <a:pt x="5703" y="1103"/>
                  </a:cubicBezTo>
                  <a:lnTo>
                    <a:pt x="5703" y="410"/>
                  </a:lnTo>
                  <a:cubicBezTo>
                    <a:pt x="5735" y="158"/>
                    <a:pt x="5577" y="0"/>
                    <a:pt x="538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85"/>
            <p:cNvSpPr/>
            <p:nvPr/>
          </p:nvSpPr>
          <p:spPr>
            <a:xfrm>
              <a:off x="-16310650" y="3308400"/>
              <a:ext cx="86650" cy="155975"/>
            </a:xfrm>
            <a:custGeom>
              <a:rect b="b" l="l" r="r" t="t"/>
              <a:pathLst>
                <a:path extrusionOk="0" h="6239" w="3466">
                  <a:moveTo>
                    <a:pt x="1733" y="1"/>
                  </a:moveTo>
                  <a:cubicBezTo>
                    <a:pt x="1134" y="1"/>
                    <a:pt x="662" y="473"/>
                    <a:pt x="662" y="1040"/>
                  </a:cubicBezTo>
                  <a:cubicBezTo>
                    <a:pt x="662" y="1513"/>
                    <a:pt x="977" y="1922"/>
                    <a:pt x="1355" y="2080"/>
                  </a:cubicBezTo>
                  <a:lnTo>
                    <a:pt x="1355" y="3088"/>
                  </a:lnTo>
                  <a:cubicBezTo>
                    <a:pt x="1103" y="3340"/>
                    <a:pt x="504" y="3844"/>
                    <a:pt x="0" y="4600"/>
                  </a:cubicBezTo>
                  <a:cubicBezTo>
                    <a:pt x="662" y="5041"/>
                    <a:pt x="1260" y="5577"/>
                    <a:pt x="1733" y="6238"/>
                  </a:cubicBezTo>
                  <a:cubicBezTo>
                    <a:pt x="2206" y="5577"/>
                    <a:pt x="2773" y="5041"/>
                    <a:pt x="3466" y="4600"/>
                  </a:cubicBezTo>
                  <a:cubicBezTo>
                    <a:pt x="2930" y="3844"/>
                    <a:pt x="2363" y="3340"/>
                    <a:pt x="2080" y="3088"/>
                  </a:cubicBezTo>
                  <a:lnTo>
                    <a:pt x="2080" y="2080"/>
                  </a:lnTo>
                  <a:cubicBezTo>
                    <a:pt x="2521" y="1922"/>
                    <a:pt x="2773" y="1513"/>
                    <a:pt x="2773" y="1040"/>
                  </a:cubicBezTo>
                  <a:cubicBezTo>
                    <a:pt x="2773" y="473"/>
                    <a:pt x="2300" y="1"/>
                    <a:pt x="17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85"/>
            <p:cNvSpPr/>
            <p:nvPr/>
          </p:nvSpPr>
          <p:spPr>
            <a:xfrm>
              <a:off x="-16327975" y="3589575"/>
              <a:ext cx="51200" cy="23650"/>
            </a:xfrm>
            <a:custGeom>
              <a:rect b="b" l="l" r="r" t="t"/>
              <a:pathLst>
                <a:path extrusionOk="0" h="946" w="2048">
                  <a:moveTo>
                    <a:pt x="0" y="1"/>
                  </a:moveTo>
                  <a:lnTo>
                    <a:pt x="0" y="1"/>
                  </a:lnTo>
                  <a:cubicBezTo>
                    <a:pt x="221" y="536"/>
                    <a:pt x="725" y="946"/>
                    <a:pt x="1355" y="946"/>
                  </a:cubicBezTo>
                  <a:lnTo>
                    <a:pt x="1481" y="946"/>
                  </a:lnTo>
                  <a:cubicBezTo>
                    <a:pt x="1827" y="914"/>
                    <a:pt x="2048" y="631"/>
                    <a:pt x="2048" y="316"/>
                  </a:cubicBezTo>
                  <a:lnTo>
                    <a:pt x="2048" y="253"/>
                  </a:lnTo>
                  <a:lnTo>
                    <a:pt x="1701" y="253"/>
                  </a:lnTo>
                  <a:cubicBezTo>
                    <a:pt x="1103" y="253"/>
                    <a:pt x="567" y="158"/>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85"/>
            <p:cNvSpPr/>
            <p:nvPr/>
          </p:nvSpPr>
          <p:spPr>
            <a:xfrm>
              <a:off x="-16258675" y="3589575"/>
              <a:ext cx="51225" cy="23650"/>
            </a:xfrm>
            <a:custGeom>
              <a:rect b="b" l="l" r="r" t="t"/>
              <a:pathLst>
                <a:path extrusionOk="0" h="946" w="2049">
                  <a:moveTo>
                    <a:pt x="2048" y="1"/>
                  </a:moveTo>
                  <a:lnTo>
                    <a:pt x="2048" y="1"/>
                  </a:lnTo>
                  <a:cubicBezTo>
                    <a:pt x="1481" y="158"/>
                    <a:pt x="946" y="253"/>
                    <a:pt x="347" y="253"/>
                  </a:cubicBezTo>
                  <a:lnTo>
                    <a:pt x="1" y="253"/>
                  </a:lnTo>
                  <a:cubicBezTo>
                    <a:pt x="1" y="631"/>
                    <a:pt x="284" y="946"/>
                    <a:pt x="662" y="946"/>
                  </a:cubicBezTo>
                  <a:lnTo>
                    <a:pt x="694" y="946"/>
                  </a:lnTo>
                  <a:cubicBezTo>
                    <a:pt x="1324" y="946"/>
                    <a:pt x="1859" y="568"/>
                    <a:pt x="20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48" name="Google Shape;2748;p85"/>
          <p:cNvGrpSpPr/>
          <p:nvPr/>
        </p:nvGrpSpPr>
        <p:grpSpPr>
          <a:xfrm>
            <a:off x="4638306" y="3340423"/>
            <a:ext cx="395755" cy="452872"/>
            <a:chOff x="-16401225" y="3683275"/>
            <a:chExt cx="267800" cy="306450"/>
          </a:xfrm>
        </p:grpSpPr>
        <p:sp>
          <p:nvSpPr>
            <p:cNvPr id="2749" name="Google Shape;2749;p85"/>
            <p:cNvSpPr/>
            <p:nvPr/>
          </p:nvSpPr>
          <p:spPr>
            <a:xfrm>
              <a:off x="-16257875" y="3826650"/>
              <a:ext cx="70900" cy="72500"/>
            </a:xfrm>
            <a:custGeom>
              <a:rect b="b" l="l" r="r" t="t"/>
              <a:pathLst>
                <a:path extrusionOk="0" h="2900" w="2836">
                  <a:moveTo>
                    <a:pt x="567" y="1"/>
                  </a:moveTo>
                  <a:cubicBezTo>
                    <a:pt x="630" y="158"/>
                    <a:pt x="725" y="347"/>
                    <a:pt x="725" y="568"/>
                  </a:cubicBezTo>
                  <a:cubicBezTo>
                    <a:pt x="725" y="631"/>
                    <a:pt x="662" y="725"/>
                    <a:pt x="630" y="788"/>
                  </a:cubicBezTo>
                  <a:lnTo>
                    <a:pt x="0" y="1576"/>
                  </a:lnTo>
                  <a:cubicBezTo>
                    <a:pt x="32" y="2332"/>
                    <a:pt x="662" y="2899"/>
                    <a:pt x="1418" y="2899"/>
                  </a:cubicBezTo>
                  <a:cubicBezTo>
                    <a:pt x="2205" y="2899"/>
                    <a:pt x="2836" y="2269"/>
                    <a:pt x="2836" y="1481"/>
                  </a:cubicBezTo>
                  <a:cubicBezTo>
                    <a:pt x="2836" y="631"/>
                    <a:pt x="2205" y="1"/>
                    <a:pt x="14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85"/>
            <p:cNvSpPr/>
            <p:nvPr/>
          </p:nvSpPr>
          <p:spPr>
            <a:xfrm>
              <a:off x="-16275200" y="3832375"/>
              <a:ext cx="16550" cy="16350"/>
            </a:xfrm>
            <a:custGeom>
              <a:rect b="b" l="l" r="r" t="t"/>
              <a:pathLst>
                <a:path extrusionOk="0" h="654" w="662">
                  <a:moveTo>
                    <a:pt x="319" y="0"/>
                  </a:moveTo>
                  <a:cubicBezTo>
                    <a:pt x="173" y="0"/>
                    <a:pt x="32" y="71"/>
                    <a:pt x="0" y="213"/>
                  </a:cubicBezTo>
                  <a:lnTo>
                    <a:pt x="347" y="654"/>
                  </a:lnTo>
                  <a:lnTo>
                    <a:pt x="662" y="213"/>
                  </a:lnTo>
                  <a:cubicBezTo>
                    <a:pt x="614" y="71"/>
                    <a:pt x="465" y="0"/>
                    <a:pt x="31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85"/>
            <p:cNvSpPr/>
            <p:nvPr/>
          </p:nvSpPr>
          <p:spPr>
            <a:xfrm>
              <a:off x="-16347675" y="3825875"/>
              <a:ext cx="70900" cy="70900"/>
            </a:xfrm>
            <a:custGeom>
              <a:rect b="b" l="l" r="r" t="t"/>
              <a:pathLst>
                <a:path extrusionOk="0" h="2836" w="2836">
                  <a:moveTo>
                    <a:pt x="1418" y="0"/>
                  </a:moveTo>
                  <a:cubicBezTo>
                    <a:pt x="631" y="0"/>
                    <a:pt x="1" y="630"/>
                    <a:pt x="1" y="1418"/>
                  </a:cubicBezTo>
                  <a:cubicBezTo>
                    <a:pt x="1" y="2205"/>
                    <a:pt x="631" y="2836"/>
                    <a:pt x="1418" y="2836"/>
                  </a:cubicBezTo>
                  <a:cubicBezTo>
                    <a:pt x="2174" y="2836"/>
                    <a:pt x="2773" y="2237"/>
                    <a:pt x="2836" y="1544"/>
                  </a:cubicBezTo>
                  <a:lnTo>
                    <a:pt x="2206" y="788"/>
                  </a:lnTo>
                  <a:cubicBezTo>
                    <a:pt x="2174" y="725"/>
                    <a:pt x="2143" y="630"/>
                    <a:pt x="2143" y="536"/>
                  </a:cubicBezTo>
                  <a:cubicBezTo>
                    <a:pt x="2143" y="347"/>
                    <a:pt x="2174" y="158"/>
                    <a:pt x="23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85"/>
            <p:cNvSpPr/>
            <p:nvPr/>
          </p:nvSpPr>
          <p:spPr>
            <a:xfrm>
              <a:off x="-16338225" y="3907775"/>
              <a:ext cx="35475" cy="81950"/>
            </a:xfrm>
            <a:custGeom>
              <a:rect b="b" l="l" r="r" t="t"/>
              <a:pathLst>
                <a:path extrusionOk="0" h="3278" w="1419">
                  <a:moveTo>
                    <a:pt x="1" y="1"/>
                  </a:moveTo>
                  <a:lnTo>
                    <a:pt x="1" y="1796"/>
                  </a:lnTo>
                  <a:cubicBezTo>
                    <a:pt x="1" y="2206"/>
                    <a:pt x="158" y="2553"/>
                    <a:pt x="410" y="2836"/>
                  </a:cubicBezTo>
                  <a:cubicBezTo>
                    <a:pt x="694" y="3120"/>
                    <a:pt x="1040" y="3277"/>
                    <a:pt x="1418" y="3277"/>
                  </a:cubicBezTo>
                  <a:lnTo>
                    <a:pt x="1418" y="347"/>
                  </a:lnTo>
                  <a:cubicBezTo>
                    <a:pt x="1292" y="379"/>
                    <a:pt x="1166" y="379"/>
                    <a:pt x="1103" y="379"/>
                  </a:cubicBezTo>
                  <a:cubicBezTo>
                    <a:pt x="662" y="316"/>
                    <a:pt x="253" y="190"/>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85"/>
            <p:cNvSpPr/>
            <p:nvPr/>
          </p:nvSpPr>
          <p:spPr>
            <a:xfrm>
              <a:off x="-16231900" y="3906200"/>
              <a:ext cx="35475" cy="81150"/>
            </a:xfrm>
            <a:custGeom>
              <a:rect b="b" l="l" r="r" t="t"/>
              <a:pathLst>
                <a:path extrusionOk="0" h="3246" w="1419">
                  <a:moveTo>
                    <a:pt x="1419" y="1"/>
                  </a:moveTo>
                  <a:cubicBezTo>
                    <a:pt x="1135" y="253"/>
                    <a:pt x="725" y="379"/>
                    <a:pt x="347" y="379"/>
                  </a:cubicBezTo>
                  <a:cubicBezTo>
                    <a:pt x="221" y="379"/>
                    <a:pt x="95" y="379"/>
                    <a:pt x="1" y="316"/>
                  </a:cubicBezTo>
                  <a:lnTo>
                    <a:pt x="1" y="3246"/>
                  </a:lnTo>
                  <a:cubicBezTo>
                    <a:pt x="788" y="3246"/>
                    <a:pt x="1419" y="2584"/>
                    <a:pt x="1419" y="1796"/>
                  </a:cubicBezTo>
                  <a:lnTo>
                    <a:pt x="141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85"/>
            <p:cNvSpPr/>
            <p:nvPr/>
          </p:nvSpPr>
          <p:spPr>
            <a:xfrm>
              <a:off x="-16285450" y="3891250"/>
              <a:ext cx="35475" cy="59875"/>
            </a:xfrm>
            <a:custGeom>
              <a:rect b="b" l="l" r="r" t="t"/>
              <a:pathLst>
                <a:path extrusionOk="0" h="2395" w="1419">
                  <a:moveTo>
                    <a:pt x="725" y="0"/>
                  </a:moveTo>
                  <a:cubicBezTo>
                    <a:pt x="505" y="252"/>
                    <a:pt x="284" y="504"/>
                    <a:pt x="0" y="662"/>
                  </a:cubicBezTo>
                  <a:lnTo>
                    <a:pt x="0" y="2268"/>
                  </a:lnTo>
                  <a:cubicBezTo>
                    <a:pt x="252" y="2363"/>
                    <a:pt x="473" y="2394"/>
                    <a:pt x="725" y="2394"/>
                  </a:cubicBezTo>
                  <a:cubicBezTo>
                    <a:pt x="946" y="2394"/>
                    <a:pt x="1198" y="2363"/>
                    <a:pt x="1418" y="2268"/>
                  </a:cubicBezTo>
                  <a:lnTo>
                    <a:pt x="1418" y="662"/>
                  </a:lnTo>
                  <a:cubicBezTo>
                    <a:pt x="1135" y="504"/>
                    <a:pt x="914" y="315"/>
                    <a:pt x="72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85"/>
            <p:cNvSpPr/>
            <p:nvPr/>
          </p:nvSpPr>
          <p:spPr>
            <a:xfrm>
              <a:off x="-16401225" y="3683275"/>
              <a:ext cx="267800" cy="249725"/>
            </a:xfrm>
            <a:custGeom>
              <a:rect b="b" l="l" r="r" t="t"/>
              <a:pathLst>
                <a:path extrusionOk="0" h="9989" w="10712">
                  <a:moveTo>
                    <a:pt x="3214" y="2900"/>
                  </a:moveTo>
                  <a:cubicBezTo>
                    <a:pt x="3403" y="2900"/>
                    <a:pt x="3560" y="3058"/>
                    <a:pt x="3560" y="3278"/>
                  </a:cubicBezTo>
                  <a:cubicBezTo>
                    <a:pt x="3560" y="3467"/>
                    <a:pt x="3403" y="3625"/>
                    <a:pt x="3214" y="3625"/>
                  </a:cubicBezTo>
                  <a:cubicBezTo>
                    <a:pt x="3025" y="3625"/>
                    <a:pt x="2867" y="3467"/>
                    <a:pt x="2867" y="3278"/>
                  </a:cubicBezTo>
                  <a:cubicBezTo>
                    <a:pt x="2867" y="3058"/>
                    <a:pt x="3025" y="2900"/>
                    <a:pt x="3214" y="2900"/>
                  </a:cubicBezTo>
                  <a:close/>
                  <a:moveTo>
                    <a:pt x="7498" y="2900"/>
                  </a:moveTo>
                  <a:cubicBezTo>
                    <a:pt x="7719" y="2900"/>
                    <a:pt x="7876" y="3058"/>
                    <a:pt x="7876" y="3278"/>
                  </a:cubicBezTo>
                  <a:cubicBezTo>
                    <a:pt x="7876" y="3467"/>
                    <a:pt x="7719" y="3625"/>
                    <a:pt x="7498" y="3625"/>
                  </a:cubicBezTo>
                  <a:cubicBezTo>
                    <a:pt x="7309" y="3625"/>
                    <a:pt x="7152" y="3467"/>
                    <a:pt x="7152" y="3278"/>
                  </a:cubicBezTo>
                  <a:cubicBezTo>
                    <a:pt x="7152" y="3058"/>
                    <a:pt x="7309" y="2900"/>
                    <a:pt x="7498" y="2900"/>
                  </a:cubicBezTo>
                  <a:close/>
                  <a:moveTo>
                    <a:pt x="5322" y="0"/>
                  </a:moveTo>
                  <a:cubicBezTo>
                    <a:pt x="5281" y="0"/>
                    <a:pt x="5240" y="1"/>
                    <a:pt x="5199" y="2"/>
                  </a:cubicBezTo>
                  <a:cubicBezTo>
                    <a:pt x="2300" y="65"/>
                    <a:pt x="0" y="2585"/>
                    <a:pt x="0" y="5578"/>
                  </a:cubicBezTo>
                  <a:lnTo>
                    <a:pt x="0" y="8225"/>
                  </a:lnTo>
                  <a:cubicBezTo>
                    <a:pt x="0" y="9201"/>
                    <a:pt x="788" y="9989"/>
                    <a:pt x="1764" y="9989"/>
                  </a:cubicBezTo>
                  <a:lnTo>
                    <a:pt x="1764" y="8319"/>
                  </a:lnTo>
                  <a:cubicBezTo>
                    <a:pt x="1512" y="7941"/>
                    <a:pt x="1418" y="7563"/>
                    <a:pt x="1418" y="7122"/>
                  </a:cubicBezTo>
                  <a:cubicBezTo>
                    <a:pt x="1418" y="5956"/>
                    <a:pt x="2363" y="5011"/>
                    <a:pt x="3529" y="5011"/>
                  </a:cubicBezTo>
                  <a:lnTo>
                    <a:pt x="7089" y="5011"/>
                  </a:lnTo>
                  <a:cubicBezTo>
                    <a:pt x="8255" y="5011"/>
                    <a:pt x="9200" y="5956"/>
                    <a:pt x="9200" y="7122"/>
                  </a:cubicBezTo>
                  <a:cubicBezTo>
                    <a:pt x="9200" y="7563"/>
                    <a:pt x="9074" y="7941"/>
                    <a:pt x="8853" y="8319"/>
                  </a:cubicBezTo>
                  <a:lnTo>
                    <a:pt x="8853" y="9989"/>
                  </a:lnTo>
                  <a:cubicBezTo>
                    <a:pt x="9830" y="9989"/>
                    <a:pt x="10617" y="9201"/>
                    <a:pt x="10617" y="8225"/>
                  </a:cubicBezTo>
                  <a:lnTo>
                    <a:pt x="10617" y="5389"/>
                  </a:lnTo>
                  <a:cubicBezTo>
                    <a:pt x="10712" y="3940"/>
                    <a:pt x="10113" y="2554"/>
                    <a:pt x="9074" y="1546"/>
                  </a:cubicBezTo>
                  <a:cubicBezTo>
                    <a:pt x="8063" y="535"/>
                    <a:pt x="6754" y="0"/>
                    <a:pt x="53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56" name="Google Shape;2756;p85"/>
          <p:cNvGrpSpPr/>
          <p:nvPr/>
        </p:nvGrpSpPr>
        <p:grpSpPr>
          <a:xfrm>
            <a:off x="8003755" y="2797062"/>
            <a:ext cx="450470" cy="448180"/>
            <a:chOff x="-16419350" y="4058200"/>
            <a:chExt cx="304825" cy="303275"/>
          </a:xfrm>
        </p:grpSpPr>
        <p:sp>
          <p:nvSpPr>
            <p:cNvPr id="2757" name="Google Shape;2757;p85"/>
            <p:cNvSpPr/>
            <p:nvPr/>
          </p:nvSpPr>
          <p:spPr>
            <a:xfrm>
              <a:off x="-16347675" y="4202350"/>
              <a:ext cx="18150" cy="17350"/>
            </a:xfrm>
            <a:custGeom>
              <a:rect b="b" l="l" r="r" t="t"/>
              <a:pathLst>
                <a:path extrusionOk="0" h="694" w="726">
                  <a:moveTo>
                    <a:pt x="379" y="0"/>
                  </a:moveTo>
                  <a:cubicBezTo>
                    <a:pt x="158" y="0"/>
                    <a:pt x="1" y="158"/>
                    <a:pt x="1" y="347"/>
                  </a:cubicBezTo>
                  <a:cubicBezTo>
                    <a:pt x="1" y="536"/>
                    <a:pt x="158" y="694"/>
                    <a:pt x="379" y="694"/>
                  </a:cubicBezTo>
                  <a:cubicBezTo>
                    <a:pt x="568" y="694"/>
                    <a:pt x="725" y="536"/>
                    <a:pt x="725" y="347"/>
                  </a:cubicBezTo>
                  <a:cubicBezTo>
                    <a:pt x="725" y="158"/>
                    <a:pt x="568" y="0"/>
                    <a:pt x="37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85"/>
            <p:cNvSpPr/>
            <p:nvPr/>
          </p:nvSpPr>
          <p:spPr>
            <a:xfrm>
              <a:off x="-16400450" y="4166900"/>
              <a:ext cx="35475" cy="35475"/>
            </a:xfrm>
            <a:custGeom>
              <a:rect b="b" l="l" r="r" t="t"/>
              <a:pathLst>
                <a:path extrusionOk="0" h="1419" w="1419">
                  <a:moveTo>
                    <a:pt x="694" y="1"/>
                  </a:moveTo>
                  <a:cubicBezTo>
                    <a:pt x="316" y="1"/>
                    <a:pt x="1" y="316"/>
                    <a:pt x="1" y="694"/>
                  </a:cubicBezTo>
                  <a:cubicBezTo>
                    <a:pt x="1" y="1103"/>
                    <a:pt x="316" y="1418"/>
                    <a:pt x="694" y="1418"/>
                  </a:cubicBezTo>
                  <a:cubicBezTo>
                    <a:pt x="1103" y="1418"/>
                    <a:pt x="1418" y="1103"/>
                    <a:pt x="1418" y="694"/>
                  </a:cubicBezTo>
                  <a:cubicBezTo>
                    <a:pt x="1418" y="316"/>
                    <a:pt x="1103" y="1"/>
                    <a:pt x="69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85"/>
            <p:cNvSpPr/>
            <p:nvPr/>
          </p:nvSpPr>
          <p:spPr>
            <a:xfrm>
              <a:off x="-16389425" y="4058200"/>
              <a:ext cx="220575" cy="106950"/>
            </a:xfrm>
            <a:custGeom>
              <a:rect b="b" l="l" r="r" t="t"/>
              <a:pathLst>
                <a:path extrusionOk="0" h="4278" w="8823">
                  <a:moveTo>
                    <a:pt x="6621" y="0"/>
                  </a:moveTo>
                  <a:cubicBezTo>
                    <a:pt x="6312" y="0"/>
                    <a:pt x="6008" y="97"/>
                    <a:pt x="5766" y="285"/>
                  </a:cubicBezTo>
                  <a:cubicBezTo>
                    <a:pt x="5703" y="348"/>
                    <a:pt x="5609" y="411"/>
                    <a:pt x="5546" y="474"/>
                  </a:cubicBezTo>
                  <a:cubicBezTo>
                    <a:pt x="5451" y="411"/>
                    <a:pt x="5388" y="316"/>
                    <a:pt x="5294" y="285"/>
                  </a:cubicBezTo>
                  <a:cubicBezTo>
                    <a:pt x="5057" y="111"/>
                    <a:pt x="4758" y="25"/>
                    <a:pt x="4459" y="25"/>
                  </a:cubicBezTo>
                  <a:cubicBezTo>
                    <a:pt x="4159" y="25"/>
                    <a:pt x="3860" y="111"/>
                    <a:pt x="3624" y="285"/>
                  </a:cubicBezTo>
                  <a:cubicBezTo>
                    <a:pt x="3529" y="348"/>
                    <a:pt x="3466" y="411"/>
                    <a:pt x="3372" y="474"/>
                  </a:cubicBezTo>
                  <a:cubicBezTo>
                    <a:pt x="3309" y="411"/>
                    <a:pt x="3214" y="316"/>
                    <a:pt x="3151" y="285"/>
                  </a:cubicBezTo>
                  <a:cubicBezTo>
                    <a:pt x="2915" y="101"/>
                    <a:pt x="2618" y="10"/>
                    <a:pt x="2316" y="10"/>
                  </a:cubicBezTo>
                  <a:cubicBezTo>
                    <a:pt x="1894" y="10"/>
                    <a:pt x="1460" y="188"/>
                    <a:pt x="1166" y="537"/>
                  </a:cubicBezTo>
                  <a:cubicBezTo>
                    <a:pt x="1103" y="631"/>
                    <a:pt x="1072" y="757"/>
                    <a:pt x="977" y="820"/>
                  </a:cubicBezTo>
                  <a:cubicBezTo>
                    <a:pt x="1" y="1356"/>
                    <a:pt x="1" y="2931"/>
                    <a:pt x="1103" y="3435"/>
                  </a:cubicBezTo>
                  <a:cubicBezTo>
                    <a:pt x="1166" y="3624"/>
                    <a:pt x="1356" y="3876"/>
                    <a:pt x="1513" y="3971"/>
                  </a:cubicBezTo>
                  <a:cubicBezTo>
                    <a:pt x="1781" y="4144"/>
                    <a:pt x="2088" y="4231"/>
                    <a:pt x="2387" y="4231"/>
                  </a:cubicBezTo>
                  <a:cubicBezTo>
                    <a:pt x="2687" y="4231"/>
                    <a:pt x="2978" y="4144"/>
                    <a:pt x="3214" y="3971"/>
                  </a:cubicBezTo>
                  <a:cubicBezTo>
                    <a:pt x="3277" y="3939"/>
                    <a:pt x="3356" y="3923"/>
                    <a:pt x="3435" y="3923"/>
                  </a:cubicBezTo>
                  <a:cubicBezTo>
                    <a:pt x="3514" y="3923"/>
                    <a:pt x="3592" y="3939"/>
                    <a:pt x="3655" y="3971"/>
                  </a:cubicBezTo>
                  <a:cubicBezTo>
                    <a:pt x="3907" y="4175"/>
                    <a:pt x="4215" y="4278"/>
                    <a:pt x="4518" y="4278"/>
                  </a:cubicBezTo>
                  <a:cubicBezTo>
                    <a:pt x="4821" y="4278"/>
                    <a:pt x="5120" y="4175"/>
                    <a:pt x="5357" y="3971"/>
                  </a:cubicBezTo>
                  <a:cubicBezTo>
                    <a:pt x="5404" y="3939"/>
                    <a:pt x="5483" y="3923"/>
                    <a:pt x="5561" y="3923"/>
                  </a:cubicBezTo>
                  <a:cubicBezTo>
                    <a:pt x="5640" y="3923"/>
                    <a:pt x="5719" y="3939"/>
                    <a:pt x="5766" y="3971"/>
                  </a:cubicBezTo>
                  <a:cubicBezTo>
                    <a:pt x="6018" y="4166"/>
                    <a:pt x="6312" y="4256"/>
                    <a:pt x="6604" y="4256"/>
                  </a:cubicBezTo>
                  <a:cubicBezTo>
                    <a:pt x="7114" y="4256"/>
                    <a:pt x="7616" y="3979"/>
                    <a:pt x="7877" y="3498"/>
                  </a:cubicBezTo>
                  <a:cubicBezTo>
                    <a:pt x="7909" y="3435"/>
                    <a:pt x="7940" y="3404"/>
                    <a:pt x="8035" y="3341"/>
                  </a:cubicBezTo>
                  <a:cubicBezTo>
                    <a:pt x="8507" y="3120"/>
                    <a:pt x="8822" y="2616"/>
                    <a:pt x="8728" y="1986"/>
                  </a:cubicBezTo>
                  <a:cubicBezTo>
                    <a:pt x="8696" y="1576"/>
                    <a:pt x="8507" y="1198"/>
                    <a:pt x="8129" y="946"/>
                  </a:cubicBezTo>
                  <a:cubicBezTo>
                    <a:pt x="8066" y="915"/>
                    <a:pt x="8035" y="883"/>
                    <a:pt x="7940" y="820"/>
                  </a:cubicBezTo>
                  <a:cubicBezTo>
                    <a:pt x="7909" y="694"/>
                    <a:pt x="7814" y="631"/>
                    <a:pt x="7751" y="537"/>
                  </a:cubicBezTo>
                  <a:cubicBezTo>
                    <a:pt x="7462" y="175"/>
                    <a:pt x="7038" y="0"/>
                    <a:pt x="66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85"/>
            <p:cNvSpPr/>
            <p:nvPr/>
          </p:nvSpPr>
          <p:spPr>
            <a:xfrm>
              <a:off x="-16298850" y="4178725"/>
              <a:ext cx="41000" cy="47275"/>
            </a:xfrm>
            <a:custGeom>
              <a:rect b="b" l="l" r="r" t="t"/>
              <a:pathLst>
                <a:path extrusionOk="0" h="1891" w="1640">
                  <a:moveTo>
                    <a:pt x="1" y="0"/>
                  </a:moveTo>
                  <a:cubicBezTo>
                    <a:pt x="158" y="252"/>
                    <a:pt x="221" y="630"/>
                    <a:pt x="221" y="945"/>
                  </a:cubicBezTo>
                  <a:cubicBezTo>
                    <a:pt x="221" y="1292"/>
                    <a:pt x="158" y="1607"/>
                    <a:pt x="1" y="1891"/>
                  </a:cubicBezTo>
                  <a:cubicBezTo>
                    <a:pt x="473" y="1733"/>
                    <a:pt x="946" y="1670"/>
                    <a:pt x="1419" y="1670"/>
                  </a:cubicBezTo>
                  <a:cubicBezTo>
                    <a:pt x="1576" y="1450"/>
                    <a:pt x="1639" y="1197"/>
                    <a:pt x="1639" y="945"/>
                  </a:cubicBezTo>
                  <a:cubicBezTo>
                    <a:pt x="1639" y="662"/>
                    <a:pt x="1576" y="378"/>
                    <a:pt x="1419" y="158"/>
                  </a:cubicBezTo>
                  <a:cubicBezTo>
                    <a:pt x="1272" y="187"/>
                    <a:pt x="1120" y="201"/>
                    <a:pt x="967" y="201"/>
                  </a:cubicBezTo>
                  <a:cubicBezTo>
                    <a:pt x="626" y="201"/>
                    <a:pt x="284" y="131"/>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85"/>
            <p:cNvSpPr/>
            <p:nvPr/>
          </p:nvSpPr>
          <p:spPr>
            <a:xfrm>
              <a:off x="-16246075" y="4178725"/>
              <a:ext cx="41775" cy="55150"/>
            </a:xfrm>
            <a:custGeom>
              <a:rect b="b" l="l" r="r" t="t"/>
              <a:pathLst>
                <a:path extrusionOk="0" h="2206" w="1671">
                  <a:moveTo>
                    <a:pt x="1" y="0"/>
                  </a:moveTo>
                  <a:lnTo>
                    <a:pt x="1" y="0"/>
                  </a:lnTo>
                  <a:cubicBezTo>
                    <a:pt x="158" y="252"/>
                    <a:pt x="253" y="630"/>
                    <a:pt x="253" y="945"/>
                  </a:cubicBezTo>
                  <a:cubicBezTo>
                    <a:pt x="253" y="1197"/>
                    <a:pt x="190" y="1481"/>
                    <a:pt x="95" y="1765"/>
                  </a:cubicBezTo>
                  <a:cubicBezTo>
                    <a:pt x="505" y="1828"/>
                    <a:pt x="914" y="1954"/>
                    <a:pt x="1292" y="2206"/>
                  </a:cubicBezTo>
                  <a:cubicBezTo>
                    <a:pt x="1576" y="1891"/>
                    <a:pt x="1670" y="1355"/>
                    <a:pt x="1670" y="945"/>
                  </a:cubicBezTo>
                  <a:cubicBezTo>
                    <a:pt x="1670" y="662"/>
                    <a:pt x="1576" y="378"/>
                    <a:pt x="1418" y="158"/>
                  </a:cubicBezTo>
                  <a:cubicBezTo>
                    <a:pt x="1261" y="189"/>
                    <a:pt x="1103" y="221"/>
                    <a:pt x="946" y="221"/>
                  </a:cubicBezTo>
                  <a:cubicBezTo>
                    <a:pt x="631" y="221"/>
                    <a:pt x="316" y="158"/>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85"/>
            <p:cNvSpPr/>
            <p:nvPr/>
          </p:nvSpPr>
          <p:spPr>
            <a:xfrm>
              <a:off x="-16419350" y="4122000"/>
              <a:ext cx="304050" cy="188725"/>
            </a:xfrm>
            <a:custGeom>
              <a:rect b="b" l="l" r="r" t="t"/>
              <a:pathLst>
                <a:path extrusionOk="0" h="7549" w="12162">
                  <a:moveTo>
                    <a:pt x="10712" y="1"/>
                  </a:moveTo>
                  <a:cubicBezTo>
                    <a:pt x="10586" y="600"/>
                    <a:pt x="10271" y="1135"/>
                    <a:pt x="9736" y="1450"/>
                  </a:cubicBezTo>
                  <a:cubicBezTo>
                    <a:pt x="9578" y="1734"/>
                    <a:pt x="9326" y="1986"/>
                    <a:pt x="9074" y="2143"/>
                  </a:cubicBezTo>
                  <a:cubicBezTo>
                    <a:pt x="9263" y="2458"/>
                    <a:pt x="9326" y="2805"/>
                    <a:pt x="9326" y="3183"/>
                  </a:cubicBezTo>
                  <a:cubicBezTo>
                    <a:pt x="9326" y="4065"/>
                    <a:pt x="9011" y="4821"/>
                    <a:pt x="8507" y="5168"/>
                  </a:cubicBezTo>
                  <a:cubicBezTo>
                    <a:pt x="8444" y="5199"/>
                    <a:pt x="8373" y="5215"/>
                    <a:pt x="8306" y="5215"/>
                  </a:cubicBezTo>
                  <a:cubicBezTo>
                    <a:pt x="8239" y="5215"/>
                    <a:pt x="8176" y="5199"/>
                    <a:pt x="8129" y="5168"/>
                  </a:cubicBezTo>
                  <a:cubicBezTo>
                    <a:pt x="7515" y="4805"/>
                    <a:pt x="6814" y="4624"/>
                    <a:pt x="6124" y="4624"/>
                  </a:cubicBezTo>
                  <a:cubicBezTo>
                    <a:pt x="5435" y="4624"/>
                    <a:pt x="4758" y="4805"/>
                    <a:pt x="4191" y="5168"/>
                  </a:cubicBezTo>
                  <a:cubicBezTo>
                    <a:pt x="4134" y="5213"/>
                    <a:pt x="4077" y="5230"/>
                    <a:pt x="4022" y="5230"/>
                  </a:cubicBezTo>
                  <a:cubicBezTo>
                    <a:pt x="3924" y="5230"/>
                    <a:pt x="3830" y="5177"/>
                    <a:pt x="3750" y="5136"/>
                  </a:cubicBezTo>
                  <a:cubicBezTo>
                    <a:pt x="3163" y="4757"/>
                    <a:pt x="2501" y="4557"/>
                    <a:pt x="1831" y="4557"/>
                  </a:cubicBezTo>
                  <a:cubicBezTo>
                    <a:pt x="1277" y="4557"/>
                    <a:pt x="717" y="4694"/>
                    <a:pt x="190" y="4979"/>
                  </a:cubicBezTo>
                  <a:cubicBezTo>
                    <a:pt x="95" y="5042"/>
                    <a:pt x="1" y="5168"/>
                    <a:pt x="1" y="5294"/>
                  </a:cubicBezTo>
                  <a:lnTo>
                    <a:pt x="1" y="7436"/>
                  </a:lnTo>
                  <a:cubicBezTo>
                    <a:pt x="316" y="7405"/>
                    <a:pt x="725" y="7247"/>
                    <a:pt x="977" y="7027"/>
                  </a:cubicBezTo>
                  <a:cubicBezTo>
                    <a:pt x="1240" y="6826"/>
                    <a:pt x="1533" y="6723"/>
                    <a:pt x="1823" y="6723"/>
                  </a:cubicBezTo>
                  <a:cubicBezTo>
                    <a:pt x="2124" y="6723"/>
                    <a:pt x="2422" y="6833"/>
                    <a:pt x="2679" y="7058"/>
                  </a:cubicBezTo>
                  <a:cubicBezTo>
                    <a:pt x="3072" y="7373"/>
                    <a:pt x="3529" y="7531"/>
                    <a:pt x="3986" y="7531"/>
                  </a:cubicBezTo>
                  <a:cubicBezTo>
                    <a:pt x="4443" y="7531"/>
                    <a:pt x="4900" y="7373"/>
                    <a:pt x="5293" y="7058"/>
                  </a:cubicBezTo>
                  <a:cubicBezTo>
                    <a:pt x="5545" y="6869"/>
                    <a:pt x="5837" y="6775"/>
                    <a:pt x="6128" y="6775"/>
                  </a:cubicBezTo>
                  <a:cubicBezTo>
                    <a:pt x="6420" y="6775"/>
                    <a:pt x="6711" y="6869"/>
                    <a:pt x="6963" y="7058"/>
                  </a:cubicBezTo>
                  <a:cubicBezTo>
                    <a:pt x="7474" y="7358"/>
                    <a:pt x="7985" y="7549"/>
                    <a:pt x="8524" y="7549"/>
                  </a:cubicBezTo>
                  <a:cubicBezTo>
                    <a:pt x="8948" y="7549"/>
                    <a:pt x="9390" y="7430"/>
                    <a:pt x="9862" y="7153"/>
                  </a:cubicBezTo>
                  <a:cubicBezTo>
                    <a:pt x="11153" y="6428"/>
                    <a:pt x="12162" y="4821"/>
                    <a:pt x="12162" y="3151"/>
                  </a:cubicBezTo>
                  <a:cubicBezTo>
                    <a:pt x="12162" y="1923"/>
                    <a:pt x="11626" y="789"/>
                    <a:pt x="1071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85"/>
            <p:cNvSpPr/>
            <p:nvPr/>
          </p:nvSpPr>
          <p:spPr>
            <a:xfrm>
              <a:off x="-16419350" y="4263775"/>
              <a:ext cx="304825" cy="97700"/>
            </a:xfrm>
            <a:custGeom>
              <a:rect b="b" l="l" r="r" t="t"/>
              <a:pathLst>
                <a:path extrusionOk="0" h="3908" w="12193">
                  <a:moveTo>
                    <a:pt x="12193" y="1"/>
                  </a:moveTo>
                  <a:cubicBezTo>
                    <a:pt x="11689" y="914"/>
                    <a:pt x="10996" y="1639"/>
                    <a:pt x="10208" y="2112"/>
                  </a:cubicBezTo>
                  <a:cubicBezTo>
                    <a:pt x="9626" y="2424"/>
                    <a:pt x="9064" y="2570"/>
                    <a:pt x="8515" y="2570"/>
                  </a:cubicBezTo>
                  <a:cubicBezTo>
                    <a:pt x="7845" y="2570"/>
                    <a:pt x="7194" y="2352"/>
                    <a:pt x="6554" y="1954"/>
                  </a:cubicBezTo>
                  <a:cubicBezTo>
                    <a:pt x="6402" y="1819"/>
                    <a:pt x="6241" y="1756"/>
                    <a:pt x="6085" y="1756"/>
                  </a:cubicBezTo>
                  <a:cubicBezTo>
                    <a:pt x="5951" y="1756"/>
                    <a:pt x="5820" y="1803"/>
                    <a:pt x="5703" y="1891"/>
                  </a:cubicBezTo>
                  <a:cubicBezTo>
                    <a:pt x="5199" y="2316"/>
                    <a:pt x="4592" y="2529"/>
                    <a:pt x="3986" y="2529"/>
                  </a:cubicBezTo>
                  <a:cubicBezTo>
                    <a:pt x="3380" y="2529"/>
                    <a:pt x="2773" y="2316"/>
                    <a:pt x="2269" y="1891"/>
                  </a:cubicBezTo>
                  <a:cubicBezTo>
                    <a:pt x="2143" y="1797"/>
                    <a:pt x="2001" y="1749"/>
                    <a:pt x="1863" y="1749"/>
                  </a:cubicBezTo>
                  <a:cubicBezTo>
                    <a:pt x="1725" y="1749"/>
                    <a:pt x="1592" y="1797"/>
                    <a:pt x="1481" y="1891"/>
                  </a:cubicBezTo>
                  <a:cubicBezTo>
                    <a:pt x="1040" y="2269"/>
                    <a:pt x="505" y="2427"/>
                    <a:pt x="1" y="2490"/>
                  </a:cubicBezTo>
                  <a:lnTo>
                    <a:pt x="1" y="3561"/>
                  </a:lnTo>
                  <a:cubicBezTo>
                    <a:pt x="1" y="3750"/>
                    <a:pt x="158" y="3907"/>
                    <a:pt x="379" y="3907"/>
                  </a:cubicBezTo>
                  <a:lnTo>
                    <a:pt x="11815" y="3907"/>
                  </a:lnTo>
                  <a:cubicBezTo>
                    <a:pt x="12004" y="3907"/>
                    <a:pt x="12193" y="3750"/>
                    <a:pt x="12193" y="3561"/>
                  </a:cubicBezTo>
                  <a:lnTo>
                    <a:pt x="1219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64" name="Google Shape;2764;p85"/>
          <p:cNvGrpSpPr/>
          <p:nvPr/>
        </p:nvGrpSpPr>
        <p:grpSpPr>
          <a:xfrm>
            <a:off x="4030643" y="3343080"/>
            <a:ext cx="450507" cy="447589"/>
            <a:chOff x="-15296200" y="3326900"/>
            <a:chExt cx="304850" cy="302875"/>
          </a:xfrm>
        </p:grpSpPr>
        <p:sp>
          <p:nvSpPr>
            <p:cNvPr id="2765" name="Google Shape;2765;p85"/>
            <p:cNvSpPr/>
            <p:nvPr/>
          </p:nvSpPr>
          <p:spPr>
            <a:xfrm>
              <a:off x="-15182775" y="3326900"/>
              <a:ext cx="77200" cy="157175"/>
            </a:xfrm>
            <a:custGeom>
              <a:rect b="b" l="l" r="r" t="t"/>
              <a:pathLst>
                <a:path extrusionOk="0" h="6287" w="3088">
                  <a:moveTo>
                    <a:pt x="1556" y="1"/>
                  </a:moveTo>
                  <a:cubicBezTo>
                    <a:pt x="1434" y="1"/>
                    <a:pt x="1308" y="48"/>
                    <a:pt x="1229" y="143"/>
                  </a:cubicBezTo>
                  <a:cubicBezTo>
                    <a:pt x="1198" y="237"/>
                    <a:pt x="410" y="1560"/>
                    <a:pt x="0" y="3451"/>
                  </a:cubicBezTo>
                  <a:cubicBezTo>
                    <a:pt x="630" y="4333"/>
                    <a:pt x="1166" y="5278"/>
                    <a:pt x="1544" y="6286"/>
                  </a:cubicBezTo>
                  <a:cubicBezTo>
                    <a:pt x="1954" y="5309"/>
                    <a:pt x="2458" y="4364"/>
                    <a:pt x="3088" y="3451"/>
                  </a:cubicBezTo>
                  <a:cubicBezTo>
                    <a:pt x="2678" y="1529"/>
                    <a:pt x="1891" y="237"/>
                    <a:pt x="1859" y="143"/>
                  </a:cubicBezTo>
                  <a:cubicBezTo>
                    <a:pt x="1796" y="48"/>
                    <a:pt x="1678" y="1"/>
                    <a:pt x="155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85"/>
            <p:cNvSpPr/>
            <p:nvPr/>
          </p:nvSpPr>
          <p:spPr>
            <a:xfrm>
              <a:off x="-15260825" y="3363175"/>
              <a:ext cx="108800" cy="199650"/>
            </a:xfrm>
            <a:custGeom>
              <a:rect b="b" l="l" r="r" t="t"/>
              <a:pathLst>
                <a:path extrusionOk="0" h="7986" w="4352">
                  <a:moveTo>
                    <a:pt x="432" y="1"/>
                  </a:moveTo>
                  <a:cubicBezTo>
                    <a:pt x="212" y="1"/>
                    <a:pt x="0" y="182"/>
                    <a:pt x="66" y="424"/>
                  </a:cubicBezTo>
                  <a:lnTo>
                    <a:pt x="949" y="3638"/>
                  </a:lnTo>
                  <a:cubicBezTo>
                    <a:pt x="1075" y="4047"/>
                    <a:pt x="1201" y="4520"/>
                    <a:pt x="1264" y="4961"/>
                  </a:cubicBezTo>
                  <a:cubicBezTo>
                    <a:pt x="1642" y="5497"/>
                    <a:pt x="2051" y="6001"/>
                    <a:pt x="2587" y="6410"/>
                  </a:cubicBezTo>
                  <a:cubicBezTo>
                    <a:pt x="3406" y="7072"/>
                    <a:pt x="3721" y="7292"/>
                    <a:pt x="4351" y="7986"/>
                  </a:cubicBezTo>
                  <a:lnTo>
                    <a:pt x="4351" y="6064"/>
                  </a:lnTo>
                  <a:cubicBezTo>
                    <a:pt x="4351" y="6001"/>
                    <a:pt x="4351" y="5938"/>
                    <a:pt x="4320" y="5906"/>
                  </a:cubicBezTo>
                  <a:cubicBezTo>
                    <a:pt x="3721" y="4205"/>
                    <a:pt x="2839" y="2693"/>
                    <a:pt x="1705" y="1338"/>
                  </a:cubicBezTo>
                  <a:lnTo>
                    <a:pt x="697" y="109"/>
                  </a:lnTo>
                  <a:cubicBezTo>
                    <a:pt x="621" y="34"/>
                    <a:pt x="526" y="1"/>
                    <a:pt x="4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85"/>
            <p:cNvSpPr/>
            <p:nvPr/>
          </p:nvSpPr>
          <p:spPr>
            <a:xfrm>
              <a:off x="-15135525" y="3362475"/>
              <a:ext cx="109325" cy="200350"/>
            </a:xfrm>
            <a:custGeom>
              <a:rect b="b" l="l" r="r" t="t"/>
              <a:pathLst>
                <a:path extrusionOk="0" h="8014" w="4373">
                  <a:moveTo>
                    <a:pt x="3945" y="1"/>
                  </a:moveTo>
                  <a:cubicBezTo>
                    <a:pt x="3846" y="1"/>
                    <a:pt x="3742" y="41"/>
                    <a:pt x="3655" y="137"/>
                  </a:cubicBezTo>
                  <a:lnTo>
                    <a:pt x="2647" y="1366"/>
                  </a:lnTo>
                  <a:cubicBezTo>
                    <a:pt x="1513" y="2721"/>
                    <a:pt x="599" y="4296"/>
                    <a:pt x="32" y="5934"/>
                  </a:cubicBezTo>
                  <a:cubicBezTo>
                    <a:pt x="32" y="5966"/>
                    <a:pt x="1" y="6060"/>
                    <a:pt x="1" y="6092"/>
                  </a:cubicBezTo>
                  <a:lnTo>
                    <a:pt x="1" y="8014"/>
                  </a:lnTo>
                  <a:cubicBezTo>
                    <a:pt x="631" y="7320"/>
                    <a:pt x="914" y="7163"/>
                    <a:pt x="1765" y="6438"/>
                  </a:cubicBezTo>
                  <a:cubicBezTo>
                    <a:pt x="2301" y="6060"/>
                    <a:pt x="2710" y="5525"/>
                    <a:pt x="3088" y="4989"/>
                  </a:cubicBezTo>
                  <a:cubicBezTo>
                    <a:pt x="3151" y="4517"/>
                    <a:pt x="3246" y="4075"/>
                    <a:pt x="3403" y="3666"/>
                  </a:cubicBezTo>
                  <a:lnTo>
                    <a:pt x="4285" y="452"/>
                  </a:lnTo>
                  <a:cubicBezTo>
                    <a:pt x="4373" y="211"/>
                    <a:pt x="4171" y="1"/>
                    <a:pt x="39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85"/>
            <p:cNvSpPr/>
            <p:nvPr/>
          </p:nvSpPr>
          <p:spPr>
            <a:xfrm>
              <a:off x="-15296200" y="3416600"/>
              <a:ext cx="143375" cy="213175"/>
            </a:xfrm>
            <a:custGeom>
              <a:rect b="b" l="l" r="r" t="t"/>
              <a:pathLst>
                <a:path extrusionOk="0" h="8527" w="5735">
                  <a:moveTo>
                    <a:pt x="346" y="0"/>
                  </a:moveTo>
                  <a:cubicBezTo>
                    <a:pt x="170" y="0"/>
                    <a:pt x="1" y="123"/>
                    <a:pt x="1" y="335"/>
                  </a:cubicBezTo>
                  <a:lnTo>
                    <a:pt x="1" y="3171"/>
                  </a:lnTo>
                  <a:cubicBezTo>
                    <a:pt x="1" y="6132"/>
                    <a:pt x="2458" y="8526"/>
                    <a:pt x="5357" y="8526"/>
                  </a:cubicBezTo>
                  <a:lnTo>
                    <a:pt x="5735" y="8526"/>
                  </a:lnTo>
                  <a:lnTo>
                    <a:pt x="5735" y="7581"/>
                  </a:lnTo>
                  <a:cubicBezTo>
                    <a:pt x="5735" y="7172"/>
                    <a:pt x="5577" y="6731"/>
                    <a:pt x="5262" y="6384"/>
                  </a:cubicBezTo>
                  <a:cubicBezTo>
                    <a:pt x="4695" y="5723"/>
                    <a:pt x="4254" y="5471"/>
                    <a:pt x="3529" y="4840"/>
                  </a:cubicBezTo>
                  <a:cubicBezTo>
                    <a:pt x="2584" y="4084"/>
                    <a:pt x="1828" y="3108"/>
                    <a:pt x="1387" y="2005"/>
                  </a:cubicBezTo>
                  <a:lnTo>
                    <a:pt x="694" y="241"/>
                  </a:lnTo>
                  <a:cubicBezTo>
                    <a:pt x="625" y="75"/>
                    <a:pt x="483" y="0"/>
                    <a:pt x="3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85"/>
            <p:cNvSpPr/>
            <p:nvPr/>
          </p:nvSpPr>
          <p:spPr>
            <a:xfrm>
              <a:off x="-15134725" y="3416100"/>
              <a:ext cx="143375" cy="213675"/>
            </a:xfrm>
            <a:custGeom>
              <a:rect b="b" l="l" r="r" t="t"/>
              <a:pathLst>
                <a:path extrusionOk="0" h="8547" w="5735">
                  <a:moveTo>
                    <a:pt x="5357" y="1"/>
                  </a:moveTo>
                  <a:cubicBezTo>
                    <a:pt x="5224" y="1"/>
                    <a:pt x="5094" y="71"/>
                    <a:pt x="5041" y="229"/>
                  </a:cubicBezTo>
                  <a:lnTo>
                    <a:pt x="4348" y="2025"/>
                  </a:lnTo>
                  <a:cubicBezTo>
                    <a:pt x="3907" y="3128"/>
                    <a:pt x="3151" y="4104"/>
                    <a:pt x="2206" y="4860"/>
                  </a:cubicBezTo>
                  <a:cubicBezTo>
                    <a:pt x="1481" y="5427"/>
                    <a:pt x="1040" y="5743"/>
                    <a:pt x="473" y="6341"/>
                  </a:cubicBezTo>
                  <a:cubicBezTo>
                    <a:pt x="158" y="6688"/>
                    <a:pt x="0" y="7129"/>
                    <a:pt x="0" y="7601"/>
                  </a:cubicBezTo>
                  <a:lnTo>
                    <a:pt x="0" y="8546"/>
                  </a:lnTo>
                  <a:lnTo>
                    <a:pt x="378" y="8546"/>
                  </a:lnTo>
                  <a:cubicBezTo>
                    <a:pt x="3308" y="8546"/>
                    <a:pt x="5734" y="6152"/>
                    <a:pt x="5734" y="3191"/>
                  </a:cubicBezTo>
                  <a:lnTo>
                    <a:pt x="5734" y="355"/>
                  </a:lnTo>
                  <a:cubicBezTo>
                    <a:pt x="5734" y="136"/>
                    <a:pt x="5543" y="1"/>
                    <a:pt x="535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70" name="Google Shape;2770;p85"/>
          <p:cNvGrpSpPr/>
          <p:nvPr/>
        </p:nvGrpSpPr>
        <p:grpSpPr>
          <a:xfrm>
            <a:off x="2946296" y="1706881"/>
            <a:ext cx="486566" cy="414708"/>
            <a:chOff x="-19835275" y="3330250"/>
            <a:chExt cx="329250" cy="280625"/>
          </a:xfrm>
        </p:grpSpPr>
        <p:sp>
          <p:nvSpPr>
            <p:cNvPr id="2771" name="Google Shape;2771;p85"/>
            <p:cNvSpPr/>
            <p:nvPr/>
          </p:nvSpPr>
          <p:spPr>
            <a:xfrm>
              <a:off x="-19768325" y="3361750"/>
              <a:ext cx="197725" cy="249125"/>
            </a:xfrm>
            <a:custGeom>
              <a:rect b="b" l="l" r="r" t="t"/>
              <a:pathLst>
                <a:path extrusionOk="0" h="9965" w="7909">
                  <a:moveTo>
                    <a:pt x="3927" y="1"/>
                  </a:moveTo>
                  <a:cubicBezTo>
                    <a:pt x="3797" y="1"/>
                    <a:pt x="3671" y="56"/>
                    <a:pt x="3624" y="166"/>
                  </a:cubicBezTo>
                  <a:lnTo>
                    <a:pt x="1103" y="5302"/>
                  </a:lnTo>
                  <a:cubicBezTo>
                    <a:pt x="1" y="7412"/>
                    <a:pt x="1607" y="9964"/>
                    <a:pt x="3970" y="9964"/>
                  </a:cubicBezTo>
                  <a:cubicBezTo>
                    <a:pt x="6333" y="9964"/>
                    <a:pt x="7908" y="7412"/>
                    <a:pt x="6837" y="5302"/>
                  </a:cubicBezTo>
                  <a:lnTo>
                    <a:pt x="4254" y="166"/>
                  </a:lnTo>
                  <a:cubicBezTo>
                    <a:pt x="4191" y="56"/>
                    <a:pt x="4057" y="1"/>
                    <a:pt x="392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85"/>
            <p:cNvSpPr/>
            <p:nvPr/>
          </p:nvSpPr>
          <p:spPr>
            <a:xfrm>
              <a:off x="-19622625" y="3330250"/>
              <a:ext cx="116600" cy="189250"/>
            </a:xfrm>
            <a:custGeom>
              <a:rect b="b" l="l" r="r" t="t"/>
              <a:pathLst>
                <a:path extrusionOk="0" h="7570" w="4664">
                  <a:moveTo>
                    <a:pt x="1683" y="1"/>
                  </a:moveTo>
                  <a:cubicBezTo>
                    <a:pt x="1553" y="1"/>
                    <a:pt x="1419" y="56"/>
                    <a:pt x="1356" y="166"/>
                  </a:cubicBezTo>
                  <a:lnTo>
                    <a:pt x="1" y="2939"/>
                  </a:lnTo>
                  <a:lnTo>
                    <a:pt x="1608" y="6215"/>
                  </a:lnTo>
                  <a:cubicBezTo>
                    <a:pt x="1828" y="6625"/>
                    <a:pt x="1954" y="7097"/>
                    <a:pt x="1986" y="7570"/>
                  </a:cubicBezTo>
                  <a:cubicBezTo>
                    <a:pt x="3687" y="7381"/>
                    <a:pt x="4664" y="5585"/>
                    <a:pt x="3876" y="4010"/>
                  </a:cubicBezTo>
                  <a:lnTo>
                    <a:pt x="1986" y="166"/>
                  </a:lnTo>
                  <a:cubicBezTo>
                    <a:pt x="1938" y="56"/>
                    <a:pt x="1812" y="1"/>
                    <a:pt x="168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85"/>
            <p:cNvSpPr/>
            <p:nvPr/>
          </p:nvSpPr>
          <p:spPr>
            <a:xfrm>
              <a:off x="-19835275" y="3330250"/>
              <a:ext cx="116600" cy="189250"/>
            </a:xfrm>
            <a:custGeom>
              <a:rect b="b" l="l" r="r" t="t"/>
              <a:pathLst>
                <a:path extrusionOk="0" h="7570" w="4664">
                  <a:moveTo>
                    <a:pt x="2982" y="1"/>
                  </a:moveTo>
                  <a:cubicBezTo>
                    <a:pt x="2852" y="1"/>
                    <a:pt x="2726" y="56"/>
                    <a:pt x="2679" y="166"/>
                  </a:cubicBezTo>
                  <a:lnTo>
                    <a:pt x="788" y="4010"/>
                  </a:lnTo>
                  <a:cubicBezTo>
                    <a:pt x="1" y="5522"/>
                    <a:pt x="977" y="7381"/>
                    <a:pt x="2679" y="7570"/>
                  </a:cubicBezTo>
                  <a:cubicBezTo>
                    <a:pt x="2710" y="7097"/>
                    <a:pt x="2868" y="6593"/>
                    <a:pt x="3057" y="6152"/>
                  </a:cubicBezTo>
                  <a:lnTo>
                    <a:pt x="4663" y="2876"/>
                  </a:lnTo>
                  <a:lnTo>
                    <a:pt x="3309" y="166"/>
                  </a:lnTo>
                  <a:cubicBezTo>
                    <a:pt x="3246" y="56"/>
                    <a:pt x="3112" y="1"/>
                    <a:pt x="29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74" name="Google Shape;2774;p85"/>
          <p:cNvGrpSpPr/>
          <p:nvPr/>
        </p:nvGrpSpPr>
        <p:grpSpPr>
          <a:xfrm>
            <a:off x="2964325" y="2243470"/>
            <a:ext cx="450507" cy="449547"/>
            <a:chOff x="-19822675" y="3692750"/>
            <a:chExt cx="304850" cy="304200"/>
          </a:xfrm>
        </p:grpSpPr>
        <p:sp>
          <p:nvSpPr>
            <p:cNvPr id="2775" name="Google Shape;2775;p85"/>
            <p:cNvSpPr/>
            <p:nvPr/>
          </p:nvSpPr>
          <p:spPr>
            <a:xfrm>
              <a:off x="-19715550" y="3692750"/>
              <a:ext cx="90600" cy="60675"/>
            </a:xfrm>
            <a:custGeom>
              <a:rect b="b" l="l" r="r" t="t"/>
              <a:pathLst>
                <a:path extrusionOk="0" h="2427" w="3624">
                  <a:moveTo>
                    <a:pt x="441" y="1"/>
                  </a:moveTo>
                  <a:cubicBezTo>
                    <a:pt x="252" y="1"/>
                    <a:pt x="95" y="158"/>
                    <a:pt x="95" y="379"/>
                  </a:cubicBezTo>
                  <a:cubicBezTo>
                    <a:pt x="0" y="946"/>
                    <a:pt x="315" y="1482"/>
                    <a:pt x="756" y="1828"/>
                  </a:cubicBezTo>
                  <a:cubicBezTo>
                    <a:pt x="567" y="1986"/>
                    <a:pt x="347" y="2175"/>
                    <a:pt x="252" y="2427"/>
                  </a:cubicBezTo>
                  <a:cubicBezTo>
                    <a:pt x="756" y="2269"/>
                    <a:pt x="1261" y="2175"/>
                    <a:pt x="1828" y="2175"/>
                  </a:cubicBezTo>
                  <a:cubicBezTo>
                    <a:pt x="2363" y="2175"/>
                    <a:pt x="2867" y="2238"/>
                    <a:pt x="3403" y="2427"/>
                  </a:cubicBezTo>
                  <a:cubicBezTo>
                    <a:pt x="3277" y="2175"/>
                    <a:pt x="3088" y="1986"/>
                    <a:pt x="2867" y="1828"/>
                  </a:cubicBezTo>
                  <a:cubicBezTo>
                    <a:pt x="3308" y="1513"/>
                    <a:pt x="3623" y="946"/>
                    <a:pt x="3623" y="379"/>
                  </a:cubicBezTo>
                  <a:cubicBezTo>
                    <a:pt x="3623" y="158"/>
                    <a:pt x="3466" y="1"/>
                    <a:pt x="3277" y="1"/>
                  </a:cubicBezTo>
                  <a:cubicBezTo>
                    <a:pt x="3088" y="1"/>
                    <a:pt x="2930" y="158"/>
                    <a:pt x="2930" y="379"/>
                  </a:cubicBezTo>
                  <a:cubicBezTo>
                    <a:pt x="2930" y="946"/>
                    <a:pt x="2458" y="1482"/>
                    <a:pt x="1859" y="1482"/>
                  </a:cubicBezTo>
                  <a:cubicBezTo>
                    <a:pt x="1261" y="1482"/>
                    <a:pt x="788" y="946"/>
                    <a:pt x="788" y="379"/>
                  </a:cubicBezTo>
                  <a:cubicBezTo>
                    <a:pt x="788" y="158"/>
                    <a:pt x="630" y="1"/>
                    <a:pt x="44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85"/>
            <p:cNvSpPr/>
            <p:nvPr/>
          </p:nvSpPr>
          <p:spPr>
            <a:xfrm>
              <a:off x="-19660425" y="3766200"/>
              <a:ext cx="142600" cy="230750"/>
            </a:xfrm>
            <a:custGeom>
              <a:rect b="b" l="l" r="r" t="t"/>
              <a:pathLst>
                <a:path extrusionOk="0" h="9230" w="5704">
                  <a:moveTo>
                    <a:pt x="1733" y="3521"/>
                  </a:moveTo>
                  <a:cubicBezTo>
                    <a:pt x="1922" y="3521"/>
                    <a:pt x="2080" y="3679"/>
                    <a:pt x="2080" y="3899"/>
                  </a:cubicBezTo>
                  <a:cubicBezTo>
                    <a:pt x="2080" y="4088"/>
                    <a:pt x="1922" y="4246"/>
                    <a:pt x="1733" y="4246"/>
                  </a:cubicBezTo>
                  <a:cubicBezTo>
                    <a:pt x="1544" y="4246"/>
                    <a:pt x="1387" y="4088"/>
                    <a:pt x="1387" y="3899"/>
                  </a:cubicBezTo>
                  <a:cubicBezTo>
                    <a:pt x="1387" y="3679"/>
                    <a:pt x="1544" y="3521"/>
                    <a:pt x="1733" y="3521"/>
                  </a:cubicBezTo>
                  <a:close/>
                  <a:moveTo>
                    <a:pt x="2080" y="4939"/>
                  </a:moveTo>
                  <a:cubicBezTo>
                    <a:pt x="2490" y="4939"/>
                    <a:pt x="2805" y="5254"/>
                    <a:pt x="2805" y="5664"/>
                  </a:cubicBezTo>
                  <a:cubicBezTo>
                    <a:pt x="2805" y="6042"/>
                    <a:pt x="2490" y="6357"/>
                    <a:pt x="2080" y="6357"/>
                  </a:cubicBezTo>
                  <a:cubicBezTo>
                    <a:pt x="1702" y="6357"/>
                    <a:pt x="1387" y="6042"/>
                    <a:pt x="1387" y="5664"/>
                  </a:cubicBezTo>
                  <a:cubicBezTo>
                    <a:pt x="1387" y="5254"/>
                    <a:pt x="1702" y="4939"/>
                    <a:pt x="2080" y="4939"/>
                  </a:cubicBezTo>
                  <a:close/>
                  <a:moveTo>
                    <a:pt x="5346" y="0"/>
                  </a:moveTo>
                  <a:cubicBezTo>
                    <a:pt x="5207" y="0"/>
                    <a:pt x="5057" y="65"/>
                    <a:pt x="5010" y="182"/>
                  </a:cubicBezTo>
                  <a:lnTo>
                    <a:pt x="4348" y="1474"/>
                  </a:lnTo>
                  <a:lnTo>
                    <a:pt x="3309" y="1883"/>
                  </a:lnTo>
                  <a:cubicBezTo>
                    <a:pt x="3088" y="1568"/>
                    <a:pt x="2805" y="1253"/>
                    <a:pt x="2490" y="1001"/>
                  </a:cubicBezTo>
                  <a:cubicBezTo>
                    <a:pt x="2017" y="1946"/>
                    <a:pt x="1103" y="2671"/>
                    <a:pt x="1" y="2797"/>
                  </a:cubicBezTo>
                  <a:lnTo>
                    <a:pt x="1387" y="8877"/>
                  </a:lnTo>
                  <a:cubicBezTo>
                    <a:pt x="2175" y="8562"/>
                    <a:pt x="2805" y="8027"/>
                    <a:pt x="3309" y="7365"/>
                  </a:cubicBezTo>
                  <a:lnTo>
                    <a:pt x="4348" y="7743"/>
                  </a:lnTo>
                  <a:lnTo>
                    <a:pt x="5010" y="9035"/>
                  </a:lnTo>
                  <a:cubicBezTo>
                    <a:pt x="5078" y="9149"/>
                    <a:pt x="5213" y="9230"/>
                    <a:pt x="5342" y="9230"/>
                  </a:cubicBezTo>
                  <a:cubicBezTo>
                    <a:pt x="5391" y="9230"/>
                    <a:pt x="5439" y="9218"/>
                    <a:pt x="5483" y="9192"/>
                  </a:cubicBezTo>
                  <a:cubicBezTo>
                    <a:pt x="5640" y="9129"/>
                    <a:pt x="5703" y="8877"/>
                    <a:pt x="5640" y="8720"/>
                  </a:cubicBezTo>
                  <a:lnTo>
                    <a:pt x="4915" y="7270"/>
                  </a:lnTo>
                  <a:cubicBezTo>
                    <a:pt x="4884" y="7207"/>
                    <a:pt x="4821" y="7113"/>
                    <a:pt x="4726" y="7113"/>
                  </a:cubicBezTo>
                  <a:lnTo>
                    <a:pt x="3718" y="6735"/>
                  </a:lnTo>
                  <a:cubicBezTo>
                    <a:pt x="4002" y="6168"/>
                    <a:pt x="4128" y="5569"/>
                    <a:pt x="4222" y="4939"/>
                  </a:cubicBezTo>
                  <a:lnTo>
                    <a:pt x="5325" y="4939"/>
                  </a:lnTo>
                  <a:cubicBezTo>
                    <a:pt x="5514" y="4939"/>
                    <a:pt x="5672" y="4782"/>
                    <a:pt x="5672" y="4592"/>
                  </a:cubicBezTo>
                  <a:cubicBezTo>
                    <a:pt x="5672" y="4403"/>
                    <a:pt x="5514" y="4246"/>
                    <a:pt x="5325" y="4246"/>
                  </a:cubicBezTo>
                  <a:lnTo>
                    <a:pt x="4222" y="4246"/>
                  </a:lnTo>
                  <a:cubicBezTo>
                    <a:pt x="4191" y="3616"/>
                    <a:pt x="4002" y="2986"/>
                    <a:pt x="3718" y="2482"/>
                  </a:cubicBezTo>
                  <a:lnTo>
                    <a:pt x="4726" y="2072"/>
                  </a:lnTo>
                  <a:cubicBezTo>
                    <a:pt x="4821" y="2041"/>
                    <a:pt x="4884" y="2009"/>
                    <a:pt x="4915" y="1915"/>
                  </a:cubicBezTo>
                  <a:lnTo>
                    <a:pt x="5640" y="497"/>
                  </a:lnTo>
                  <a:cubicBezTo>
                    <a:pt x="5703" y="339"/>
                    <a:pt x="5640" y="119"/>
                    <a:pt x="5483" y="24"/>
                  </a:cubicBezTo>
                  <a:cubicBezTo>
                    <a:pt x="5442" y="8"/>
                    <a:pt x="5395" y="0"/>
                    <a:pt x="53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85"/>
            <p:cNvSpPr/>
            <p:nvPr/>
          </p:nvSpPr>
          <p:spPr>
            <a:xfrm>
              <a:off x="-19728150" y="3763650"/>
              <a:ext cx="114225" cy="54375"/>
            </a:xfrm>
            <a:custGeom>
              <a:rect b="b" l="l" r="r" t="t"/>
              <a:pathLst>
                <a:path extrusionOk="0" h="2175" w="4569">
                  <a:moveTo>
                    <a:pt x="2269" y="0"/>
                  </a:moveTo>
                  <a:cubicBezTo>
                    <a:pt x="1449" y="0"/>
                    <a:pt x="662" y="252"/>
                    <a:pt x="0" y="630"/>
                  </a:cubicBezTo>
                  <a:cubicBezTo>
                    <a:pt x="126" y="914"/>
                    <a:pt x="315" y="1197"/>
                    <a:pt x="504" y="1418"/>
                  </a:cubicBezTo>
                  <a:cubicBezTo>
                    <a:pt x="977" y="1891"/>
                    <a:pt x="1607" y="2174"/>
                    <a:pt x="2269" y="2174"/>
                  </a:cubicBezTo>
                  <a:cubicBezTo>
                    <a:pt x="3308" y="2174"/>
                    <a:pt x="4222" y="1544"/>
                    <a:pt x="4568" y="630"/>
                  </a:cubicBezTo>
                  <a:cubicBezTo>
                    <a:pt x="3907" y="252"/>
                    <a:pt x="3119" y="0"/>
                    <a:pt x="22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85"/>
            <p:cNvSpPr/>
            <p:nvPr/>
          </p:nvSpPr>
          <p:spPr>
            <a:xfrm>
              <a:off x="-19695075" y="3868400"/>
              <a:ext cx="48075" cy="110300"/>
            </a:xfrm>
            <a:custGeom>
              <a:rect b="b" l="l" r="r" t="t"/>
              <a:pathLst>
                <a:path extrusionOk="0" h="4412" w="1923">
                  <a:moveTo>
                    <a:pt x="977" y="0"/>
                  </a:moveTo>
                  <a:lnTo>
                    <a:pt x="0" y="4285"/>
                  </a:lnTo>
                  <a:cubicBezTo>
                    <a:pt x="316" y="4380"/>
                    <a:pt x="631" y="4411"/>
                    <a:pt x="977" y="4411"/>
                  </a:cubicBezTo>
                  <a:cubicBezTo>
                    <a:pt x="1261" y="4411"/>
                    <a:pt x="1576" y="4380"/>
                    <a:pt x="1922" y="4285"/>
                  </a:cubicBezTo>
                  <a:lnTo>
                    <a:pt x="9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85"/>
            <p:cNvSpPr/>
            <p:nvPr/>
          </p:nvSpPr>
          <p:spPr>
            <a:xfrm>
              <a:off x="-19822675" y="3764250"/>
              <a:ext cx="142575" cy="229550"/>
            </a:xfrm>
            <a:custGeom>
              <a:rect b="b" l="l" r="r" t="t"/>
              <a:pathLst>
                <a:path extrusionOk="0" h="9182" w="5703">
                  <a:moveTo>
                    <a:pt x="3939" y="3599"/>
                  </a:moveTo>
                  <a:cubicBezTo>
                    <a:pt x="4128" y="3599"/>
                    <a:pt x="4285" y="3757"/>
                    <a:pt x="4285" y="3977"/>
                  </a:cubicBezTo>
                  <a:cubicBezTo>
                    <a:pt x="4285" y="4166"/>
                    <a:pt x="4128" y="4324"/>
                    <a:pt x="3939" y="4324"/>
                  </a:cubicBezTo>
                  <a:cubicBezTo>
                    <a:pt x="3750" y="4324"/>
                    <a:pt x="3592" y="4166"/>
                    <a:pt x="3592" y="3977"/>
                  </a:cubicBezTo>
                  <a:cubicBezTo>
                    <a:pt x="3592" y="3757"/>
                    <a:pt x="3750" y="3599"/>
                    <a:pt x="3939" y="3599"/>
                  </a:cubicBezTo>
                  <a:close/>
                  <a:moveTo>
                    <a:pt x="3592" y="5017"/>
                  </a:moveTo>
                  <a:cubicBezTo>
                    <a:pt x="3970" y="5017"/>
                    <a:pt x="4285" y="5332"/>
                    <a:pt x="4285" y="5742"/>
                  </a:cubicBezTo>
                  <a:cubicBezTo>
                    <a:pt x="4285" y="6120"/>
                    <a:pt x="3970" y="6435"/>
                    <a:pt x="3592" y="6435"/>
                  </a:cubicBezTo>
                  <a:cubicBezTo>
                    <a:pt x="3183" y="6435"/>
                    <a:pt x="2868" y="6120"/>
                    <a:pt x="2868" y="5742"/>
                  </a:cubicBezTo>
                  <a:cubicBezTo>
                    <a:pt x="2868" y="5332"/>
                    <a:pt x="3183" y="5017"/>
                    <a:pt x="3592" y="5017"/>
                  </a:cubicBezTo>
                  <a:close/>
                  <a:moveTo>
                    <a:pt x="371" y="1"/>
                  </a:moveTo>
                  <a:cubicBezTo>
                    <a:pt x="318" y="1"/>
                    <a:pt x="266" y="12"/>
                    <a:pt x="221" y="39"/>
                  </a:cubicBezTo>
                  <a:cubicBezTo>
                    <a:pt x="64" y="102"/>
                    <a:pt x="1" y="354"/>
                    <a:pt x="64" y="480"/>
                  </a:cubicBezTo>
                  <a:lnTo>
                    <a:pt x="788" y="1930"/>
                  </a:lnTo>
                  <a:cubicBezTo>
                    <a:pt x="820" y="1993"/>
                    <a:pt x="914" y="2056"/>
                    <a:pt x="977" y="2056"/>
                  </a:cubicBezTo>
                  <a:lnTo>
                    <a:pt x="2017" y="2465"/>
                  </a:lnTo>
                  <a:cubicBezTo>
                    <a:pt x="1733" y="3001"/>
                    <a:pt x="1576" y="3599"/>
                    <a:pt x="1481" y="4229"/>
                  </a:cubicBezTo>
                  <a:lnTo>
                    <a:pt x="379" y="4229"/>
                  </a:lnTo>
                  <a:cubicBezTo>
                    <a:pt x="190" y="4229"/>
                    <a:pt x="32" y="4387"/>
                    <a:pt x="32" y="4576"/>
                  </a:cubicBezTo>
                  <a:cubicBezTo>
                    <a:pt x="32" y="4797"/>
                    <a:pt x="190" y="4954"/>
                    <a:pt x="379" y="4954"/>
                  </a:cubicBezTo>
                  <a:lnTo>
                    <a:pt x="1481" y="4954"/>
                  </a:lnTo>
                  <a:cubicBezTo>
                    <a:pt x="1544" y="5584"/>
                    <a:pt x="1733" y="6151"/>
                    <a:pt x="2017" y="6718"/>
                  </a:cubicBezTo>
                  <a:lnTo>
                    <a:pt x="977" y="7096"/>
                  </a:lnTo>
                  <a:cubicBezTo>
                    <a:pt x="914" y="7159"/>
                    <a:pt x="820" y="7191"/>
                    <a:pt x="788" y="7254"/>
                  </a:cubicBezTo>
                  <a:lnTo>
                    <a:pt x="64" y="8672"/>
                  </a:lnTo>
                  <a:cubicBezTo>
                    <a:pt x="1" y="8829"/>
                    <a:pt x="64" y="9081"/>
                    <a:pt x="221" y="9144"/>
                  </a:cubicBezTo>
                  <a:cubicBezTo>
                    <a:pt x="282" y="9170"/>
                    <a:pt x="340" y="9182"/>
                    <a:pt x="394" y="9182"/>
                  </a:cubicBezTo>
                  <a:cubicBezTo>
                    <a:pt x="536" y="9182"/>
                    <a:pt x="648" y="9101"/>
                    <a:pt x="694" y="8987"/>
                  </a:cubicBezTo>
                  <a:lnTo>
                    <a:pt x="1387" y="7695"/>
                  </a:lnTo>
                  <a:lnTo>
                    <a:pt x="2395" y="7317"/>
                  </a:lnTo>
                  <a:cubicBezTo>
                    <a:pt x="2868" y="7979"/>
                    <a:pt x="3529" y="8483"/>
                    <a:pt x="4317" y="8829"/>
                  </a:cubicBezTo>
                  <a:lnTo>
                    <a:pt x="5703" y="2749"/>
                  </a:lnTo>
                  <a:cubicBezTo>
                    <a:pt x="4947" y="2749"/>
                    <a:pt x="4285" y="2434"/>
                    <a:pt x="3813" y="1930"/>
                  </a:cubicBezTo>
                  <a:cubicBezTo>
                    <a:pt x="3529" y="1646"/>
                    <a:pt x="3340" y="1362"/>
                    <a:pt x="3214" y="1016"/>
                  </a:cubicBezTo>
                  <a:cubicBezTo>
                    <a:pt x="2899" y="1236"/>
                    <a:pt x="2647" y="1552"/>
                    <a:pt x="2395" y="1867"/>
                  </a:cubicBezTo>
                  <a:lnTo>
                    <a:pt x="1387" y="1489"/>
                  </a:lnTo>
                  <a:lnTo>
                    <a:pt x="694" y="165"/>
                  </a:lnTo>
                  <a:cubicBezTo>
                    <a:pt x="649" y="75"/>
                    <a:pt x="506" y="1"/>
                    <a:pt x="3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80" name="Google Shape;2780;p85"/>
          <p:cNvGrpSpPr/>
          <p:nvPr/>
        </p:nvGrpSpPr>
        <p:grpSpPr>
          <a:xfrm>
            <a:off x="2964916" y="2796278"/>
            <a:ext cx="449325" cy="450470"/>
            <a:chOff x="-19822675" y="4066875"/>
            <a:chExt cx="304050" cy="304825"/>
          </a:xfrm>
        </p:grpSpPr>
        <p:sp>
          <p:nvSpPr>
            <p:cNvPr id="2781" name="Google Shape;2781;p85"/>
            <p:cNvSpPr/>
            <p:nvPr/>
          </p:nvSpPr>
          <p:spPr>
            <a:xfrm>
              <a:off x="-19803775" y="4086925"/>
              <a:ext cx="71700" cy="68975"/>
            </a:xfrm>
            <a:custGeom>
              <a:rect b="b" l="l" r="r" t="t"/>
              <a:pathLst>
                <a:path extrusionOk="0" h="2759" w="2868">
                  <a:moveTo>
                    <a:pt x="1829" y="1"/>
                  </a:moveTo>
                  <a:cubicBezTo>
                    <a:pt x="1712" y="1"/>
                    <a:pt x="1595" y="17"/>
                    <a:pt x="1482" y="49"/>
                  </a:cubicBezTo>
                  <a:cubicBezTo>
                    <a:pt x="536" y="270"/>
                    <a:pt x="64" y="1467"/>
                    <a:pt x="1" y="2759"/>
                  </a:cubicBezTo>
                  <a:lnTo>
                    <a:pt x="2143" y="2759"/>
                  </a:lnTo>
                  <a:cubicBezTo>
                    <a:pt x="2238" y="1971"/>
                    <a:pt x="2458" y="1089"/>
                    <a:pt x="2868" y="364"/>
                  </a:cubicBezTo>
                  <a:cubicBezTo>
                    <a:pt x="2517" y="131"/>
                    <a:pt x="2167" y="1"/>
                    <a:pt x="18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85"/>
            <p:cNvSpPr/>
            <p:nvPr/>
          </p:nvSpPr>
          <p:spPr>
            <a:xfrm>
              <a:off x="-19822675" y="4174775"/>
              <a:ext cx="304050" cy="124475"/>
            </a:xfrm>
            <a:custGeom>
              <a:rect b="b" l="l" r="r" t="t"/>
              <a:pathLst>
                <a:path extrusionOk="0" h="4979" w="12162">
                  <a:moveTo>
                    <a:pt x="3939" y="1450"/>
                  </a:moveTo>
                  <a:cubicBezTo>
                    <a:pt x="4128" y="1450"/>
                    <a:pt x="4285" y="1608"/>
                    <a:pt x="4285" y="1797"/>
                  </a:cubicBezTo>
                  <a:cubicBezTo>
                    <a:pt x="4285" y="1986"/>
                    <a:pt x="4128" y="2143"/>
                    <a:pt x="3939" y="2143"/>
                  </a:cubicBezTo>
                  <a:lnTo>
                    <a:pt x="2521" y="2143"/>
                  </a:lnTo>
                  <a:cubicBezTo>
                    <a:pt x="2332" y="2143"/>
                    <a:pt x="2175" y="1986"/>
                    <a:pt x="2175" y="1797"/>
                  </a:cubicBezTo>
                  <a:cubicBezTo>
                    <a:pt x="2175" y="1608"/>
                    <a:pt x="2332" y="1450"/>
                    <a:pt x="2521" y="1450"/>
                  </a:cubicBezTo>
                  <a:close/>
                  <a:moveTo>
                    <a:pt x="6774" y="1450"/>
                  </a:moveTo>
                  <a:cubicBezTo>
                    <a:pt x="6963" y="1450"/>
                    <a:pt x="7121" y="1608"/>
                    <a:pt x="7121" y="1797"/>
                  </a:cubicBezTo>
                  <a:cubicBezTo>
                    <a:pt x="7121" y="1986"/>
                    <a:pt x="6963" y="2143"/>
                    <a:pt x="6774" y="2143"/>
                  </a:cubicBezTo>
                  <a:lnTo>
                    <a:pt x="5357" y="2143"/>
                  </a:lnTo>
                  <a:cubicBezTo>
                    <a:pt x="5167" y="2143"/>
                    <a:pt x="5010" y="1986"/>
                    <a:pt x="5010" y="1797"/>
                  </a:cubicBezTo>
                  <a:cubicBezTo>
                    <a:pt x="5010" y="1608"/>
                    <a:pt x="5167" y="1450"/>
                    <a:pt x="5357" y="1450"/>
                  </a:cubicBezTo>
                  <a:close/>
                  <a:moveTo>
                    <a:pt x="9641" y="1450"/>
                  </a:moveTo>
                  <a:cubicBezTo>
                    <a:pt x="9830" y="1450"/>
                    <a:pt x="9988" y="1608"/>
                    <a:pt x="9988" y="1797"/>
                  </a:cubicBezTo>
                  <a:cubicBezTo>
                    <a:pt x="9988" y="1986"/>
                    <a:pt x="9830" y="2143"/>
                    <a:pt x="9641" y="2143"/>
                  </a:cubicBezTo>
                  <a:lnTo>
                    <a:pt x="8223" y="2143"/>
                  </a:lnTo>
                  <a:cubicBezTo>
                    <a:pt x="8034" y="2143"/>
                    <a:pt x="7877" y="1986"/>
                    <a:pt x="7877" y="1797"/>
                  </a:cubicBezTo>
                  <a:cubicBezTo>
                    <a:pt x="7877" y="1608"/>
                    <a:pt x="8034" y="1450"/>
                    <a:pt x="8223" y="1450"/>
                  </a:cubicBezTo>
                  <a:close/>
                  <a:moveTo>
                    <a:pt x="5357" y="2868"/>
                  </a:moveTo>
                  <a:cubicBezTo>
                    <a:pt x="5546" y="2868"/>
                    <a:pt x="5703" y="3025"/>
                    <a:pt x="5703" y="3214"/>
                  </a:cubicBezTo>
                  <a:cubicBezTo>
                    <a:pt x="5703" y="3403"/>
                    <a:pt x="5546" y="3561"/>
                    <a:pt x="5357" y="3561"/>
                  </a:cubicBezTo>
                  <a:lnTo>
                    <a:pt x="3939" y="3561"/>
                  </a:lnTo>
                  <a:cubicBezTo>
                    <a:pt x="3750" y="3561"/>
                    <a:pt x="3592" y="3403"/>
                    <a:pt x="3592" y="3214"/>
                  </a:cubicBezTo>
                  <a:cubicBezTo>
                    <a:pt x="3592" y="3025"/>
                    <a:pt x="3750" y="2868"/>
                    <a:pt x="3939" y="2868"/>
                  </a:cubicBezTo>
                  <a:close/>
                  <a:moveTo>
                    <a:pt x="8223" y="2868"/>
                  </a:moveTo>
                  <a:cubicBezTo>
                    <a:pt x="8412" y="2868"/>
                    <a:pt x="8570" y="3025"/>
                    <a:pt x="8570" y="3214"/>
                  </a:cubicBezTo>
                  <a:cubicBezTo>
                    <a:pt x="8570" y="3403"/>
                    <a:pt x="8412" y="3561"/>
                    <a:pt x="8223" y="3561"/>
                  </a:cubicBezTo>
                  <a:lnTo>
                    <a:pt x="6806" y="3561"/>
                  </a:lnTo>
                  <a:cubicBezTo>
                    <a:pt x="6617" y="3561"/>
                    <a:pt x="6459" y="3403"/>
                    <a:pt x="6459" y="3214"/>
                  </a:cubicBezTo>
                  <a:cubicBezTo>
                    <a:pt x="6459" y="3025"/>
                    <a:pt x="6617" y="2868"/>
                    <a:pt x="6806" y="2868"/>
                  </a:cubicBezTo>
                  <a:close/>
                  <a:moveTo>
                    <a:pt x="1072" y="1"/>
                  </a:moveTo>
                  <a:cubicBezTo>
                    <a:pt x="473" y="1"/>
                    <a:pt x="1" y="473"/>
                    <a:pt x="1" y="1040"/>
                  </a:cubicBezTo>
                  <a:cubicBezTo>
                    <a:pt x="1" y="3214"/>
                    <a:pt x="1765" y="4979"/>
                    <a:pt x="3939" y="4979"/>
                  </a:cubicBezTo>
                  <a:lnTo>
                    <a:pt x="8223" y="4979"/>
                  </a:lnTo>
                  <a:cubicBezTo>
                    <a:pt x="10397" y="4979"/>
                    <a:pt x="12162" y="3214"/>
                    <a:pt x="12162" y="1040"/>
                  </a:cubicBezTo>
                  <a:cubicBezTo>
                    <a:pt x="12162" y="473"/>
                    <a:pt x="11689" y="1"/>
                    <a:pt x="110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85"/>
            <p:cNvSpPr/>
            <p:nvPr/>
          </p:nvSpPr>
          <p:spPr>
            <a:xfrm>
              <a:off x="-19732100" y="4066875"/>
              <a:ext cx="122100" cy="89825"/>
            </a:xfrm>
            <a:custGeom>
              <a:rect b="b" l="l" r="r" t="t"/>
              <a:pathLst>
                <a:path extrusionOk="0" h="3593" w="4884">
                  <a:moveTo>
                    <a:pt x="2427" y="1"/>
                  </a:moveTo>
                  <a:cubicBezTo>
                    <a:pt x="1229" y="1"/>
                    <a:pt x="190" y="1796"/>
                    <a:pt x="1" y="3592"/>
                  </a:cubicBezTo>
                  <a:lnTo>
                    <a:pt x="4884" y="3592"/>
                  </a:lnTo>
                  <a:cubicBezTo>
                    <a:pt x="4695" y="1796"/>
                    <a:pt x="3687" y="1"/>
                    <a:pt x="242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85"/>
            <p:cNvSpPr/>
            <p:nvPr/>
          </p:nvSpPr>
          <p:spPr>
            <a:xfrm>
              <a:off x="-19609225" y="4087725"/>
              <a:ext cx="71700" cy="69750"/>
            </a:xfrm>
            <a:custGeom>
              <a:rect b="b" l="l" r="r" t="t"/>
              <a:pathLst>
                <a:path extrusionOk="0" h="2790" w="2868">
                  <a:moveTo>
                    <a:pt x="1039" y="0"/>
                  </a:moveTo>
                  <a:cubicBezTo>
                    <a:pt x="701" y="0"/>
                    <a:pt x="351" y="130"/>
                    <a:pt x="1" y="364"/>
                  </a:cubicBezTo>
                  <a:cubicBezTo>
                    <a:pt x="410" y="1120"/>
                    <a:pt x="631" y="1971"/>
                    <a:pt x="725" y="2790"/>
                  </a:cubicBezTo>
                  <a:lnTo>
                    <a:pt x="2867" y="2790"/>
                  </a:lnTo>
                  <a:lnTo>
                    <a:pt x="2867" y="2758"/>
                  </a:lnTo>
                  <a:cubicBezTo>
                    <a:pt x="2804" y="1466"/>
                    <a:pt x="2332" y="269"/>
                    <a:pt x="1387" y="49"/>
                  </a:cubicBezTo>
                  <a:cubicBezTo>
                    <a:pt x="1273" y="16"/>
                    <a:pt x="1157" y="0"/>
                    <a:pt x="103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85"/>
            <p:cNvSpPr/>
            <p:nvPr/>
          </p:nvSpPr>
          <p:spPr>
            <a:xfrm>
              <a:off x="-19643875" y="4308675"/>
              <a:ext cx="70900" cy="44125"/>
            </a:xfrm>
            <a:custGeom>
              <a:rect b="b" l="l" r="r" t="t"/>
              <a:pathLst>
                <a:path extrusionOk="0" h="1765" w="2836">
                  <a:moveTo>
                    <a:pt x="2836" y="1"/>
                  </a:moveTo>
                  <a:cubicBezTo>
                    <a:pt x="2300" y="221"/>
                    <a:pt x="1702" y="347"/>
                    <a:pt x="1071" y="347"/>
                  </a:cubicBezTo>
                  <a:lnTo>
                    <a:pt x="63" y="347"/>
                  </a:lnTo>
                  <a:cubicBezTo>
                    <a:pt x="0" y="473"/>
                    <a:pt x="0" y="568"/>
                    <a:pt x="0" y="694"/>
                  </a:cubicBezTo>
                  <a:lnTo>
                    <a:pt x="0" y="1387"/>
                  </a:lnTo>
                  <a:cubicBezTo>
                    <a:pt x="0" y="1607"/>
                    <a:pt x="189" y="1765"/>
                    <a:pt x="378" y="1765"/>
                  </a:cubicBezTo>
                  <a:lnTo>
                    <a:pt x="1071" y="1765"/>
                  </a:lnTo>
                  <a:cubicBezTo>
                    <a:pt x="2048" y="1765"/>
                    <a:pt x="2836" y="977"/>
                    <a:pt x="28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85"/>
            <p:cNvSpPr/>
            <p:nvPr/>
          </p:nvSpPr>
          <p:spPr>
            <a:xfrm>
              <a:off x="-19581650" y="4292925"/>
              <a:ext cx="63025" cy="78775"/>
            </a:xfrm>
            <a:custGeom>
              <a:rect b="b" l="l" r="r" t="t"/>
              <a:pathLst>
                <a:path extrusionOk="0" h="3151" w="2521">
                  <a:moveTo>
                    <a:pt x="1418" y="1"/>
                  </a:moveTo>
                  <a:lnTo>
                    <a:pt x="1071" y="221"/>
                  </a:lnTo>
                  <a:lnTo>
                    <a:pt x="1071" y="631"/>
                  </a:lnTo>
                  <a:cubicBezTo>
                    <a:pt x="1071" y="1450"/>
                    <a:pt x="630" y="2206"/>
                    <a:pt x="0" y="2678"/>
                  </a:cubicBezTo>
                  <a:cubicBezTo>
                    <a:pt x="410" y="2930"/>
                    <a:pt x="945" y="3151"/>
                    <a:pt x="1449" y="3151"/>
                  </a:cubicBezTo>
                  <a:lnTo>
                    <a:pt x="2174" y="3151"/>
                  </a:lnTo>
                  <a:cubicBezTo>
                    <a:pt x="2363" y="3151"/>
                    <a:pt x="2521" y="2993"/>
                    <a:pt x="2521" y="2773"/>
                  </a:cubicBezTo>
                  <a:lnTo>
                    <a:pt x="2521" y="2080"/>
                  </a:lnTo>
                  <a:cubicBezTo>
                    <a:pt x="2521" y="1198"/>
                    <a:pt x="2048" y="473"/>
                    <a:pt x="14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87" name="Google Shape;2787;p85"/>
          <p:cNvGrpSpPr/>
          <p:nvPr/>
        </p:nvGrpSpPr>
        <p:grpSpPr>
          <a:xfrm>
            <a:off x="5773985" y="1689571"/>
            <a:ext cx="399302" cy="449325"/>
            <a:chOff x="-17878825" y="3334400"/>
            <a:chExt cx="270200" cy="304050"/>
          </a:xfrm>
        </p:grpSpPr>
        <p:sp>
          <p:nvSpPr>
            <p:cNvPr id="2788" name="Google Shape;2788;p85"/>
            <p:cNvSpPr/>
            <p:nvPr/>
          </p:nvSpPr>
          <p:spPr>
            <a:xfrm>
              <a:off x="-17683475" y="3334400"/>
              <a:ext cx="74850" cy="74050"/>
            </a:xfrm>
            <a:custGeom>
              <a:rect b="b" l="l" r="r" t="t"/>
              <a:pathLst>
                <a:path extrusionOk="0" h="2962" w="2994">
                  <a:moveTo>
                    <a:pt x="1985" y="0"/>
                  </a:moveTo>
                  <a:cubicBezTo>
                    <a:pt x="1197" y="0"/>
                    <a:pt x="473" y="378"/>
                    <a:pt x="0" y="945"/>
                  </a:cubicBezTo>
                  <a:cubicBezTo>
                    <a:pt x="630" y="1481"/>
                    <a:pt x="1229" y="2174"/>
                    <a:pt x="1670" y="2962"/>
                  </a:cubicBezTo>
                  <a:lnTo>
                    <a:pt x="2867" y="473"/>
                  </a:lnTo>
                  <a:cubicBezTo>
                    <a:pt x="2993" y="252"/>
                    <a:pt x="2836" y="0"/>
                    <a:pt x="25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85"/>
            <p:cNvSpPr/>
            <p:nvPr/>
          </p:nvSpPr>
          <p:spPr>
            <a:xfrm>
              <a:off x="-17752000" y="3513975"/>
              <a:ext cx="16550" cy="16550"/>
            </a:xfrm>
            <a:custGeom>
              <a:rect b="b" l="l" r="r" t="t"/>
              <a:pathLst>
                <a:path extrusionOk="0" h="662" w="662">
                  <a:moveTo>
                    <a:pt x="347" y="0"/>
                  </a:moveTo>
                  <a:cubicBezTo>
                    <a:pt x="158" y="0"/>
                    <a:pt x="0" y="158"/>
                    <a:pt x="0" y="347"/>
                  </a:cubicBezTo>
                  <a:cubicBezTo>
                    <a:pt x="0" y="441"/>
                    <a:pt x="158" y="536"/>
                    <a:pt x="347" y="662"/>
                  </a:cubicBezTo>
                  <a:cubicBezTo>
                    <a:pt x="504" y="599"/>
                    <a:pt x="630" y="473"/>
                    <a:pt x="662" y="378"/>
                  </a:cubicBezTo>
                  <a:lnTo>
                    <a:pt x="662" y="284"/>
                  </a:lnTo>
                  <a:cubicBezTo>
                    <a:pt x="630" y="126"/>
                    <a:pt x="504"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85"/>
            <p:cNvSpPr/>
            <p:nvPr/>
          </p:nvSpPr>
          <p:spPr>
            <a:xfrm>
              <a:off x="-17860700" y="3405275"/>
              <a:ext cx="107150" cy="206225"/>
            </a:xfrm>
            <a:custGeom>
              <a:rect b="b" l="l" r="r" t="t"/>
              <a:pathLst>
                <a:path extrusionOk="0" h="8249" w="4286">
                  <a:moveTo>
                    <a:pt x="2521" y="2931"/>
                  </a:moveTo>
                  <a:cubicBezTo>
                    <a:pt x="2710" y="2931"/>
                    <a:pt x="2867" y="3088"/>
                    <a:pt x="2867" y="3277"/>
                  </a:cubicBezTo>
                  <a:cubicBezTo>
                    <a:pt x="2867" y="3466"/>
                    <a:pt x="2710" y="3624"/>
                    <a:pt x="2521" y="3624"/>
                  </a:cubicBezTo>
                  <a:cubicBezTo>
                    <a:pt x="2332" y="3624"/>
                    <a:pt x="2174" y="3466"/>
                    <a:pt x="2174" y="3277"/>
                  </a:cubicBezTo>
                  <a:cubicBezTo>
                    <a:pt x="2174" y="3088"/>
                    <a:pt x="2332" y="2931"/>
                    <a:pt x="2521" y="2931"/>
                  </a:cubicBezTo>
                  <a:close/>
                  <a:moveTo>
                    <a:pt x="1513" y="1"/>
                  </a:moveTo>
                  <a:cubicBezTo>
                    <a:pt x="568" y="1387"/>
                    <a:pt x="1" y="3246"/>
                    <a:pt x="1" y="4695"/>
                  </a:cubicBezTo>
                  <a:cubicBezTo>
                    <a:pt x="1" y="6113"/>
                    <a:pt x="473" y="7184"/>
                    <a:pt x="1450" y="7845"/>
                  </a:cubicBezTo>
                  <a:cubicBezTo>
                    <a:pt x="1859" y="8112"/>
                    <a:pt x="2328" y="8248"/>
                    <a:pt x="2801" y="8248"/>
                  </a:cubicBezTo>
                  <a:cubicBezTo>
                    <a:pt x="3166" y="8248"/>
                    <a:pt x="3533" y="8167"/>
                    <a:pt x="3876" y="8003"/>
                  </a:cubicBezTo>
                  <a:cubicBezTo>
                    <a:pt x="4128" y="7845"/>
                    <a:pt x="4285" y="7562"/>
                    <a:pt x="4285" y="7310"/>
                  </a:cubicBezTo>
                  <a:lnTo>
                    <a:pt x="4285" y="5608"/>
                  </a:lnTo>
                  <a:cubicBezTo>
                    <a:pt x="4065" y="5451"/>
                    <a:pt x="3718" y="5199"/>
                    <a:pt x="3624" y="4852"/>
                  </a:cubicBezTo>
                  <a:cubicBezTo>
                    <a:pt x="3592" y="4821"/>
                    <a:pt x="3592" y="4726"/>
                    <a:pt x="3592" y="4695"/>
                  </a:cubicBezTo>
                  <a:lnTo>
                    <a:pt x="3592" y="2300"/>
                  </a:lnTo>
                  <a:cubicBezTo>
                    <a:pt x="3592" y="1670"/>
                    <a:pt x="3277" y="1103"/>
                    <a:pt x="2773" y="788"/>
                  </a:cubicBezTo>
                  <a:lnTo>
                    <a:pt x="151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85"/>
            <p:cNvSpPr/>
            <p:nvPr/>
          </p:nvSpPr>
          <p:spPr>
            <a:xfrm>
              <a:off x="-17735475" y="3405275"/>
              <a:ext cx="107150" cy="206475"/>
            </a:xfrm>
            <a:custGeom>
              <a:rect b="b" l="l" r="r" t="t"/>
              <a:pathLst>
                <a:path extrusionOk="0" h="8259" w="4286">
                  <a:moveTo>
                    <a:pt x="1797" y="2931"/>
                  </a:moveTo>
                  <a:cubicBezTo>
                    <a:pt x="2017" y="2931"/>
                    <a:pt x="2175" y="3088"/>
                    <a:pt x="2175" y="3277"/>
                  </a:cubicBezTo>
                  <a:cubicBezTo>
                    <a:pt x="2175" y="3466"/>
                    <a:pt x="2017" y="3624"/>
                    <a:pt x="1797" y="3624"/>
                  </a:cubicBezTo>
                  <a:cubicBezTo>
                    <a:pt x="1608" y="3624"/>
                    <a:pt x="1450" y="3466"/>
                    <a:pt x="1450" y="3277"/>
                  </a:cubicBezTo>
                  <a:cubicBezTo>
                    <a:pt x="1450" y="3088"/>
                    <a:pt x="1608" y="2931"/>
                    <a:pt x="1797" y="2931"/>
                  </a:cubicBezTo>
                  <a:close/>
                  <a:moveTo>
                    <a:pt x="2805" y="1"/>
                  </a:moveTo>
                  <a:lnTo>
                    <a:pt x="1545" y="788"/>
                  </a:lnTo>
                  <a:cubicBezTo>
                    <a:pt x="1009" y="1103"/>
                    <a:pt x="694" y="1702"/>
                    <a:pt x="694" y="2300"/>
                  </a:cubicBezTo>
                  <a:lnTo>
                    <a:pt x="694" y="4506"/>
                  </a:lnTo>
                  <a:lnTo>
                    <a:pt x="694" y="4695"/>
                  </a:lnTo>
                  <a:cubicBezTo>
                    <a:pt x="694" y="4789"/>
                    <a:pt x="694" y="4852"/>
                    <a:pt x="662" y="4947"/>
                  </a:cubicBezTo>
                  <a:lnTo>
                    <a:pt x="662" y="4978"/>
                  </a:lnTo>
                  <a:cubicBezTo>
                    <a:pt x="568" y="5293"/>
                    <a:pt x="253" y="5514"/>
                    <a:pt x="1" y="5640"/>
                  </a:cubicBezTo>
                  <a:lnTo>
                    <a:pt x="1" y="7310"/>
                  </a:lnTo>
                  <a:cubicBezTo>
                    <a:pt x="1" y="7562"/>
                    <a:pt x="158" y="7845"/>
                    <a:pt x="442" y="8003"/>
                  </a:cubicBezTo>
                  <a:cubicBezTo>
                    <a:pt x="777" y="8174"/>
                    <a:pt x="1139" y="8258"/>
                    <a:pt x="1503" y="8258"/>
                  </a:cubicBezTo>
                  <a:cubicBezTo>
                    <a:pt x="2884" y="8258"/>
                    <a:pt x="4285" y="7039"/>
                    <a:pt x="4285" y="4695"/>
                  </a:cubicBezTo>
                  <a:cubicBezTo>
                    <a:pt x="4285" y="3246"/>
                    <a:pt x="3750" y="1418"/>
                    <a:pt x="280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85"/>
            <p:cNvSpPr/>
            <p:nvPr/>
          </p:nvSpPr>
          <p:spPr>
            <a:xfrm>
              <a:off x="-17812650" y="3353300"/>
              <a:ext cx="136275" cy="144150"/>
            </a:xfrm>
            <a:custGeom>
              <a:rect b="b" l="l" r="r" t="t"/>
              <a:pathLst>
                <a:path extrusionOk="0" h="5766" w="5451">
                  <a:moveTo>
                    <a:pt x="2741" y="0"/>
                  </a:moveTo>
                  <a:cubicBezTo>
                    <a:pt x="1702" y="0"/>
                    <a:pt x="756" y="599"/>
                    <a:pt x="0" y="1513"/>
                  </a:cubicBezTo>
                  <a:lnTo>
                    <a:pt x="1229" y="2300"/>
                  </a:lnTo>
                  <a:cubicBezTo>
                    <a:pt x="1954" y="2741"/>
                    <a:pt x="2363" y="3529"/>
                    <a:pt x="2363" y="4379"/>
                  </a:cubicBezTo>
                  <a:lnTo>
                    <a:pt x="2363" y="5766"/>
                  </a:lnTo>
                  <a:cubicBezTo>
                    <a:pt x="2489" y="5703"/>
                    <a:pt x="2615" y="5671"/>
                    <a:pt x="2773" y="5671"/>
                  </a:cubicBezTo>
                  <a:cubicBezTo>
                    <a:pt x="2899" y="5671"/>
                    <a:pt x="2993" y="5703"/>
                    <a:pt x="3088" y="5766"/>
                  </a:cubicBezTo>
                  <a:lnTo>
                    <a:pt x="3088" y="4379"/>
                  </a:lnTo>
                  <a:cubicBezTo>
                    <a:pt x="3088" y="3497"/>
                    <a:pt x="3529" y="2710"/>
                    <a:pt x="4222" y="2300"/>
                  </a:cubicBezTo>
                  <a:lnTo>
                    <a:pt x="5451" y="1513"/>
                  </a:lnTo>
                  <a:cubicBezTo>
                    <a:pt x="4695" y="599"/>
                    <a:pt x="3749" y="0"/>
                    <a:pt x="274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85"/>
            <p:cNvSpPr/>
            <p:nvPr/>
          </p:nvSpPr>
          <p:spPr>
            <a:xfrm>
              <a:off x="-17770900" y="3614000"/>
              <a:ext cx="52775" cy="24450"/>
            </a:xfrm>
            <a:custGeom>
              <a:rect b="b" l="l" r="r" t="t"/>
              <a:pathLst>
                <a:path extrusionOk="0" h="978" w="2111">
                  <a:moveTo>
                    <a:pt x="1071" y="0"/>
                  </a:moveTo>
                  <a:cubicBezTo>
                    <a:pt x="756" y="252"/>
                    <a:pt x="378" y="410"/>
                    <a:pt x="0" y="536"/>
                  </a:cubicBezTo>
                  <a:lnTo>
                    <a:pt x="0" y="630"/>
                  </a:lnTo>
                  <a:cubicBezTo>
                    <a:pt x="0" y="851"/>
                    <a:pt x="158" y="977"/>
                    <a:pt x="347" y="977"/>
                  </a:cubicBezTo>
                  <a:lnTo>
                    <a:pt x="1764" y="977"/>
                  </a:lnTo>
                  <a:cubicBezTo>
                    <a:pt x="1953" y="977"/>
                    <a:pt x="2111" y="851"/>
                    <a:pt x="2111" y="630"/>
                  </a:cubicBezTo>
                  <a:lnTo>
                    <a:pt x="2111" y="536"/>
                  </a:lnTo>
                  <a:cubicBezTo>
                    <a:pt x="1733" y="410"/>
                    <a:pt x="1386" y="252"/>
                    <a:pt x="107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85"/>
            <p:cNvSpPr/>
            <p:nvPr/>
          </p:nvSpPr>
          <p:spPr>
            <a:xfrm>
              <a:off x="-17878825" y="3334400"/>
              <a:ext cx="74075" cy="74050"/>
            </a:xfrm>
            <a:custGeom>
              <a:rect b="b" l="l" r="r" t="t"/>
              <a:pathLst>
                <a:path extrusionOk="0" h="2962" w="2963">
                  <a:moveTo>
                    <a:pt x="410" y="0"/>
                  </a:moveTo>
                  <a:cubicBezTo>
                    <a:pt x="127" y="0"/>
                    <a:pt x="1" y="284"/>
                    <a:pt x="95" y="536"/>
                  </a:cubicBezTo>
                  <a:lnTo>
                    <a:pt x="1324" y="2962"/>
                  </a:lnTo>
                  <a:cubicBezTo>
                    <a:pt x="1765" y="2174"/>
                    <a:pt x="2301" y="1512"/>
                    <a:pt x="2962" y="945"/>
                  </a:cubicBezTo>
                  <a:cubicBezTo>
                    <a:pt x="2490" y="378"/>
                    <a:pt x="1797" y="0"/>
                    <a:pt x="100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95" name="Google Shape;2795;p85"/>
          <p:cNvGrpSpPr/>
          <p:nvPr/>
        </p:nvGrpSpPr>
        <p:grpSpPr>
          <a:xfrm>
            <a:off x="5747809" y="2242416"/>
            <a:ext cx="451653" cy="451653"/>
            <a:chOff x="-17896150" y="3709300"/>
            <a:chExt cx="305625" cy="305625"/>
          </a:xfrm>
        </p:grpSpPr>
        <p:sp>
          <p:nvSpPr>
            <p:cNvPr id="2796" name="Google Shape;2796;p85"/>
            <p:cNvSpPr/>
            <p:nvPr/>
          </p:nvSpPr>
          <p:spPr>
            <a:xfrm>
              <a:off x="-17896150" y="3709300"/>
              <a:ext cx="54375" cy="77200"/>
            </a:xfrm>
            <a:custGeom>
              <a:rect b="b" l="l" r="r" t="t"/>
              <a:pathLst>
                <a:path extrusionOk="0" h="3088" w="2175">
                  <a:moveTo>
                    <a:pt x="1072" y="0"/>
                  </a:moveTo>
                  <a:cubicBezTo>
                    <a:pt x="473" y="0"/>
                    <a:pt x="1" y="473"/>
                    <a:pt x="1" y="1072"/>
                  </a:cubicBezTo>
                  <a:cubicBezTo>
                    <a:pt x="1" y="1670"/>
                    <a:pt x="473" y="2143"/>
                    <a:pt x="1072" y="2143"/>
                  </a:cubicBezTo>
                  <a:lnTo>
                    <a:pt x="1103" y="2143"/>
                  </a:lnTo>
                  <a:lnTo>
                    <a:pt x="1513" y="3088"/>
                  </a:lnTo>
                  <a:cubicBezTo>
                    <a:pt x="1702" y="3025"/>
                    <a:pt x="1891" y="2930"/>
                    <a:pt x="2080" y="2899"/>
                  </a:cubicBezTo>
                  <a:lnTo>
                    <a:pt x="2175" y="2899"/>
                  </a:lnTo>
                  <a:lnTo>
                    <a:pt x="1765" y="1859"/>
                  </a:lnTo>
                  <a:cubicBezTo>
                    <a:pt x="2017" y="1670"/>
                    <a:pt x="2143" y="1387"/>
                    <a:pt x="2143" y="1072"/>
                  </a:cubicBezTo>
                  <a:cubicBezTo>
                    <a:pt x="2143" y="473"/>
                    <a:pt x="1671" y="0"/>
                    <a:pt x="107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85"/>
            <p:cNvSpPr/>
            <p:nvPr/>
          </p:nvSpPr>
          <p:spPr>
            <a:xfrm>
              <a:off x="-17877250" y="3801075"/>
              <a:ext cx="286725" cy="213850"/>
            </a:xfrm>
            <a:custGeom>
              <a:rect b="b" l="l" r="r" t="t"/>
              <a:pathLst>
                <a:path extrusionOk="0" h="8554" w="11469">
                  <a:moveTo>
                    <a:pt x="1765" y="1339"/>
                  </a:moveTo>
                  <a:cubicBezTo>
                    <a:pt x="1954" y="1339"/>
                    <a:pt x="2112" y="1496"/>
                    <a:pt x="2112" y="1717"/>
                  </a:cubicBezTo>
                  <a:cubicBezTo>
                    <a:pt x="2112" y="1906"/>
                    <a:pt x="1954" y="2063"/>
                    <a:pt x="1765" y="2063"/>
                  </a:cubicBezTo>
                  <a:cubicBezTo>
                    <a:pt x="1576" y="2063"/>
                    <a:pt x="1419" y="1906"/>
                    <a:pt x="1419" y="1717"/>
                  </a:cubicBezTo>
                  <a:cubicBezTo>
                    <a:pt x="1419" y="1496"/>
                    <a:pt x="1576" y="1339"/>
                    <a:pt x="1765" y="1339"/>
                  </a:cubicBezTo>
                  <a:close/>
                  <a:moveTo>
                    <a:pt x="1829" y="0"/>
                  </a:moveTo>
                  <a:cubicBezTo>
                    <a:pt x="913" y="0"/>
                    <a:pt x="1" y="710"/>
                    <a:pt x="1" y="1811"/>
                  </a:cubicBezTo>
                  <a:lnTo>
                    <a:pt x="1" y="5308"/>
                  </a:lnTo>
                  <a:cubicBezTo>
                    <a:pt x="1" y="7104"/>
                    <a:pt x="1450" y="8553"/>
                    <a:pt x="3214" y="8553"/>
                  </a:cubicBezTo>
                  <a:lnTo>
                    <a:pt x="11091" y="8553"/>
                  </a:lnTo>
                  <a:cubicBezTo>
                    <a:pt x="11311" y="8553"/>
                    <a:pt x="11469" y="8396"/>
                    <a:pt x="11469" y="8207"/>
                  </a:cubicBezTo>
                  <a:cubicBezTo>
                    <a:pt x="11411" y="8061"/>
                    <a:pt x="11325" y="7566"/>
                    <a:pt x="11338" y="7566"/>
                  </a:cubicBezTo>
                  <a:lnTo>
                    <a:pt x="11338" y="7566"/>
                  </a:lnTo>
                  <a:cubicBezTo>
                    <a:pt x="11338" y="7566"/>
                    <a:pt x="11338" y="7566"/>
                    <a:pt x="11338" y="7566"/>
                  </a:cubicBezTo>
                  <a:lnTo>
                    <a:pt x="11338" y="7566"/>
                  </a:lnTo>
                  <a:cubicBezTo>
                    <a:pt x="11340" y="7574"/>
                    <a:pt x="11341" y="7580"/>
                    <a:pt x="11342" y="7580"/>
                  </a:cubicBezTo>
                  <a:cubicBezTo>
                    <a:pt x="11343" y="7580"/>
                    <a:pt x="11343" y="7579"/>
                    <a:pt x="11343" y="7577"/>
                  </a:cubicBezTo>
                  <a:cubicBezTo>
                    <a:pt x="11333" y="7529"/>
                    <a:pt x="11329" y="7513"/>
                    <a:pt x="11329" y="7513"/>
                  </a:cubicBezTo>
                  <a:lnTo>
                    <a:pt x="11329" y="7513"/>
                  </a:lnTo>
                  <a:cubicBezTo>
                    <a:pt x="11328" y="7513"/>
                    <a:pt x="11330" y="7523"/>
                    <a:pt x="11332" y="7534"/>
                  </a:cubicBezTo>
                  <a:lnTo>
                    <a:pt x="11332" y="7534"/>
                  </a:lnTo>
                  <a:cubicBezTo>
                    <a:pt x="11201" y="7046"/>
                    <a:pt x="10923" y="6591"/>
                    <a:pt x="10555" y="6285"/>
                  </a:cubicBezTo>
                  <a:cubicBezTo>
                    <a:pt x="9893" y="6789"/>
                    <a:pt x="9043" y="7073"/>
                    <a:pt x="8192" y="7073"/>
                  </a:cubicBezTo>
                  <a:cubicBezTo>
                    <a:pt x="7090" y="7073"/>
                    <a:pt x="6050" y="6506"/>
                    <a:pt x="5514" y="5655"/>
                  </a:cubicBezTo>
                  <a:lnTo>
                    <a:pt x="5514" y="5592"/>
                  </a:lnTo>
                  <a:cubicBezTo>
                    <a:pt x="5483" y="5592"/>
                    <a:pt x="5420" y="5655"/>
                    <a:pt x="5388" y="5655"/>
                  </a:cubicBezTo>
                  <a:lnTo>
                    <a:pt x="4632" y="5655"/>
                  </a:lnTo>
                  <a:cubicBezTo>
                    <a:pt x="4065" y="5655"/>
                    <a:pt x="3592" y="5182"/>
                    <a:pt x="3592" y="4584"/>
                  </a:cubicBezTo>
                  <a:lnTo>
                    <a:pt x="3592" y="1748"/>
                  </a:lnTo>
                  <a:cubicBezTo>
                    <a:pt x="3592" y="1433"/>
                    <a:pt x="3498" y="1150"/>
                    <a:pt x="3340" y="929"/>
                  </a:cubicBezTo>
                  <a:cubicBezTo>
                    <a:pt x="2987" y="283"/>
                    <a:pt x="2407" y="0"/>
                    <a:pt x="18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85"/>
            <p:cNvSpPr/>
            <p:nvPr/>
          </p:nvSpPr>
          <p:spPr>
            <a:xfrm>
              <a:off x="-17783500" y="3763075"/>
              <a:ext cx="191400" cy="194350"/>
            </a:xfrm>
            <a:custGeom>
              <a:rect b="b" l="l" r="r" t="t"/>
              <a:pathLst>
                <a:path extrusionOk="0" h="7774" w="7656">
                  <a:moveTo>
                    <a:pt x="3368" y="1"/>
                  </a:moveTo>
                  <a:cubicBezTo>
                    <a:pt x="3223" y="1"/>
                    <a:pt x="3077" y="8"/>
                    <a:pt x="2930" y="23"/>
                  </a:cubicBezTo>
                  <a:cubicBezTo>
                    <a:pt x="1764" y="149"/>
                    <a:pt x="693" y="779"/>
                    <a:pt x="0" y="1725"/>
                  </a:cubicBezTo>
                  <a:cubicBezTo>
                    <a:pt x="315" y="2166"/>
                    <a:pt x="504" y="2670"/>
                    <a:pt x="504" y="3237"/>
                  </a:cubicBezTo>
                  <a:lnTo>
                    <a:pt x="504" y="6041"/>
                  </a:lnTo>
                  <a:cubicBezTo>
                    <a:pt x="504" y="6261"/>
                    <a:pt x="662" y="6419"/>
                    <a:pt x="851" y="6419"/>
                  </a:cubicBezTo>
                  <a:lnTo>
                    <a:pt x="1418" y="6419"/>
                  </a:lnTo>
                  <a:cubicBezTo>
                    <a:pt x="1418" y="6419"/>
                    <a:pt x="1418" y="6356"/>
                    <a:pt x="1386" y="6356"/>
                  </a:cubicBezTo>
                  <a:cubicBezTo>
                    <a:pt x="1260" y="6041"/>
                    <a:pt x="1197" y="5694"/>
                    <a:pt x="1197" y="5348"/>
                  </a:cubicBezTo>
                  <a:lnTo>
                    <a:pt x="1197" y="4749"/>
                  </a:lnTo>
                  <a:cubicBezTo>
                    <a:pt x="1197" y="3363"/>
                    <a:pt x="2268" y="2197"/>
                    <a:pt x="3560" y="2166"/>
                  </a:cubicBezTo>
                  <a:cubicBezTo>
                    <a:pt x="3634" y="2159"/>
                    <a:pt x="3707" y="2156"/>
                    <a:pt x="3779" y="2156"/>
                  </a:cubicBezTo>
                  <a:cubicBezTo>
                    <a:pt x="4417" y="2156"/>
                    <a:pt x="4997" y="2403"/>
                    <a:pt x="5450" y="2827"/>
                  </a:cubicBezTo>
                  <a:cubicBezTo>
                    <a:pt x="5986" y="3300"/>
                    <a:pt x="6238" y="3930"/>
                    <a:pt x="6238" y="4623"/>
                  </a:cubicBezTo>
                  <a:lnTo>
                    <a:pt x="6238" y="5001"/>
                  </a:lnTo>
                  <a:cubicBezTo>
                    <a:pt x="6238" y="5789"/>
                    <a:pt x="5639" y="6419"/>
                    <a:pt x="4852" y="6419"/>
                  </a:cubicBezTo>
                  <a:cubicBezTo>
                    <a:pt x="4064" y="6419"/>
                    <a:pt x="3371" y="5789"/>
                    <a:pt x="3371" y="5001"/>
                  </a:cubicBezTo>
                  <a:lnTo>
                    <a:pt x="3371" y="4623"/>
                  </a:lnTo>
                  <a:cubicBezTo>
                    <a:pt x="3371" y="4434"/>
                    <a:pt x="3529" y="4276"/>
                    <a:pt x="3749" y="4276"/>
                  </a:cubicBezTo>
                  <a:cubicBezTo>
                    <a:pt x="3938" y="4276"/>
                    <a:pt x="4096" y="4434"/>
                    <a:pt x="4096" y="4623"/>
                  </a:cubicBezTo>
                  <a:lnTo>
                    <a:pt x="4096" y="5001"/>
                  </a:lnTo>
                  <a:cubicBezTo>
                    <a:pt x="4096" y="5379"/>
                    <a:pt x="4442" y="5694"/>
                    <a:pt x="4852" y="5694"/>
                  </a:cubicBezTo>
                  <a:cubicBezTo>
                    <a:pt x="5230" y="5694"/>
                    <a:pt x="5545" y="5379"/>
                    <a:pt x="5545" y="5001"/>
                  </a:cubicBezTo>
                  <a:lnTo>
                    <a:pt x="5545" y="4623"/>
                  </a:lnTo>
                  <a:cubicBezTo>
                    <a:pt x="5545" y="4119"/>
                    <a:pt x="5356" y="3678"/>
                    <a:pt x="5009" y="3331"/>
                  </a:cubicBezTo>
                  <a:cubicBezTo>
                    <a:pt x="4631" y="2985"/>
                    <a:pt x="4127" y="2827"/>
                    <a:pt x="3655" y="2827"/>
                  </a:cubicBezTo>
                  <a:cubicBezTo>
                    <a:pt x="2709" y="2859"/>
                    <a:pt x="1953" y="3741"/>
                    <a:pt x="1953" y="4717"/>
                  </a:cubicBezTo>
                  <a:lnTo>
                    <a:pt x="1953" y="5316"/>
                  </a:lnTo>
                  <a:cubicBezTo>
                    <a:pt x="1953" y="5946"/>
                    <a:pt x="2205" y="6576"/>
                    <a:pt x="2583" y="6954"/>
                  </a:cubicBezTo>
                  <a:cubicBezTo>
                    <a:pt x="3056" y="7458"/>
                    <a:pt x="3749" y="7773"/>
                    <a:pt x="4474" y="7773"/>
                  </a:cubicBezTo>
                  <a:cubicBezTo>
                    <a:pt x="5104" y="7773"/>
                    <a:pt x="5702" y="7584"/>
                    <a:pt x="6175" y="7269"/>
                  </a:cubicBezTo>
                  <a:cubicBezTo>
                    <a:pt x="7089" y="6734"/>
                    <a:pt x="7656" y="5726"/>
                    <a:pt x="7656" y="4560"/>
                  </a:cubicBezTo>
                  <a:lnTo>
                    <a:pt x="7656" y="4213"/>
                  </a:lnTo>
                  <a:cubicBezTo>
                    <a:pt x="7656" y="3111"/>
                    <a:pt x="7152" y="1914"/>
                    <a:pt x="6238" y="1126"/>
                  </a:cubicBezTo>
                  <a:cubicBezTo>
                    <a:pt x="5461" y="405"/>
                    <a:pt x="4440" y="1"/>
                    <a:pt x="336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85"/>
            <p:cNvSpPr/>
            <p:nvPr/>
          </p:nvSpPr>
          <p:spPr>
            <a:xfrm>
              <a:off x="-17825250" y="3710075"/>
              <a:ext cx="54375" cy="76425"/>
            </a:xfrm>
            <a:custGeom>
              <a:rect b="b" l="l" r="r" t="t"/>
              <a:pathLst>
                <a:path extrusionOk="0" h="3057" w="2175">
                  <a:moveTo>
                    <a:pt x="1103" y="1"/>
                  </a:moveTo>
                  <a:cubicBezTo>
                    <a:pt x="504" y="1"/>
                    <a:pt x="32" y="474"/>
                    <a:pt x="32" y="1041"/>
                  </a:cubicBezTo>
                  <a:cubicBezTo>
                    <a:pt x="32" y="1356"/>
                    <a:pt x="189" y="1639"/>
                    <a:pt x="410" y="1828"/>
                  </a:cubicBezTo>
                  <a:lnTo>
                    <a:pt x="0" y="2868"/>
                  </a:lnTo>
                  <a:cubicBezTo>
                    <a:pt x="252" y="2899"/>
                    <a:pt x="473" y="2931"/>
                    <a:pt x="662" y="3057"/>
                  </a:cubicBezTo>
                  <a:lnTo>
                    <a:pt x="1071" y="2112"/>
                  </a:lnTo>
                  <a:lnTo>
                    <a:pt x="1103" y="2112"/>
                  </a:lnTo>
                  <a:cubicBezTo>
                    <a:pt x="1702" y="2112"/>
                    <a:pt x="2174" y="1639"/>
                    <a:pt x="2174" y="1041"/>
                  </a:cubicBezTo>
                  <a:cubicBezTo>
                    <a:pt x="2174" y="474"/>
                    <a:pt x="1702" y="1"/>
                    <a:pt x="110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00" name="Google Shape;2800;p85"/>
          <p:cNvGrpSpPr/>
          <p:nvPr/>
        </p:nvGrpSpPr>
        <p:grpSpPr>
          <a:xfrm>
            <a:off x="5775740" y="2795686"/>
            <a:ext cx="395792" cy="451653"/>
            <a:chOff x="-17878025" y="4082625"/>
            <a:chExt cx="267825" cy="305625"/>
          </a:xfrm>
        </p:grpSpPr>
        <p:sp>
          <p:nvSpPr>
            <p:cNvPr id="2801" name="Google Shape;2801;p85"/>
            <p:cNvSpPr/>
            <p:nvPr/>
          </p:nvSpPr>
          <p:spPr>
            <a:xfrm>
              <a:off x="-17660650" y="4191325"/>
              <a:ext cx="50450" cy="52000"/>
            </a:xfrm>
            <a:custGeom>
              <a:rect b="b" l="l" r="r" t="t"/>
              <a:pathLst>
                <a:path extrusionOk="0" h="2080" w="2018">
                  <a:moveTo>
                    <a:pt x="946" y="0"/>
                  </a:moveTo>
                  <a:cubicBezTo>
                    <a:pt x="599" y="0"/>
                    <a:pt x="284" y="126"/>
                    <a:pt x="1" y="284"/>
                  </a:cubicBezTo>
                  <a:cubicBezTo>
                    <a:pt x="316" y="788"/>
                    <a:pt x="505" y="1418"/>
                    <a:pt x="536" y="2080"/>
                  </a:cubicBezTo>
                  <a:cubicBezTo>
                    <a:pt x="1387" y="1922"/>
                    <a:pt x="2017" y="1229"/>
                    <a:pt x="2017" y="347"/>
                  </a:cubicBezTo>
                  <a:cubicBezTo>
                    <a:pt x="2017" y="158"/>
                    <a:pt x="1860" y="0"/>
                    <a:pt x="163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85"/>
            <p:cNvSpPr/>
            <p:nvPr/>
          </p:nvSpPr>
          <p:spPr>
            <a:xfrm>
              <a:off x="-17716575" y="4084200"/>
              <a:ext cx="88250" cy="103200"/>
            </a:xfrm>
            <a:custGeom>
              <a:rect b="b" l="l" r="r" t="t"/>
              <a:pathLst>
                <a:path extrusionOk="0" h="4128" w="3530">
                  <a:moveTo>
                    <a:pt x="3183" y="1"/>
                  </a:moveTo>
                  <a:cubicBezTo>
                    <a:pt x="2994" y="1"/>
                    <a:pt x="2836" y="158"/>
                    <a:pt x="2836" y="347"/>
                  </a:cubicBezTo>
                  <a:lnTo>
                    <a:pt x="2836" y="1040"/>
                  </a:lnTo>
                  <a:cubicBezTo>
                    <a:pt x="2836" y="1261"/>
                    <a:pt x="2679" y="1418"/>
                    <a:pt x="2458" y="1418"/>
                  </a:cubicBezTo>
                  <a:lnTo>
                    <a:pt x="2112" y="1418"/>
                  </a:lnTo>
                  <a:lnTo>
                    <a:pt x="2112" y="1040"/>
                  </a:lnTo>
                  <a:cubicBezTo>
                    <a:pt x="2112" y="851"/>
                    <a:pt x="1954" y="694"/>
                    <a:pt x="1765" y="694"/>
                  </a:cubicBezTo>
                  <a:cubicBezTo>
                    <a:pt x="1576" y="694"/>
                    <a:pt x="1419" y="851"/>
                    <a:pt x="1419" y="1040"/>
                  </a:cubicBezTo>
                  <a:lnTo>
                    <a:pt x="1419" y="2112"/>
                  </a:lnTo>
                  <a:lnTo>
                    <a:pt x="1041" y="2112"/>
                  </a:lnTo>
                  <a:cubicBezTo>
                    <a:pt x="852" y="2112"/>
                    <a:pt x="694" y="1954"/>
                    <a:pt x="694" y="1765"/>
                  </a:cubicBezTo>
                  <a:lnTo>
                    <a:pt x="694" y="1040"/>
                  </a:lnTo>
                  <a:cubicBezTo>
                    <a:pt x="694" y="851"/>
                    <a:pt x="537" y="694"/>
                    <a:pt x="347" y="694"/>
                  </a:cubicBezTo>
                  <a:cubicBezTo>
                    <a:pt x="158" y="694"/>
                    <a:pt x="1" y="851"/>
                    <a:pt x="1" y="1040"/>
                  </a:cubicBezTo>
                  <a:lnTo>
                    <a:pt x="1" y="1765"/>
                  </a:lnTo>
                  <a:cubicBezTo>
                    <a:pt x="1" y="2364"/>
                    <a:pt x="474" y="2836"/>
                    <a:pt x="1041" y="2836"/>
                  </a:cubicBezTo>
                  <a:lnTo>
                    <a:pt x="1419" y="2836"/>
                  </a:lnTo>
                  <a:lnTo>
                    <a:pt x="1419" y="3466"/>
                  </a:lnTo>
                  <a:cubicBezTo>
                    <a:pt x="1419" y="3498"/>
                    <a:pt x="1356" y="3529"/>
                    <a:pt x="1356" y="3624"/>
                  </a:cubicBezTo>
                  <a:cubicBezTo>
                    <a:pt x="1576" y="3781"/>
                    <a:pt x="1734" y="3939"/>
                    <a:pt x="1923" y="4128"/>
                  </a:cubicBezTo>
                  <a:cubicBezTo>
                    <a:pt x="2049" y="3939"/>
                    <a:pt x="2143" y="3718"/>
                    <a:pt x="2143" y="3498"/>
                  </a:cubicBezTo>
                  <a:lnTo>
                    <a:pt x="2143" y="2112"/>
                  </a:lnTo>
                  <a:lnTo>
                    <a:pt x="2521" y="2112"/>
                  </a:lnTo>
                  <a:cubicBezTo>
                    <a:pt x="3057" y="2112"/>
                    <a:pt x="3529" y="1639"/>
                    <a:pt x="3529" y="1040"/>
                  </a:cubicBezTo>
                  <a:lnTo>
                    <a:pt x="3529" y="347"/>
                  </a:lnTo>
                  <a:cubicBezTo>
                    <a:pt x="3529" y="158"/>
                    <a:pt x="3372" y="1"/>
                    <a:pt x="318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85"/>
            <p:cNvSpPr/>
            <p:nvPr/>
          </p:nvSpPr>
          <p:spPr>
            <a:xfrm>
              <a:off x="-17860700" y="4082625"/>
              <a:ext cx="90600" cy="104000"/>
            </a:xfrm>
            <a:custGeom>
              <a:rect b="b" l="l" r="r" t="t"/>
              <a:pathLst>
                <a:path extrusionOk="0" h="4160" w="3624">
                  <a:moveTo>
                    <a:pt x="442" y="1"/>
                  </a:moveTo>
                  <a:cubicBezTo>
                    <a:pt x="253" y="1"/>
                    <a:pt x="95" y="158"/>
                    <a:pt x="95" y="379"/>
                  </a:cubicBezTo>
                  <a:lnTo>
                    <a:pt x="95" y="1072"/>
                  </a:lnTo>
                  <a:cubicBezTo>
                    <a:pt x="1" y="1702"/>
                    <a:pt x="505" y="2175"/>
                    <a:pt x="1103" y="2175"/>
                  </a:cubicBezTo>
                  <a:lnTo>
                    <a:pt x="1450" y="2175"/>
                  </a:lnTo>
                  <a:lnTo>
                    <a:pt x="1450" y="3529"/>
                  </a:lnTo>
                  <a:cubicBezTo>
                    <a:pt x="1450" y="3750"/>
                    <a:pt x="1544" y="4002"/>
                    <a:pt x="1702" y="4159"/>
                  </a:cubicBezTo>
                  <a:cubicBezTo>
                    <a:pt x="1859" y="3939"/>
                    <a:pt x="2048" y="3781"/>
                    <a:pt x="2237" y="3624"/>
                  </a:cubicBezTo>
                  <a:cubicBezTo>
                    <a:pt x="2206" y="3592"/>
                    <a:pt x="2206" y="3561"/>
                    <a:pt x="2206" y="3466"/>
                  </a:cubicBezTo>
                  <a:lnTo>
                    <a:pt x="2206" y="2836"/>
                  </a:lnTo>
                  <a:lnTo>
                    <a:pt x="2584" y="2836"/>
                  </a:lnTo>
                  <a:cubicBezTo>
                    <a:pt x="3151" y="2836"/>
                    <a:pt x="3624" y="2364"/>
                    <a:pt x="3624" y="1797"/>
                  </a:cubicBezTo>
                  <a:lnTo>
                    <a:pt x="3624" y="1072"/>
                  </a:lnTo>
                  <a:cubicBezTo>
                    <a:pt x="3624" y="883"/>
                    <a:pt x="3466" y="725"/>
                    <a:pt x="3277" y="725"/>
                  </a:cubicBezTo>
                  <a:cubicBezTo>
                    <a:pt x="3088" y="725"/>
                    <a:pt x="2930" y="883"/>
                    <a:pt x="2930" y="1072"/>
                  </a:cubicBezTo>
                  <a:lnTo>
                    <a:pt x="2930" y="1797"/>
                  </a:lnTo>
                  <a:cubicBezTo>
                    <a:pt x="2930" y="1986"/>
                    <a:pt x="2773" y="2143"/>
                    <a:pt x="2552" y="2143"/>
                  </a:cubicBezTo>
                  <a:lnTo>
                    <a:pt x="2206" y="2143"/>
                  </a:lnTo>
                  <a:lnTo>
                    <a:pt x="2206" y="1072"/>
                  </a:lnTo>
                  <a:cubicBezTo>
                    <a:pt x="2206" y="883"/>
                    <a:pt x="2048" y="725"/>
                    <a:pt x="1859" y="725"/>
                  </a:cubicBezTo>
                  <a:cubicBezTo>
                    <a:pt x="1670" y="725"/>
                    <a:pt x="1513" y="883"/>
                    <a:pt x="1513" y="1072"/>
                  </a:cubicBezTo>
                  <a:lnTo>
                    <a:pt x="1513" y="1418"/>
                  </a:lnTo>
                  <a:lnTo>
                    <a:pt x="1135" y="1418"/>
                  </a:lnTo>
                  <a:cubicBezTo>
                    <a:pt x="946" y="1418"/>
                    <a:pt x="788" y="1261"/>
                    <a:pt x="788" y="1072"/>
                  </a:cubicBezTo>
                  <a:lnTo>
                    <a:pt x="788" y="379"/>
                  </a:lnTo>
                  <a:cubicBezTo>
                    <a:pt x="788" y="158"/>
                    <a:pt x="631" y="1"/>
                    <a:pt x="44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85"/>
            <p:cNvSpPr/>
            <p:nvPr/>
          </p:nvSpPr>
          <p:spPr>
            <a:xfrm>
              <a:off x="-17752000" y="4281300"/>
              <a:ext cx="16550" cy="16375"/>
            </a:xfrm>
            <a:custGeom>
              <a:rect b="b" l="l" r="r" t="t"/>
              <a:pathLst>
                <a:path extrusionOk="0" h="655" w="662">
                  <a:moveTo>
                    <a:pt x="319" y="1"/>
                  </a:moveTo>
                  <a:cubicBezTo>
                    <a:pt x="173" y="1"/>
                    <a:pt x="32" y="72"/>
                    <a:pt x="0" y="213"/>
                  </a:cubicBezTo>
                  <a:lnTo>
                    <a:pt x="347" y="655"/>
                  </a:lnTo>
                  <a:lnTo>
                    <a:pt x="662" y="213"/>
                  </a:lnTo>
                  <a:cubicBezTo>
                    <a:pt x="615" y="72"/>
                    <a:pt x="465" y="1"/>
                    <a:pt x="3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85"/>
            <p:cNvSpPr/>
            <p:nvPr/>
          </p:nvSpPr>
          <p:spPr>
            <a:xfrm>
              <a:off x="-17825250" y="4173200"/>
              <a:ext cx="161475" cy="161500"/>
            </a:xfrm>
            <a:custGeom>
              <a:rect b="b" l="l" r="r" t="t"/>
              <a:pathLst>
                <a:path extrusionOk="0" h="6460" w="6459">
                  <a:moveTo>
                    <a:pt x="1828" y="2175"/>
                  </a:moveTo>
                  <a:cubicBezTo>
                    <a:pt x="2017" y="2175"/>
                    <a:pt x="2174" y="2332"/>
                    <a:pt x="2174" y="2521"/>
                  </a:cubicBezTo>
                  <a:cubicBezTo>
                    <a:pt x="2174" y="2742"/>
                    <a:pt x="2017" y="2899"/>
                    <a:pt x="1828" y="2899"/>
                  </a:cubicBezTo>
                  <a:cubicBezTo>
                    <a:pt x="1607" y="2899"/>
                    <a:pt x="1449" y="2742"/>
                    <a:pt x="1449" y="2521"/>
                  </a:cubicBezTo>
                  <a:cubicBezTo>
                    <a:pt x="1449" y="2332"/>
                    <a:pt x="1607" y="2175"/>
                    <a:pt x="1828" y="2175"/>
                  </a:cubicBezTo>
                  <a:close/>
                  <a:moveTo>
                    <a:pt x="4663" y="2175"/>
                  </a:moveTo>
                  <a:cubicBezTo>
                    <a:pt x="4852" y="2175"/>
                    <a:pt x="5010" y="2332"/>
                    <a:pt x="5010" y="2521"/>
                  </a:cubicBezTo>
                  <a:cubicBezTo>
                    <a:pt x="5041" y="2742"/>
                    <a:pt x="4852" y="2899"/>
                    <a:pt x="4663" y="2899"/>
                  </a:cubicBezTo>
                  <a:cubicBezTo>
                    <a:pt x="4442" y="2899"/>
                    <a:pt x="4285" y="2742"/>
                    <a:pt x="4285" y="2521"/>
                  </a:cubicBezTo>
                  <a:cubicBezTo>
                    <a:pt x="4285" y="2332"/>
                    <a:pt x="4442" y="2175"/>
                    <a:pt x="4663" y="2175"/>
                  </a:cubicBezTo>
                  <a:close/>
                  <a:moveTo>
                    <a:pt x="3245" y="1"/>
                  </a:moveTo>
                  <a:cubicBezTo>
                    <a:pt x="1260" y="1"/>
                    <a:pt x="0" y="1229"/>
                    <a:pt x="0" y="3246"/>
                  </a:cubicBezTo>
                  <a:cubicBezTo>
                    <a:pt x="0" y="4348"/>
                    <a:pt x="410" y="5546"/>
                    <a:pt x="1040" y="6459"/>
                  </a:cubicBezTo>
                  <a:lnTo>
                    <a:pt x="1229" y="5325"/>
                  </a:lnTo>
                  <a:cubicBezTo>
                    <a:pt x="1386" y="4348"/>
                    <a:pt x="2237" y="3624"/>
                    <a:pt x="3245" y="3624"/>
                  </a:cubicBezTo>
                  <a:cubicBezTo>
                    <a:pt x="4222" y="3624"/>
                    <a:pt x="5073" y="4348"/>
                    <a:pt x="5230" y="5325"/>
                  </a:cubicBezTo>
                  <a:lnTo>
                    <a:pt x="5451" y="6459"/>
                  </a:lnTo>
                  <a:cubicBezTo>
                    <a:pt x="6081" y="5546"/>
                    <a:pt x="6459" y="4348"/>
                    <a:pt x="6459" y="3246"/>
                  </a:cubicBezTo>
                  <a:cubicBezTo>
                    <a:pt x="6459" y="1229"/>
                    <a:pt x="5230" y="1"/>
                    <a:pt x="32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85"/>
            <p:cNvSpPr/>
            <p:nvPr/>
          </p:nvSpPr>
          <p:spPr>
            <a:xfrm>
              <a:off x="-17787450" y="4293725"/>
              <a:ext cx="84300" cy="94525"/>
            </a:xfrm>
            <a:custGeom>
              <a:rect b="b" l="l" r="r" t="t"/>
              <a:pathLst>
                <a:path extrusionOk="0" h="3781" w="3372">
                  <a:moveTo>
                    <a:pt x="662" y="0"/>
                  </a:moveTo>
                  <a:cubicBezTo>
                    <a:pt x="536" y="158"/>
                    <a:pt x="442" y="378"/>
                    <a:pt x="379" y="599"/>
                  </a:cubicBezTo>
                  <a:lnTo>
                    <a:pt x="32" y="2741"/>
                  </a:lnTo>
                  <a:cubicBezTo>
                    <a:pt x="0" y="2961"/>
                    <a:pt x="63" y="3182"/>
                    <a:pt x="221" y="3308"/>
                  </a:cubicBezTo>
                  <a:cubicBezTo>
                    <a:pt x="631" y="3623"/>
                    <a:pt x="1072" y="3781"/>
                    <a:pt x="1544" y="3781"/>
                  </a:cubicBezTo>
                  <a:lnTo>
                    <a:pt x="1859" y="3781"/>
                  </a:lnTo>
                  <a:cubicBezTo>
                    <a:pt x="2332" y="3781"/>
                    <a:pt x="2804" y="3623"/>
                    <a:pt x="3182" y="3308"/>
                  </a:cubicBezTo>
                  <a:cubicBezTo>
                    <a:pt x="3340" y="3182"/>
                    <a:pt x="3372" y="2993"/>
                    <a:pt x="3372" y="2772"/>
                  </a:cubicBezTo>
                  <a:lnTo>
                    <a:pt x="3025" y="630"/>
                  </a:lnTo>
                  <a:cubicBezTo>
                    <a:pt x="3025" y="347"/>
                    <a:pt x="2899" y="158"/>
                    <a:pt x="2773" y="0"/>
                  </a:cubicBezTo>
                  <a:cubicBezTo>
                    <a:pt x="2773" y="32"/>
                    <a:pt x="2741" y="32"/>
                    <a:pt x="2741" y="63"/>
                  </a:cubicBezTo>
                  <a:lnTo>
                    <a:pt x="2111" y="851"/>
                  </a:lnTo>
                  <a:lnTo>
                    <a:pt x="2111" y="1134"/>
                  </a:lnTo>
                  <a:lnTo>
                    <a:pt x="2710" y="1733"/>
                  </a:lnTo>
                  <a:cubicBezTo>
                    <a:pt x="2867" y="1890"/>
                    <a:pt x="2867" y="2079"/>
                    <a:pt x="2710" y="2237"/>
                  </a:cubicBezTo>
                  <a:cubicBezTo>
                    <a:pt x="2631" y="2316"/>
                    <a:pt x="2545" y="2355"/>
                    <a:pt x="2458" y="2355"/>
                  </a:cubicBezTo>
                  <a:cubicBezTo>
                    <a:pt x="2371" y="2355"/>
                    <a:pt x="2285" y="2316"/>
                    <a:pt x="2206" y="2237"/>
                  </a:cubicBezTo>
                  <a:lnTo>
                    <a:pt x="1733" y="1764"/>
                  </a:lnTo>
                  <a:lnTo>
                    <a:pt x="1261" y="2237"/>
                  </a:lnTo>
                  <a:cubicBezTo>
                    <a:pt x="1182" y="2316"/>
                    <a:pt x="1087" y="2355"/>
                    <a:pt x="997" y="2355"/>
                  </a:cubicBezTo>
                  <a:cubicBezTo>
                    <a:pt x="906" y="2355"/>
                    <a:pt x="820" y="2316"/>
                    <a:pt x="757" y="2237"/>
                  </a:cubicBezTo>
                  <a:cubicBezTo>
                    <a:pt x="568" y="2079"/>
                    <a:pt x="568" y="1890"/>
                    <a:pt x="757" y="1733"/>
                  </a:cubicBezTo>
                  <a:lnTo>
                    <a:pt x="1324" y="1134"/>
                  </a:lnTo>
                  <a:lnTo>
                    <a:pt x="1324" y="851"/>
                  </a:lnTo>
                  <a:lnTo>
                    <a:pt x="694" y="63"/>
                  </a:lnTo>
                  <a:cubicBezTo>
                    <a:pt x="694" y="32"/>
                    <a:pt x="662" y="32"/>
                    <a:pt x="66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85"/>
            <p:cNvSpPr/>
            <p:nvPr/>
          </p:nvSpPr>
          <p:spPr>
            <a:xfrm>
              <a:off x="-17878025" y="4191325"/>
              <a:ext cx="49650" cy="52000"/>
            </a:xfrm>
            <a:custGeom>
              <a:rect b="b" l="l" r="r" t="t"/>
              <a:pathLst>
                <a:path extrusionOk="0" h="2080" w="1986">
                  <a:moveTo>
                    <a:pt x="347" y="0"/>
                  </a:moveTo>
                  <a:cubicBezTo>
                    <a:pt x="158" y="0"/>
                    <a:pt x="0" y="158"/>
                    <a:pt x="0" y="347"/>
                  </a:cubicBezTo>
                  <a:cubicBezTo>
                    <a:pt x="0" y="1229"/>
                    <a:pt x="631" y="1954"/>
                    <a:pt x="1450" y="2080"/>
                  </a:cubicBezTo>
                  <a:cubicBezTo>
                    <a:pt x="1481" y="1355"/>
                    <a:pt x="1670" y="788"/>
                    <a:pt x="1985" y="252"/>
                  </a:cubicBezTo>
                  <a:cubicBezTo>
                    <a:pt x="1733" y="95"/>
                    <a:pt x="1418" y="0"/>
                    <a:pt x="1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08" name="Google Shape;2808;p85"/>
          <p:cNvGrpSpPr/>
          <p:nvPr/>
        </p:nvGrpSpPr>
        <p:grpSpPr>
          <a:xfrm>
            <a:off x="2919632" y="3355015"/>
            <a:ext cx="450507" cy="423722"/>
            <a:chOff x="-16044450" y="3317850"/>
            <a:chExt cx="304850" cy="286725"/>
          </a:xfrm>
        </p:grpSpPr>
        <p:sp>
          <p:nvSpPr>
            <p:cNvPr id="2809" name="Google Shape;2809;p85"/>
            <p:cNvSpPr/>
            <p:nvPr/>
          </p:nvSpPr>
          <p:spPr>
            <a:xfrm>
              <a:off x="-15873525" y="3317850"/>
              <a:ext cx="133925" cy="115025"/>
            </a:xfrm>
            <a:custGeom>
              <a:rect b="b" l="l" r="r" t="t"/>
              <a:pathLst>
                <a:path extrusionOk="0" h="4601" w="5357">
                  <a:moveTo>
                    <a:pt x="2458" y="1"/>
                  </a:moveTo>
                  <a:cubicBezTo>
                    <a:pt x="1418" y="1"/>
                    <a:pt x="473" y="599"/>
                    <a:pt x="1" y="1513"/>
                  </a:cubicBezTo>
                  <a:cubicBezTo>
                    <a:pt x="1670" y="1765"/>
                    <a:pt x="3088" y="3025"/>
                    <a:pt x="3876" y="4600"/>
                  </a:cubicBezTo>
                  <a:cubicBezTo>
                    <a:pt x="3939" y="4159"/>
                    <a:pt x="3876" y="3718"/>
                    <a:pt x="3718" y="3277"/>
                  </a:cubicBezTo>
                  <a:lnTo>
                    <a:pt x="3718" y="3277"/>
                  </a:lnTo>
                  <a:cubicBezTo>
                    <a:pt x="4002" y="3466"/>
                    <a:pt x="4254" y="3750"/>
                    <a:pt x="4443" y="4096"/>
                  </a:cubicBezTo>
                  <a:cubicBezTo>
                    <a:pt x="4506" y="4222"/>
                    <a:pt x="4632" y="4285"/>
                    <a:pt x="4758" y="4285"/>
                  </a:cubicBezTo>
                  <a:cubicBezTo>
                    <a:pt x="4884" y="4285"/>
                    <a:pt x="5010" y="4222"/>
                    <a:pt x="5073" y="4096"/>
                  </a:cubicBezTo>
                  <a:cubicBezTo>
                    <a:pt x="5262" y="3718"/>
                    <a:pt x="5356" y="3309"/>
                    <a:pt x="5356" y="2868"/>
                  </a:cubicBezTo>
                  <a:cubicBezTo>
                    <a:pt x="5293" y="1292"/>
                    <a:pt x="4033" y="1"/>
                    <a:pt x="24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85"/>
            <p:cNvSpPr/>
            <p:nvPr/>
          </p:nvSpPr>
          <p:spPr>
            <a:xfrm>
              <a:off x="-15915275" y="3459625"/>
              <a:ext cx="44125" cy="54375"/>
            </a:xfrm>
            <a:custGeom>
              <a:rect b="b" l="l" r="r" t="t"/>
              <a:pathLst>
                <a:path extrusionOk="0" h="2175" w="1765">
                  <a:moveTo>
                    <a:pt x="883" y="0"/>
                  </a:moveTo>
                  <a:cubicBezTo>
                    <a:pt x="631" y="0"/>
                    <a:pt x="410" y="158"/>
                    <a:pt x="316" y="441"/>
                  </a:cubicBezTo>
                  <a:lnTo>
                    <a:pt x="32" y="1450"/>
                  </a:lnTo>
                  <a:cubicBezTo>
                    <a:pt x="1" y="1859"/>
                    <a:pt x="284" y="2174"/>
                    <a:pt x="631" y="2174"/>
                  </a:cubicBezTo>
                  <a:lnTo>
                    <a:pt x="1135" y="2174"/>
                  </a:lnTo>
                  <a:cubicBezTo>
                    <a:pt x="1513" y="2174"/>
                    <a:pt x="1765" y="1828"/>
                    <a:pt x="1702" y="1450"/>
                  </a:cubicBezTo>
                  <a:lnTo>
                    <a:pt x="1419" y="441"/>
                  </a:lnTo>
                  <a:cubicBezTo>
                    <a:pt x="1355" y="189"/>
                    <a:pt x="1135" y="0"/>
                    <a:pt x="88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85"/>
            <p:cNvSpPr/>
            <p:nvPr/>
          </p:nvSpPr>
          <p:spPr>
            <a:xfrm>
              <a:off x="-16009000" y="3372200"/>
              <a:ext cx="232375" cy="232375"/>
            </a:xfrm>
            <a:custGeom>
              <a:rect b="b" l="l" r="r" t="t"/>
              <a:pathLst>
                <a:path extrusionOk="0" h="9295" w="9295">
                  <a:moveTo>
                    <a:pt x="2490" y="3592"/>
                  </a:moveTo>
                  <a:cubicBezTo>
                    <a:pt x="2679" y="3592"/>
                    <a:pt x="2836" y="3749"/>
                    <a:pt x="2836" y="3938"/>
                  </a:cubicBezTo>
                  <a:cubicBezTo>
                    <a:pt x="2836" y="4128"/>
                    <a:pt x="2679" y="4285"/>
                    <a:pt x="2490" y="4285"/>
                  </a:cubicBezTo>
                  <a:cubicBezTo>
                    <a:pt x="2301" y="4285"/>
                    <a:pt x="2143" y="4128"/>
                    <a:pt x="2143" y="3938"/>
                  </a:cubicBezTo>
                  <a:cubicBezTo>
                    <a:pt x="2143" y="3749"/>
                    <a:pt x="2301" y="3592"/>
                    <a:pt x="2490" y="3592"/>
                  </a:cubicBezTo>
                  <a:close/>
                  <a:moveTo>
                    <a:pt x="6774" y="3592"/>
                  </a:moveTo>
                  <a:cubicBezTo>
                    <a:pt x="6995" y="3592"/>
                    <a:pt x="7152" y="3749"/>
                    <a:pt x="7152" y="3938"/>
                  </a:cubicBezTo>
                  <a:cubicBezTo>
                    <a:pt x="7152" y="4128"/>
                    <a:pt x="6995" y="4285"/>
                    <a:pt x="6774" y="4285"/>
                  </a:cubicBezTo>
                  <a:cubicBezTo>
                    <a:pt x="6585" y="4285"/>
                    <a:pt x="6428" y="4128"/>
                    <a:pt x="6428" y="3938"/>
                  </a:cubicBezTo>
                  <a:cubicBezTo>
                    <a:pt x="6428" y="3749"/>
                    <a:pt x="6585" y="3592"/>
                    <a:pt x="6774" y="3592"/>
                  </a:cubicBezTo>
                  <a:close/>
                  <a:moveTo>
                    <a:pt x="4663" y="2867"/>
                  </a:moveTo>
                  <a:cubicBezTo>
                    <a:pt x="5262" y="2867"/>
                    <a:pt x="5766" y="3277"/>
                    <a:pt x="5892" y="3812"/>
                  </a:cubicBezTo>
                  <a:lnTo>
                    <a:pt x="6144" y="4852"/>
                  </a:lnTo>
                  <a:cubicBezTo>
                    <a:pt x="6365" y="5640"/>
                    <a:pt x="5766" y="6427"/>
                    <a:pt x="4947" y="6427"/>
                  </a:cubicBezTo>
                  <a:lnTo>
                    <a:pt x="4411" y="6427"/>
                  </a:lnTo>
                  <a:cubicBezTo>
                    <a:pt x="3561" y="6427"/>
                    <a:pt x="2962" y="5640"/>
                    <a:pt x="3151" y="4852"/>
                  </a:cubicBezTo>
                  <a:lnTo>
                    <a:pt x="3435" y="3812"/>
                  </a:lnTo>
                  <a:cubicBezTo>
                    <a:pt x="3592" y="3277"/>
                    <a:pt x="4065" y="2867"/>
                    <a:pt x="4663" y="2867"/>
                  </a:cubicBezTo>
                  <a:close/>
                  <a:moveTo>
                    <a:pt x="6090" y="6899"/>
                  </a:moveTo>
                  <a:cubicBezTo>
                    <a:pt x="6239" y="6899"/>
                    <a:pt x="6379" y="7007"/>
                    <a:pt x="6428" y="7152"/>
                  </a:cubicBezTo>
                  <a:cubicBezTo>
                    <a:pt x="6459" y="7373"/>
                    <a:pt x="6396" y="7562"/>
                    <a:pt x="6207" y="7593"/>
                  </a:cubicBezTo>
                  <a:cubicBezTo>
                    <a:pt x="5640" y="7782"/>
                    <a:pt x="5041" y="7845"/>
                    <a:pt x="4663" y="7845"/>
                  </a:cubicBezTo>
                  <a:cubicBezTo>
                    <a:pt x="4254" y="7845"/>
                    <a:pt x="3687" y="7782"/>
                    <a:pt x="3120" y="7593"/>
                  </a:cubicBezTo>
                  <a:cubicBezTo>
                    <a:pt x="2931" y="7530"/>
                    <a:pt x="2836" y="7310"/>
                    <a:pt x="2899" y="7152"/>
                  </a:cubicBezTo>
                  <a:cubicBezTo>
                    <a:pt x="2952" y="6994"/>
                    <a:pt x="3093" y="6924"/>
                    <a:pt x="3267" y="6924"/>
                  </a:cubicBezTo>
                  <a:cubicBezTo>
                    <a:pt x="3301" y="6924"/>
                    <a:pt x="3336" y="6926"/>
                    <a:pt x="3372" y="6931"/>
                  </a:cubicBezTo>
                  <a:cubicBezTo>
                    <a:pt x="3844" y="7089"/>
                    <a:pt x="4348" y="7120"/>
                    <a:pt x="4663" y="7120"/>
                  </a:cubicBezTo>
                  <a:cubicBezTo>
                    <a:pt x="4978" y="7120"/>
                    <a:pt x="5483" y="7089"/>
                    <a:pt x="5955" y="6931"/>
                  </a:cubicBezTo>
                  <a:cubicBezTo>
                    <a:pt x="5999" y="6909"/>
                    <a:pt x="6045" y="6899"/>
                    <a:pt x="6090" y="6899"/>
                  </a:cubicBezTo>
                  <a:close/>
                  <a:moveTo>
                    <a:pt x="4663" y="0"/>
                  </a:moveTo>
                  <a:cubicBezTo>
                    <a:pt x="2049" y="0"/>
                    <a:pt x="1" y="2867"/>
                    <a:pt x="1" y="5356"/>
                  </a:cubicBezTo>
                  <a:cubicBezTo>
                    <a:pt x="1" y="7751"/>
                    <a:pt x="1828" y="9294"/>
                    <a:pt x="4663" y="9294"/>
                  </a:cubicBezTo>
                  <a:cubicBezTo>
                    <a:pt x="7499" y="9294"/>
                    <a:pt x="9295" y="7751"/>
                    <a:pt x="9295" y="5356"/>
                  </a:cubicBezTo>
                  <a:cubicBezTo>
                    <a:pt x="9263" y="2867"/>
                    <a:pt x="7247" y="0"/>
                    <a:pt x="46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85"/>
            <p:cNvSpPr/>
            <p:nvPr/>
          </p:nvSpPr>
          <p:spPr>
            <a:xfrm>
              <a:off x="-16044450" y="3317850"/>
              <a:ext cx="133150" cy="115025"/>
            </a:xfrm>
            <a:custGeom>
              <a:rect b="b" l="l" r="r" t="t"/>
              <a:pathLst>
                <a:path extrusionOk="0" h="4601" w="5326">
                  <a:moveTo>
                    <a:pt x="2836" y="1"/>
                  </a:moveTo>
                  <a:cubicBezTo>
                    <a:pt x="1261" y="1"/>
                    <a:pt x="1" y="1292"/>
                    <a:pt x="1" y="2836"/>
                  </a:cubicBezTo>
                  <a:cubicBezTo>
                    <a:pt x="1" y="3277"/>
                    <a:pt x="95" y="3655"/>
                    <a:pt x="285" y="4065"/>
                  </a:cubicBezTo>
                  <a:cubicBezTo>
                    <a:pt x="348" y="4206"/>
                    <a:pt x="474" y="4277"/>
                    <a:pt x="600" y="4277"/>
                  </a:cubicBezTo>
                  <a:cubicBezTo>
                    <a:pt x="726" y="4277"/>
                    <a:pt x="852" y="4206"/>
                    <a:pt x="915" y="4065"/>
                  </a:cubicBezTo>
                  <a:cubicBezTo>
                    <a:pt x="1072" y="3718"/>
                    <a:pt x="1324" y="3435"/>
                    <a:pt x="1639" y="3246"/>
                  </a:cubicBezTo>
                  <a:lnTo>
                    <a:pt x="1639" y="3246"/>
                  </a:lnTo>
                  <a:cubicBezTo>
                    <a:pt x="1419" y="3718"/>
                    <a:pt x="1387" y="4128"/>
                    <a:pt x="1419" y="4600"/>
                  </a:cubicBezTo>
                  <a:cubicBezTo>
                    <a:pt x="2206" y="3025"/>
                    <a:pt x="3624" y="1765"/>
                    <a:pt x="5325" y="1513"/>
                  </a:cubicBezTo>
                  <a:cubicBezTo>
                    <a:pt x="4853" y="599"/>
                    <a:pt x="3908" y="1"/>
                    <a:pt x="28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13" name="Google Shape;2813;p85"/>
          <p:cNvSpPr/>
          <p:nvPr/>
        </p:nvSpPr>
        <p:spPr>
          <a:xfrm>
            <a:off x="5164353" y="3341975"/>
            <a:ext cx="448180" cy="450507"/>
          </a:xfrm>
          <a:custGeom>
            <a:rect b="b" l="l" r="r" t="t"/>
            <a:pathLst>
              <a:path extrusionOk="0" h="12194" w="12131">
                <a:moveTo>
                  <a:pt x="5798" y="1639"/>
                </a:moveTo>
                <a:lnTo>
                  <a:pt x="5798" y="2395"/>
                </a:lnTo>
                <a:lnTo>
                  <a:pt x="3782" y="3214"/>
                </a:lnTo>
                <a:lnTo>
                  <a:pt x="3214" y="2679"/>
                </a:lnTo>
                <a:lnTo>
                  <a:pt x="5798" y="1639"/>
                </a:lnTo>
                <a:close/>
                <a:moveTo>
                  <a:pt x="6491" y="1639"/>
                </a:moveTo>
                <a:lnTo>
                  <a:pt x="9043" y="2679"/>
                </a:lnTo>
                <a:lnTo>
                  <a:pt x="8507" y="3214"/>
                </a:lnTo>
                <a:lnTo>
                  <a:pt x="6491" y="2395"/>
                </a:lnTo>
                <a:lnTo>
                  <a:pt x="6491" y="1639"/>
                </a:lnTo>
                <a:close/>
                <a:moveTo>
                  <a:pt x="5798" y="3151"/>
                </a:moveTo>
                <a:lnTo>
                  <a:pt x="5798" y="3939"/>
                </a:lnTo>
                <a:lnTo>
                  <a:pt x="4853" y="4285"/>
                </a:lnTo>
                <a:lnTo>
                  <a:pt x="4286" y="3718"/>
                </a:lnTo>
                <a:lnTo>
                  <a:pt x="5798" y="3151"/>
                </a:lnTo>
                <a:close/>
                <a:moveTo>
                  <a:pt x="6491" y="3183"/>
                </a:moveTo>
                <a:lnTo>
                  <a:pt x="8003" y="3781"/>
                </a:lnTo>
                <a:lnTo>
                  <a:pt x="7436" y="4317"/>
                </a:lnTo>
                <a:lnTo>
                  <a:pt x="6491" y="3970"/>
                </a:lnTo>
                <a:lnTo>
                  <a:pt x="6491" y="3183"/>
                </a:lnTo>
                <a:close/>
                <a:moveTo>
                  <a:pt x="5798" y="4695"/>
                </a:moveTo>
                <a:lnTo>
                  <a:pt x="5798" y="5231"/>
                </a:lnTo>
                <a:lnTo>
                  <a:pt x="5388" y="4853"/>
                </a:lnTo>
                <a:lnTo>
                  <a:pt x="5798" y="4695"/>
                </a:lnTo>
                <a:close/>
                <a:moveTo>
                  <a:pt x="6491" y="4727"/>
                </a:moveTo>
                <a:lnTo>
                  <a:pt x="6901" y="4884"/>
                </a:lnTo>
                <a:lnTo>
                  <a:pt x="6491" y="5262"/>
                </a:lnTo>
                <a:lnTo>
                  <a:pt x="6491" y="4727"/>
                </a:lnTo>
                <a:close/>
                <a:moveTo>
                  <a:pt x="2679" y="3183"/>
                </a:moveTo>
                <a:lnTo>
                  <a:pt x="3214" y="3718"/>
                </a:lnTo>
                <a:lnTo>
                  <a:pt x="2395" y="5735"/>
                </a:lnTo>
                <a:lnTo>
                  <a:pt x="1608" y="5735"/>
                </a:lnTo>
                <a:lnTo>
                  <a:pt x="2679" y="3183"/>
                </a:lnTo>
                <a:close/>
                <a:moveTo>
                  <a:pt x="3782" y="4254"/>
                </a:moveTo>
                <a:lnTo>
                  <a:pt x="4317" y="4790"/>
                </a:lnTo>
                <a:lnTo>
                  <a:pt x="3971" y="5735"/>
                </a:lnTo>
                <a:lnTo>
                  <a:pt x="3183" y="5735"/>
                </a:lnTo>
                <a:lnTo>
                  <a:pt x="3782" y="4254"/>
                </a:lnTo>
                <a:close/>
                <a:moveTo>
                  <a:pt x="4884" y="5357"/>
                </a:moveTo>
                <a:lnTo>
                  <a:pt x="5262" y="5735"/>
                </a:lnTo>
                <a:lnTo>
                  <a:pt x="4727" y="5735"/>
                </a:lnTo>
                <a:lnTo>
                  <a:pt x="4884" y="5357"/>
                </a:lnTo>
                <a:close/>
                <a:moveTo>
                  <a:pt x="7405" y="5357"/>
                </a:moveTo>
                <a:lnTo>
                  <a:pt x="7562" y="5735"/>
                </a:lnTo>
                <a:lnTo>
                  <a:pt x="6995" y="5735"/>
                </a:lnTo>
                <a:lnTo>
                  <a:pt x="7405" y="5357"/>
                </a:lnTo>
                <a:close/>
                <a:moveTo>
                  <a:pt x="8507" y="4254"/>
                </a:moveTo>
                <a:lnTo>
                  <a:pt x="9106" y="5735"/>
                </a:lnTo>
                <a:lnTo>
                  <a:pt x="8318" y="5735"/>
                </a:lnTo>
                <a:lnTo>
                  <a:pt x="7940" y="4790"/>
                </a:lnTo>
                <a:lnTo>
                  <a:pt x="8507" y="4254"/>
                </a:lnTo>
                <a:close/>
                <a:moveTo>
                  <a:pt x="9578" y="3183"/>
                </a:moveTo>
                <a:lnTo>
                  <a:pt x="10587" y="5735"/>
                </a:lnTo>
                <a:lnTo>
                  <a:pt x="9831" y="5735"/>
                </a:lnTo>
                <a:lnTo>
                  <a:pt x="9011" y="3718"/>
                </a:lnTo>
                <a:lnTo>
                  <a:pt x="9578" y="3183"/>
                </a:lnTo>
                <a:close/>
                <a:moveTo>
                  <a:pt x="5262" y="6459"/>
                </a:moveTo>
                <a:lnTo>
                  <a:pt x="4884" y="6837"/>
                </a:lnTo>
                <a:lnTo>
                  <a:pt x="4727" y="6459"/>
                </a:lnTo>
                <a:close/>
                <a:moveTo>
                  <a:pt x="7531" y="6459"/>
                </a:moveTo>
                <a:lnTo>
                  <a:pt x="7373" y="6837"/>
                </a:lnTo>
                <a:lnTo>
                  <a:pt x="6964" y="6459"/>
                </a:lnTo>
                <a:close/>
                <a:moveTo>
                  <a:pt x="5798" y="6932"/>
                </a:moveTo>
                <a:lnTo>
                  <a:pt x="5798" y="7467"/>
                </a:lnTo>
                <a:lnTo>
                  <a:pt x="5388" y="7310"/>
                </a:lnTo>
                <a:lnTo>
                  <a:pt x="5798" y="6932"/>
                </a:lnTo>
                <a:close/>
                <a:moveTo>
                  <a:pt x="6491" y="6963"/>
                </a:moveTo>
                <a:lnTo>
                  <a:pt x="6901" y="7373"/>
                </a:lnTo>
                <a:lnTo>
                  <a:pt x="6491" y="7530"/>
                </a:lnTo>
                <a:lnTo>
                  <a:pt x="6491" y="6963"/>
                </a:lnTo>
                <a:close/>
                <a:moveTo>
                  <a:pt x="3971" y="6459"/>
                </a:moveTo>
                <a:lnTo>
                  <a:pt x="4317" y="7404"/>
                </a:lnTo>
                <a:lnTo>
                  <a:pt x="3782" y="7940"/>
                </a:lnTo>
                <a:lnTo>
                  <a:pt x="3183" y="6459"/>
                </a:lnTo>
                <a:close/>
                <a:moveTo>
                  <a:pt x="9043" y="6459"/>
                </a:moveTo>
                <a:lnTo>
                  <a:pt x="8476" y="7940"/>
                </a:lnTo>
                <a:lnTo>
                  <a:pt x="7909" y="7404"/>
                </a:lnTo>
                <a:lnTo>
                  <a:pt x="8255" y="6459"/>
                </a:lnTo>
                <a:close/>
                <a:moveTo>
                  <a:pt x="2427" y="6459"/>
                </a:moveTo>
                <a:lnTo>
                  <a:pt x="3277" y="8476"/>
                </a:lnTo>
                <a:lnTo>
                  <a:pt x="2710" y="9011"/>
                </a:lnTo>
                <a:lnTo>
                  <a:pt x="1639" y="6459"/>
                </a:lnTo>
                <a:close/>
                <a:moveTo>
                  <a:pt x="4853" y="7877"/>
                </a:moveTo>
                <a:lnTo>
                  <a:pt x="5798" y="8224"/>
                </a:lnTo>
                <a:lnTo>
                  <a:pt x="5798" y="9011"/>
                </a:lnTo>
                <a:lnTo>
                  <a:pt x="4286" y="8413"/>
                </a:lnTo>
                <a:lnTo>
                  <a:pt x="4853" y="7877"/>
                </a:lnTo>
                <a:close/>
                <a:moveTo>
                  <a:pt x="7436" y="7908"/>
                </a:moveTo>
                <a:lnTo>
                  <a:pt x="8003" y="8444"/>
                </a:lnTo>
                <a:lnTo>
                  <a:pt x="6491" y="9043"/>
                </a:lnTo>
                <a:lnTo>
                  <a:pt x="6491" y="8255"/>
                </a:lnTo>
                <a:lnTo>
                  <a:pt x="7436" y="7908"/>
                </a:lnTo>
                <a:close/>
                <a:moveTo>
                  <a:pt x="10618" y="6491"/>
                </a:moveTo>
                <a:lnTo>
                  <a:pt x="9578" y="9043"/>
                </a:lnTo>
                <a:lnTo>
                  <a:pt x="9011" y="8507"/>
                </a:lnTo>
                <a:lnTo>
                  <a:pt x="9831" y="6491"/>
                </a:lnTo>
                <a:close/>
                <a:moveTo>
                  <a:pt x="3782" y="8980"/>
                </a:moveTo>
                <a:lnTo>
                  <a:pt x="5798" y="9799"/>
                </a:lnTo>
                <a:lnTo>
                  <a:pt x="5798" y="10555"/>
                </a:lnTo>
                <a:lnTo>
                  <a:pt x="3214" y="9515"/>
                </a:lnTo>
                <a:lnTo>
                  <a:pt x="3782" y="8980"/>
                </a:lnTo>
                <a:close/>
                <a:moveTo>
                  <a:pt x="8507" y="8917"/>
                </a:moveTo>
                <a:lnTo>
                  <a:pt x="9043" y="9484"/>
                </a:lnTo>
                <a:lnTo>
                  <a:pt x="6491" y="10555"/>
                </a:lnTo>
                <a:lnTo>
                  <a:pt x="6491" y="9767"/>
                </a:lnTo>
                <a:lnTo>
                  <a:pt x="8507" y="8917"/>
                </a:lnTo>
                <a:close/>
                <a:moveTo>
                  <a:pt x="6113" y="1"/>
                </a:moveTo>
                <a:cubicBezTo>
                  <a:pt x="5892" y="1"/>
                  <a:pt x="5735" y="158"/>
                  <a:pt x="5735" y="347"/>
                </a:cubicBezTo>
                <a:lnTo>
                  <a:pt x="5735" y="851"/>
                </a:lnTo>
                <a:lnTo>
                  <a:pt x="2647" y="2112"/>
                </a:lnTo>
                <a:lnTo>
                  <a:pt x="2332" y="1797"/>
                </a:lnTo>
                <a:cubicBezTo>
                  <a:pt x="2254" y="1718"/>
                  <a:pt x="2159" y="1678"/>
                  <a:pt x="2065" y="1678"/>
                </a:cubicBezTo>
                <a:cubicBezTo>
                  <a:pt x="1970" y="1678"/>
                  <a:pt x="1875" y="1718"/>
                  <a:pt x="1797" y="1797"/>
                </a:cubicBezTo>
                <a:cubicBezTo>
                  <a:pt x="1639" y="1954"/>
                  <a:pt x="1639" y="2143"/>
                  <a:pt x="1797" y="2332"/>
                </a:cubicBezTo>
                <a:lnTo>
                  <a:pt x="2112" y="2647"/>
                </a:lnTo>
                <a:lnTo>
                  <a:pt x="852" y="5735"/>
                </a:lnTo>
                <a:lnTo>
                  <a:pt x="348" y="5735"/>
                </a:lnTo>
                <a:cubicBezTo>
                  <a:pt x="158" y="5735"/>
                  <a:pt x="1" y="5892"/>
                  <a:pt x="1" y="6081"/>
                </a:cubicBezTo>
                <a:cubicBezTo>
                  <a:pt x="1" y="6302"/>
                  <a:pt x="158" y="6459"/>
                  <a:pt x="348" y="6459"/>
                </a:cubicBezTo>
                <a:lnTo>
                  <a:pt x="852" y="6459"/>
                </a:lnTo>
                <a:lnTo>
                  <a:pt x="2112" y="9547"/>
                </a:lnTo>
                <a:lnTo>
                  <a:pt x="1797" y="9862"/>
                </a:lnTo>
                <a:cubicBezTo>
                  <a:pt x="1639" y="10019"/>
                  <a:pt x="1639" y="10240"/>
                  <a:pt x="1797" y="10397"/>
                </a:cubicBezTo>
                <a:cubicBezTo>
                  <a:pt x="1891" y="10460"/>
                  <a:pt x="1954" y="10492"/>
                  <a:pt x="2049" y="10492"/>
                </a:cubicBezTo>
                <a:cubicBezTo>
                  <a:pt x="2112" y="10492"/>
                  <a:pt x="2238" y="10460"/>
                  <a:pt x="2269" y="10397"/>
                </a:cubicBezTo>
                <a:lnTo>
                  <a:pt x="2584" y="10082"/>
                </a:lnTo>
                <a:lnTo>
                  <a:pt x="5703" y="11343"/>
                </a:lnTo>
                <a:lnTo>
                  <a:pt x="5703" y="11847"/>
                </a:lnTo>
                <a:cubicBezTo>
                  <a:pt x="5703" y="12036"/>
                  <a:pt x="5861" y="12193"/>
                  <a:pt x="6050" y="12193"/>
                </a:cubicBezTo>
                <a:cubicBezTo>
                  <a:pt x="6270" y="12193"/>
                  <a:pt x="6428" y="12036"/>
                  <a:pt x="6428" y="11847"/>
                </a:cubicBezTo>
                <a:lnTo>
                  <a:pt x="6428" y="11343"/>
                </a:lnTo>
                <a:lnTo>
                  <a:pt x="9515" y="10082"/>
                </a:lnTo>
                <a:lnTo>
                  <a:pt x="9831" y="10397"/>
                </a:lnTo>
                <a:cubicBezTo>
                  <a:pt x="9925" y="10460"/>
                  <a:pt x="9988" y="10492"/>
                  <a:pt x="10083" y="10492"/>
                </a:cubicBezTo>
                <a:cubicBezTo>
                  <a:pt x="10146" y="10492"/>
                  <a:pt x="10272" y="10460"/>
                  <a:pt x="10303" y="10397"/>
                </a:cubicBezTo>
                <a:cubicBezTo>
                  <a:pt x="10461" y="10240"/>
                  <a:pt x="10461" y="10019"/>
                  <a:pt x="10303" y="9862"/>
                </a:cubicBezTo>
                <a:lnTo>
                  <a:pt x="9988" y="9547"/>
                </a:lnTo>
                <a:lnTo>
                  <a:pt x="11248" y="6459"/>
                </a:lnTo>
                <a:lnTo>
                  <a:pt x="11784" y="6459"/>
                </a:lnTo>
                <a:cubicBezTo>
                  <a:pt x="11973" y="6459"/>
                  <a:pt x="12130" y="6302"/>
                  <a:pt x="12130" y="6081"/>
                </a:cubicBezTo>
                <a:cubicBezTo>
                  <a:pt x="12130" y="5892"/>
                  <a:pt x="12036" y="5735"/>
                  <a:pt x="11847" y="5735"/>
                </a:cubicBezTo>
                <a:lnTo>
                  <a:pt x="11343" y="5735"/>
                </a:lnTo>
                <a:lnTo>
                  <a:pt x="10083" y="2647"/>
                </a:lnTo>
                <a:lnTo>
                  <a:pt x="10398" y="2332"/>
                </a:lnTo>
                <a:cubicBezTo>
                  <a:pt x="10555" y="2175"/>
                  <a:pt x="10555" y="1954"/>
                  <a:pt x="10398" y="1797"/>
                </a:cubicBezTo>
                <a:cubicBezTo>
                  <a:pt x="10319" y="1718"/>
                  <a:pt x="10232" y="1678"/>
                  <a:pt x="10146" y="1678"/>
                </a:cubicBezTo>
                <a:cubicBezTo>
                  <a:pt x="10059" y="1678"/>
                  <a:pt x="9972" y="1718"/>
                  <a:pt x="9894" y="1797"/>
                </a:cubicBezTo>
                <a:lnTo>
                  <a:pt x="9578" y="2112"/>
                </a:lnTo>
                <a:lnTo>
                  <a:pt x="6459" y="851"/>
                </a:lnTo>
                <a:lnTo>
                  <a:pt x="6459" y="347"/>
                </a:lnTo>
                <a:cubicBezTo>
                  <a:pt x="6459" y="158"/>
                  <a:pt x="6302" y="1"/>
                  <a:pt x="611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14" name="Google Shape;2814;p85"/>
          <p:cNvGrpSpPr/>
          <p:nvPr/>
        </p:nvGrpSpPr>
        <p:grpSpPr>
          <a:xfrm>
            <a:off x="8042149" y="2243724"/>
            <a:ext cx="373662" cy="449030"/>
            <a:chOff x="-16018450" y="4058400"/>
            <a:chExt cx="252850" cy="303850"/>
          </a:xfrm>
        </p:grpSpPr>
        <p:sp>
          <p:nvSpPr>
            <p:cNvPr id="2815" name="Google Shape;2815;p85"/>
            <p:cNvSpPr/>
            <p:nvPr/>
          </p:nvSpPr>
          <p:spPr>
            <a:xfrm>
              <a:off x="-15927875" y="4129900"/>
              <a:ext cx="88250" cy="89025"/>
            </a:xfrm>
            <a:custGeom>
              <a:rect b="b" l="l" r="r" t="t"/>
              <a:pathLst>
                <a:path extrusionOk="0" h="3561" w="3530">
                  <a:moveTo>
                    <a:pt x="1765" y="0"/>
                  </a:moveTo>
                  <a:cubicBezTo>
                    <a:pt x="788" y="0"/>
                    <a:pt x="1" y="788"/>
                    <a:pt x="1" y="1764"/>
                  </a:cubicBezTo>
                  <a:cubicBezTo>
                    <a:pt x="1" y="2772"/>
                    <a:pt x="788" y="3560"/>
                    <a:pt x="1765" y="3560"/>
                  </a:cubicBezTo>
                  <a:cubicBezTo>
                    <a:pt x="2742" y="3560"/>
                    <a:pt x="3529" y="2772"/>
                    <a:pt x="3529" y="1764"/>
                  </a:cubicBezTo>
                  <a:cubicBezTo>
                    <a:pt x="3529" y="788"/>
                    <a:pt x="2742" y="0"/>
                    <a:pt x="17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6" name="Google Shape;2816;p85"/>
            <p:cNvSpPr/>
            <p:nvPr/>
          </p:nvSpPr>
          <p:spPr>
            <a:xfrm>
              <a:off x="-16002700" y="4058400"/>
              <a:ext cx="237100" cy="233575"/>
            </a:xfrm>
            <a:custGeom>
              <a:rect b="b" l="l" r="r" t="t"/>
              <a:pathLst>
                <a:path extrusionOk="0" h="9343" w="9484">
                  <a:moveTo>
                    <a:pt x="4758" y="2167"/>
                  </a:moveTo>
                  <a:cubicBezTo>
                    <a:pt x="6144" y="2167"/>
                    <a:pt x="7247" y="3270"/>
                    <a:pt x="7247" y="4656"/>
                  </a:cubicBezTo>
                  <a:cubicBezTo>
                    <a:pt x="7247" y="6010"/>
                    <a:pt x="6144" y="7113"/>
                    <a:pt x="4758" y="7113"/>
                  </a:cubicBezTo>
                  <a:cubicBezTo>
                    <a:pt x="3372" y="7113"/>
                    <a:pt x="2269" y="6010"/>
                    <a:pt x="2269" y="4656"/>
                  </a:cubicBezTo>
                  <a:cubicBezTo>
                    <a:pt x="2269" y="3270"/>
                    <a:pt x="3372" y="2167"/>
                    <a:pt x="4758" y="2167"/>
                  </a:cubicBezTo>
                  <a:close/>
                  <a:moveTo>
                    <a:pt x="4742" y="1"/>
                  </a:moveTo>
                  <a:cubicBezTo>
                    <a:pt x="4648" y="1"/>
                    <a:pt x="4553" y="40"/>
                    <a:pt x="4474" y="119"/>
                  </a:cubicBezTo>
                  <a:cubicBezTo>
                    <a:pt x="4159" y="434"/>
                    <a:pt x="3939" y="781"/>
                    <a:pt x="3813" y="1222"/>
                  </a:cubicBezTo>
                  <a:cubicBezTo>
                    <a:pt x="3498" y="938"/>
                    <a:pt x="3120" y="686"/>
                    <a:pt x="2679" y="623"/>
                  </a:cubicBezTo>
                  <a:cubicBezTo>
                    <a:pt x="2655" y="619"/>
                    <a:pt x="2630" y="617"/>
                    <a:pt x="2606" y="617"/>
                  </a:cubicBezTo>
                  <a:cubicBezTo>
                    <a:pt x="2437" y="617"/>
                    <a:pt x="2265" y="710"/>
                    <a:pt x="2238" y="875"/>
                  </a:cubicBezTo>
                  <a:cubicBezTo>
                    <a:pt x="2112" y="1285"/>
                    <a:pt x="2112" y="1726"/>
                    <a:pt x="2206" y="2135"/>
                  </a:cubicBezTo>
                  <a:cubicBezTo>
                    <a:pt x="2001" y="2092"/>
                    <a:pt x="1797" y="2068"/>
                    <a:pt x="1595" y="2068"/>
                  </a:cubicBezTo>
                  <a:cubicBezTo>
                    <a:pt x="1362" y="2068"/>
                    <a:pt x="1134" y="2099"/>
                    <a:pt x="914" y="2167"/>
                  </a:cubicBezTo>
                  <a:cubicBezTo>
                    <a:pt x="694" y="2198"/>
                    <a:pt x="599" y="2387"/>
                    <a:pt x="662" y="2608"/>
                  </a:cubicBezTo>
                  <a:cubicBezTo>
                    <a:pt x="788" y="3018"/>
                    <a:pt x="977" y="3396"/>
                    <a:pt x="1261" y="3742"/>
                  </a:cubicBezTo>
                  <a:cubicBezTo>
                    <a:pt x="851" y="3868"/>
                    <a:pt x="473" y="4089"/>
                    <a:pt x="158" y="4404"/>
                  </a:cubicBezTo>
                  <a:cubicBezTo>
                    <a:pt x="1" y="4561"/>
                    <a:pt x="1" y="4750"/>
                    <a:pt x="158" y="4908"/>
                  </a:cubicBezTo>
                  <a:cubicBezTo>
                    <a:pt x="473" y="5223"/>
                    <a:pt x="820" y="5475"/>
                    <a:pt x="1261" y="5601"/>
                  </a:cubicBezTo>
                  <a:cubicBezTo>
                    <a:pt x="977" y="5916"/>
                    <a:pt x="757" y="6294"/>
                    <a:pt x="662" y="6735"/>
                  </a:cubicBezTo>
                  <a:cubicBezTo>
                    <a:pt x="631" y="6924"/>
                    <a:pt x="757" y="7113"/>
                    <a:pt x="914" y="7176"/>
                  </a:cubicBezTo>
                  <a:cubicBezTo>
                    <a:pt x="1140" y="7228"/>
                    <a:pt x="1375" y="7252"/>
                    <a:pt x="1614" y="7252"/>
                  </a:cubicBezTo>
                  <a:cubicBezTo>
                    <a:pt x="1810" y="7252"/>
                    <a:pt x="2008" y="7236"/>
                    <a:pt x="2206" y="7208"/>
                  </a:cubicBezTo>
                  <a:lnTo>
                    <a:pt x="2206" y="7208"/>
                  </a:lnTo>
                  <a:cubicBezTo>
                    <a:pt x="2112" y="7649"/>
                    <a:pt x="2112" y="8058"/>
                    <a:pt x="2238" y="8468"/>
                  </a:cubicBezTo>
                  <a:cubicBezTo>
                    <a:pt x="2262" y="8613"/>
                    <a:pt x="2397" y="8721"/>
                    <a:pt x="2544" y="8721"/>
                  </a:cubicBezTo>
                  <a:cubicBezTo>
                    <a:pt x="2589" y="8721"/>
                    <a:pt x="2634" y="8711"/>
                    <a:pt x="2679" y="8688"/>
                  </a:cubicBezTo>
                  <a:cubicBezTo>
                    <a:pt x="3120" y="8594"/>
                    <a:pt x="3466" y="8373"/>
                    <a:pt x="3813" y="8121"/>
                  </a:cubicBezTo>
                  <a:cubicBezTo>
                    <a:pt x="3939" y="8499"/>
                    <a:pt x="4159" y="8909"/>
                    <a:pt x="4474" y="9224"/>
                  </a:cubicBezTo>
                  <a:cubicBezTo>
                    <a:pt x="4553" y="9303"/>
                    <a:pt x="4648" y="9342"/>
                    <a:pt x="4742" y="9342"/>
                  </a:cubicBezTo>
                  <a:cubicBezTo>
                    <a:pt x="4837" y="9342"/>
                    <a:pt x="4931" y="9303"/>
                    <a:pt x="5010" y="9224"/>
                  </a:cubicBezTo>
                  <a:cubicBezTo>
                    <a:pt x="5325" y="8909"/>
                    <a:pt x="5546" y="8531"/>
                    <a:pt x="5672" y="8121"/>
                  </a:cubicBezTo>
                  <a:cubicBezTo>
                    <a:pt x="5987" y="8342"/>
                    <a:pt x="6365" y="8594"/>
                    <a:pt x="6806" y="8688"/>
                  </a:cubicBezTo>
                  <a:cubicBezTo>
                    <a:pt x="6840" y="8700"/>
                    <a:pt x="6875" y="8705"/>
                    <a:pt x="6910" y="8705"/>
                  </a:cubicBezTo>
                  <a:cubicBezTo>
                    <a:pt x="7068" y="8705"/>
                    <a:pt x="7221" y="8597"/>
                    <a:pt x="7247" y="8468"/>
                  </a:cubicBezTo>
                  <a:cubicBezTo>
                    <a:pt x="7373" y="8027"/>
                    <a:pt x="7373" y="7586"/>
                    <a:pt x="7278" y="7208"/>
                  </a:cubicBezTo>
                  <a:lnTo>
                    <a:pt x="7278" y="7208"/>
                  </a:lnTo>
                  <a:cubicBezTo>
                    <a:pt x="7477" y="7236"/>
                    <a:pt x="7675" y="7252"/>
                    <a:pt x="7870" y="7252"/>
                  </a:cubicBezTo>
                  <a:cubicBezTo>
                    <a:pt x="8110" y="7252"/>
                    <a:pt x="8345" y="7228"/>
                    <a:pt x="8570" y="7176"/>
                  </a:cubicBezTo>
                  <a:cubicBezTo>
                    <a:pt x="8791" y="7113"/>
                    <a:pt x="8885" y="6924"/>
                    <a:pt x="8822" y="6735"/>
                  </a:cubicBezTo>
                  <a:cubicBezTo>
                    <a:pt x="8696" y="6294"/>
                    <a:pt x="8507" y="5947"/>
                    <a:pt x="8224" y="5601"/>
                  </a:cubicBezTo>
                  <a:cubicBezTo>
                    <a:pt x="8633" y="5475"/>
                    <a:pt x="9011" y="5223"/>
                    <a:pt x="9326" y="4908"/>
                  </a:cubicBezTo>
                  <a:cubicBezTo>
                    <a:pt x="9484" y="4750"/>
                    <a:pt x="9484" y="4561"/>
                    <a:pt x="9326" y="4404"/>
                  </a:cubicBezTo>
                  <a:cubicBezTo>
                    <a:pt x="9011" y="4089"/>
                    <a:pt x="8665" y="3868"/>
                    <a:pt x="8224" y="3742"/>
                  </a:cubicBezTo>
                  <a:cubicBezTo>
                    <a:pt x="8507" y="3427"/>
                    <a:pt x="8728" y="3018"/>
                    <a:pt x="8822" y="2608"/>
                  </a:cubicBezTo>
                  <a:cubicBezTo>
                    <a:pt x="8854" y="2387"/>
                    <a:pt x="8728" y="2198"/>
                    <a:pt x="8570" y="2167"/>
                  </a:cubicBezTo>
                  <a:cubicBezTo>
                    <a:pt x="8351" y="2099"/>
                    <a:pt x="8122" y="2068"/>
                    <a:pt x="7889" y="2068"/>
                  </a:cubicBezTo>
                  <a:cubicBezTo>
                    <a:pt x="7688" y="2068"/>
                    <a:pt x="7483" y="2092"/>
                    <a:pt x="7278" y="2135"/>
                  </a:cubicBezTo>
                  <a:cubicBezTo>
                    <a:pt x="7373" y="1694"/>
                    <a:pt x="7373" y="1253"/>
                    <a:pt x="7247" y="875"/>
                  </a:cubicBezTo>
                  <a:cubicBezTo>
                    <a:pt x="7223" y="705"/>
                    <a:pt x="7086" y="591"/>
                    <a:pt x="6938" y="591"/>
                  </a:cubicBezTo>
                  <a:cubicBezTo>
                    <a:pt x="6894" y="591"/>
                    <a:pt x="6849" y="602"/>
                    <a:pt x="6806" y="623"/>
                  </a:cubicBezTo>
                  <a:cubicBezTo>
                    <a:pt x="6365" y="749"/>
                    <a:pt x="6018" y="938"/>
                    <a:pt x="5672" y="1222"/>
                  </a:cubicBezTo>
                  <a:cubicBezTo>
                    <a:pt x="5546" y="812"/>
                    <a:pt x="5325" y="434"/>
                    <a:pt x="5010" y="119"/>
                  </a:cubicBezTo>
                  <a:cubicBezTo>
                    <a:pt x="4931" y="40"/>
                    <a:pt x="4837" y="1"/>
                    <a:pt x="474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7" name="Google Shape;2817;p85"/>
            <p:cNvSpPr/>
            <p:nvPr/>
          </p:nvSpPr>
          <p:spPr>
            <a:xfrm>
              <a:off x="-16018450" y="4253550"/>
              <a:ext cx="129200" cy="108700"/>
            </a:xfrm>
            <a:custGeom>
              <a:rect b="b" l="l" r="r" t="t"/>
              <a:pathLst>
                <a:path extrusionOk="0" h="4348" w="5168">
                  <a:moveTo>
                    <a:pt x="1009" y="0"/>
                  </a:moveTo>
                  <a:cubicBezTo>
                    <a:pt x="410" y="693"/>
                    <a:pt x="1" y="1607"/>
                    <a:pt x="1" y="2615"/>
                  </a:cubicBezTo>
                  <a:lnTo>
                    <a:pt x="1" y="4001"/>
                  </a:lnTo>
                  <a:lnTo>
                    <a:pt x="32" y="4001"/>
                  </a:lnTo>
                  <a:cubicBezTo>
                    <a:pt x="32" y="4190"/>
                    <a:pt x="190" y="4348"/>
                    <a:pt x="410" y="4348"/>
                  </a:cubicBezTo>
                  <a:lnTo>
                    <a:pt x="1796" y="4348"/>
                  </a:lnTo>
                  <a:cubicBezTo>
                    <a:pt x="3214" y="4348"/>
                    <a:pt x="4443" y="3560"/>
                    <a:pt x="5167" y="2426"/>
                  </a:cubicBezTo>
                  <a:cubicBezTo>
                    <a:pt x="4915" y="2237"/>
                    <a:pt x="4411" y="1733"/>
                    <a:pt x="4159" y="1355"/>
                  </a:cubicBezTo>
                  <a:cubicBezTo>
                    <a:pt x="3750" y="1576"/>
                    <a:pt x="3309" y="1670"/>
                    <a:pt x="2836" y="1796"/>
                  </a:cubicBezTo>
                  <a:cubicBezTo>
                    <a:pt x="2805" y="1801"/>
                    <a:pt x="2774" y="1804"/>
                    <a:pt x="2743" y="1804"/>
                  </a:cubicBezTo>
                  <a:cubicBezTo>
                    <a:pt x="2580" y="1804"/>
                    <a:pt x="2421" y="1734"/>
                    <a:pt x="2395" y="1576"/>
                  </a:cubicBezTo>
                  <a:cubicBezTo>
                    <a:pt x="2269" y="1040"/>
                    <a:pt x="2111" y="662"/>
                    <a:pt x="2080" y="189"/>
                  </a:cubicBezTo>
                  <a:cubicBezTo>
                    <a:pt x="1702" y="158"/>
                    <a:pt x="1418" y="63"/>
                    <a:pt x="100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8" name="Google Shape;2818;p85"/>
            <p:cNvSpPr/>
            <p:nvPr/>
          </p:nvSpPr>
          <p:spPr>
            <a:xfrm>
              <a:off x="-15876675" y="4254325"/>
              <a:ext cx="107925" cy="90600"/>
            </a:xfrm>
            <a:custGeom>
              <a:rect b="b" l="l" r="r" t="t"/>
              <a:pathLst>
                <a:path extrusionOk="0" h="3624" w="4317">
                  <a:moveTo>
                    <a:pt x="3750" y="1"/>
                  </a:moveTo>
                  <a:cubicBezTo>
                    <a:pt x="3466" y="64"/>
                    <a:pt x="3277" y="127"/>
                    <a:pt x="2993" y="127"/>
                  </a:cubicBezTo>
                  <a:cubicBezTo>
                    <a:pt x="2962" y="599"/>
                    <a:pt x="2836" y="977"/>
                    <a:pt x="2678" y="1482"/>
                  </a:cubicBezTo>
                  <a:cubicBezTo>
                    <a:pt x="2653" y="1657"/>
                    <a:pt x="2509" y="1753"/>
                    <a:pt x="2355" y="1753"/>
                  </a:cubicBezTo>
                  <a:cubicBezTo>
                    <a:pt x="2316" y="1753"/>
                    <a:pt x="2276" y="1746"/>
                    <a:pt x="2237" y="1734"/>
                  </a:cubicBezTo>
                  <a:cubicBezTo>
                    <a:pt x="1733" y="1608"/>
                    <a:pt x="1292" y="1482"/>
                    <a:pt x="914" y="1292"/>
                  </a:cubicBezTo>
                  <a:cubicBezTo>
                    <a:pt x="631" y="1702"/>
                    <a:pt x="347" y="1923"/>
                    <a:pt x="1" y="2269"/>
                  </a:cubicBezTo>
                  <a:cubicBezTo>
                    <a:pt x="599" y="3057"/>
                    <a:pt x="1481" y="3592"/>
                    <a:pt x="2552" y="3592"/>
                  </a:cubicBezTo>
                  <a:lnTo>
                    <a:pt x="3970" y="3592"/>
                  </a:lnTo>
                  <a:lnTo>
                    <a:pt x="3970" y="3624"/>
                  </a:lnTo>
                  <a:cubicBezTo>
                    <a:pt x="4159" y="3624"/>
                    <a:pt x="4317" y="3466"/>
                    <a:pt x="4317" y="3277"/>
                  </a:cubicBezTo>
                  <a:lnTo>
                    <a:pt x="4317" y="1860"/>
                  </a:lnTo>
                  <a:cubicBezTo>
                    <a:pt x="4317" y="1166"/>
                    <a:pt x="4096" y="536"/>
                    <a:pt x="37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19" name="Google Shape;2819;p85"/>
          <p:cNvSpPr/>
          <p:nvPr/>
        </p:nvSpPr>
        <p:spPr>
          <a:xfrm>
            <a:off x="6274865" y="3343157"/>
            <a:ext cx="449288" cy="448143"/>
          </a:xfrm>
          <a:custGeom>
            <a:rect b="b" l="l" r="r" t="t"/>
            <a:pathLst>
              <a:path extrusionOk="0" h="12130" w="12161">
                <a:moveTo>
                  <a:pt x="3245" y="0"/>
                </a:moveTo>
                <a:cubicBezTo>
                  <a:pt x="3245" y="0"/>
                  <a:pt x="2174" y="820"/>
                  <a:pt x="2174" y="1765"/>
                </a:cubicBezTo>
                <a:cubicBezTo>
                  <a:pt x="2174" y="2363"/>
                  <a:pt x="2552" y="2930"/>
                  <a:pt x="2867" y="3245"/>
                </a:cubicBezTo>
                <a:lnTo>
                  <a:pt x="2867" y="4254"/>
                </a:lnTo>
                <a:cubicBezTo>
                  <a:pt x="2867" y="3466"/>
                  <a:pt x="2237" y="2836"/>
                  <a:pt x="1449" y="2836"/>
                </a:cubicBezTo>
                <a:lnTo>
                  <a:pt x="756" y="2836"/>
                </a:lnTo>
                <a:lnTo>
                  <a:pt x="756" y="3560"/>
                </a:lnTo>
                <a:cubicBezTo>
                  <a:pt x="756" y="4348"/>
                  <a:pt x="1386" y="4978"/>
                  <a:pt x="2174" y="4978"/>
                </a:cubicBezTo>
                <a:lnTo>
                  <a:pt x="2867" y="4978"/>
                </a:lnTo>
                <a:lnTo>
                  <a:pt x="2867" y="6742"/>
                </a:lnTo>
                <a:cubicBezTo>
                  <a:pt x="2867" y="5955"/>
                  <a:pt x="2237" y="5325"/>
                  <a:pt x="1449" y="5325"/>
                </a:cubicBezTo>
                <a:lnTo>
                  <a:pt x="756" y="5325"/>
                </a:lnTo>
                <a:lnTo>
                  <a:pt x="756" y="6018"/>
                </a:lnTo>
                <a:cubicBezTo>
                  <a:pt x="756" y="6805"/>
                  <a:pt x="1386" y="7467"/>
                  <a:pt x="2174" y="7467"/>
                </a:cubicBezTo>
                <a:lnTo>
                  <a:pt x="2867" y="7467"/>
                </a:lnTo>
                <a:lnTo>
                  <a:pt x="2867" y="9263"/>
                </a:lnTo>
                <a:cubicBezTo>
                  <a:pt x="2867" y="8475"/>
                  <a:pt x="2237" y="7845"/>
                  <a:pt x="1449" y="7845"/>
                </a:cubicBezTo>
                <a:lnTo>
                  <a:pt x="756" y="7845"/>
                </a:lnTo>
                <a:lnTo>
                  <a:pt x="756" y="8570"/>
                </a:lnTo>
                <a:cubicBezTo>
                  <a:pt x="756" y="9357"/>
                  <a:pt x="1386" y="9987"/>
                  <a:pt x="2174" y="9987"/>
                </a:cubicBezTo>
                <a:lnTo>
                  <a:pt x="2867" y="9987"/>
                </a:lnTo>
                <a:lnTo>
                  <a:pt x="2867" y="11437"/>
                </a:lnTo>
                <a:lnTo>
                  <a:pt x="347" y="11437"/>
                </a:lnTo>
                <a:cubicBezTo>
                  <a:pt x="158" y="11437"/>
                  <a:pt x="0" y="11594"/>
                  <a:pt x="0" y="11783"/>
                </a:cubicBezTo>
                <a:cubicBezTo>
                  <a:pt x="0" y="11972"/>
                  <a:pt x="158" y="12130"/>
                  <a:pt x="347" y="12130"/>
                </a:cubicBezTo>
                <a:lnTo>
                  <a:pt x="11814" y="12130"/>
                </a:lnTo>
                <a:cubicBezTo>
                  <a:pt x="12004" y="12130"/>
                  <a:pt x="12161" y="11972"/>
                  <a:pt x="12161" y="11783"/>
                </a:cubicBezTo>
                <a:cubicBezTo>
                  <a:pt x="12161" y="11594"/>
                  <a:pt x="12004" y="11437"/>
                  <a:pt x="11814" y="11437"/>
                </a:cubicBezTo>
                <a:lnTo>
                  <a:pt x="9294" y="11437"/>
                </a:lnTo>
                <a:lnTo>
                  <a:pt x="9294" y="9987"/>
                </a:lnTo>
                <a:lnTo>
                  <a:pt x="10019" y="9987"/>
                </a:lnTo>
                <a:cubicBezTo>
                  <a:pt x="10806" y="9987"/>
                  <a:pt x="11436" y="9357"/>
                  <a:pt x="11436" y="8570"/>
                </a:cubicBezTo>
                <a:lnTo>
                  <a:pt x="11436" y="7845"/>
                </a:lnTo>
                <a:lnTo>
                  <a:pt x="10712" y="7845"/>
                </a:lnTo>
                <a:cubicBezTo>
                  <a:pt x="9924" y="7845"/>
                  <a:pt x="9294" y="8475"/>
                  <a:pt x="9294" y="9263"/>
                </a:cubicBezTo>
                <a:lnTo>
                  <a:pt x="9294" y="7467"/>
                </a:lnTo>
                <a:lnTo>
                  <a:pt x="10019" y="7467"/>
                </a:lnTo>
                <a:cubicBezTo>
                  <a:pt x="10806" y="7467"/>
                  <a:pt x="11436" y="6805"/>
                  <a:pt x="11436" y="6018"/>
                </a:cubicBezTo>
                <a:lnTo>
                  <a:pt x="11436" y="5325"/>
                </a:lnTo>
                <a:lnTo>
                  <a:pt x="10712" y="5325"/>
                </a:lnTo>
                <a:cubicBezTo>
                  <a:pt x="9924" y="5325"/>
                  <a:pt x="9294" y="5955"/>
                  <a:pt x="9294" y="6742"/>
                </a:cubicBezTo>
                <a:lnTo>
                  <a:pt x="9294" y="4978"/>
                </a:lnTo>
                <a:lnTo>
                  <a:pt x="10019" y="4978"/>
                </a:lnTo>
                <a:cubicBezTo>
                  <a:pt x="10806" y="4978"/>
                  <a:pt x="11436" y="4348"/>
                  <a:pt x="11436" y="3560"/>
                </a:cubicBezTo>
                <a:lnTo>
                  <a:pt x="11436" y="2836"/>
                </a:lnTo>
                <a:lnTo>
                  <a:pt x="10712" y="2836"/>
                </a:lnTo>
                <a:cubicBezTo>
                  <a:pt x="9924" y="2836"/>
                  <a:pt x="9294" y="3466"/>
                  <a:pt x="9294" y="4254"/>
                </a:cubicBezTo>
                <a:lnTo>
                  <a:pt x="9294" y="3245"/>
                </a:lnTo>
                <a:cubicBezTo>
                  <a:pt x="9609" y="2930"/>
                  <a:pt x="10019" y="2363"/>
                  <a:pt x="10019" y="1765"/>
                </a:cubicBezTo>
                <a:cubicBezTo>
                  <a:pt x="10019" y="788"/>
                  <a:pt x="8948" y="0"/>
                  <a:pt x="8948" y="0"/>
                </a:cubicBezTo>
                <a:cubicBezTo>
                  <a:pt x="8948" y="0"/>
                  <a:pt x="7876" y="820"/>
                  <a:pt x="7876" y="1765"/>
                </a:cubicBezTo>
                <a:cubicBezTo>
                  <a:pt x="7876" y="2363"/>
                  <a:pt x="8286" y="2930"/>
                  <a:pt x="8601" y="3245"/>
                </a:cubicBezTo>
                <a:lnTo>
                  <a:pt x="8601" y="4254"/>
                </a:lnTo>
                <a:cubicBezTo>
                  <a:pt x="8601" y="3466"/>
                  <a:pt x="7971" y="2836"/>
                  <a:pt x="7183" y="2836"/>
                </a:cubicBezTo>
                <a:lnTo>
                  <a:pt x="6459" y="2836"/>
                </a:lnTo>
                <a:lnTo>
                  <a:pt x="6459" y="3560"/>
                </a:lnTo>
                <a:cubicBezTo>
                  <a:pt x="6459" y="4348"/>
                  <a:pt x="7089" y="4978"/>
                  <a:pt x="7876" y="4978"/>
                </a:cubicBezTo>
                <a:lnTo>
                  <a:pt x="8601" y="4978"/>
                </a:lnTo>
                <a:lnTo>
                  <a:pt x="8601" y="6742"/>
                </a:lnTo>
                <a:cubicBezTo>
                  <a:pt x="8601" y="5955"/>
                  <a:pt x="7971" y="5325"/>
                  <a:pt x="7183" y="5325"/>
                </a:cubicBezTo>
                <a:lnTo>
                  <a:pt x="6459" y="5325"/>
                </a:lnTo>
                <a:lnTo>
                  <a:pt x="6459" y="6018"/>
                </a:lnTo>
                <a:cubicBezTo>
                  <a:pt x="6459" y="6805"/>
                  <a:pt x="7089" y="7467"/>
                  <a:pt x="7876" y="7467"/>
                </a:cubicBezTo>
                <a:lnTo>
                  <a:pt x="8601" y="7467"/>
                </a:lnTo>
                <a:lnTo>
                  <a:pt x="8601" y="9263"/>
                </a:lnTo>
                <a:cubicBezTo>
                  <a:pt x="8601" y="8475"/>
                  <a:pt x="7971" y="7845"/>
                  <a:pt x="7183" y="7845"/>
                </a:cubicBezTo>
                <a:lnTo>
                  <a:pt x="6459" y="7845"/>
                </a:lnTo>
                <a:lnTo>
                  <a:pt x="6459" y="8570"/>
                </a:lnTo>
                <a:cubicBezTo>
                  <a:pt x="6459" y="9357"/>
                  <a:pt x="7089" y="9987"/>
                  <a:pt x="7876" y="9987"/>
                </a:cubicBezTo>
                <a:lnTo>
                  <a:pt x="8601" y="9987"/>
                </a:lnTo>
                <a:lnTo>
                  <a:pt x="8601" y="11437"/>
                </a:lnTo>
                <a:lnTo>
                  <a:pt x="3592" y="11437"/>
                </a:lnTo>
                <a:lnTo>
                  <a:pt x="3592" y="9987"/>
                </a:lnTo>
                <a:lnTo>
                  <a:pt x="4285" y="9987"/>
                </a:lnTo>
                <a:cubicBezTo>
                  <a:pt x="5072" y="9987"/>
                  <a:pt x="5703" y="9357"/>
                  <a:pt x="5703" y="8570"/>
                </a:cubicBezTo>
                <a:lnTo>
                  <a:pt x="5703" y="7845"/>
                </a:lnTo>
                <a:lnTo>
                  <a:pt x="5009" y="7845"/>
                </a:lnTo>
                <a:cubicBezTo>
                  <a:pt x="4222" y="7845"/>
                  <a:pt x="3592" y="8475"/>
                  <a:pt x="3592" y="9263"/>
                </a:cubicBezTo>
                <a:lnTo>
                  <a:pt x="3592" y="7467"/>
                </a:lnTo>
                <a:lnTo>
                  <a:pt x="4285" y="7467"/>
                </a:lnTo>
                <a:cubicBezTo>
                  <a:pt x="5072" y="7467"/>
                  <a:pt x="5703" y="6805"/>
                  <a:pt x="5703" y="6018"/>
                </a:cubicBezTo>
                <a:lnTo>
                  <a:pt x="5703" y="5325"/>
                </a:lnTo>
                <a:lnTo>
                  <a:pt x="5009" y="5325"/>
                </a:lnTo>
                <a:cubicBezTo>
                  <a:pt x="4222" y="5325"/>
                  <a:pt x="3592" y="5955"/>
                  <a:pt x="3592" y="6742"/>
                </a:cubicBezTo>
                <a:lnTo>
                  <a:pt x="3592" y="4978"/>
                </a:lnTo>
                <a:lnTo>
                  <a:pt x="4285" y="4978"/>
                </a:lnTo>
                <a:cubicBezTo>
                  <a:pt x="5072" y="4978"/>
                  <a:pt x="5703" y="4348"/>
                  <a:pt x="5703" y="3560"/>
                </a:cubicBezTo>
                <a:lnTo>
                  <a:pt x="5703" y="2836"/>
                </a:lnTo>
                <a:lnTo>
                  <a:pt x="5009" y="2836"/>
                </a:lnTo>
                <a:cubicBezTo>
                  <a:pt x="4222" y="2836"/>
                  <a:pt x="3592" y="3466"/>
                  <a:pt x="3592" y="4254"/>
                </a:cubicBezTo>
                <a:lnTo>
                  <a:pt x="3592" y="3245"/>
                </a:lnTo>
                <a:cubicBezTo>
                  <a:pt x="3907" y="2930"/>
                  <a:pt x="4285" y="2363"/>
                  <a:pt x="4285" y="1765"/>
                </a:cubicBezTo>
                <a:cubicBezTo>
                  <a:pt x="4285" y="788"/>
                  <a:pt x="3245" y="0"/>
                  <a:pt x="32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3" name="Shape 2823"/>
        <p:cNvGrpSpPr/>
        <p:nvPr/>
      </p:nvGrpSpPr>
      <p:grpSpPr>
        <a:xfrm>
          <a:off x="0" y="0"/>
          <a:ext cx="0" cy="0"/>
          <a:chOff x="0" y="0"/>
          <a:chExt cx="0" cy="0"/>
        </a:xfrm>
      </p:grpSpPr>
      <p:sp>
        <p:nvSpPr>
          <p:cNvPr id="2824" name="Google Shape;2824;p86"/>
          <p:cNvSpPr txBox="1"/>
          <p:nvPr>
            <p:ph idx="1" type="subTitle"/>
          </p:nvPr>
        </p:nvSpPr>
        <p:spPr>
          <a:xfrm>
            <a:off x="250775" y="226100"/>
            <a:ext cx="8449800" cy="3435900"/>
          </a:xfrm>
          <a:prstGeom prst="rect">
            <a:avLst/>
          </a:prstGeom>
        </p:spPr>
        <p:txBody>
          <a:bodyPr anchorCtr="0" anchor="t" bIns="91425" lIns="91425" spcFirstLastPara="1" rIns="91425" wrap="square" tIns="91425">
            <a:noAutofit/>
          </a:bodyPr>
          <a:lstStyle/>
          <a:p>
            <a:pPr indent="-361950" lvl="0" marL="457200" rtl="0" algn="ctr">
              <a:spcBef>
                <a:spcPts val="1000"/>
              </a:spcBef>
              <a:spcAft>
                <a:spcPts val="0"/>
              </a:spcAft>
              <a:buClr>
                <a:schemeClr val="lt1"/>
              </a:buClr>
              <a:buSzPts val="2100"/>
              <a:buChar char="●"/>
            </a:pPr>
            <a:r>
              <a:rPr b="1" lang="en" sz="2100">
                <a:solidFill>
                  <a:srgbClr val="000000"/>
                </a:solidFill>
                <a:latin typeface="Arial"/>
                <a:ea typeface="Arial"/>
                <a:cs typeface="Arial"/>
                <a:sym typeface="Arial"/>
              </a:rPr>
              <a:t>The lack of adequate planning and sound management of sales promotion program may also be detrimental to the brand as well as in attaining its short-term objectives.</a:t>
            </a:r>
            <a:endParaRPr b="1" sz="2100">
              <a:solidFill>
                <a:srgbClr val="000000"/>
              </a:solidFill>
              <a:latin typeface="Arial"/>
              <a:ea typeface="Arial"/>
              <a:cs typeface="Arial"/>
              <a:sym typeface="Arial"/>
            </a:endParaRPr>
          </a:p>
          <a:p>
            <a:pPr indent="0" lvl="0" marL="457200" rtl="0" algn="ctr">
              <a:spcBef>
                <a:spcPts val="1000"/>
              </a:spcBef>
              <a:spcAft>
                <a:spcPts val="0"/>
              </a:spcAft>
              <a:buNone/>
            </a:pPr>
            <a:r>
              <a:t/>
            </a:r>
            <a:endParaRPr b="1" sz="2100">
              <a:solidFill>
                <a:srgbClr val="000000"/>
              </a:solidFill>
              <a:latin typeface="Arial"/>
              <a:ea typeface="Arial"/>
              <a:cs typeface="Arial"/>
              <a:sym typeface="Arial"/>
            </a:endParaRPr>
          </a:p>
          <a:p>
            <a:pPr indent="-361950" lvl="0" marL="457200" rtl="0" algn="ctr">
              <a:spcBef>
                <a:spcPts val="1000"/>
              </a:spcBef>
              <a:spcAft>
                <a:spcPts val="0"/>
              </a:spcAft>
              <a:buClr>
                <a:schemeClr val="lt1"/>
              </a:buClr>
              <a:buSzPts val="2100"/>
              <a:buChar char="●"/>
            </a:pPr>
            <a:r>
              <a:rPr b="1" lang="en" sz="2100">
                <a:solidFill>
                  <a:srgbClr val="000000"/>
                </a:solidFill>
                <a:latin typeface="Arial"/>
                <a:ea typeface="Arial"/>
                <a:cs typeface="Arial"/>
                <a:sym typeface="Arial"/>
              </a:rPr>
              <a:t>Overuse of consumer-oriented sales promotion is not the quick-fix solution to the brand's low performance because constantly promoted brand may lose its perceived value and may develop unfavorable response from the consumers. </a:t>
            </a:r>
            <a:endParaRPr sz="2100"/>
          </a:p>
          <a:p>
            <a:pPr indent="0" lvl="0" marL="457200" rtl="0" algn="ctr">
              <a:spcBef>
                <a:spcPts val="1000"/>
              </a:spcBef>
              <a:spcAft>
                <a:spcPts val="0"/>
              </a:spcAft>
              <a:buNone/>
            </a:pPr>
            <a:r>
              <a:t/>
            </a:r>
            <a:endParaRPr sz="2100"/>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8" name="Shape 2828"/>
        <p:cNvGrpSpPr/>
        <p:nvPr/>
      </p:nvGrpSpPr>
      <p:grpSpPr>
        <a:xfrm>
          <a:off x="0" y="0"/>
          <a:ext cx="0" cy="0"/>
          <a:chOff x="0" y="0"/>
          <a:chExt cx="0" cy="0"/>
        </a:xfrm>
      </p:grpSpPr>
      <p:sp>
        <p:nvSpPr>
          <p:cNvPr id="2829" name="Google Shape;2829;p87"/>
          <p:cNvSpPr txBox="1"/>
          <p:nvPr>
            <p:ph idx="1" type="subTitle"/>
          </p:nvPr>
        </p:nvSpPr>
        <p:spPr>
          <a:xfrm>
            <a:off x="244925" y="226100"/>
            <a:ext cx="7913100" cy="3435900"/>
          </a:xfrm>
          <a:prstGeom prst="rect">
            <a:avLst/>
          </a:prstGeom>
        </p:spPr>
        <p:txBody>
          <a:bodyPr anchorCtr="0" anchor="t" bIns="91425" lIns="91425" spcFirstLastPara="1" rIns="91425" wrap="square" tIns="91425">
            <a:noAutofit/>
          </a:bodyPr>
          <a:lstStyle/>
          <a:p>
            <a:pPr indent="-355600" lvl="0" marL="457200" rtl="0" algn="ctr">
              <a:spcBef>
                <a:spcPts val="1000"/>
              </a:spcBef>
              <a:spcAft>
                <a:spcPts val="0"/>
              </a:spcAft>
              <a:buClr>
                <a:schemeClr val="lt1"/>
              </a:buClr>
              <a:buSzPts val="2000"/>
              <a:buChar char="●"/>
            </a:pPr>
            <a:r>
              <a:rPr b="1" lang="en" sz="2000">
                <a:solidFill>
                  <a:srgbClr val="000000"/>
                </a:solidFill>
                <a:latin typeface="Arial"/>
                <a:ea typeface="Arial"/>
                <a:cs typeface="Arial"/>
                <a:sym typeface="Arial"/>
              </a:rPr>
              <a:t>Another reason is the buying decisions that are only based on product incentives and not on the real attributes that the product has, and once the sales promotion ended up, they will soon probably look for other substitutes that are in sales. </a:t>
            </a:r>
            <a:endParaRPr sz="2000"/>
          </a:p>
          <a:p>
            <a:pPr indent="0" lvl="0" marL="457200" rtl="0" algn="ctr">
              <a:spcBef>
                <a:spcPts val="1000"/>
              </a:spcBef>
              <a:spcAft>
                <a:spcPts val="0"/>
              </a:spcAft>
              <a:buNone/>
            </a:pPr>
            <a:r>
              <a:t/>
            </a:r>
            <a:endParaRPr sz="2000"/>
          </a:p>
          <a:p>
            <a:pPr indent="-355600" lvl="0" marL="457200" rtl="0" algn="ctr">
              <a:spcBef>
                <a:spcPts val="1000"/>
              </a:spcBef>
              <a:spcAft>
                <a:spcPts val="0"/>
              </a:spcAft>
              <a:buClr>
                <a:schemeClr val="lt1"/>
              </a:buClr>
              <a:buSzPts val="2000"/>
              <a:buFont typeface="Spartan"/>
              <a:buChar char="●"/>
            </a:pPr>
            <a:r>
              <a:rPr b="1" lang="en" sz="2000">
                <a:solidFill>
                  <a:srgbClr val="000000"/>
                </a:solidFill>
                <a:latin typeface="Arial"/>
                <a:ea typeface="Arial"/>
                <a:cs typeface="Arial"/>
                <a:sym typeface="Arial"/>
              </a:rPr>
              <a:t>Finally, when sales promotion got unmanaged, it may overwhelm the company, and the result may be reversed just like the popular incident of Pepsi-Cola Philippines' promotional activity called the "Number Fever</a:t>
            </a:r>
            <a:r>
              <a:rPr b="1" i="1" lang="en" sz="2000">
                <a:solidFill>
                  <a:srgbClr val="000000"/>
                </a:solidFill>
                <a:latin typeface="Arial"/>
                <a:ea typeface="Arial"/>
                <a:cs typeface="Arial"/>
                <a:sym typeface="Arial"/>
              </a:rPr>
              <a:t>" </a:t>
            </a:r>
            <a:r>
              <a:rPr b="1" lang="en" sz="2000">
                <a:solidFill>
                  <a:srgbClr val="000000"/>
                </a:solidFill>
                <a:latin typeface="Arial"/>
                <a:ea typeface="Arial"/>
                <a:cs typeface="Arial"/>
                <a:sym typeface="Arial"/>
              </a:rPr>
              <a:t>in 1992. </a:t>
            </a:r>
            <a:endParaRPr b="1" sz="2000">
              <a:latin typeface="Spartan"/>
              <a:ea typeface="Spartan"/>
              <a:cs typeface="Spartan"/>
              <a:sym typeface="Spartan"/>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3" name="Shape 2833"/>
        <p:cNvGrpSpPr/>
        <p:nvPr/>
      </p:nvGrpSpPr>
      <p:grpSpPr>
        <a:xfrm>
          <a:off x="0" y="0"/>
          <a:ext cx="0" cy="0"/>
          <a:chOff x="0" y="0"/>
          <a:chExt cx="0" cy="0"/>
        </a:xfrm>
      </p:grpSpPr>
      <p:sp>
        <p:nvSpPr>
          <p:cNvPr id="2834" name="Google Shape;2834;p88"/>
          <p:cNvSpPr txBox="1"/>
          <p:nvPr>
            <p:ph idx="1" type="subTitle"/>
          </p:nvPr>
        </p:nvSpPr>
        <p:spPr>
          <a:xfrm>
            <a:off x="213100" y="725375"/>
            <a:ext cx="7497300" cy="40986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000000"/>
                </a:solidFill>
                <a:latin typeface="Arial"/>
                <a:ea typeface="Arial"/>
                <a:cs typeface="Arial"/>
                <a:sym typeface="Arial"/>
              </a:rPr>
              <a:t>Public Relation</a:t>
            </a:r>
            <a:endParaRPr b="1" sz="2000">
              <a:solidFill>
                <a:srgbClr val="000000"/>
              </a:solidFill>
              <a:latin typeface="Arial"/>
              <a:ea typeface="Arial"/>
              <a:cs typeface="Arial"/>
              <a:sym typeface="Arial"/>
            </a:endParaRPr>
          </a:p>
          <a:p>
            <a:pPr indent="0" lvl="0" marL="0" rtl="0" algn="l">
              <a:spcBef>
                <a:spcPts val="1200"/>
              </a:spcBef>
              <a:spcAft>
                <a:spcPts val="0"/>
              </a:spcAft>
              <a:buNone/>
            </a:pPr>
            <a:r>
              <a:rPr b="1" i="1" lang="en" sz="2000">
                <a:solidFill>
                  <a:srgbClr val="000000"/>
                </a:solidFill>
                <a:latin typeface="Arial"/>
                <a:ea typeface="Arial"/>
                <a:cs typeface="Arial"/>
                <a:sym typeface="Arial"/>
              </a:rPr>
              <a:t>Operating</a:t>
            </a:r>
            <a:r>
              <a:rPr lang="en" sz="2000">
                <a:solidFill>
                  <a:srgbClr val="000000"/>
                </a:solidFill>
                <a:latin typeface="Arial"/>
                <a:ea typeface="Arial"/>
                <a:cs typeface="Arial"/>
                <a:sym typeface="Arial"/>
              </a:rPr>
              <a:t> in a very dynamic environment opens to a numerous number of challenges which companies should objectively handle. Amongst these challenges is establishing sustainable positive relationships with the organization's stakeholders. The company’s customers constitute the biggest percentage of their stakeholders.</a:t>
            </a:r>
            <a:endParaRPr sz="2000">
              <a:solidFill>
                <a:srgbClr val="000000"/>
              </a:solidFill>
              <a:latin typeface="Arial"/>
              <a:ea typeface="Arial"/>
              <a:cs typeface="Arial"/>
              <a:sym typeface="Arial"/>
            </a:endParaRPr>
          </a:p>
          <a:p>
            <a:pPr indent="0" lvl="0" marL="0" rtl="0" algn="l">
              <a:spcBef>
                <a:spcPts val="0"/>
              </a:spcBef>
              <a:spcAft>
                <a:spcPts val="0"/>
              </a:spcAft>
              <a:buNone/>
            </a:pPr>
            <a:r>
              <a:t/>
            </a:r>
            <a:endParaRPr sz="2000">
              <a:solidFill>
                <a:srgbClr val="000000"/>
              </a:solidFill>
              <a:latin typeface="Arial"/>
              <a:ea typeface="Arial"/>
              <a:cs typeface="Arial"/>
              <a:sym typeface="Arial"/>
            </a:endParaRPr>
          </a:p>
          <a:p>
            <a:pPr indent="0" lvl="0" marL="0" rtl="0" algn="l">
              <a:spcBef>
                <a:spcPts val="0"/>
              </a:spcBef>
              <a:spcAft>
                <a:spcPts val="0"/>
              </a:spcAft>
              <a:buNone/>
            </a:pPr>
            <a:r>
              <a:rPr lang="en" sz="2000">
                <a:solidFill>
                  <a:srgbClr val="000000"/>
                </a:solidFill>
                <a:latin typeface="Arial"/>
                <a:ea typeface="Arial"/>
                <a:cs typeface="Arial"/>
                <a:sym typeface="Arial"/>
              </a:rPr>
              <a:t>They are part of the eyeing public empowered to convey messages at any given time and situation in the form of a feedback about the company or its products - </a:t>
            </a:r>
            <a:r>
              <a:rPr b="1" lang="en" sz="2000">
                <a:solidFill>
                  <a:srgbClr val="000000"/>
                </a:solidFill>
                <a:latin typeface="Arial"/>
                <a:ea typeface="Arial"/>
                <a:cs typeface="Arial"/>
                <a:sym typeface="Arial"/>
              </a:rPr>
              <a:t>feedback</a:t>
            </a:r>
            <a:r>
              <a:rPr lang="en" sz="2000">
                <a:solidFill>
                  <a:srgbClr val="000000"/>
                </a:solidFill>
                <a:latin typeface="Arial"/>
                <a:ea typeface="Arial"/>
                <a:cs typeface="Arial"/>
                <a:sym typeface="Arial"/>
              </a:rPr>
              <a:t> that may tarnish or honor the company's image.</a:t>
            </a:r>
            <a:endParaRPr sz="2000">
              <a:solidFill>
                <a:srgbClr val="000000"/>
              </a:solidFill>
              <a:latin typeface="Arial"/>
              <a:ea typeface="Arial"/>
              <a:cs typeface="Arial"/>
              <a:sym typeface="Arial"/>
            </a:endParaRPr>
          </a:p>
        </p:txBody>
      </p:sp>
      <p:grpSp>
        <p:nvGrpSpPr>
          <p:cNvPr id="2835" name="Google Shape;2835;p88"/>
          <p:cNvGrpSpPr/>
          <p:nvPr/>
        </p:nvGrpSpPr>
        <p:grpSpPr>
          <a:xfrm>
            <a:off x="7849892" y="2199263"/>
            <a:ext cx="1294102" cy="1838129"/>
            <a:chOff x="1505850" y="238125"/>
            <a:chExt cx="4572800" cy="5056750"/>
          </a:xfrm>
        </p:grpSpPr>
        <p:sp>
          <p:nvSpPr>
            <p:cNvPr id="2836" name="Google Shape;2836;p88"/>
            <p:cNvSpPr/>
            <p:nvPr/>
          </p:nvSpPr>
          <p:spPr>
            <a:xfrm>
              <a:off x="1505850" y="238125"/>
              <a:ext cx="3840250" cy="4324200"/>
            </a:xfrm>
            <a:custGeom>
              <a:rect b="b" l="l" r="r" t="t"/>
              <a:pathLst>
                <a:path extrusionOk="0" h="172968" w="153610">
                  <a:moveTo>
                    <a:pt x="0" y="0"/>
                  </a:moveTo>
                  <a:lnTo>
                    <a:pt x="0" y="172968"/>
                  </a:lnTo>
                  <a:lnTo>
                    <a:pt x="107261" y="172968"/>
                  </a:lnTo>
                  <a:cubicBezTo>
                    <a:pt x="106195" y="169416"/>
                    <a:pt x="105662" y="165687"/>
                    <a:pt x="105662" y="161957"/>
                  </a:cubicBezTo>
                  <a:cubicBezTo>
                    <a:pt x="105662" y="158050"/>
                    <a:pt x="106195" y="154321"/>
                    <a:pt x="107261" y="150769"/>
                  </a:cubicBezTo>
                  <a:lnTo>
                    <a:pt x="22198" y="150769"/>
                  </a:lnTo>
                  <a:lnTo>
                    <a:pt x="22198" y="22198"/>
                  </a:lnTo>
                  <a:lnTo>
                    <a:pt x="131412" y="22198"/>
                  </a:lnTo>
                  <a:lnTo>
                    <a:pt x="131412" y="126618"/>
                  </a:lnTo>
                  <a:cubicBezTo>
                    <a:pt x="135052" y="125552"/>
                    <a:pt x="138782" y="125020"/>
                    <a:pt x="142511" y="125020"/>
                  </a:cubicBezTo>
                  <a:cubicBezTo>
                    <a:pt x="146240" y="125020"/>
                    <a:pt x="149970" y="125552"/>
                    <a:pt x="153610" y="126618"/>
                  </a:cubicBezTo>
                  <a:lnTo>
                    <a:pt x="15361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sp>
          <p:nvSpPr>
            <p:cNvPr id="2837" name="Google Shape;2837;p88"/>
            <p:cNvSpPr/>
            <p:nvPr/>
          </p:nvSpPr>
          <p:spPr>
            <a:xfrm>
              <a:off x="3716750" y="3272925"/>
              <a:ext cx="2361900" cy="2021950"/>
            </a:xfrm>
            <a:custGeom>
              <a:rect b="b" l="l" r="r" t="t"/>
              <a:pathLst>
                <a:path extrusionOk="0" h="80878" w="94476">
                  <a:moveTo>
                    <a:pt x="54164" y="7179"/>
                  </a:moveTo>
                  <a:cubicBezTo>
                    <a:pt x="72455" y="7179"/>
                    <a:pt x="87372" y="22096"/>
                    <a:pt x="87372" y="40388"/>
                  </a:cubicBezTo>
                  <a:cubicBezTo>
                    <a:pt x="87372" y="60472"/>
                    <a:pt x="70919" y="73797"/>
                    <a:pt x="53790" y="73797"/>
                  </a:cubicBezTo>
                  <a:cubicBezTo>
                    <a:pt x="45626" y="73797"/>
                    <a:pt x="37309" y="70770"/>
                    <a:pt x="30545" y="64006"/>
                  </a:cubicBezTo>
                  <a:cubicBezTo>
                    <a:pt x="9590" y="42874"/>
                    <a:pt x="24330" y="7179"/>
                    <a:pt x="54164" y="7179"/>
                  </a:cubicBezTo>
                  <a:close/>
                  <a:moveTo>
                    <a:pt x="53822" y="0"/>
                  </a:moveTo>
                  <a:cubicBezTo>
                    <a:pt x="43901" y="0"/>
                    <a:pt x="33789" y="3701"/>
                    <a:pt x="25573" y="11974"/>
                  </a:cubicBezTo>
                  <a:cubicBezTo>
                    <a:pt x="1" y="37369"/>
                    <a:pt x="18114" y="80877"/>
                    <a:pt x="54164" y="80877"/>
                  </a:cubicBezTo>
                  <a:cubicBezTo>
                    <a:pt x="76362" y="80877"/>
                    <a:pt x="94475" y="62763"/>
                    <a:pt x="94475" y="40565"/>
                  </a:cubicBezTo>
                  <a:cubicBezTo>
                    <a:pt x="94475" y="16179"/>
                    <a:pt x="74566" y="0"/>
                    <a:pt x="5382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1" name="Shape 2841"/>
        <p:cNvGrpSpPr/>
        <p:nvPr/>
      </p:nvGrpSpPr>
      <p:grpSpPr>
        <a:xfrm>
          <a:off x="0" y="0"/>
          <a:ext cx="0" cy="0"/>
          <a:chOff x="0" y="0"/>
          <a:chExt cx="0" cy="0"/>
        </a:xfrm>
      </p:grpSpPr>
      <p:sp>
        <p:nvSpPr>
          <p:cNvPr id="2842" name="Google Shape;2842;p89"/>
          <p:cNvSpPr txBox="1"/>
          <p:nvPr>
            <p:ph idx="1" type="subTitle"/>
          </p:nvPr>
        </p:nvSpPr>
        <p:spPr>
          <a:xfrm>
            <a:off x="213100" y="1046100"/>
            <a:ext cx="7497300" cy="3777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i="1" lang="en" sz="1900">
                <a:solidFill>
                  <a:srgbClr val="000000"/>
                </a:solidFill>
                <a:latin typeface="Arial"/>
                <a:ea typeface="Arial"/>
                <a:cs typeface="Arial"/>
                <a:sym typeface="Arial"/>
              </a:rPr>
              <a:t>Public relations</a:t>
            </a:r>
            <a:r>
              <a:rPr lang="en" sz="1900">
                <a:solidFill>
                  <a:srgbClr val="000000"/>
                </a:solidFill>
                <a:latin typeface="Arial"/>
                <a:ea typeface="Arial"/>
                <a:cs typeface="Arial"/>
                <a:sym typeface="Arial"/>
              </a:rPr>
              <a:t> are a strategic communication process that allows companies to manage the reputation they have been protecting over time. This element of promotional mix enables companies to monitor and assess public attitudes and execute plans and programs to earn continued public acceptance and loyalty. It is also important to decipher the individual boundaries between public relations and publicity. While </a:t>
            </a:r>
            <a:r>
              <a:rPr b="1" lang="en" sz="1900">
                <a:solidFill>
                  <a:srgbClr val="000000"/>
                </a:solidFill>
                <a:latin typeface="Arial"/>
                <a:ea typeface="Arial"/>
                <a:cs typeface="Arial"/>
                <a:sym typeface="Arial"/>
              </a:rPr>
              <a:t>public relations</a:t>
            </a:r>
            <a:r>
              <a:rPr lang="en" sz="1900">
                <a:solidFill>
                  <a:srgbClr val="000000"/>
                </a:solidFill>
                <a:latin typeface="Arial"/>
                <a:ea typeface="Arial"/>
                <a:cs typeface="Arial"/>
                <a:sym typeface="Arial"/>
              </a:rPr>
              <a:t> are a management function that is controlled internally, </a:t>
            </a:r>
            <a:r>
              <a:rPr b="1" lang="en" sz="1900">
                <a:solidFill>
                  <a:srgbClr val="000000"/>
                </a:solidFill>
                <a:latin typeface="Arial"/>
                <a:ea typeface="Arial"/>
                <a:cs typeface="Arial"/>
                <a:sym typeface="Arial"/>
              </a:rPr>
              <a:t>publicity </a:t>
            </a:r>
            <a:r>
              <a:rPr lang="en" sz="1900">
                <a:solidFill>
                  <a:srgbClr val="000000"/>
                </a:solidFill>
                <a:latin typeface="Arial"/>
                <a:ea typeface="Arial"/>
                <a:cs typeface="Arial"/>
                <a:sym typeface="Arial"/>
              </a:rPr>
              <a:t>is uncontrolled as it is derived from external parties. </a:t>
            </a:r>
            <a:endParaRPr sz="1900">
              <a:solidFill>
                <a:srgbClr val="000000"/>
              </a:solidFill>
              <a:latin typeface="Arial"/>
              <a:ea typeface="Arial"/>
              <a:cs typeface="Arial"/>
              <a:sym typeface="Arial"/>
            </a:endParaRPr>
          </a:p>
          <a:p>
            <a:pPr indent="0" lvl="0" marL="0" rtl="0" algn="l">
              <a:spcBef>
                <a:spcPts val="1200"/>
              </a:spcBef>
              <a:spcAft>
                <a:spcPts val="0"/>
              </a:spcAft>
              <a:buNone/>
            </a:pPr>
            <a:r>
              <a:t/>
            </a:r>
            <a:endParaRPr sz="1900">
              <a:solidFill>
                <a:schemeClr val="dk1"/>
              </a:solidFill>
            </a:endParaRPr>
          </a:p>
        </p:txBody>
      </p:sp>
      <p:grpSp>
        <p:nvGrpSpPr>
          <p:cNvPr id="2843" name="Google Shape;2843;p89"/>
          <p:cNvGrpSpPr/>
          <p:nvPr/>
        </p:nvGrpSpPr>
        <p:grpSpPr>
          <a:xfrm>
            <a:off x="7849892" y="2199263"/>
            <a:ext cx="1294102" cy="1838129"/>
            <a:chOff x="1505850" y="238125"/>
            <a:chExt cx="4572800" cy="5056750"/>
          </a:xfrm>
        </p:grpSpPr>
        <p:sp>
          <p:nvSpPr>
            <p:cNvPr id="2844" name="Google Shape;2844;p89"/>
            <p:cNvSpPr/>
            <p:nvPr/>
          </p:nvSpPr>
          <p:spPr>
            <a:xfrm>
              <a:off x="1505850" y="238125"/>
              <a:ext cx="3840250" cy="4324200"/>
            </a:xfrm>
            <a:custGeom>
              <a:rect b="b" l="l" r="r" t="t"/>
              <a:pathLst>
                <a:path extrusionOk="0" h="172968" w="153610">
                  <a:moveTo>
                    <a:pt x="0" y="0"/>
                  </a:moveTo>
                  <a:lnTo>
                    <a:pt x="0" y="172968"/>
                  </a:lnTo>
                  <a:lnTo>
                    <a:pt x="107261" y="172968"/>
                  </a:lnTo>
                  <a:cubicBezTo>
                    <a:pt x="106195" y="169416"/>
                    <a:pt x="105662" y="165687"/>
                    <a:pt x="105662" y="161957"/>
                  </a:cubicBezTo>
                  <a:cubicBezTo>
                    <a:pt x="105662" y="158050"/>
                    <a:pt x="106195" y="154321"/>
                    <a:pt x="107261" y="150769"/>
                  </a:cubicBezTo>
                  <a:lnTo>
                    <a:pt x="22198" y="150769"/>
                  </a:lnTo>
                  <a:lnTo>
                    <a:pt x="22198" y="22198"/>
                  </a:lnTo>
                  <a:lnTo>
                    <a:pt x="131412" y="22198"/>
                  </a:lnTo>
                  <a:lnTo>
                    <a:pt x="131412" y="126618"/>
                  </a:lnTo>
                  <a:cubicBezTo>
                    <a:pt x="135052" y="125552"/>
                    <a:pt x="138782" y="125020"/>
                    <a:pt x="142511" y="125020"/>
                  </a:cubicBezTo>
                  <a:cubicBezTo>
                    <a:pt x="146240" y="125020"/>
                    <a:pt x="149970" y="125552"/>
                    <a:pt x="153610" y="126618"/>
                  </a:cubicBezTo>
                  <a:lnTo>
                    <a:pt x="15361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sp>
          <p:nvSpPr>
            <p:cNvPr id="2845" name="Google Shape;2845;p89"/>
            <p:cNvSpPr/>
            <p:nvPr/>
          </p:nvSpPr>
          <p:spPr>
            <a:xfrm>
              <a:off x="3716750" y="3272925"/>
              <a:ext cx="2361900" cy="2021950"/>
            </a:xfrm>
            <a:custGeom>
              <a:rect b="b" l="l" r="r" t="t"/>
              <a:pathLst>
                <a:path extrusionOk="0" h="80878" w="94476">
                  <a:moveTo>
                    <a:pt x="54164" y="7179"/>
                  </a:moveTo>
                  <a:cubicBezTo>
                    <a:pt x="72455" y="7179"/>
                    <a:pt x="87372" y="22096"/>
                    <a:pt x="87372" y="40388"/>
                  </a:cubicBezTo>
                  <a:cubicBezTo>
                    <a:pt x="87372" y="60472"/>
                    <a:pt x="70919" y="73797"/>
                    <a:pt x="53790" y="73797"/>
                  </a:cubicBezTo>
                  <a:cubicBezTo>
                    <a:pt x="45626" y="73797"/>
                    <a:pt x="37309" y="70770"/>
                    <a:pt x="30545" y="64006"/>
                  </a:cubicBezTo>
                  <a:cubicBezTo>
                    <a:pt x="9590" y="42874"/>
                    <a:pt x="24330" y="7179"/>
                    <a:pt x="54164" y="7179"/>
                  </a:cubicBezTo>
                  <a:close/>
                  <a:moveTo>
                    <a:pt x="53822" y="0"/>
                  </a:moveTo>
                  <a:cubicBezTo>
                    <a:pt x="43901" y="0"/>
                    <a:pt x="33789" y="3701"/>
                    <a:pt x="25573" y="11974"/>
                  </a:cubicBezTo>
                  <a:cubicBezTo>
                    <a:pt x="1" y="37369"/>
                    <a:pt x="18114" y="80877"/>
                    <a:pt x="54164" y="80877"/>
                  </a:cubicBezTo>
                  <a:cubicBezTo>
                    <a:pt x="76362" y="80877"/>
                    <a:pt x="94475" y="62763"/>
                    <a:pt x="94475" y="40565"/>
                  </a:cubicBezTo>
                  <a:cubicBezTo>
                    <a:pt x="94475" y="16179"/>
                    <a:pt x="74566" y="0"/>
                    <a:pt x="5382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gr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9" name="Shape 2849"/>
        <p:cNvGrpSpPr/>
        <p:nvPr/>
      </p:nvGrpSpPr>
      <p:grpSpPr>
        <a:xfrm>
          <a:off x="0" y="0"/>
          <a:ext cx="0" cy="0"/>
          <a:chOff x="0" y="0"/>
          <a:chExt cx="0" cy="0"/>
        </a:xfrm>
      </p:grpSpPr>
      <p:sp>
        <p:nvSpPr>
          <p:cNvPr id="2850" name="Google Shape;2850;p90"/>
          <p:cNvSpPr txBox="1"/>
          <p:nvPr>
            <p:ph idx="1" type="subTitle"/>
          </p:nvPr>
        </p:nvSpPr>
        <p:spPr>
          <a:xfrm>
            <a:off x="212200" y="1234625"/>
            <a:ext cx="7697100" cy="3491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300">
                <a:solidFill>
                  <a:srgbClr val="FFFFFF"/>
                </a:solidFill>
                <a:latin typeface="Arial"/>
                <a:ea typeface="Arial"/>
                <a:cs typeface="Arial"/>
                <a:sym typeface="Arial"/>
              </a:rPr>
              <a:t>Role of Public Relations in Marketing</a:t>
            </a:r>
            <a:endParaRPr sz="2300">
              <a:solidFill>
                <a:srgbClr val="FFFFFF"/>
              </a:solidFill>
              <a:latin typeface="Arial"/>
              <a:ea typeface="Arial"/>
              <a:cs typeface="Arial"/>
              <a:sym typeface="Arial"/>
            </a:endParaRPr>
          </a:p>
          <a:p>
            <a:pPr indent="0" lvl="0" marL="0" rtl="0" algn="l">
              <a:spcBef>
                <a:spcPts val="1200"/>
              </a:spcBef>
              <a:spcAft>
                <a:spcPts val="0"/>
              </a:spcAft>
              <a:buNone/>
            </a:pPr>
            <a:r>
              <a:rPr lang="en">
                <a:solidFill>
                  <a:srgbClr val="FFFFFF"/>
                </a:solidFill>
              </a:rPr>
              <a:t>1.     The power to stir public interest and excitement about the product even prior to media advertising breaks</a:t>
            </a:r>
            <a:endParaRPr>
              <a:solidFill>
                <a:srgbClr val="FFFFFF"/>
              </a:solidFill>
            </a:endParaRPr>
          </a:p>
          <a:p>
            <a:pPr indent="0" lvl="0" marL="0" rtl="0" algn="ctr">
              <a:spcBef>
                <a:spcPts val="0"/>
              </a:spcBef>
              <a:spcAft>
                <a:spcPts val="0"/>
              </a:spcAft>
              <a:buNone/>
            </a:pPr>
            <a:r>
              <a:t/>
            </a:r>
            <a:endParaRPr>
              <a:solidFill>
                <a:srgbClr val="FFFFFF"/>
              </a:solidFill>
            </a:endParaRPr>
          </a:p>
          <a:p>
            <a:pPr indent="0" lvl="0" marL="0" rtl="0" algn="l">
              <a:spcBef>
                <a:spcPts val="0"/>
              </a:spcBef>
              <a:spcAft>
                <a:spcPts val="0"/>
              </a:spcAft>
              <a:buNone/>
            </a:pPr>
            <a:r>
              <a:rPr lang="en">
                <a:solidFill>
                  <a:srgbClr val="FFFFFF"/>
                </a:solidFill>
              </a:rPr>
              <a:t>2. 	  Potential increase in the company's ROI</a:t>
            </a:r>
            <a:endParaRPr>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rPr lang="en">
                <a:solidFill>
                  <a:srgbClr val="FFFFFF"/>
                </a:solidFill>
              </a:rPr>
              <a:t>3.    When product promotion and marketing activities lie dormant</a:t>
            </a:r>
            <a:endParaRPr>
              <a:solidFill>
                <a:srgbClr val="FFFFFF"/>
              </a:solidFill>
            </a:endParaRPr>
          </a:p>
          <a:p>
            <a:pPr indent="0" lvl="0" marL="0" rtl="0" algn="ctr">
              <a:spcBef>
                <a:spcPts val="0"/>
              </a:spcBef>
              <a:spcAft>
                <a:spcPts val="0"/>
              </a:spcAft>
              <a:buNone/>
            </a:pPr>
            <a:r>
              <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4" name="Shape 2854"/>
        <p:cNvGrpSpPr/>
        <p:nvPr/>
      </p:nvGrpSpPr>
      <p:grpSpPr>
        <a:xfrm>
          <a:off x="0" y="0"/>
          <a:ext cx="0" cy="0"/>
          <a:chOff x="0" y="0"/>
          <a:chExt cx="0" cy="0"/>
        </a:xfrm>
      </p:grpSpPr>
      <p:sp>
        <p:nvSpPr>
          <p:cNvPr id="2855" name="Google Shape;2855;p91"/>
          <p:cNvSpPr txBox="1"/>
          <p:nvPr>
            <p:ph idx="1" type="subTitle"/>
          </p:nvPr>
        </p:nvSpPr>
        <p:spPr>
          <a:xfrm>
            <a:off x="212200" y="1234625"/>
            <a:ext cx="7697100" cy="3491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300">
                <a:solidFill>
                  <a:srgbClr val="FFFFFF"/>
                </a:solidFill>
                <a:latin typeface="Arial"/>
                <a:ea typeface="Arial"/>
                <a:cs typeface="Arial"/>
                <a:sym typeface="Arial"/>
              </a:rPr>
              <a:t>Role of Public Relations in Marketing</a:t>
            </a:r>
            <a:endParaRPr sz="2300">
              <a:solidFill>
                <a:srgbClr val="FFFFFF"/>
              </a:solidFill>
              <a:latin typeface="Arial"/>
              <a:ea typeface="Arial"/>
              <a:cs typeface="Arial"/>
              <a:sym typeface="Arial"/>
            </a:endParaRPr>
          </a:p>
          <a:p>
            <a:pPr indent="0" lvl="0" marL="0" rtl="0" algn="l">
              <a:spcBef>
                <a:spcPts val="1200"/>
              </a:spcBef>
              <a:spcAft>
                <a:spcPts val="0"/>
              </a:spcAft>
              <a:buNone/>
            </a:pPr>
            <a:r>
              <a:rPr lang="en">
                <a:solidFill>
                  <a:srgbClr val="FFFFFF"/>
                </a:solidFill>
              </a:rPr>
              <a:t>4.     	Improves the rate of customer service</a:t>
            </a:r>
            <a:endParaRPr>
              <a:solidFill>
                <a:srgbClr val="FFFFFF"/>
              </a:solidFill>
            </a:endParaRPr>
          </a:p>
          <a:p>
            <a:pPr indent="0" lvl="0" marL="0" rtl="0" algn="ctr">
              <a:spcBef>
                <a:spcPts val="0"/>
              </a:spcBef>
              <a:spcAft>
                <a:spcPts val="0"/>
              </a:spcAft>
              <a:buNone/>
            </a:pPr>
            <a:r>
              <a:t/>
            </a:r>
            <a:endParaRPr>
              <a:solidFill>
                <a:srgbClr val="FFFFFF"/>
              </a:solidFill>
            </a:endParaRPr>
          </a:p>
          <a:p>
            <a:pPr indent="0" lvl="0" marL="0" rtl="0" algn="l">
              <a:spcBef>
                <a:spcPts val="0"/>
              </a:spcBef>
              <a:spcAft>
                <a:spcPts val="0"/>
              </a:spcAft>
              <a:buNone/>
            </a:pPr>
            <a:r>
              <a:rPr lang="en">
                <a:solidFill>
                  <a:srgbClr val="FFFFFF"/>
                </a:solidFill>
              </a:rPr>
              <a:t>5.     	Constant engagement to customers through various communication channels </a:t>
            </a:r>
            <a:endParaRPr>
              <a:solidFill>
                <a:srgbClr val="FFFFFF"/>
              </a:solidFill>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9" name="Shape 2859"/>
        <p:cNvGrpSpPr/>
        <p:nvPr/>
      </p:nvGrpSpPr>
      <p:grpSpPr>
        <a:xfrm>
          <a:off x="0" y="0"/>
          <a:ext cx="0" cy="0"/>
          <a:chOff x="0" y="0"/>
          <a:chExt cx="0" cy="0"/>
        </a:xfrm>
      </p:grpSpPr>
      <p:sp>
        <p:nvSpPr>
          <p:cNvPr id="2860" name="Google Shape;2860;p92"/>
          <p:cNvSpPr txBox="1"/>
          <p:nvPr>
            <p:ph idx="1" type="subTitle"/>
          </p:nvPr>
        </p:nvSpPr>
        <p:spPr>
          <a:xfrm>
            <a:off x="212200" y="1234625"/>
            <a:ext cx="7992900" cy="3491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300">
                <a:solidFill>
                  <a:srgbClr val="FFFFFF"/>
                </a:solidFill>
                <a:latin typeface="Arial"/>
                <a:ea typeface="Arial"/>
                <a:cs typeface="Arial"/>
                <a:sym typeface="Arial"/>
              </a:rPr>
              <a:t>Role of Public Relations in Marketing</a:t>
            </a:r>
            <a:endParaRPr>
              <a:solidFill>
                <a:srgbClr val="FFFFFF"/>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FFFFFF"/>
                </a:solidFill>
              </a:rPr>
              <a:t>6.  The buzz that PR creates in the industry could moderate opinions of key individuals or opinion leaders </a:t>
            </a:r>
            <a:endParaRPr>
              <a:solidFill>
                <a:srgbClr val="FFFFFF"/>
              </a:solidFill>
            </a:endParaRPr>
          </a:p>
          <a:p>
            <a:pPr indent="0" lvl="0" marL="0" rtl="0" algn="just">
              <a:lnSpc>
                <a:spcPct val="115000"/>
              </a:lnSpc>
              <a:spcBef>
                <a:spcPts val="1200"/>
              </a:spcBef>
              <a:spcAft>
                <a:spcPts val="0"/>
              </a:spcAft>
              <a:buNone/>
            </a:pPr>
            <a:r>
              <a:rPr lang="en">
                <a:solidFill>
                  <a:srgbClr val="FFFFFF"/>
                </a:solidFill>
              </a:rPr>
              <a:t>7. PR is a strong antidote against any black propaganda, company or product controversies prior to an injured reputation. </a:t>
            </a:r>
            <a:endParaRPr>
              <a:solidFill>
                <a:srgbClr val="FFFFFF"/>
              </a:solidFill>
            </a:endParaRPr>
          </a:p>
          <a:p>
            <a:pPr indent="0" lvl="0" marL="0" rtl="0" algn="ctr">
              <a:spcBef>
                <a:spcPts val="0"/>
              </a:spcBef>
              <a:spcAft>
                <a:spcPts val="0"/>
              </a:spcAft>
              <a:buNone/>
            </a:pPr>
            <a:r>
              <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4" name="Shape 2864"/>
        <p:cNvGrpSpPr/>
        <p:nvPr/>
      </p:nvGrpSpPr>
      <p:grpSpPr>
        <a:xfrm>
          <a:off x="0" y="0"/>
          <a:ext cx="0" cy="0"/>
          <a:chOff x="0" y="0"/>
          <a:chExt cx="0" cy="0"/>
        </a:xfrm>
      </p:grpSpPr>
      <p:sp>
        <p:nvSpPr>
          <p:cNvPr id="2865" name="Google Shape;2865;p93"/>
          <p:cNvSpPr txBox="1"/>
          <p:nvPr>
            <p:ph idx="1" type="subTitle"/>
          </p:nvPr>
        </p:nvSpPr>
        <p:spPr>
          <a:xfrm>
            <a:off x="289375" y="424400"/>
            <a:ext cx="6269700" cy="3806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000000"/>
                </a:solidFill>
                <a:latin typeface="Arial"/>
                <a:ea typeface="Arial"/>
                <a:cs typeface="Arial"/>
                <a:sym typeface="Arial"/>
              </a:rPr>
              <a:t>Publicity and the Organization</a:t>
            </a:r>
            <a:endParaRPr b="1" sz="2000">
              <a:solidFill>
                <a:srgbClr val="000000"/>
              </a:solidFill>
              <a:latin typeface="Arial"/>
              <a:ea typeface="Arial"/>
              <a:cs typeface="Arial"/>
              <a:sym typeface="Arial"/>
            </a:endParaRPr>
          </a:p>
          <a:p>
            <a:pPr indent="0" lvl="0" marL="0" rtl="0" algn="l">
              <a:spcBef>
                <a:spcPts val="1200"/>
              </a:spcBef>
              <a:spcAft>
                <a:spcPts val="0"/>
              </a:spcAft>
              <a:buNone/>
            </a:pPr>
            <a:r>
              <a:rPr b="1" i="1" lang="en" sz="2000">
                <a:solidFill>
                  <a:srgbClr val="000000"/>
                </a:solidFill>
                <a:latin typeface="Arial"/>
                <a:ea typeface="Arial"/>
                <a:cs typeface="Arial"/>
                <a:sym typeface="Arial"/>
              </a:rPr>
              <a:t>Publicity</a:t>
            </a:r>
            <a:r>
              <a:rPr lang="en" sz="2000">
                <a:solidFill>
                  <a:srgbClr val="000000"/>
                </a:solidFill>
                <a:latin typeface="Arial"/>
                <a:ea typeface="Arial"/>
                <a:cs typeface="Arial"/>
                <a:sym typeface="Arial"/>
              </a:rPr>
              <a:t> refers to the generation of news about a company or its product or service that appears in broadcast or print media. To some practitioners, public relations and publicity are two synonymous words yet analysis of their nature and the cause of their existence will make you realize that they have certain distinctions. </a:t>
            </a:r>
            <a:endParaRPr sz="2000"/>
          </a:p>
        </p:txBody>
      </p:sp>
      <p:pic>
        <p:nvPicPr>
          <p:cNvPr id="2866" name="Google Shape;2866;p93"/>
          <p:cNvPicPr preferRelativeResize="0"/>
          <p:nvPr/>
        </p:nvPicPr>
        <p:blipFill rotWithShape="1">
          <a:blip r:embed="rId3">
            <a:alphaModFix/>
          </a:blip>
          <a:srcRect b="3738" l="0" r="0" t="3729"/>
          <a:stretch/>
        </p:blipFill>
        <p:spPr>
          <a:xfrm>
            <a:off x="6848575" y="0"/>
            <a:ext cx="2295426" cy="4230600"/>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0" name="Shape 2870"/>
        <p:cNvGrpSpPr/>
        <p:nvPr/>
      </p:nvGrpSpPr>
      <p:grpSpPr>
        <a:xfrm>
          <a:off x="0" y="0"/>
          <a:ext cx="0" cy="0"/>
          <a:chOff x="0" y="0"/>
          <a:chExt cx="0" cy="0"/>
        </a:xfrm>
      </p:grpSpPr>
      <p:sp>
        <p:nvSpPr>
          <p:cNvPr id="2871" name="Google Shape;2871;p94"/>
          <p:cNvSpPr txBox="1"/>
          <p:nvPr>
            <p:ph type="ctrTitle"/>
          </p:nvPr>
        </p:nvSpPr>
        <p:spPr>
          <a:xfrm>
            <a:off x="1668738" y="540000"/>
            <a:ext cx="6757500" cy="60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solidFill>
                  <a:srgbClr val="FFFFFF"/>
                </a:solidFill>
              </a:rPr>
              <a:t>Direct Marketing</a:t>
            </a:r>
            <a:endParaRPr>
              <a:solidFill>
                <a:srgbClr val="FFFFFF"/>
              </a:solidFill>
            </a:endParaRPr>
          </a:p>
        </p:txBody>
      </p:sp>
      <p:sp>
        <p:nvSpPr>
          <p:cNvPr id="2872" name="Google Shape;2872;p94"/>
          <p:cNvSpPr txBox="1"/>
          <p:nvPr>
            <p:ph idx="1" type="subTitle"/>
          </p:nvPr>
        </p:nvSpPr>
        <p:spPr>
          <a:xfrm>
            <a:off x="1175400" y="1258525"/>
            <a:ext cx="7254000" cy="3346200"/>
          </a:xfrm>
          <a:prstGeom prst="rect">
            <a:avLst/>
          </a:prstGeom>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lang="en" sz="2400">
                <a:solidFill>
                  <a:srgbClr val="FFFFFF"/>
                </a:solidFill>
              </a:rPr>
              <a:t>This is another essential element of the Integrated Marketing Communication program which pertains to the company's marketing initiatives of communicating directly to target customers with the objective of obtaining responses. </a:t>
            </a:r>
            <a:endParaRPr sz="2400">
              <a:solidFill>
                <a:srgbClr val="FFFFFF"/>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876" name="Shape 2876"/>
        <p:cNvGrpSpPr/>
        <p:nvPr/>
      </p:nvGrpSpPr>
      <p:grpSpPr>
        <a:xfrm>
          <a:off x="0" y="0"/>
          <a:ext cx="0" cy="0"/>
          <a:chOff x="0" y="0"/>
          <a:chExt cx="0" cy="0"/>
        </a:xfrm>
      </p:grpSpPr>
      <p:sp>
        <p:nvSpPr>
          <p:cNvPr id="2877" name="Google Shape;2877;p95"/>
          <p:cNvSpPr txBox="1"/>
          <p:nvPr>
            <p:ph type="ctrTitle"/>
          </p:nvPr>
        </p:nvSpPr>
        <p:spPr>
          <a:xfrm>
            <a:off x="1169025" y="1036225"/>
            <a:ext cx="3597600" cy="27789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solidFill>
                  <a:srgbClr val="000000"/>
                </a:solidFill>
                <a:latin typeface="Arial"/>
                <a:ea typeface="Arial"/>
                <a:cs typeface="Arial"/>
                <a:sym typeface="Arial"/>
              </a:rPr>
              <a:t>B</a:t>
            </a:r>
            <a:r>
              <a:rPr lang="en">
                <a:solidFill>
                  <a:srgbClr val="000000"/>
                </a:solidFill>
                <a:latin typeface="Arial"/>
                <a:ea typeface="Arial"/>
                <a:cs typeface="Arial"/>
                <a:sym typeface="Arial"/>
              </a:rPr>
              <a:t>enefits offered by Direct Marketing to</a:t>
            </a:r>
            <a:r>
              <a:rPr lang="en">
                <a:solidFill>
                  <a:srgbClr val="000000"/>
                </a:solidFill>
                <a:latin typeface="Arial"/>
                <a:ea typeface="Arial"/>
                <a:cs typeface="Arial"/>
                <a:sym typeface="Arial"/>
              </a:rPr>
              <a:t> the IMC program</a:t>
            </a:r>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1" name="Shape 2881"/>
        <p:cNvGrpSpPr/>
        <p:nvPr/>
      </p:nvGrpSpPr>
      <p:grpSpPr>
        <a:xfrm>
          <a:off x="0" y="0"/>
          <a:ext cx="0" cy="0"/>
          <a:chOff x="0" y="0"/>
          <a:chExt cx="0" cy="0"/>
        </a:xfrm>
      </p:grpSpPr>
      <p:sp>
        <p:nvSpPr>
          <p:cNvPr id="2882" name="Google Shape;2882;p96"/>
          <p:cNvSpPr txBox="1"/>
          <p:nvPr>
            <p:ph type="ctrTitle"/>
          </p:nvPr>
        </p:nvSpPr>
        <p:spPr>
          <a:xfrm>
            <a:off x="347250" y="289375"/>
            <a:ext cx="7130400" cy="4494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ctr">
              <a:spcBef>
                <a:spcPts val="0"/>
              </a:spcBef>
              <a:spcAft>
                <a:spcPts val="0"/>
              </a:spcAft>
              <a:buNone/>
            </a:pPr>
            <a:r>
              <a:rPr lang="en" sz="2400">
                <a:solidFill>
                  <a:srgbClr val="FFFFFF"/>
                </a:solidFill>
              </a:rPr>
              <a:t>1.     	Reduction or even elimination of waste coverage since the promotion  </a:t>
            </a:r>
            <a:endParaRPr sz="2400">
              <a:solidFill>
                <a:srgbClr val="FFFFFF"/>
              </a:solidFill>
            </a:endParaRPr>
          </a:p>
          <a:p>
            <a:pPr indent="0" lvl="0" marL="0" rtl="0" algn="ctr">
              <a:spcBef>
                <a:spcPts val="0"/>
              </a:spcBef>
              <a:spcAft>
                <a:spcPts val="0"/>
              </a:spcAft>
              <a:buNone/>
            </a:pPr>
            <a:r>
              <a:rPr lang="en" sz="2400">
                <a:solidFill>
                  <a:srgbClr val="FFFFFF"/>
                </a:solidFill>
              </a:rPr>
              <a:t>   initiative is already directed to a select group of people. </a:t>
            </a:r>
            <a:endParaRPr sz="2400">
              <a:solidFill>
                <a:srgbClr val="FFFFFF"/>
              </a:solidFill>
            </a:endParaRPr>
          </a:p>
          <a:p>
            <a:pPr indent="0" lvl="0" marL="0" rtl="0" algn="ctr">
              <a:spcBef>
                <a:spcPts val="0"/>
              </a:spcBef>
              <a:spcAft>
                <a:spcPts val="0"/>
              </a:spcAft>
              <a:buNone/>
            </a:pPr>
            <a:r>
              <a:t/>
            </a:r>
            <a:endParaRPr sz="2400">
              <a:solidFill>
                <a:srgbClr val="FFFFFF"/>
              </a:solidFill>
            </a:endParaRPr>
          </a:p>
          <a:p>
            <a:pPr indent="0" lvl="0" marL="0" rtl="0" algn="ctr">
              <a:spcBef>
                <a:spcPts val="0"/>
              </a:spcBef>
              <a:spcAft>
                <a:spcPts val="0"/>
              </a:spcAft>
              <a:buNone/>
            </a:pPr>
            <a:r>
              <a:rPr lang="en" sz="2400">
                <a:solidFill>
                  <a:srgbClr val="FFFFFF"/>
                </a:solidFill>
              </a:rPr>
              <a:t>2.     	Company could benefit much in their segmentation strategy. </a:t>
            </a:r>
            <a:endParaRPr sz="2400">
              <a:solidFill>
                <a:srgbClr val="FFFFFF"/>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6" name="Shape 2886"/>
        <p:cNvGrpSpPr/>
        <p:nvPr/>
      </p:nvGrpSpPr>
      <p:grpSpPr>
        <a:xfrm>
          <a:off x="0" y="0"/>
          <a:ext cx="0" cy="0"/>
          <a:chOff x="0" y="0"/>
          <a:chExt cx="0" cy="0"/>
        </a:xfrm>
      </p:grpSpPr>
      <p:sp>
        <p:nvSpPr>
          <p:cNvPr id="2887" name="Google Shape;2887;p97"/>
          <p:cNvSpPr txBox="1"/>
          <p:nvPr>
            <p:ph type="ctrTitle"/>
          </p:nvPr>
        </p:nvSpPr>
        <p:spPr>
          <a:xfrm>
            <a:off x="347250" y="289375"/>
            <a:ext cx="7130400" cy="4494600"/>
          </a:xfrm>
          <a:prstGeom prst="rect">
            <a:avLst/>
          </a:prstGeom>
        </p:spPr>
        <p:txBody>
          <a:bodyPr anchorCtr="0" anchor="t" bIns="91425" lIns="91425" spcFirstLastPara="1" rIns="91425" wrap="square" tIns="91425">
            <a:noAutofit/>
          </a:bodyPr>
          <a:lstStyle/>
          <a:p>
            <a:pPr indent="-393700" lvl="0" marL="406400" rtl="0" algn="just">
              <a:lnSpc>
                <a:spcPct val="115000"/>
              </a:lnSpc>
              <a:spcBef>
                <a:spcPts val="1200"/>
              </a:spcBef>
              <a:spcAft>
                <a:spcPts val="0"/>
              </a:spcAft>
              <a:buNone/>
            </a:pPr>
            <a:r>
              <a:rPr lang="en" sz="2400">
                <a:solidFill>
                  <a:srgbClr val="FFFFFF"/>
                </a:solidFill>
              </a:rPr>
              <a:t>3.    	Frequency of execution </a:t>
            </a:r>
            <a:endParaRPr sz="2400">
              <a:solidFill>
                <a:srgbClr val="FFFFFF"/>
              </a:solidFill>
            </a:endParaRPr>
          </a:p>
          <a:p>
            <a:pPr indent="-393700" lvl="0" marL="406400" rtl="0" algn="just">
              <a:lnSpc>
                <a:spcPct val="115000"/>
              </a:lnSpc>
              <a:spcBef>
                <a:spcPts val="1200"/>
              </a:spcBef>
              <a:spcAft>
                <a:spcPts val="0"/>
              </a:spcAft>
              <a:buNone/>
            </a:pPr>
            <a:r>
              <a:t/>
            </a:r>
            <a:endParaRPr sz="2400">
              <a:solidFill>
                <a:srgbClr val="FFFFFF"/>
              </a:solidFill>
            </a:endParaRPr>
          </a:p>
          <a:p>
            <a:pPr indent="-393700" lvl="0" marL="406400" rtl="0" algn="just">
              <a:lnSpc>
                <a:spcPct val="115000"/>
              </a:lnSpc>
              <a:spcBef>
                <a:spcPts val="1200"/>
              </a:spcBef>
              <a:spcAft>
                <a:spcPts val="1200"/>
              </a:spcAft>
              <a:buNone/>
            </a:pPr>
            <a:r>
              <a:rPr lang="en" sz="2400">
                <a:solidFill>
                  <a:srgbClr val="FFFFFF"/>
                </a:solidFill>
              </a:rPr>
              <a:t>4.     	The use of direct marketing tools is a good start prior to spending much on the use of other advertising and promotion mediums. </a:t>
            </a:r>
            <a:endParaRPr sz="2400">
              <a:solidFill>
                <a:srgbClr val="FFFFFF"/>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1" name="Shape 2891"/>
        <p:cNvGrpSpPr/>
        <p:nvPr/>
      </p:nvGrpSpPr>
      <p:grpSpPr>
        <a:xfrm>
          <a:off x="0" y="0"/>
          <a:ext cx="0" cy="0"/>
          <a:chOff x="0" y="0"/>
          <a:chExt cx="0" cy="0"/>
        </a:xfrm>
      </p:grpSpPr>
      <p:sp>
        <p:nvSpPr>
          <p:cNvPr id="2892" name="Google Shape;2892;p98"/>
          <p:cNvSpPr txBox="1"/>
          <p:nvPr>
            <p:ph type="ctrTitle"/>
          </p:nvPr>
        </p:nvSpPr>
        <p:spPr>
          <a:xfrm>
            <a:off x="347250" y="289375"/>
            <a:ext cx="7130400" cy="449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l">
              <a:spcBef>
                <a:spcPts val="0"/>
              </a:spcBef>
              <a:spcAft>
                <a:spcPts val="0"/>
              </a:spcAft>
              <a:buNone/>
            </a:pPr>
            <a:r>
              <a:rPr b="0" lang="en" sz="2400">
                <a:solidFill>
                  <a:srgbClr val="FFFFFF"/>
                </a:solidFill>
              </a:rPr>
              <a:t>5.     	</a:t>
            </a:r>
            <a:r>
              <a:rPr lang="en" sz="2400">
                <a:solidFill>
                  <a:srgbClr val="FFFFFF"/>
                </a:solidFill>
              </a:rPr>
              <a:t>Timing</a:t>
            </a:r>
            <a:endParaRPr sz="2400">
              <a:solidFill>
                <a:srgbClr val="FFFFFF"/>
              </a:solidFill>
            </a:endParaRPr>
          </a:p>
          <a:p>
            <a:pPr indent="0" lvl="0" marL="0" rtl="0" algn="l">
              <a:spcBef>
                <a:spcPts val="0"/>
              </a:spcBef>
              <a:spcAft>
                <a:spcPts val="0"/>
              </a:spcAft>
              <a:buNone/>
            </a:pPr>
            <a:r>
              <a:t/>
            </a:r>
            <a:endParaRPr sz="2400">
              <a:solidFill>
                <a:srgbClr val="FFFFFF"/>
              </a:solidFill>
            </a:endParaRPr>
          </a:p>
          <a:p>
            <a:pPr indent="0" lvl="0" marL="0" rtl="0" algn="l">
              <a:spcBef>
                <a:spcPts val="0"/>
              </a:spcBef>
              <a:spcAft>
                <a:spcPts val="0"/>
              </a:spcAft>
              <a:buNone/>
            </a:pPr>
            <a:r>
              <a:rPr b="0" lang="en" sz="2400">
                <a:solidFill>
                  <a:srgbClr val="FFFFFF"/>
                </a:solidFill>
              </a:rPr>
              <a:t>6.     	</a:t>
            </a:r>
            <a:r>
              <a:rPr lang="en" sz="2400">
                <a:solidFill>
                  <a:srgbClr val="FFFFFF"/>
                </a:solidFill>
              </a:rPr>
              <a:t>Direct marketing</a:t>
            </a:r>
            <a:r>
              <a:rPr b="0" lang="en" sz="2400">
                <a:solidFill>
                  <a:srgbClr val="FFFFFF"/>
                </a:solidFill>
              </a:rPr>
              <a:t> </a:t>
            </a:r>
            <a:r>
              <a:rPr lang="en" sz="2400">
                <a:solidFill>
                  <a:srgbClr val="FFFFFF"/>
                </a:solidFill>
              </a:rPr>
              <a:t>is personalized in nature</a:t>
            </a:r>
            <a:r>
              <a:rPr b="0" lang="en" sz="2400">
                <a:solidFill>
                  <a:srgbClr val="FFFFFF"/>
                </a:solidFill>
              </a:rPr>
              <a:t> </a:t>
            </a:r>
            <a:endParaRPr b="0" sz="2400">
              <a:solidFill>
                <a:srgbClr val="FFFFFF"/>
              </a:solidFill>
            </a:endParaRPr>
          </a:p>
          <a:p>
            <a:pPr indent="0" lvl="0" marL="0" rtl="0" algn="l">
              <a:spcBef>
                <a:spcPts val="0"/>
              </a:spcBef>
              <a:spcAft>
                <a:spcPts val="0"/>
              </a:spcAft>
              <a:buNone/>
            </a:pPr>
            <a:r>
              <a:t/>
            </a:r>
            <a:endParaRPr b="0" sz="2400">
              <a:solidFill>
                <a:srgbClr val="FFFFFF"/>
              </a:solidFill>
            </a:endParaRPr>
          </a:p>
          <a:p>
            <a:pPr indent="0" lvl="0" marL="0" rtl="0" algn="l">
              <a:spcBef>
                <a:spcPts val="0"/>
              </a:spcBef>
              <a:spcAft>
                <a:spcPts val="0"/>
              </a:spcAft>
              <a:buNone/>
            </a:pPr>
            <a:r>
              <a:rPr lang="en" sz="2400">
                <a:solidFill>
                  <a:srgbClr val="FFFFFF"/>
                </a:solidFill>
              </a:rPr>
              <a:t>7.     	Measure of effectiveness </a:t>
            </a:r>
            <a:endParaRPr sz="2400">
              <a:solidFill>
                <a:srgbClr val="FFFFFF"/>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6" name="Shape 2896"/>
        <p:cNvGrpSpPr/>
        <p:nvPr/>
      </p:nvGrpSpPr>
      <p:grpSpPr>
        <a:xfrm>
          <a:off x="0" y="0"/>
          <a:ext cx="0" cy="0"/>
          <a:chOff x="0" y="0"/>
          <a:chExt cx="0" cy="0"/>
        </a:xfrm>
      </p:grpSpPr>
      <p:sp>
        <p:nvSpPr>
          <p:cNvPr id="2897" name="Google Shape;2897;p99"/>
          <p:cNvSpPr txBox="1"/>
          <p:nvPr>
            <p:ph type="title"/>
          </p:nvPr>
        </p:nvSpPr>
        <p:spPr>
          <a:xfrm>
            <a:off x="1944900" y="1617450"/>
            <a:ext cx="5254200" cy="841800"/>
          </a:xfrm>
          <a:prstGeom prst="rect">
            <a:avLst/>
          </a:prstGeom>
        </p:spPr>
        <p:txBody>
          <a:bodyPr anchorCtr="0" anchor="ctr" bIns="91425" lIns="91425" spcFirstLastPara="1" rIns="91425" wrap="square" tIns="91425">
            <a:noAutofit/>
          </a:bodyPr>
          <a:lstStyle/>
          <a:p>
            <a:pPr indent="-393700" lvl="0" marL="406400" rtl="0" algn="ctr">
              <a:lnSpc>
                <a:spcPct val="115000"/>
              </a:lnSpc>
              <a:spcBef>
                <a:spcPts val="1200"/>
              </a:spcBef>
              <a:spcAft>
                <a:spcPts val="0"/>
              </a:spcAft>
              <a:buNone/>
            </a:pPr>
            <a:r>
              <a:rPr lang="en" sz="3600">
                <a:solidFill>
                  <a:srgbClr val="FFFFFF"/>
                </a:solidFill>
                <a:latin typeface="Arial"/>
                <a:ea typeface="Arial"/>
                <a:cs typeface="Arial"/>
                <a:sym typeface="Arial"/>
              </a:rPr>
              <a:t>Selecting the Media</a:t>
            </a:r>
            <a:endParaRPr sz="3600">
              <a:solidFill>
                <a:srgbClr val="FFFFFF"/>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1" name="Shape 2901"/>
        <p:cNvGrpSpPr/>
        <p:nvPr/>
      </p:nvGrpSpPr>
      <p:grpSpPr>
        <a:xfrm>
          <a:off x="0" y="0"/>
          <a:ext cx="0" cy="0"/>
          <a:chOff x="0" y="0"/>
          <a:chExt cx="0" cy="0"/>
        </a:xfrm>
      </p:grpSpPr>
      <p:sp>
        <p:nvSpPr>
          <p:cNvPr id="2902" name="Google Shape;2902;p100"/>
          <p:cNvSpPr txBox="1"/>
          <p:nvPr>
            <p:ph type="ctrTitle"/>
          </p:nvPr>
        </p:nvSpPr>
        <p:spPr>
          <a:xfrm>
            <a:off x="289375" y="1022425"/>
            <a:ext cx="5112000" cy="3645900"/>
          </a:xfrm>
          <a:prstGeom prst="rect">
            <a:avLst/>
          </a:prstGeom>
        </p:spPr>
        <p:txBody>
          <a:bodyPr anchorCtr="0" anchor="b" bIns="91425" lIns="91425" spcFirstLastPara="1" rIns="91425" wrap="square" tIns="91425">
            <a:noAutofit/>
          </a:bodyPr>
          <a:lstStyle/>
          <a:p>
            <a:pPr indent="-393700" lvl="0" marL="863600" rtl="0" algn="just">
              <a:lnSpc>
                <a:spcPct val="115000"/>
              </a:lnSpc>
              <a:spcBef>
                <a:spcPts val="0"/>
              </a:spcBef>
              <a:spcAft>
                <a:spcPts val="0"/>
              </a:spcAft>
              <a:buNone/>
            </a:pPr>
            <a:r>
              <a:rPr b="0" lang="en" sz="2200">
                <a:solidFill>
                  <a:srgbClr val="000000"/>
                </a:solidFill>
                <a:latin typeface="Arial"/>
                <a:ea typeface="Arial"/>
                <a:cs typeface="Arial"/>
                <a:sym typeface="Arial"/>
              </a:rPr>
              <a:t>The </a:t>
            </a:r>
            <a:r>
              <a:rPr lang="en" sz="2200">
                <a:solidFill>
                  <a:srgbClr val="000000"/>
                </a:solidFill>
                <a:latin typeface="Arial"/>
                <a:ea typeface="Arial"/>
                <a:cs typeface="Arial"/>
                <a:sym typeface="Arial"/>
              </a:rPr>
              <a:t>media </a:t>
            </a:r>
            <a:r>
              <a:rPr b="0" lang="en" sz="2200">
                <a:solidFill>
                  <a:srgbClr val="000000"/>
                </a:solidFill>
                <a:latin typeface="Arial"/>
                <a:ea typeface="Arial"/>
                <a:cs typeface="Arial"/>
                <a:sym typeface="Arial"/>
              </a:rPr>
              <a:t>defines the particular means the company uses to convey its message to the target audience.  Based on the entity that initiates the communication, media can be divided into outbound and inbound</a:t>
            </a:r>
            <a:endParaRPr b="0" sz="2200">
              <a:solidFill>
                <a:srgbClr val="000000"/>
              </a:solidFill>
              <a:latin typeface="Arial"/>
              <a:ea typeface="Arial"/>
              <a:cs typeface="Arial"/>
              <a:sym typeface="Arial"/>
            </a:endParaRPr>
          </a:p>
          <a:p>
            <a:pPr indent="0" lvl="0" marL="0" rtl="0" algn="l">
              <a:spcBef>
                <a:spcPts val="0"/>
              </a:spcBef>
              <a:spcAft>
                <a:spcPts val="0"/>
              </a:spcAft>
              <a:buNone/>
            </a:pPr>
            <a:r>
              <a:t/>
            </a:r>
            <a:endParaRPr>
              <a:solidFill>
                <a:schemeClr val="dk1"/>
              </a:solidFill>
            </a:endParaRPr>
          </a:p>
        </p:txBody>
      </p:sp>
      <p:grpSp>
        <p:nvGrpSpPr>
          <p:cNvPr id="2903" name="Google Shape;2903;p100"/>
          <p:cNvGrpSpPr/>
          <p:nvPr/>
        </p:nvGrpSpPr>
        <p:grpSpPr>
          <a:xfrm>
            <a:off x="5706630" y="2104164"/>
            <a:ext cx="1662213" cy="1838129"/>
            <a:chOff x="1505850" y="238125"/>
            <a:chExt cx="4572800" cy="5056750"/>
          </a:xfrm>
        </p:grpSpPr>
        <p:sp>
          <p:nvSpPr>
            <p:cNvPr id="2904" name="Google Shape;2904;p100"/>
            <p:cNvSpPr/>
            <p:nvPr/>
          </p:nvSpPr>
          <p:spPr>
            <a:xfrm>
              <a:off x="1505850" y="238125"/>
              <a:ext cx="3840250" cy="4324200"/>
            </a:xfrm>
            <a:custGeom>
              <a:rect b="b" l="l" r="r" t="t"/>
              <a:pathLst>
                <a:path extrusionOk="0" h="172968" w="153610">
                  <a:moveTo>
                    <a:pt x="0" y="0"/>
                  </a:moveTo>
                  <a:lnTo>
                    <a:pt x="0" y="172968"/>
                  </a:lnTo>
                  <a:lnTo>
                    <a:pt x="107261" y="172968"/>
                  </a:lnTo>
                  <a:cubicBezTo>
                    <a:pt x="106195" y="169416"/>
                    <a:pt x="105662" y="165687"/>
                    <a:pt x="105662" y="161957"/>
                  </a:cubicBezTo>
                  <a:cubicBezTo>
                    <a:pt x="105662" y="158050"/>
                    <a:pt x="106195" y="154321"/>
                    <a:pt x="107261" y="150769"/>
                  </a:cubicBezTo>
                  <a:lnTo>
                    <a:pt x="22198" y="150769"/>
                  </a:lnTo>
                  <a:lnTo>
                    <a:pt x="22198" y="22198"/>
                  </a:lnTo>
                  <a:lnTo>
                    <a:pt x="131412" y="22198"/>
                  </a:lnTo>
                  <a:lnTo>
                    <a:pt x="131412" y="126618"/>
                  </a:lnTo>
                  <a:cubicBezTo>
                    <a:pt x="135052" y="125552"/>
                    <a:pt x="138782" y="125020"/>
                    <a:pt x="142511" y="125020"/>
                  </a:cubicBezTo>
                  <a:cubicBezTo>
                    <a:pt x="146240" y="125020"/>
                    <a:pt x="149970" y="125552"/>
                    <a:pt x="153610" y="126618"/>
                  </a:cubicBezTo>
                  <a:lnTo>
                    <a:pt x="15361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sp>
          <p:nvSpPr>
            <p:cNvPr id="2905" name="Google Shape;2905;p100"/>
            <p:cNvSpPr/>
            <p:nvPr/>
          </p:nvSpPr>
          <p:spPr>
            <a:xfrm>
              <a:off x="3716750" y="3272925"/>
              <a:ext cx="2361900" cy="2021950"/>
            </a:xfrm>
            <a:custGeom>
              <a:rect b="b" l="l" r="r" t="t"/>
              <a:pathLst>
                <a:path extrusionOk="0" h="80878" w="94476">
                  <a:moveTo>
                    <a:pt x="54164" y="7179"/>
                  </a:moveTo>
                  <a:cubicBezTo>
                    <a:pt x="72455" y="7179"/>
                    <a:pt x="87372" y="22096"/>
                    <a:pt x="87372" y="40388"/>
                  </a:cubicBezTo>
                  <a:cubicBezTo>
                    <a:pt x="87372" y="60472"/>
                    <a:pt x="70919" y="73797"/>
                    <a:pt x="53790" y="73797"/>
                  </a:cubicBezTo>
                  <a:cubicBezTo>
                    <a:pt x="45626" y="73797"/>
                    <a:pt x="37309" y="70770"/>
                    <a:pt x="30545" y="64006"/>
                  </a:cubicBezTo>
                  <a:cubicBezTo>
                    <a:pt x="9590" y="42874"/>
                    <a:pt x="24330" y="7179"/>
                    <a:pt x="54164" y="7179"/>
                  </a:cubicBezTo>
                  <a:close/>
                  <a:moveTo>
                    <a:pt x="53822" y="0"/>
                  </a:moveTo>
                  <a:cubicBezTo>
                    <a:pt x="43901" y="0"/>
                    <a:pt x="33789" y="3701"/>
                    <a:pt x="25573" y="11974"/>
                  </a:cubicBezTo>
                  <a:cubicBezTo>
                    <a:pt x="1" y="37369"/>
                    <a:pt x="18114" y="80877"/>
                    <a:pt x="54164" y="80877"/>
                  </a:cubicBezTo>
                  <a:cubicBezTo>
                    <a:pt x="76362" y="80877"/>
                    <a:pt x="94475" y="62763"/>
                    <a:pt x="94475" y="40565"/>
                  </a:cubicBezTo>
                  <a:cubicBezTo>
                    <a:pt x="94475" y="16179"/>
                    <a:pt x="74566" y="0"/>
                    <a:pt x="5382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2"/>
                </a:solidFill>
              </a:endParaRPr>
            </a:p>
          </p:txBody>
        </p:sp>
      </p:gr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9" name="Shape 2909"/>
        <p:cNvGrpSpPr/>
        <p:nvPr/>
      </p:nvGrpSpPr>
      <p:grpSpPr>
        <a:xfrm>
          <a:off x="0" y="0"/>
          <a:ext cx="0" cy="0"/>
          <a:chOff x="0" y="0"/>
          <a:chExt cx="0" cy="0"/>
        </a:xfrm>
      </p:grpSpPr>
      <p:cxnSp>
        <p:nvCxnSpPr>
          <p:cNvPr id="2910" name="Google Shape;2910;p101"/>
          <p:cNvCxnSpPr/>
          <p:nvPr/>
        </p:nvCxnSpPr>
        <p:spPr>
          <a:xfrm>
            <a:off x="-460299" y="2453657"/>
            <a:ext cx="6275700" cy="0"/>
          </a:xfrm>
          <a:prstGeom prst="straightConnector1">
            <a:avLst/>
          </a:prstGeom>
          <a:noFill/>
          <a:ln cap="flat" cmpd="sng" w="28575">
            <a:solidFill>
              <a:schemeClr val="dk2"/>
            </a:solidFill>
            <a:prstDash val="solid"/>
            <a:round/>
            <a:headEnd len="med" w="med" type="none"/>
            <a:tailEnd len="med" w="med" type="triangle"/>
          </a:ln>
        </p:spPr>
      </p:cxnSp>
      <p:sp>
        <p:nvSpPr>
          <p:cNvPr id="2911" name="Google Shape;2911;p101"/>
          <p:cNvSpPr txBox="1"/>
          <p:nvPr>
            <p:ph type="ctrTitle"/>
          </p:nvPr>
        </p:nvSpPr>
        <p:spPr>
          <a:xfrm>
            <a:off x="5720856" y="2029050"/>
            <a:ext cx="2256000" cy="1085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a:t>Two Types:</a:t>
            </a:r>
            <a:endParaRPr/>
          </a:p>
        </p:txBody>
      </p:sp>
      <p:sp>
        <p:nvSpPr>
          <p:cNvPr id="2912" name="Google Shape;2912;p101"/>
          <p:cNvSpPr/>
          <p:nvPr/>
        </p:nvSpPr>
        <p:spPr>
          <a:xfrm>
            <a:off x="1345649"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913" name="Google Shape;2913;p101"/>
          <p:cNvSpPr/>
          <p:nvPr/>
        </p:nvSpPr>
        <p:spPr>
          <a:xfrm>
            <a:off x="3860025" y="2086251"/>
            <a:ext cx="1423500" cy="746100"/>
          </a:xfrm>
          <a:prstGeom prst="roundRect">
            <a:avLst>
              <a:gd fmla="val 0" name="adj"/>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600">
              <a:solidFill>
                <a:schemeClr val="dk1"/>
              </a:solidFill>
              <a:latin typeface="Spartan"/>
              <a:ea typeface="Spartan"/>
              <a:cs typeface="Spartan"/>
              <a:sym typeface="Spartan"/>
            </a:endParaRPr>
          </a:p>
        </p:txBody>
      </p:sp>
      <p:sp>
        <p:nvSpPr>
          <p:cNvPr id="2914" name="Google Shape;2914;p101"/>
          <p:cNvSpPr/>
          <p:nvPr/>
        </p:nvSpPr>
        <p:spPr>
          <a:xfrm>
            <a:off x="1785606"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1</a:t>
            </a:r>
            <a:endParaRPr b="1" sz="2000">
              <a:solidFill>
                <a:schemeClr val="dk1"/>
              </a:solidFill>
              <a:latin typeface="Spartan"/>
              <a:ea typeface="Spartan"/>
              <a:cs typeface="Spartan"/>
              <a:sym typeface="Spartan"/>
            </a:endParaRPr>
          </a:p>
        </p:txBody>
      </p:sp>
      <p:sp>
        <p:nvSpPr>
          <p:cNvPr id="2915" name="Google Shape;2915;p101"/>
          <p:cNvSpPr/>
          <p:nvPr/>
        </p:nvSpPr>
        <p:spPr>
          <a:xfrm>
            <a:off x="4299975" y="1654840"/>
            <a:ext cx="543600" cy="543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Spartan"/>
                <a:ea typeface="Spartan"/>
                <a:cs typeface="Spartan"/>
                <a:sym typeface="Spartan"/>
              </a:rPr>
              <a:t>2</a:t>
            </a:r>
            <a:endParaRPr b="1" sz="2000">
              <a:solidFill>
                <a:schemeClr val="dk1"/>
              </a:solidFill>
              <a:latin typeface="Spartan"/>
              <a:ea typeface="Spartan"/>
              <a:cs typeface="Spartan"/>
              <a:sym typeface="Spartan"/>
            </a:endParaRPr>
          </a:p>
        </p:txBody>
      </p:sp>
      <p:sp>
        <p:nvSpPr>
          <p:cNvPr id="2916" name="Google Shape;2916;p101"/>
          <p:cNvSpPr txBox="1"/>
          <p:nvPr/>
        </p:nvSpPr>
        <p:spPr>
          <a:xfrm>
            <a:off x="1088550" y="2832350"/>
            <a:ext cx="1937700" cy="99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Spartan"/>
                <a:ea typeface="Spartan"/>
                <a:cs typeface="Spartan"/>
                <a:sym typeface="Spartan"/>
              </a:rPr>
              <a:t>Outbound Media</a:t>
            </a:r>
            <a:endParaRPr sz="1600">
              <a:solidFill>
                <a:schemeClr val="lt1"/>
              </a:solidFill>
              <a:latin typeface="Spartan"/>
              <a:ea typeface="Spartan"/>
              <a:cs typeface="Spartan"/>
              <a:sym typeface="Spartan"/>
            </a:endParaRPr>
          </a:p>
        </p:txBody>
      </p:sp>
      <p:sp>
        <p:nvSpPr>
          <p:cNvPr id="2917" name="Google Shape;2917;p101"/>
          <p:cNvSpPr txBox="1"/>
          <p:nvPr/>
        </p:nvSpPr>
        <p:spPr>
          <a:xfrm>
            <a:off x="3602475" y="2832348"/>
            <a:ext cx="1938600" cy="99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Spartan"/>
                <a:ea typeface="Spartan"/>
                <a:cs typeface="Spartan"/>
                <a:sym typeface="Spartan"/>
              </a:rPr>
              <a:t>Inbound Media</a:t>
            </a:r>
            <a:endParaRPr sz="1600">
              <a:solidFill>
                <a:schemeClr val="lt1"/>
              </a:solidFill>
              <a:latin typeface="Spartan"/>
              <a:ea typeface="Spartan"/>
              <a:cs typeface="Spartan"/>
              <a:sym typeface="Spartan"/>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1" name="Shape 2921"/>
        <p:cNvGrpSpPr/>
        <p:nvPr/>
      </p:nvGrpSpPr>
      <p:grpSpPr>
        <a:xfrm>
          <a:off x="0" y="0"/>
          <a:ext cx="0" cy="0"/>
          <a:chOff x="0" y="0"/>
          <a:chExt cx="0" cy="0"/>
        </a:xfrm>
      </p:grpSpPr>
      <p:sp>
        <p:nvSpPr>
          <p:cNvPr id="2922" name="Google Shape;2922;p102"/>
          <p:cNvSpPr txBox="1"/>
          <p:nvPr>
            <p:ph idx="3" type="subTitle"/>
          </p:nvPr>
        </p:nvSpPr>
        <p:spPr>
          <a:xfrm>
            <a:off x="1185700" y="3353675"/>
            <a:ext cx="2007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lang="en" sz="2000">
                <a:latin typeface="Arial"/>
                <a:ea typeface="Arial"/>
                <a:cs typeface="Arial"/>
                <a:sym typeface="Arial"/>
              </a:rPr>
              <a:t>Paid Media</a:t>
            </a:r>
            <a:endParaRPr b="1" sz="2000">
              <a:latin typeface="Arial"/>
              <a:ea typeface="Arial"/>
              <a:cs typeface="Arial"/>
              <a:sym typeface="Arial"/>
            </a:endParaRPr>
          </a:p>
        </p:txBody>
      </p:sp>
      <p:sp>
        <p:nvSpPr>
          <p:cNvPr id="2923" name="Google Shape;2923;p102"/>
          <p:cNvSpPr txBox="1"/>
          <p:nvPr>
            <p:ph idx="5" type="subTitle"/>
          </p:nvPr>
        </p:nvSpPr>
        <p:spPr>
          <a:xfrm>
            <a:off x="3426288" y="3353675"/>
            <a:ext cx="21495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lang="en" sz="2000">
                <a:solidFill>
                  <a:srgbClr val="000000"/>
                </a:solidFill>
                <a:latin typeface="Arial"/>
                <a:ea typeface="Arial"/>
                <a:cs typeface="Arial"/>
                <a:sym typeface="Arial"/>
              </a:rPr>
              <a:t>Owned Media</a:t>
            </a:r>
            <a:endParaRPr sz="2000"/>
          </a:p>
        </p:txBody>
      </p:sp>
      <p:sp>
        <p:nvSpPr>
          <p:cNvPr id="2924" name="Google Shape;2924;p102"/>
          <p:cNvSpPr txBox="1"/>
          <p:nvPr>
            <p:ph idx="7" type="subTitle"/>
          </p:nvPr>
        </p:nvSpPr>
        <p:spPr>
          <a:xfrm>
            <a:off x="5950725" y="3353675"/>
            <a:ext cx="2007600" cy="1174200"/>
          </a:xfrm>
          <a:prstGeom prst="rect">
            <a:avLst/>
          </a:prstGeom>
        </p:spPr>
        <p:txBody>
          <a:bodyPr anchorCtr="0" anchor="t" bIns="274300" lIns="182875" spcFirstLastPara="1" rIns="182875" wrap="square" tIns="274300">
            <a:noAutofit/>
          </a:bodyPr>
          <a:lstStyle/>
          <a:p>
            <a:pPr indent="0" lvl="0" marL="0" rtl="0" algn="ctr">
              <a:spcBef>
                <a:spcPts val="0"/>
              </a:spcBef>
              <a:spcAft>
                <a:spcPts val="0"/>
              </a:spcAft>
              <a:buNone/>
            </a:pPr>
            <a:r>
              <a:rPr b="1" lang="en" sz="2000">
                <a:solidFill>
                  <a:srgbClr val="000000"/>
                </a:solidFill>
                <a:latin typeface="Arial"/>
                <a:ea typeface="Arial"/>
                <a:cs typeface="Arial"/>
                <a:sym typeface="Arial"/>
              </a:rPr>
              <a:t>Earned Media</a:t>
            </a:r>
            <a:endParaRPr sz="20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
        <p:nvSpPr>
          <p:cNvPr id="2925" name="Google Shape;2925;p102"/>
          <p:cNvSpPr/>
          <p:nvPr/>
        </p:nvSpPr>
        <p:spPr>
          <a:xfrm>
            <a:off x="1783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926" name="Google Shape;2926;p102"/>
          <p:cNvSpPr/>
          <p:nvPr/>
        </p:nvSpPr>
        <p:spPr>
          <a:xfrm>
            <a:off x="4165661"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927" name="Google Shape;2927;p102"/>
          <p:cNvSpPr/>
          <p:nvPr/>
        </p:nvSpPr>
        <p:spPr>
          <a:xfrm>
            <a:off x="6548148" y="2765222"/>
            <a:ext cx="812700" cy="812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2000">
              <a:solidFill>
                <a:schemeClr val="dk2"/>
              </a:solidFill>
              <a:latin typeface="Spartan"/>
              <a:ea typeface="Spartan"/>
              <a:cs typeface="Spartan"/>
              <a:sym typeface="Spartan"/>
            </a:endParaRPr>
          </a:p>
        </p:txBody>
      </p:sp>
      <p:sp>
        <p:nvSpPr>
          <p:cNvPr id="2928" name="Google Shape;2928;p102"/>
          <p:cNvSpPr txBox="1"/>
          <p:nvPr>
            <p:ph idx="2" type="title"/>
          </p:nvPr>
        </p:nvSpPr>
        <p:spPr>
          <a:xfrm>
            <a:off x="1629093"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solidFill>
                <a:schemeClr val="lt1"/>
              </a:solidFill>
            </a:endParaRPr>
          </a:p>
        </p:txBody>
      </p:sp>
      <p:sp>
        <p:nvSpPr>
          <p:cNvPr id="2929" name="Google Shape;2929;p102"/>
          <p:cNvSpPr txBox="1"/>
          <p:nvPr>
            <p:ph idx="1" type="subTitle"/>
          </p:nvPr>
        </p:nvSpPr>
        <p:spPr>
          <a:xfrm>
            <a:off x="1104250" y="910525"/>
            <a:ext cx="6410700" cy="639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Three Main Types of Outbound Media:</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2930" name="Google Shape;2930;p102"/>
          <p:cNvSpPr txBox="1"/>
          <p:nvPr>
            <p:ph idx="4" type="title"/>
          </p:nvPr>
        </p:nvSpPr>
        <p:spPr>
          <a:xfrm>
            <a:off x="4011605"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solidFill>
                <a:schemeClr val="lt1"/>
              </a:solidFill>
            </a:endParaRPr>
          </a:p>
        </p:txBody>
      </p:sp>
      <p:sp>
        <p:nvSpPr>
          <p:cNvPr id="2931" name="Google Shape;2931;p102"/>
          <p:cNvSpPr txBox="1"/>
          <p:nvPr>
            <p:ph idx="6" type="title"/>
          </p:nvPr>
        </p:nvSpPr>
        <p:spPr>
          <a:xfrm>
            <a:off x="6394118" y="2903835"/>
            <a:ext cx="1120800" cy="52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solidFill>
                <a:schemeClr val="lt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5" name="Shape 2935"/>
        <p:cNvGrpSpPr/>
        <p:nvPr/>
      </p:nvGrpSpPr>
      <p:grpSpPr>
        <a:xfrm>
          <a:off x="0" y="0"/>
          <a:ext cx="0" cy="0"/>
          <a:chOff x="0" y="0"/>
          <a:chExt cx="0" cy="0"/>
        </a:xfrm>
      </p:grpSpPr>
      <p:sp>
        <p:nvSpPr>
          <p:cNvPr id="2936" name="Google Shape;2936;p103"/>
          <p:cNvSpPr txBox="1"/>
          <p:nvPr>
            <p:ph type="ctrTitle"/>
          </p:nvPr>
        </p:nvSpPr>
        <p:spPr>
          <a:xfrm>
            <a:off x="1668750" y="244925"/>
            <a:ext cx="6757500" cy="60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FFFFFF"/>
                </a:solidFill>
                <a:latin typeface="Arial"/>
                <a:ea typeface="Arial"/>
                <a:cs typeface="Arial"/>
                <a:sym typeface="Arial"/>
              </a:rPr>
              <a:t>Common Types</a:t>
            </a:r>
            <a:r>
              <a:rPr b="0" lang="en" sz="2400">
                <a:solidFill>
                  <a:srgbClr val="FFFFFF"/>
                </a:solidFill>
                <a:latin typeface="Arial"/>
                <a:ea typeface="Arial"/>
                <a:cs typeface="Arial"/>
                <a:sym typeface="Arial"/>
              </a:rPr>
              <a:t> </a:t>
            </a:r>
            <a:r>
              <a:rPr lang="en" sz="2400">
                <a:solidFill>
                  <a:srgbClr val="FFFFFF"/>
                </a:solidFill>
                <a:latin typeface="Arial"/>
                <a:ea typeface="Arial"/>
                <a:cs typeface="Arial"/>
                <a:sym typeface="Arial"/>
              </a:rPr>
              <a:t>of Inbound Media</a:t>
            </a:r>
            <a:endParaRPr sz="2400">
              <a:solidFill>
                <a:srgbClr val="FFFFFF"/>
              </a:solidFill>
            </a:endParaRPr>
          </a:p>
        </p:txBody>
      </p:sp>
      <p:grpSp>
        <p:nvGrpSpPr>
          <p:cNvPr id="2937" name="Google Shape;2937;p103"/>
          <p:cNvGrpSpPr/>
          <p:nvPr/>
        </p:nvGrpSpPr>
        <p:grpSpPr>
          <a:xfrm>
            <a:off x="4259971" y="1799973"/>
            <a:ext cx="694800" cy="694800"/>
            <a:chOff x="4107600" y="2248135"/>
            <a:chExt cx="694800" cy="694800"/>
          </a:xfrm>
        </p:grpSpPr>
        <p:sp>
          <p:nvSpPr>
            <p:cNvPr id="2938" name="Google Shape;2938;p103"/>
            <p:cNvSpPr/>
            <p:nvPr/>
          </p:nvSpPr>
          <p:spPr>
            <a:xfrm>
              <a:off x="4107600" y="2248135"/>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39" name="Google Shape;2939;p103"/>
            <p:cNvGrpSpPr/>
            <p:nvPr/>
          </p:nvGrpSpPr>
          <p:grpSpPr>
            <a:xfrm>
              <a:off x="4281071" y="2421495"/>
              <a:ext cx="347872" cy="348088"/>
              <a:chOff x="5049725" y="2027900"/>
              <a:chExt cx="481750" cy="481850"/>
            </a:xfrm>
          </p:grpSpPr>
          <p:sp>
            <p:nvSpPr>
              <p:cNvPr id="2940" name="Google Shape;2940;p103"/>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41" name="Google Shape;2941;p103"/>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42" name="Google Shape;2942;p103"/>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43" name="Google Shape;2943;p103"/>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44" name="Google Shape;2944;p103"/>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45" name="Google Shape;2945;p103"/>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46" name="Google Shape;2946;p103"/>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47" name="Google Shape;2947;p103"/>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2948" name="Google Shape;2948;p103"/>
          <p:cNvGrpSpPr/>
          <p:nvPr/>
        </p:nvGrpSpPr>
        <p:grpSpPr>
          <a:xfrm>
            <a:off x="5119933" y="1799973"/>
            <a:ext cx="694800" cy="694800"/>
            <a:chOff x="4802400" y="2248135"/>
            <a:chExt cx="694800" cy="694800"/>
          </a:xfrm>
        </p:grpSpPr>
        <p:sp>
          <p:nvSpPr>
            <p:cNvPr id="2949" name="Google Shape;2949;p103"/>
            <p:cNvSpPr/>
            <p:nvPr/>
          </p:nvSpPr>
          <p:spPr>
            <a:xfrm>
              <a:off x="4802400" y="22481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50" name="Google Shape;2950;p103"/>
            <p:cNvGrpSpPr/>
            <p:nvPr/>
          </p:nvGrpSpPr>
          <p:grpSpPr>
            <a:xfrm>
              <a:off x="4991122" y="2416204"/>
              <a:ext cx="305133" cy="371728"/>
              <a:chOff x="3907325" y="2620775"/>
              <a:chExt cx="395250" cy="481825"/>
            </a:xfrm>
          </p:grpSpPr>
          <p:sp>
            <p:nvSpPr>
              <p:cNvPr id="2951" name="Google Shape;2951;p103"/>
              <p:cNvSpPr/>
              <p:nvPr/>
            </p:nvSpPr>
            <p:spPr>
              <a:xfrm>
                <a:off x="3907325" y="3016975"/>
                <a:ext cx="74550" cy="56475"/>
              </a:xfrm>
              <a:custGeom>
                <a:rect b="b" l="l" r="r" t="t"/>
                <a:pathLst>
                  <a:path extrusionOk="0" h="2259" w="2982">
                    <a:moveTo>
                      <a:pt x="1" y="0"/>
                    </a:moveTo>
                    <a:lnTo>
                      <a:pt x="1" y="563"/>
                    </a:lnTo>
                    <a:cubicBezTo>
                      <a:pt x="1" y="1500"/>
                      <a:pt x="756" y="2256"/>
                      <a:pt x="1693" y="2259"/>
                    </a:cubicBezTo>
                    <a:lnTo>
                      <a:pt x="2982" y="2259"/>
                    </a:lnTo>
                    <a:cubicBezTo>
                      <a:pt x="2711" y="1527"/>
                      <a:pt x="2515" y="768"/>
                      <a:pt x="24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52" name="Google Shape;2952;p103"/>
              <p:cNvSpPr/>
              <p:nvPr/>
            </p:nvSpPr>
            <p:spPr>
              <a:xfrm>
                <a:off x="3907325" y="2705450"/>
                <a:ext cx="282325" cy="283325"/>
              </a:xfrm>
              <a:custGeom>
                <a:rect b="b" l="l" r="r" t="t"/>
                <a:pathLst>
                  <a:path extrusionOk="0" h="11333" w="11293">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53" name="Google Shape;2953;p103"/>
              <p:cNvSpPr/>
              <p:nvPr/>
            </p:nvSpPr>
            <p:spPr>
              <a:xfrm>
                <a:off x="3907325" y="2620775"/>
                <a:ext cx="282325" cy="56475"/>
              </a:xfrm>
              <a:custGeom>
                <a:rect b="b" l="l" r="r" t="t"/>
                <a:pathLst>
                  <a:path extrusionOk="0" h="2259" w="11293">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54" name="Google Shape;2954;p103"/>
              <p:cNvSpPr/>
              <p:nvPr/>
            </p:nvSpPr>
            <p:spPr>
              <a:xfrm>
                <a:off x="3992025" y="2762900"/>
                <a:ext cx="310550" cy="339700"/>
              </a:xfrm>
              <a:custGeom>
                <a:rect b="b" l="l" r="r" t="t"/>
                <a:pathLst>
                  <a:path extrusionOk="0" h="13588" w="12422">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2955" name="Google Shape;2955;p103"/>
          <p:cNvGrpSpPr/>
          <p:nvPr/>
        </p:nvGrpSpPr>
        <p:grpSpPr>
          <a:xfrm>
            <a:off x="5119933" y="3384498"/>
            <a:ext cx="694800" cy="694800"/>
            <a:chOff x="4802388" y="2942960"/>
            <a:chExt cx="694800" cy="694800"/>
          </a:xfrm>
        </p:grpSpPr>
        <p:sp>
          <p:nvSpPr>
            <p:cNvPr id="2956" name="Google Shape;2956;p103"/>
            <p:cNvSpPr/>
            <p:nvPr/>
          </p:nvSpPr>
          <p:spPr>
            <a:xfrm>
              <a:off x="4802388" y="2942960"/>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57" name="Google Shape;2957;p103"/>
            <p:cNvGrpSpPr/>
            <p:nvPr/>
          </p:nvGrpSpPr>
          <p:grpSpPr>
            <a:xfrm>
              <a:off x="4964459" y="3127685"/>
              <a:ext cx="358441" cy="353561"/>
              <a:chOff x="2084100" y="4400250"/>
              <a:chExt cx="486550" cy="479925"/>
            </a:xfrm>
          </p:grpSpPr>
          <p:sp>
            <p:nvSpPr>
              <p:cNvPr id="2958" name="Google Shape;2958;p103"/>
              <p:cNvSpPr/>
              <p:nvPr/>
            </p:nvSpPr>
            <p:spPr>
              <a:xfrm>
                <a:off x="2084100" y="4652250"/>
                <a:ext cx="105325" cy="90050"/>
              </a:xfrm>
              <a:custGeom>
                <a:rect b="b" l="l" r="r" t="t"/>
                <a:pathLst>
                  <a:path extrusionOk="0" h="3602" w="4213">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59" name="Google Shape;2959;p103"/>
              <p:cNvSpPr/>
              <p:nvPr/>
            </p:nvSpPr>
            <p:spPr>
              <a:xfrm>
                <a:off x="2372575" y="4644175"/>
                <a:ext cx="175875" cy="226275"/>
              </a:xfrm>
              <a:custGeom>
                <a:rect b="b" l="l" r="r" t="t"/>
                <a:pathLst>
                  <a:path extrusionOk="0" h="9051" w="7035">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60" name="Google Shape;2960;p103"/>
              <p:cNvSpPr/>
              <p:nvPr/>
            </p:nvSpPr>
            <p:spPr>
              <a:xfrm>
                <a:off x="2093950" y="4419400"/>
                <a:ext cx="228500" cy="174750"/>
              </a:xfrm>
              <a:custGeom>
                <a:rect b="b" l="l" r="r" t="t"/>
                <a:pathLst>
                  <a:path extrusionOk="0" h="6990" w="914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61" name="Google Shape;2961;p103"/>
              <p:cNvSpPr/>
              <p:nvPr/>
            </p:nvSpPr>
            <p:spPr>
              <a:xfrm>
                <a:off x="2224425" y="4777500"/>
                <a:ext cx="90425" cy="102675"/>
              </a:xfrm>
              <a:custGeom>
                <a:rect b="b" l="l" r="r" t="t"/>
                <a:pathLst>
                  <a:path extrusionOk="0" h="4107" w="3617">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62" name="Google Shape;2962;p103"/>
              <p:cNvSpPr/>
              <p:nvPr/>
            </p:nvSpPr>
            <p:spPr>
              <a:xfrm>
                <a:off x="2454100" y="4400250"/>
                <a:ext cx="116550" cy="107300"/>
              </a:xfrm>
              <a:custGeom>
                <a:rect b="b" l="l" r="r" t="t"/>
                <a:pathLst>
                  <a:path extrusionOk="0" h="4292" w="4662">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63" name="Google Shape;2963;p103"/>
              <p:cNvSpPr/>
              <p:nvPr/>
            </p:nvSpPr>
            <p:spPr>
              <a:xfrm>
                <a:off x="2152975" y="4431500"/>
                <a:ext cx="381925" cy="377725"/>
              </a:xfrm>
              <a:custGeom>
                <a:rect b="b" l="l" r="r" t="t"/>
                <a:pathLst>
                  <a:path extrusionOk="0" h="15109" w="15277">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2964" name="Google Shape;2964;p103"/>
          <p:cNvGrpSpPr/>
          <p:nvPr/>
        </p:nvGrpSpPr>
        <p:grpSpPr>
          <a:xfrm>
            <a:off x="4259971" y="3384498"/>
            <a:ext cx="694800" cy="694800"/>
            <a:chOff x="4107600" y="2942935"/>
            <a:chExt cx="694800" cy="694800"/>
          </a:xfrm>
        </p:grpSpPr>
        <p:sp>
          <p:nvSpPr>
            <p:cNvPr id="2965" name="Google Shape;2965;p103"/>
            <p:cNvSpPr/>
            <p:nvPr/>
          </p:nvSpPr>
          <p:spPr>
            <a:xfrm>
              <a:off x="4107600" y="29429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66" name="Google Shape;2966;p103"/>
            <p:cNvGrpSpPr/>
            <p:nvPr/>
          </p:nvGrpSpPr>
          <p:grpSpPr>
            <a:xfrm>
              <a:off x="4259211" y="3108702"/>
              <a:ext cx="391592" cy="391531"/>
              <a:chOff x="2685825" y="840375"/>
              <a:chExt cx="481900" cy="481825"/>
            </a:xfrm>
          </p:grpSpPr>
          <p:sp>
            <p:nvSpPr>
              <p:cNvPr id="2967" name="Google Shape;2967;p103"/>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68" name="Google Shape;2968;p103"/>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sp>
        <p:nvSpPr>
          <p:cNvPr id="2969" name="Google Shape;2969;p103"/>
          <p:cNvSpPr txBox="1"/>
          <p:nvPr>
            <p:ph idx="1" type="subTitle"/>
          </p:nvPr>
        </p:nvSpPr>
        <p:spPr>
          <a:xfrm>
            <a:off x="1547222" y="2005125"/>
            <a:ext cx="2515200" cy="972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a:t>01</a:t>
            </a:r>
            <a:endParaRPr/>
          </a:p>
        </p:txBody>
      </p:sp>
      <p:sp>
        <p:nvSpPr>
          <p:cNvPr id="2970" name="Google Shape;2970;p103"/>
          <p:cNvSpPr txBox="1"/>
          <p:nvPr>
            <p:ph idx="3" type="subTitle"/>
          </p:nvPr>
        </p:nvSpPr>
        <p:spPr>
          <a:xfrm>
            <a:off x="1668750" y="1384800"/>
            <a:ext cx="2394000" cy="7431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sz="2200">
                <a:solidFill>
                  <a:schemeClr val="dk2"/>
                </a:solidFill>
              </a:rPr>
              <a:t>Online Search</a:t>
            </a:r>
            <a:endParaRPr sz="2200">
              <a:solidFill>
                <a:schemeClr val="dk2"/>
              </a:solidFill>
            </a:endParaRPr>
          </a:p>
        </p:txBody>
      </p:sp>
      <p:sp>
        <p:nvSpPr>
          <p:cNvPr id="2971" name="Google Shape;2971;p103"/>
          <p:cNvSpPr txBox="1"/>
          <p:nvPr>
            <p:ph idx="5" type="subTitle"/>
          </p:nvPr>
        </p:nvSpPr>
        <p:spPr>
          <a:xfrm>
            <a:off x="6012098" y="2006550"/>
            <a:ext cx="2515200" cy="972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2972" name="Google Shape;2972;p103"/>
          <p:cNvSpPr txBox="1"/>
          <p:nvPr>
            <p:ph idx="7" type="subTitle"/>
          </p:nvPr>
        </p:nvSpPr>
        <p:spPr>
          <a:xfrm>
            <a:off x="6012089" y="1631317"/>
            <a:ext cx="2186700" cy="498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200">
                <a:solidFill>
                  <a:schemeClr val="dk2"/>
                </a:solidFill>
              </a:rPr>
              <a:t>Personal Interaction</a:t>
            </a:r>
            <a:endParaRPr sz="2200">
              <a:solidFill>
                <a:schemeClr val="dk2"/>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6" name="Shape 2976"/>
        <p:cNvGrpSpPr/>
        <p:nvPr/>
      </p:nvGrpSpPr>
      <p:grpSpPr>
        <a:xfrm>
          <a:off x="0" y="0"/>
          <a:ext cx="0" cy="0"/>
          <a:chOff x="0" y="0"/>
          <a:chExt cx="0" cy="0"/>
        </a:xfrm>
      </p:grpSpPr>
      <p:sp>
        <p:nvSpPr>
          <p:cNvPr id="2977" name="Google Shape;2977;p104"/>
          <p:cNvSpPr txBox="1"/>
          <p:nvPr>
            <p:ph type="ctrTitle"/>
          </p:nvPr>
        </p:nvSpPr>
        <p:spPr>
          <a:xfrm>
            <a:off x="1668750" y="244925"/>
            <a:ext cx="6757500" cy="60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FFFFFF"/>
                </a:solidFill>
                <a:latin typeface="Arial"/>
                <a:ea typeface="Arial"/>
                <a:cs typeface="Arial"/>
                <a:sym typeface="Arial"/>
              </a:rPr>
              <a:t>Common Types of Inbound Media</a:t>
            </a:r>
            <a:endParaRPr sz="2400">
              <a:solidFill>
                <a:srgbClr val="FFFFFF"/>
              </a:solidFill>
            </a:endParaRPr>
          </a:p>
          <a:p>
            <a:pPr indent="0" lvl="0" marL="0" rtl="0" algn="ctr">
              <a:spcBef>
                <a:spcPts val="0"/>
              </a:spcBef>
              <a:spcAft>
                <a:spcPts val="0"/>
              </a:spcAft>
              <a:buNone/>
            </a:pPr>
            <a:r>
              <a:t/>
            </a:r>
            <a:endParaRPr sz="1100">
              <a:solidFill>
                <a:srgbClr val="000000"/>
              </a:solidFill>
              <a:latin typeface="Arial"/>
              <a:ea typeface="Arial"/>
              <a:cs typeface="Arial"/>
              <a:sym typeface="Arial"/>
            </a:endParaRPr>
          </a:p>
        </p:txBody>
      </p:sp>
      <p:grpSp>
        <p:nvGrpSpPr>
          <p:cNvPr id="2978" name="Google Shape;2978;p104"/>
          <p:cNvGrpSpPr/>
          <p:nvPr/>
        </p:nvGrpSpPr>
        <p:grpSpPr>
          <a:xfrm>
            <a:off x="4259971" y="1799973"/>
            <a:ext cx="694800" cy="694800"/>
            <a:chOff x="4107600" y="2248135"/>
            <a:chExt cx="694800" cy="694800"/>
          </a:xfrm>
        </p:grpSpPr>
        <p:sp>
          <p:nvSpPr>
            <p:cNvPr id="2979" name="Google Shape;2979;p104"/>
            <p:cNvSpPr/>
            <p:nvPr/>
          </p:nvSpPr>
          <p:spPr>
            <a:xfrm>
              <a:off x="4107600" y="2248135"/>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80" name="Google Shape;2980;p104"/>
            <p:cNvGrpSpPr/>
            <p:nvPr/>
          </p:nvGrpSpPr>
          <p:grpSpPr>
            <a:xfrm>
              <a:off x="4281071" y="2421495"/>
              <a:ext cx="347872" cy="348088"/>
              <a:chOff x="5049725" y="2027900"/>
              <a:chExt cx="481750" cy="481850"/>
            </a:xfrm>
          </p:grpSpPr>
          <p:sp>
            <p:nvSpPr>
              <p:cNvPr id="2981" name="Google Shape;2981;p104"/>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82" name="Google Shape;2982;p104"/>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83" name="Google Shape;2983;p104"/>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84" name="Google Shape;2984;p104"/>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85" name="Google Shape;2985;p104"/>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86" name="Google Shape;2986;p104"/>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87" name="Google Shape;2987;p104"/>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88" name="Google Shape;2988;p104"/>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2989" name="Google Shape;2989;p104"/>
          <p:cNvGrpSpPr/>
          <p:nvPr/>
        </p:nvGrpSpPr>
        <p:grpSpPr>
          <a:xfrm>
            <a:off x="5119933" y="1799973"/>
            <a:ext cx="694800" cy="694800"/>
            <a:chOff x="4802400" y="2248135"/>
            <a:chExt cx="694800" cy="694800"/>
          </a:xfrm>
        </p:grpSpPr>
        <p:sp>
          <p:nvSpPr>
            <p:cNvPr id="2990" name="Google Shape;2990;p104"/>
            <p:cNvSpPr/>
            <p:nvPr/>
          </p:nvSpPr>
          <p:spPr>
            <a:xfrm>
              <a:off x="4802400" y="22481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91" name="Google Shape;2991;p104"/>
            <p:cNvGrpSpPr/>
            <p:nvPr/>
          </p:nvGrpSpPr>
          <p:grpSpPr>
            <a:xfrm>
              <a:off x="4991122" y="2416204"/>
              <a:ext cx="305133" cy="371728"/>
              <a:chOff x="3907325" y="2620775"/>
              <a:chExt cx="395250" cy="481825"/>
            </a:xfrm>
          </p:grpSpPr>
          <p:sp>
            <p:nvSpPr>
              <p:cNvPr id="2992" name="Google Shape;2992;p104"/>
              <p:cNvSpPr/>
              <p:nvPr/>
            </p:nvSpPr>
            <p:spPr>
              <a:xfrm>
                <a:off x="3907325" y="3016975"/>
                <a:ext cx="74550" cy="56475"/>
              </a:xfrm>
              <a:custGeom>
                <a:rect b="b" l="l" r="r" t="t"/>
                <a:pathLst>
                  <a:path extrusionOk="0" h="2259" w="2982">
                    <a:moveTo>
                      <a:pt x="1" y="0"/>
                    </a:moveTo>
                    <a:lnTo>
                      <a:pt x="1" y="563"/>
                    </a:lnTo>
                    <a:cubicBezTo>
                      <a:pt x="1" y="1500"/>
                      <a:pt x="756" y="2256"/>
                      <a:pt x="1693" y="2259"/>
                    </a:cubicBezTo>
                    <a:lnTo>
                      <a:pt x="2982" y="2259"/>
                    </a:lnTo>
                    <a:cubicBezTo>
                      <a:pt x="2711" y="1527"/>
                      <a:pt x="2515" y="768"/>
                      <a:pt x="24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93" name="Google Shape;2993;p104"/>
              <p:cNvSpPr/>
              <p:nvPr/>
            </p:nvSpPr>
            <p:spPr>
              <a:xfrm>
                <a:off x="3907325" y="2705450"/>
                <a:ext cx="282325" cy="283325"/>
              </a:xfrm>
              <a:custGeom>
                <a:rect b="b" l="l" r="r" t="t"/>
                <a:pathLst>
                  <a:path extrusionOk="0" h="11333" w="11293">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94" name="Google Shape;2994;p104"/>
              <p:cNvSpPr/>
              <p:nvPr/>
            </p:nvSpPr>
            <p:spPr>
              <a:xfrm>
                <a:off x="3907325" y="2620775"/>
                <a:ext cx="282325" cy="56475"/>
              </a:xfrm>
              <a:custGeom>
                <a:rect b="b" l="l" r="r" t="t"/>
                <a:pathLst>
                  <a:path extrusionOk="0" h="2259" w="11293">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995" name="Google Shape;2995;p104"/>
              <p:cNvSpPr/>
              <p:nvPr/>
            </p:nvSpPr>
            <p:spPr>
              <a:xfrm>
                <a:off x="3992025" y="2762900"/>
                <a:ext cx="310550" cy="339700"/>
              </a:xfrm>
              <a:custGeom>
                <a:rect b="b" l="l" r="r" t="t"/>
                <a:pathLst>
                  <a:path extrusionOk="0" h="13588" w="12422">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2996" name="Google Shape;2996;p104"/>
          <p:cNvGrpSpPr/>
          <p:nvPr/>
        </p:nvGrpSpPr>
        <p:grpSpPr>
          <a:xfrm>
            <a:off x="5119933" y="3384498"/>
            <a:ext cx="694800" cy="694800"/>
            <a:chOff x="4802388" y="2942960"/>
            <a:chExt cx="694800" cy="694800"/>
          </a:xfrm>
        </p:grpSpPr>
        <p:sp>
          <p:nvSpPr>
            <p:cNvPr id="2997" name="Google Shape;2997;p104"/>
            <p:cNvSpPr/>
            <p:nvPr/>
          </p:nvSpPr>
          <p:spPr>
            <a:xfrm>
              <a:off x="4802388" y="2942960"/>
              <a:ext cx="694800" cy="6948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98" name="Google Shape;2998;p104"/>
            <p:cNvGrpSpPr/>
            <p:nvPr/>
          </p:nvGrpSpPr>
          <p:grpSpPr>
            <a:xfrm>
              <a:off x="4964459" y="3127685"/>
              <a:ext cx="358441" cy="353561"/>
              <a:chOff x="2084100" y="4400250"/>
              <a:chExt cx="486550" cy="479925"/>
            </a:xfrm>
          </p:grpSpPr>
          <p:sp>
            <p:nvSpPr>
              <p:cNvPr id="2999" name="Google Shape;2999;p104"/>
              <p:cNvSpPr/>
              <p:nvPr/>
            </p:nvSpPr>
            <p:spPr>
              <a:xfrm>
                <a:off x="2084100" y="4652250"/>
                <a:ext cx="105325" cy="90050"/>
              </a:xfrm>
              <a:custGeom>
                <a:rect b="b" l="l" r="r" t="t"/>
                <a:pathLst>
                  <a:path extrusionOk="0" h="3602" w="4213">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000" name="Google Shape;3000;p104"/>
              <p:cNvSpPr/>
              <p:nvPr/>
            </p:nvSpPr>
            <p:spPr>
              <a:xfrm>
                <a:off x="2372575" y="4644175"/>
                <a:ext cx="175875" cy="226275"/>
              </a:xfrm>
              <a:custGeom>
                <a:rect b="b" l="l" r="r" t="t"/>
                <a:pathLst>
                  <a:path extrusionOk="0" h="9051" w="7035">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001" name="Google Shape;3001;p104"/>
              <p:cNvSpPr/>
              <p:nvPr/>
            </p:nvSpPr>
            <p:spPr>
              <a:xfrm>
                <a:off x="2093950" y="4419400"/>
                <a:ext cx="228500" cy="174750"/>
              </a:xfrm>
              <a:custGeom>
                <a:rect b="b" l="l" r="r" t="t"/>
                <a:pathLst>
                  <a:path extrusionOk="0" h="6990" w="914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002" name="Google Shape;3002;p104"/>
              <p:cNvSpPr/>
              <p:nvPr/>
            </p:nvSpPr>
            <p:spPr>
              <a:xfrm>
                <a:off x="2224425" y="4777500"/>
                <a:ext cx="90425" cy="102675"/>
              </a:xfrm>
              <a:custGeom>
                <a:rect b="b" l="l" r="r" t="t"/>
                <a:pathLst>
                  <a:path extrusionOk="0" h="4107" w="3617">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003" name="Google Shape;3003;p104"/>
              <p:cNvSpPr/>
              <p:nvPr/>
            </p:nvSpPr>
            <p:spPr>
              <a:xfrm>
                <a:off x="2454100" y="4400250"/>
                <a:ext cx="116550" cy="107300"/>
              </a:xfrm>
              <a:custGeom>
                <a:rect b="b" l="l" r="r" t="t"/>
                <a:pathLst>
                  <a:path extrusionOk="0" h="4292" w="4662">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004" name="Google Shape;3004;p104"/>
              <p:cNvSpPr/>
              <p:nvPr/>
            </p:nvSpPr>
            <p:spPr>
              <a:xfrm>
                <a:off x="2152975" y="4431500"/>
                <a:ext cx="381925" cy="377725"/>
              </a:xfrm>
              <a:custGeom>
                <a:rect b="b" l="l" r="r" t="t"/>
                <a:pathLst>
                  <a:path extrusionOk="0" h="15109" w="15277">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grpSp>
        <p:nvGrpSpPr>
          <p:cNvPr id="3005" name="Google Shape;3005;p104"/>
          <p:cNvGrpSpPr/>
          <p:nvPr/>
        </p:nvGrpSpPr>
        <p:grpSpPr>
          <a:xfrm>
            <a:off x="4259971" y="3384498"/>
            <a:ext cx="694800" cy="694800"/>
            <a:chOff x="4107600" y="2942935"/>
            <a:chExt cx="694800" cy="694800"/>
          </a:xfrm>
        </p:grpSpPr>
        <p:sp>
          <p:nvSpPr>
            <p:cNvPr id="3006" name="Google Shape;3006;p104"/>
            <p:cNvSpPr/>
            <p:nvPr/>
          </p:nvSpPr>
          <p:spPr>
            <a:xfrm>
              <a:off x="4107600" y="2942935"/>
              <a:ext cx="694800" cy="694800"/>
            </a:xfrm>
            <a:prstGeom prst="rect">
              <a:avLst/>
            </a:pr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07" name="Google Shape;3007;p104"/>
            <p:cNvGrpSpPr/>
            <p:nvPr/>
          </p:nvGrpSpPr>
          <p:grpSpPr>
            <a:xfrm>
              <a:off x="4259211" y="3108702"/>
              <a:ext cx="391592" cy="391531"/>
              <a:chOff x="2685825" y="840375"/>
              <a:chExt cx="481900" cy="481825"/>
            </a:xfrm>
          </p:grpSpPr>
          <p:sp>
            <p:nvSpPr>
              <p:cNvPr id="3008" name="Google Shape;3008;p104"/>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009" name="Google Shape;3009;p104"/>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sp>
        <p:nvSpPr>
          <p:cNvPr id="3010" name="Google Shape;3010;p104"/>
          <p:cNvSpPr txBox="1"/>
          <p:nvPr>
            <p:ph idx="1" type="subTitle"/>
          </p:nvPr>
        </p:nvSpPr>
        <p:spPr>
          <a:xfrm>
            <a:off x="1547222" y="2005125"/>
            <a:ext cx="2515200" cy="972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a:t>03</a:t>
            </a:r>
            <a:endParaRPr/>
          </a:p>
        </p:txBody>
      </p:sp>
      <p:sp>
        <p:nvSpPr>
          <p:cNvPr id="3011" name="Google Shape;3011;p104"/>
          <p:cNvSpPr txBox="1"/>
          <p:nvPr>
            <p:ph idx="2" type="subTitle"/>
          </p:nvPr>
        </p:nvSpPr>
        <p:spPr>
          <a:xfrm>
            <a:off x="1547222" y="3501925"/>
            <a:ext cx="2515200" cy="972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a:t>05</a:t>
            </a:r>
            <a:endParaRPr/>
          </a:p>
        </p:txBody>
      </p:sp>
      <p:sp>
        <p:nvSpPr>
          <p:cNvPr id="3012" name="Google Shape;3012;p104"/>
          <p:cNvSpPr txBox="1"/>
          <p:nvPr>
            <p:ph idx="3" type="subTitle"/>
          </p:nvPr>
        </p:nvSpPr>
        <p:spPr>
          <a:xfrm>
            <a:off x="1450725" y="1290575"/>
            <a:ext cx="2612100" cy="8373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sz="2200">
                <a:solidFill>
                  <a:schemeClr val="dk2"/>
                </a:solidFill>
              </a:rPr>
              <a:t>Phone Communication</a:t>
            </a:r>
            <a:endParaRPr sz="2200">
              <a:solidFill>
                <a:schemeClr val="dk2"/>
              </a:solidFill>
            </a:endParaRPr>
          </a:p>
        </p:txBody>
      </p:sp>
      <p:sp>
        <p:nvSpPr>
          <p:cNvPr id="3013" name="Google Shape;3013;p104"/>
          <p:cNvSpPr txBox="1"/>
          <p:nvPr>
            <p:ph idx="4" type="subTitle"/>
          </p:nvPr>
        </p:nvSpPr>
        <p:spPr>
          <a:xfrm>
            <a:off x="1875989" y="3126708"/>
            <a:ext cx="2186700" cy="4980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sz="2200">
                <a:solidFill>
                  <a:schemeClr val="dk2"/>
                </a:solidFill>
              </a:rPr>
              <a:t>Mail &amp; Email</a:t>
            </a:r>
            <a:endParaRPr sz="2200">
              <a:solidFill>
                <a:schemeClr val="dk2"/>
              </a:solidFill>
            </a:endParaRPr>
          </a:p>
        </p:txBody>
      </p:sp>
      <p:sp>
        <p:nvSpPr>
          <p:cNvPr id="3014" name="Google Shape;3014;p104"/>
          <p:cNvSpPr txBox="1"/>
          <p:nvPr>
            <p:ph idx="5" type="subTitle"/>
          </p:nvPr>
        </p:nvSpPr>
        <p:spPr>
          <a:xfrm>
            <a:off x="6012098" y="2006550"/>
            <a:ext cx="2515200" cy="972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04</a:t>
            </a:r>
            <a:endParaRPr/>
          </a:p>
        </p:txBody>
      </p:sp>
      <p:sp>
        <p:nvSpPr>
          <p:cNvPr id="3015" name="Google Shape;3015;p104"/>
          <p:cNvSpPr txBox="1"/>
          <p:nvPr>
            <p:ph idx="7" type="subTitle"/>
          </p:nvPr>
        </p:nvSpPr>
        <p:spPr>
          <a:xfrm>
            <a:off x="6012089" y="1631317"/>
            <a:ext cx="2186700" cy="498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200">
                <a:solidFill>
                  <a:schemeClr val="dk2"/>
                </a:solidFill>
              </a:rPr>
              <a:t>Online Interactive Forums</a:t>
            </a:r>
            <a:endParaRPr sz="2200">
              <a:solidFill>
                <a:schemeClr val="dk2"/>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9" name="Shape 3019"/>
        <p:cNvGrpSpPr/>
        <p:nvPr/>
      </p:nvGrpSpPr>
      <p:grpSpPr>
        <a:xfrm>
          <a:off x="0" y="0"/>
          <a:ext cx="0" cy="0"/>
          <a:chOff x="0" y="0"/>
          <a:chExt cx="0" cy="0"/>
        </a:xfrm>
      </p:grpSpPr>
      <p:sp>
        <p:nvSpPr>
          <p:cNvPr id="3020" name="Google Shape;3020;p105"/>
          <p:cNvSpPr txBox="1"/>
          <p:nvPr>
            <p:ph type="ctrTitle"/>
          </p:nvPr>
        </p:nvSpPr>
        <p:spPr>
          <a:xfrm>
            <a:off x="329700" y="734775"/>
            <a:ext cx="7913100" cy="4022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solidFill>
                  <a:srgbClr val="FFFFFF"/>
                </a:solidFill>
              </a:rPr>
              <a:t>In Summary</a:t>
            </a:r>
            <a:endParaRPr sz="2400">
              <a:solidFill>
                <a:srgbClr val="FFFFFF"/>
              </a:solidFill>
            </a:endParaRPr>
          </a:p>
          <a:p>
            <a:pPr indent="12700" lvl="0" marL="0" rtl="0" algn="just">
              <a:lnSpc>
                <a:spcPct val="115000"/>
              </a:lnSpc>
              <a:spcBef>
                <a:spcPts val="1200"/>
              </a:spcBef>
              <a:spcAft>
                <a:spcPts val="0"/>
              </a:spcAft>
              <a:buNone/>
            </a:pPr>
            <a:r>
              <a:rPr b="0" lang="en" sz="1600">
                <a:solidFill>
                  <a:srgbClr val="FFFFFF"/>
                </a:solidFill>
                <a:latin typeface="Arial"/>
                <a:ea typeface="Arial"/>
                <a:cs typeface="Arial"/>
                <a:sym typeface="Arial"/>
              </a:rPr>
              <a:t>This lecture placed greater emphasis on the value of consumer communication in maintaining a consistent level of competitiveness in a dynamic business environment. Marketing communication is a business strategy that aims to create right messages for the intended and potential customers using the right promotional medium within an ideal time frame in order to satisfy the following intentions of the organizations such as: </a:t>
            </a:r>
            <a:r>
              <a:rPr b="0" i="1" lang="en" sz="1600">
                <a:solidFill>
                  <a:srgbClr val="FFFFFF"/>
                </a:solidFill>
                <a:latin typeface="Arial"/>
                <a:ea typeface="Arial"/>
                <a:cs typeface="Arial"/>
                <a:sym typeface="Arial"/>
              </a:rPr>
              <a:t>(a) the spread of awareness among intended buyers; (b) improvement in the rate of customer retained and strengthened company's upselling activities; (c) building customer trust and loyalty. </a:t>
            </a:r>
            <a:r>
              <a:rPr b="0" lang="en" sz="1600">
                <a:solidFill>
                  <a:srgbClr val="FFFFFF"/>
                </a:solidFill>
                <a:latin typeface="Arial"/>
                <a:ea typeface="Arial"/>
                <a:cs typeface="Arial"/>
                <a:sym typeface="Arial"/>
              </a:rPr>
              <a:t>Creating promotional noises is imperative should the organization aim to create retention and customer appeal. </a:t>
            </a:r>
            <a:endParaRPr b="0" sz="1600">
              <a:solidFill>
                <a:srgbClr val="FFFFFF"/>
              </a:solidFill>
              <a:latin typeface="Arial"/>
              <a:ea typeface="Arial"/>
              <a:cs typeface="Arial"/>
              <a:sym typeface="Arial"/>
            </a:endParaRPr>
          </a:p>
          <a:p>
            <a:pPr indent="0" lvl="0" marL="0" rtl="0" algn="ctr">
              <a:spcBef>
                <a:spcPts val="1200"/>
              </a:spcBef>
              <a:spcAft>
                <a:spcPts val="0"/>
              </a:spcAft>
              <a:buNone/>
            </a:pPr>
            <a:r>
              <a:t/>
            </a:r>
            <a:endParaRPr sz="1800"/>
          </a:p>
          <a:p>
            <a:pPr indent="0" lvl="0" marL="0" rtl="0" algn="ctr">
              <a:spcBef>
                <a:spcPts val="0"/>
              </a:spcBef>
              <a:spcAft>
                <a:spcPts val="0"/>
              </a:spcAft>
              <a:buNone/>
            </a:pPr>
            <a:r>
              <a:t/>
            </a:r>
            <a:endParaRPr sz="1800"/>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4" name="Shape 3024"/>
        <p:cNvGrpSpPr/>
        <p:nvPr/>
      </p:nvGrpSpPr>
      <p:grpSpPr>
        <a:xfrm>
          <a:off x="0" y="0"/>
          <a:ext cx="0" cy="0"/>
          <a:chOff x="0" y="0"/>
          <a:chExt cx="0" cy="0"/>
        </a:xfrm>
      </p:grpSpPr>
      <p:sp>
        <p:nvSpPr>
          <p:cNvPr id="3025" name="Google Shape;3025;p106"/>
          <p:cNvSpPr txBox="1"/>
          <p:nvPr>
            <p:ph type="ctrTitle"/>
          </p:nvPr>
        </p:nvSpPr>
        <p:spPr>
          <a:xfrm>
            <a:off x="329700" y="2618850"/>
            <a:ext cx="8403000" cy="2524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rPr lang="en" sz="2400">
                <a:solidFill>
                  <a:srgbClr val="FFFFFF"/>
                </a:solidFill>
              </a:rPr>
              <a:t>In Summary</a:t>
            </a:r>
            <a:endParaRPr sz="2400"/>
          </a:p>
          <a:p>
            <a:pPr indent="12700" lvl="0" marL="0" rtl="0" algn="just">
              <a:lnSpc>
                <a:spcPct val="115000"/>
              </a:lnSpc>
              <a:spcBef>
                <a:spcPts val="1200"/>
              </a:spcBef>
              <a:spcAft>
                <a:spcPts val="0"/>
              </a:spcAft>
              <a:buNone/>
            </a:pPr>
            <a:r>
              <a:rPr i="1" lang="en" sz="1800">
                <a:solidFill>
                  <a:srgbClr val="FFFFFF"/>
                </a:solidFill>
                <a:latin typeface="Arial"/>
                <a:ea typeface="Arial"/>
                <a:cs typeface="Arial"/>
                <a:sym typeface="Arial"/>
              </a:rPr>
              <a:t>Advertising</a:t>
            </a:r>
            <a:r>
              <a:rPr b="0" i="1" lang="en" sz="1800">
                <a:solidFill>
                  <a:srgbClr val="FFFFFF"/>
                </a:solidFill>
                <a:latin typeface="Arial"/>
                <a:ea typeface="Arial"/>
                <a:cs typeface="Arial"/>
                <a:sym typeface="Arial"/>
              </a:rPr>
              <a:t> </a:t>
            </a:r>
            <a:r>
              <a:rPr b="0" lang="en" sz="1800">
                <a:solidFill>
                  <a:srgbClr val="FFFFFF"/>
                </a:solidFill>
                <a:latin typeface="Arial"/>
                <a:ea typeface="Arial"/>
                <a:cs typeface="Arial"/>
                <a:sym typeface="Arial"/>
              </a:rPr>
              <a:t>is one of the most important elements of IMC because of its reach and wider coverage even in a short span of time. Important decisions in advertising must be considered like mission, money, message and media mix to ensure appealing brand message. Since advertising is quite a costly venture, there are various approaches in which the company could base their budget appropriation like: </a:t>
            </a:r>
            <a:r>
              <a:rPr b="0" i="1" lang="en" sz="1800">
                <a:solidFill>
                  <a:srgbClr val="FFFFFF"/>
                </a:solidFill>
                <a:latin typeface="Arial"/>
                <a:ea typeface="Arial"/>
                <a:cs typeface="Arial"/>
                <a:sym typeface="Arial"/>
              </a:rPr>
              <a:t>percent of sales, per unit expenditure, all-you-can-afford, competitive parity, the research approach and the task approach.</a:t>
            </a:r>
            <a:r>
              <a:rPr b="0" lang="en" sz="1800">
                <a:solidFill>
                  <a:srgbClr val="FFFFFF"/>
                </a:solidFill>
                <a:latin typeface="Arial"/>
                <a:ea typeface="Arial"/>
                <a:cs typeface="Arial"/>
                <a:sym typeface="Arial"/>
              </a:rPr>
              <a:t> </a:t>
            </a:r>
            <a:endParaRPr b="0" sz="1800">
              <a:solidFill>
                <a:srgbClr val="FFFFFF"/>
              </a:solidFill>
              <a:latin typeface="Arial"/>
              <a:ea typeface="Arial"/>
              <a:cs typeface="Arial"/>
              <a:sym typeface="Arial"/>
            </a:endParaRPr>
          </a:p>
          <a:p>
            <a:pPr indent="12700" lvl="0" marL="0" rtl="0" algn="just">
              <a:lnSpc>
                <a:spcPct val="115000"/>
              </a:lnSpc>
              <a:spcBef>
                <a:spcPts val="1200"/>
              </a:spcBef>
              <a:spcAft>
                <a:spcPts val="0"/>
              </a:spcAft>
              <a:buNone/>
            </a:pPr>
            <a:r>
              <a:t/>
            </a:r>
            <a:endParaRPr b="0" sz="1100">
              <a:solidFill>
                <a:srgbClr val="000000"/>
              </a:solidFill>
              <a:latin typeface="Arial"/>
              <a:ea typeface="Arial"/>
              <a:cs typeface="Arial"/>
              <a:sym typeface="Arial"/>
            </a:endParaRPr>
          </a:p>
          <a:p>
            <a:pPr indent="0" lvl="0" marL="0" rtl="0" algn="ctr">
              <a:spcBef>
                <a:spcPts val="1200"/>
              </a:spcBef>
              <a:spcAft>
                <a:spcPts val="0"/>
              </a:spcAft>
              <a:buNone/>
            </a:pPr>
            <a:r>
              <a:t/>
            </a:r>
            <a:endParaRPr sz="1800"/>
          </a:p>
          <a:p>
            <a:pPr indent="0" lvl="0" marL="0" rtl="0" algn="ctr">
              <a:spcBef>
                <a:spcPts val="0"/>
              </a:spcBef>
              <a:spcAft>
                <a:spcPts val="0"/>
              </a:spcAft>
              <a:buNone/>
            </a:pPr>
            <a:r>
              <a:t/>
            </a:r>
            <a:endParaRPr sz="1800"/>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9" name="Shape 3029"/>
        <p:cNvGrpSpPr/>
        <p:nvPr/>
      </p:nvGrpSpPr>
      <p:grpSpPr>
        <a:xfrm>
          <a:off x="0" y="0"/>
          <a:ext cx="0" cy="0"/>
          <a:chOff x="0" y="0"/>
          <a:chExt cx="0" cy="0"/>
        </a:xfrm>
      </p:grpSpPr>
      <p:sp>
        <p:nvSpPr>
          <p:cNvPr id="3030" name="Google Shape;3030;p107"/>
          <p:cNvSpPr txBox="1"/>
          <p:nvPr>
            <p:ph type="ctrTitle"/>
          </p:nvPr>
        </p:nvSpPr>
        <p:spPr>
          <a:xfrm>
            <a:off x="329700" y="923200"/>
            <a:ext cx="8469000" cy="4126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solidFill>
                  <a:srgbClr val="FFFFFF"/>
                </a:solidFill>
              </a:rPr>
              <a:t>In Summary</a:t>
            </a:r>
            <a:endParaRPr sz="1400">
              <a:solidFill>
                <a:srgbClr val="FFFFFF"/>
              </a:solidFill>
            </a:endParaRPr>
          </a:p>
          <a:p>
            <a:pPr indent="12700" lvl="0" marL="0" rtl="0" algn="just">
              <a:lnSpc>
                <a:spcPct val="115000"/>
              </a:lnSpc>
              <a:spcBef>
                <a:spcPts val="1200"/>
              </a:spcBef>
              <a:spcAft>
                <a:spcPts val="0"/>
              </a:spcAft>
              <a:buNone/>
            </a:pPr>
            <a:r>
              <a:rPr i="1" lang="en" sz="1400">
                <a:solidFill>
                  <a:srgbClr val="FFFFFF"/>
                </a:solidFill>
                <a:latin typeface="Arial"/>
                <a:ea typeface="Arial"/>
                <a:cs typeface="Arial"/>
                <a:sym typeface="Arial"/>
              </a:rPr>
              <a:t>Sales promotion</a:t>
            </a:r>
            <a:r>
              <a:rPr b="0" lang="en" sz="1400">
                <a:solidFill>
                  <a:srgbClr val="FFFFFF"/>
                </a:solidFill>
                <a:latin typeface="Arial"/>
                <a:ea typeface="Arial"/>
                <a:cs typeface="Arial"/>
                <a:sym typeface="Arial"/>
              </a:rPr>
              <a:t> is another essential element in the integrated marketing communications that is when merged with other elements, advertising, public relations and personal selling activities, will make an effective IMC program. It has </a:t>
            </a:r>
            <a:r>
              <a:rPr lang="en" sz="1400">
                <a:solidFill>
                  <a:srgbClr val="FFFFFF"/>
                </a:solidFill>
                <a:latin typeface="Arial"/>
                <a:ea typeface="Arial"/>
                <a:cs typeface="Arial"/>
                <a:sym typeface="Arial"/>
              </a:rPr>
              <a:t>different objectives</a:t>
            </a:r>
            <a:r>
              <a:rPr b="0" lang="en" sz="1400">
                <a:solidFill>
                  <a:srgbClr val="FFFFFF"/>
                </a:solidFill>
                <a:latin typeface="Arial"/>
                <a:ea typeface="Arial"/>
                <a:cs typeface="Arial"/>
                <a:sym typeface="Arial"/>
              </a:rPr>
              <a:t> such as to induce consumers towards a new product; to encourage customers for continued patronage; reward loyal customers; influence them to buy in bulk and to buy often. </a:t>
            </a:r>
            <a:r>
              <a:rPr lang="en" sz="1400">
                <a:solidFill>
                  <a:srgbClr val="FFFFFF"/>
                </a:solidFill>
                <a:latin typeface="Arial"/>
                <a:ea typeface="Arial"/>
                <a:cs typeface="Arial"/>
                <a:sym typeface="Arial"/>
              </a:rPr>
              <a:t>Sales promotion</a:t>
            </a:r>
            <a:r>
              <a:rPr b="0" lang="en" sz="1400">
                <a:solidFill>
                  <a:srgbClr val="FFFFFF"/>
                </a:solidFill>
                <a:latin typeface="Arial"/>
                <a:ea typeface="Arial"/>
                <a:cs typeface="Arial"/>
                <a:sym typeface="Arial"/>
              </a:rPr>
              <a:t> is also a good defense towards competition and during fluctuating sales. It can be classified between </a:t>
            </a:r>
            <a:r>
              <a:rPr lang="en" sz="1400">
                <a:solidFill>
                  <a:srgbClr val="FFFFFF"/>
                </a:solidFill>
                <a:latin typeface="Arial"/>
                <a:ea typeface="Arial"/>
                <a:cs typeface="Arial"/>
                <a:sym typeface="Arial"/>
              </a:rPr>
              <a:t>consumer-oriented sales promotion</a:t>
            </a:r>
            <a:r>
              <a:rPr b="0" lang="en" sz="1400">
                <a:solidFill>
                  <a:srgbClr val="FFFFFF"/>
                </a:solidFill>
                <a:latin typeface="Arial"/>
                <a:ea typeface="Arial"/>
                <a:cs typeface="Arial"/>
                <a:sym typeface="Arial"/>
              </a:rPr>
              <a:t> and </a:t>
            </a:r>
            <a:r>
              <a:rPr lang="en" sz="1400">
                <a:solidFill>
                  <a:srgbClr val="FFFFFF"/>
                </a:solidFill>
                <a:latin typeface="Arial"/>
                <a:ea typeface="Arial"/>
                <a:cs typeface="Arial"/>
                <a:sym typeface="Arial"/>
              </a:rPr>
              <a:t>trade-oriented sales promotion</a:t>
            </a:r>
            <a:r>
              <a:rPr b="0" lang="en" sz="1400">
                <a:solidFill>
                  <a:srgbClr val="FFFFFF"/>
                </a:solidFill>
                <a:latin typeface="Arial"/>
                <a:ea typeface="Arial"/>
                <a:cs typeface="Arial"/>
                <a:sym typeface="Arial"/>
              </a:rPr>
              <a:t>. The former consists of sampling, couponing, premiums, contests and sweepstakes, refunds and rebates, bonus packs, price-off deals, and events marketing and sponsorship. While </a:t>
            </a:r>
            <a:r>
              <a:rPr lang="en" sz="1400">
                <a:solidFill>
                  <a:srgbClr val="FFFFFF"/>
                </a:solidFill>
                <a:latin typeface="Arial"/>
                <a:ea typeface="Arial"/>
                <a:cs typeface="Arial"/>
                <a:sym typeface="Arial"/>
              </a:rPr>
              <a:t>trade-oriented sales promotions</a:t>
            </a:r>
            <a:r>
              <a:rPr b="0" lang="en" sz="1400">
                <a:solidFill>
                  <a:srgbClr val="FFFFFF"/>
                </a:solidFill>
                <a:latin typeface="Arial"/>
                <a:ea typeface="Arial"/>
                <a:cs typeface="Arial"/>
                <a:sym typeface="Arial"/>
              </a:rPr>
              <a:t> include contests and incentives, trade allowance and sales training programs. </a:t>
            </a:r>
            <a:endParaRPr b="0" sz="1400">
              <a:solidFill>
                <a:srgbClr val="FFFFFF"/>
              </a:solidFill>
              <a:latin typeface="Arial"/>
              <a:ea typeface="Arial"/>
              <a:cs typeface="Arial"/>
              <a:sym typeface="Arial"/>
            </a:endParaRPr>
          </a:p>
          <a:p>
            <a:pPr indent="12700" lvl="0" marL="0" rtl="0" algn="just">
              <a:lnSpc>
                <a:spcPct val="115000"/>
              </a:lnSpc>
              <a:spcBef>
                <a:spcPts val="1200"/>
              </a:spcBef>
              <a:spcAft>
                <a:spcPts val="0"/>
              </a:spcAft>
              <a:buNone/>
            </a:pPr>
            <a:r>
              <a:t/>
            </a:r>
            <a:endParaRPr b="0" sz="1100">
              <a:solidFill>
                <a:srgbClr val="FFFFFF"/>
              </a:solidFill>
              <a:latin typeface="Arial"/>
              <a:ea typeface="Arial"/>
              <a:cs typeface="Arial"/>
              <a:sym typeface="Arial"/>
            </a:endParaRPr>
          </a:p>
          <a:p>
            <a:pPr indent="0" lvl="0" marL="0" rtl="0" algn="ctr">
              <a:spcBef>
                <a:spcPts val="1200"/>
              </a:spcBef>
              <a:spcAft>
                <a:spcPts val="0"/>
              </a:spcAft>
              <a:buNone/>
            </a:pPr>
            <a:r>
              <a:t/>
            </a:r>
            <a:endParaRPr sz="1800"/>
          </a:p>
          <a:p>
            <a:pPr indent="0" lvl="0" marL="0" rtl="0" algn="ctr">
              <a:spcBef>
                <a:spcPts val="0"/>
              </a:spcBef>
              <a:spcAft>
                <a:spcPts val="0"/>
              </a:spcAft>
              <a:buNone/>
            </a:pPr>
            <a:r>
              <a:t/>
            </a:r>
            <a:endParaRPr sz="1800"/>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4" name="Shape 3034"/>
        <p:cNvGrpSpPr/>
        <p:nvPr/>
      </p:nvGrpSpPr>
      <p:grpSpPr>
        <a:xfrm>
          <a:off x="0" y="0"/>
          <a:ext cx="0" cy="0"/>
          <a:chOff x="0" y="0"/>
          <a:chExt cx="0" cy="0"/>
        </a:xfrm>
      </p:grpSpPr>
      <p:sp>
        <p:nvSpPr>
          <p:cNvPr id="3035" name="Google Shape;3035;p108"/>
          <p:cNvSpPr txBox="1"/>
          <p:nvPr>
            <p:ph type="ctrTitle"/>
          </p:nvPr>
        </p:nvSpPr>
        <p:spPr>
          <a:xfrm>
            <a:off x="131875" y="923200"/>
            <a:ext cx="8930400" cy="4314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2400"/>
          </a:p>
          <a:p>
            <a:pPr indent="0" lvl="0" marL="0" rtl="0" algn="ctr">
              <a:spcBef>
                <a:spcPts val="0"/>
              </a:spcBef>
              <a:spcAft>
                <a:spcPts val="0"/>
              </a:spcAft>
              <a:buNone/>
            </a:pPr>
            <a:r>
              <a:rPr lang="en" sz="2400">
                <a:solidFill>
                  <a:srgbClr val="FFFFFF"/>
                </a:solidFill>
              </a:rPr>
              <a:t>In Summary</a:t>
            </a:r>
            <a:endParaRPr sz="2400">
              <a:solidFill>
                <a:srgbClr val="FFFFFF"/>
              </a:solidFill>
            </a:endParaRPr>
          </a:p>
          <a:p>
            <a:pPr indent="12700" lvl="0" marL="0" rtl="0" algn="just">
              <a:lnSpc>
                <a:spcPct val="115000"/>
              </a:lnSpc>
              <a:spcBef>
                <a:spcPts val="1200"/>
              </a:spcBef>
              <a:spcAft>
                <a:spcPts val="0"/>
              </a:spcAft>
              <a:buNone/>
            </a:pPr>
            <a:r>
              <a:rPr i="1" lang="en" sz="1400">
                <a:solidFill>
                  <a:srgbClr val="FFFFFF"/>
                </a:solidFill>
                <a:latin typeface="Arial"/>
                <a:ea typeface="Arial"/>
                <a:cs typeface="Arial"/>
                <a:sym typeface="Arial"/>
              </a:rPr>
              <a:t>Public relation</a:t>
            </a:r>
            <a:r>
              <a:rPr b="0" lang="en" sz="1400">
                <a:solidFill>
                  <a:srgbClr val="FFFFFF"/>
                </a:solidFill>
                <a:latin typeface="Arial"/>
                <a:ea typeface="Arial"/>
                <a:cs typeface="Arial"/>
                <a:sym typeface="Arial"/>
              </a:rPr>
              <a:t>, as another element in the IMC program, is a strategic communication process that allow companies to manage the reputation they have been protecting over time. This element of promotion mix enables companies to monitor and assess public attitudes and execute plans and programs to earn continued public acceptance and loyalty. The last element in the IMC program is </a:t>
            </a:r>
            <a:r>
              <a:rPr lang="en" sz="1400">
                <a:solidFill>
                  <a:srgbClr val="FFFFFF"/>
                </a:solidFill>
                <a:latin typeface="Arial"/>
                <a:ea typeface="Arial"/>
                <a:cs typeface="Arial"/>
                <a:sym typeface="Arial"/>
              </a:rPr>
              <a:t>Direct </a:t>
            </a:r>
            <a:r>
              <a:rPr i="1" lang="en" sz="1400">
                <a:solidFill>
                  <a:srgbClr val="FFFFFF"/>
                </a:solidFill>
                <a:latin typeface="Arial"/>
                <a:ea typeface="Arial"/>
                <a:cs typeface="Arial"/>
                <a:sym typeface="Arial"/>
              </a:rPr>
              <a:t>Marketing</a:t>
            </a:r>
            <a:r>
              <a:rPr lang="en" sz="1400">
                <a:solidFill>
                  <a:srgbClr val="FFFFFF"/>
                </a:solidFill>
                <a:latin typeface="Arial"/>
                <a:ea typeface="Arial"/>
                <a:cs typeface="Arial"/>
                <a:sym typeface="Arial"/>
              </a:rPr>
              <a:t>.</a:t>
            </a:r>
            <a:r>
              <a:rPr b="0" lang="en" sz="1400">
                <a:solidFill>
                  <a:srgbClr val="FFFFFF"/>
                </a:solidFill>
                <a:latin typeface="Arial"/>
                <a:ea typeface="Arial"/>
                <a:cs typeface="Arial"/>
                <a:sym typeface="Arial"/>
              </a:rPr>
              <a:t> This pertains to the company's marketing initiatives of communicating directly to target customers to obtain sales. This element makes use of varied direct-response tools including direct mail, telemarketing, interactive TV, print, internet and the like. </a:t>
            </a:r>
            <a:r>
              <a:rPr lang="en" sz="1400">
                <a:solidFill>
                  <a:srgbClr val="FFFFFF"/>
                </a:solidFill>
                <a:latin typeface="Arial"/>
                <a:ea typeface="Arial"/>
                <a:cs typeface="Arial"/>
                <a:sym typeface="Arial"/>
              </a:rPr>
              <a:t>Direct marketing</a:t>
            </a:r>
            <a:r>
              <a:rPr b="0" lang="en" sz="1400">
                <a:solidFill>
                  <a:srgbClr val="FFFFFF"/>
                </a:solidFill>
                <a:latin typeface="Arial"/>
                <a:ea typeface="Arial"/>
                <a:cs typeface="Arial"/>
                <a:sym typeface="Arial"/>
              </a:rPr>
              <a:t> offers benefits to the IMC program of the company like elimination of waste coverage; the use of the information taken from market segmentation; frequency of execution may be prominent; minimum marketing costs; personalized consumer messaging; and timing is controlled.  </a:t>
            </a:r>
            <a:r>
              <a:rPr b="0" lang="en" sz="1200">
                <a:solidFill>
                  <a:srgbClr val="FFFFFF"/>
                </a:solidFill>
                <a:latin typeface="Arial"/>
                <a:ea typeface="Arial"/>
                <a:cs typeface="Arial"/>
                <a:sym typeface="Arial"/>
              </a:rPr>
              <a:t> </a:t>
            </a:r>
            <a:r>
              <a:rPr b="0" lang="en" sz="1100">
                <a:solidFill>
                  <a:srgbClr val="FFFFFF"/>
                </a:solidFill>
                <a:latin typeface="Arial"/>
                <a:ea typeface="Arial"/>
                <a:cs typeface="Arial"/>
                <a:sym typeface="Arial"/>
              </a:rPr>
              <a:t>     </a:t>
            </a:r>
            <a:endParaRPr b="0" sz="1100">
              <a:solidFill>
                <a:srgbClr val="FFFFFF"/>
              </a:solidFill>
              <a:latin typeface="Arial"/>
              <a:ea typeface="Arial"/>
              <a:cs typeface="Arial"/>
              <a:sym typeface="Arial"/>
            </a:endParaRPr>
          </a:p>
          <a:p>
            <a:pPr indent="12700" lvl="0" marL="0" rtl="0" algn="just">
              <a:lnSpc>
                <a:spcPct val="115000"/>
              </a:lnSpc>
              <a:spcBef>
                <a:spcPts val="1200"/>
              </a:spcBef>
              <a:spcAft>
                <a:spcPts val="0"/>
              </a:spcAft>
              <a:buNone/>
            </a:pPr>
            <a:r>
              <a:t/>
            </a:r>
            <a:endParaRPr i="1" sz="1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0" sz="1100">
              <a:solidFill>
                <a:srgbClr val="000000"/>
              </a:solidFill>
              <a:latin typeface="Arial"/>
              <a:ea typeface="Arial"/>
              <a:cs typeface="Arial"/>
              <a:sym typeface="Arial"/>
            </a:endParaRPr>
          </a:p>
          <a:p>
            <a:pPr indent="0" lvl="0" marL="0" rtl="0" algn="ctr">
              <a:spcBef>
                <a:spcPts val="1200"/>
              </a:spcBef>
              <a:spcAft>
                <a:spcPts val="0"/>
              </a:spcAft>
              <a:buNone/>
            </a:pPr>
            <a:r>
              <a:t/>
            </a:r>
            <a:endParaRPr sz="1800"/>
          </a:p>
          <a:p>
            <a:pPr indent="0" lvl="0" marL="0" rtl="0" algn="ctr">
              <a:spcBef>
                <a:spcPts val="0"/>
              </a:spcBef>
              <a:spcAft>
                <a:spcPts val="0"/>
              </a:spcAft>
              <a:buNone/>
            </a:pPr>
            <a:r>
              <a:t/>
            </a:r>
            <a:endParaRPr sz="1800"/>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9" name="Shape 3039"/>
        <p:cNvGrpSpPr/>
        <p:nvPr/>
      </p:nvGrpSpPr>
      <p:grpSpPr>
        <a:xfrm>
          <a:off x="0" y="0"/>
          <a:ext cx="0" cy="0"/>
          <a:chOff x="0" y="0"/>
          <a:chExt cx="0" cy="0"/>
        </a:xfrm>
      </p:grpSpPr>
      <p:sp>
        <p:nvSpPr>
          <p:cNvPr id="3040" name="Google Shape;3040;p109"/>
          <p:cNvSpPr txBox="1"/>
          <p:nvPr>
            <p:ph type="ctrTitle"/>
          </p:nvPr>
        </p:nvSpPr>
        <p:spPr>
          <a:xfrm>
            <a:off x="2597425" y="1036226"/>
            <a:ext cx="3949200" cy="68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3041" name="Google Shape;3041;p109"/>
          <p:cNvSpPr txBox="1"/>
          <p:nvPr>
            <p:ph idx="1" type="subTitle"/>
          </p:nvPr>
        </p:nvSpPr>
        <p:spPr>
          <a:xfrm>
            <a:off x="1149275" y="1723825"/>
            <a:ext cx="7084200" cy="15033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Clr>
                <a:srgbClr val="E2AB30"/>
              </a:buClr>
              <a:buSzPts val="1600"/>
              <a:buFont typeface="Bitter Thin"/>
              <a:buNone/>
            </a:pPr>
            <a:r>
              <a:rPr b="1" lang="en" sz="2000">
                <a:solidFill>
                  <a:srgbClr val="FFFFFF"/>
                </a:solidFill>
                <a:latin typeface="Bitter"/>
                <a:ea typeface="Bitter"/>
                <a:cs typeface="Bitter"/>
                <a:sym typeface="Bitter"/>
              </a:rPr>
              <a:t>Any questions?</a:t>
            </a:r>
            <a:endParaRPr b="1" sz="2000">
              <a:solidFill>
                <a:srgbClr val="FFFFFF"/>
              </a:solidFill>
              <a:latin typeface="Bitter"/>
              <a:ea typeface="Bitter"/>
              <a:cs typeface="Bitter"/>
              <a:sym typeface="Bitter"/>
            </a:endParaRPr>
          </a:p>
          <a:p>
            <a:pPr indent="0" lvl="0" marL="0" rtl="0" algn="l">
              <a:lnSpc>
                <a:spcPct val="115000"/>
              </a:lnSpc>
              <a:spcBef>
                <a:spcPts val="800"/>
              </a:spcBef>
              <a:spcAft>
                <a:spcPts val="0"/>
              </a:spcAft>
              <a:buClr>
                <a:srgbClr val="E2AB30"/>
              </a:buClr>
              <a:buSzPts val="1600"/>
              <a:buFont typeface="Bitter Thin"/>
              <a:buNone/>
            </a:pPr>
            <a:r>
              <a:rPr b="1" lang="en" sz="2000">
                <a:solidFill>
                  <a:srgbClr val="FFFFFF"/>
                </a:solidFill>
                <a:latin typeface="Bitter"/>
                <a:ea typeface="Bitter"/>
                <a:cs typeface="Bitter"/>
                <a:sym typeface="Bitter"/>
              </a:rPr>
              <a:t>You can find me at:</a:t>
            </a:r>
            <a:endParaRPr b="1" sz="2000">
              <a:solidFill>
                <a:srgbClr val="FFFFFF"/>
              </a:solidFill>
              <a:latin typeface="Bitter"/>
              <a:ea typeface="Bitter"/>
              <a:cs typeface="Bitter"/>
              <a:sym typeface="Bitter"/>
            </a:endParaRPr>
          </a:p>
          <a:p>
            <a:pPr indent="-355600" lvl="0" marL="457200" rtl="0" algn="l">
              <a:lnSpc>
                <a:spcPct val="115000"/>
              </a:lnSpc>
              <a:spcBef>
                <a:spcPts val="800"/>
              </a:spcBef>
              <a:spcAft>
                <a:spcPts val="0"/>
              </a:spcAft>
              <a:buClr>
                <a:srgbClr val="FFFFFF"/>
              </a:buClr>
              <a:buSzPts val="2000"/>
              <a:buFont typeface="Bitter"/>
              <a:buChar char="✘"/>
            </a:pPr>
            <a:r>
              <a:rPr b="1" lang="en" sz="2000">
                <a:solidFill>
                  <a:srgbClr val="FFFFFF"/>
                </a:solidFill>
                <a:latin typeface="Bitter"/>
                <a:ea typeface="Bitter"/>
                <a:cs typeface="Bitter"/>
                <a:sym typeface="Bitter"/>
              </a:rPr>
              <a:t>fidela.balajadia@ua.edu.ph</a:t>
            </a:r>
            <a:endParaRPr b="1" sz="2000">
              <a:solidFill>
                <a:srgbClr val="FFFFFF"/>
              </a:solidFill>
              <a:latin typeface="Bitter"/>
              <a:ea typeface="Bitter"/>
              <a:cs typeface="Bitter"/>
              <a:sym typeface="Bitter"/>
            </a:endParaRPr>
          </a:p>
          <a:p>
            <a:pPr indent="-355600" lvl="0" marL="457200" rtl="0" algn="l">
              <a:lnSpc>
                <a:spcPct val="115000"/>
              </a:lnSpc>
              <a:spcBef>
                <a:spcPts val="0"/>
              </a:spcBef>
              <a:spcAft>
                <a:spcPts val="0"/>
              </a:spcAft>
              <a:buClr>
                <a:srgbClr val="FFFFFF"/>
              </a:buClr>
              <a:buSzPts val="2000"/>
              <a:buFont typeface="Bitter"/>
              <a:buChar char="✘"/>
            </a:pPr>
            <a:r>
              <a:rPr b="1" lang="en" sz="2000">
                <a:solidFill>
                  <a:srgbClr val="FFFFFF"/>
                </a:solidFill>
                <a:latin typeface="Bitter"/>
                <a:ea typeface="Bitter"/>
                <a:cs typeface="Bitter"/>
                <a:sym typeface="Bitter"/>
              </a:rPr>
              <a:t>fidelabalajadia24@gmail.com</a:t>
            </a:r>
            <a:endParaRPr b="1" sz="2000">
              <a:solidFill>
                <a:srgbClr val="FFFFFF"/>
              </a:solidFill>
              <a:latin typeface="Spartan"/>
              <a:ea typeface="Spartan"/>
              <a:cs typeface="Spartan"/>
              <a:sym typeface="Spartan"/>
            </a:endParaRPr>
          </a:p>
        </p:txBody>
      </p:sp>
      <p:grpSp>
        <p:nvGrpSpPr>
          <p:cNvPr id="3042" name="Google Shape;3042;p109"/>
          <p:cNvGrpSpPr/>
          <p:nvPr/>
        </p:nvGrpSpPr>
        <p:grpSpPr>
          <a:xfrm>
            <a:off x="4123515" y="3295421"/>
            <a:ext cx="896970" cy="222961"/>
            <a:chOff x="4123513" y="3189752"/>
            <a:chExt cx="896970" cy="222961"/>
          </a:xfrm>
        </p:grpSpPr>
        <p:sp>
          <p:nvSpPr>
            <p:cNvPr id="3043" name="Google Shape;3043;p109"/>
            <p:cNvSpPr/>
            <p:nvPr/>
          </p:nvSpPr>
          <p:spPr>
            <a:xfrm>
              <a:off x="4819895" y="3221150"/>
              <a:ext cx="200589" cy="191563"/>
            </a:xfrm>
            <a:custGeom>
              <a:rect b="b" l="l" r="r" t="t"/>
              <a:pathLst>
                <a:path extrusionOk="0" h="37269" w="39025">
                  <a:moveTo>
                    <a:pt x="4748" y="1"/>
                  </a:moveTo>
                  <a:cubicBezTo>
                    <a:pt x="1887" y="1"/>
                    <a:pt x="1" y="1919"/>
                    <a:pt x="1" y="4358"/>
                  </a:cubicBezTo>
                  <a:cubicBezTo>
                    <a:pt x="1" y="6797"/>
                    <a:pt x="1757" y="8683"/>
                    <a:pt x="4618" y="8683"/>
                  </a:cubicBezTo>
                  <a:lnTo>
                    <a:pt x="4748" y="8683"/>
                  </a:lnTo>
                  <a:cubicBezTo>
                    <a:pt x="7578" y="8683"/>
                    <a:pt x="9366" y="6797"/>
                    <a:pt x="9366" y="4358"/>
                  </a:cubicBezTo>
                  <a:cubicBezTo>
                    <a:pt x="9366" y="1919"/>
                    <a:pt x="7578" y="1"/>
                    <a:pt x="4748" y="1"/>
                  </a:cubicBezTo>
                  <a:close/>
                  <a:moveTo>
                    <a:pt x="553" y="12196"/>
                  </a:moveTo>
                  <a:lnTo>
                    <a:pt x="553" y="37268"/>
                  </a:lnTo>
                  <a:lnTo>
                    <a:pt x="8813" y="37268"/>
                  </a:lnTo>
                  <a:lnTo>
                    <a:pt x="8813" y="12196"/>
                  </a:lnTo>
                  <a:close/>
                  <a:moveTo>
                    <a:pt x="29398" y="11545"/>
                  </a:moveTo>
                  <a:cubicBezTo>
                    <a:pt x="24943" y="11545"/>
                    <a:pt x="22894" y="13984"/>
                    <a:pt x="21821" y="15740"/>
                  </a:cubicBezTo>
                  <a:lnTo>
                    <a:pt x="21821" y="12196"/>
                  </a:lnTo>
                  <a:lnTo>
                    <a:pt x="13561" y="12196"/>
                  </a:lnTo>
                  <a:lnTo>
                    <a:pt x="13561" y="37268"/>
                  </a:lnTo>
                  <a:lnTo>
                    <a:pt x="21821" y="37268"/>
                  </a:lnTo>
                  <a:lnTo>
                    <a:pt x="21821" y="23187"/>
                  </a:lnTo>
                  <a:cubicBezTo>
                    <a:pt x="21821" y="22504"/>
                    <a:pt x="21951" y="21691"/>
                    <a:pt x="22081" y="21138"/>
                  </a:cubicBezTo>
                  <a:cubicBezTo>
                    <a:pt x="22764" y="19675"/>
                    <a:pt x="24130" y="18179"/>
                    <a:pt x="26439" y="18179"/>
                  </a:cubicBezTo>
                  <a:cubicBezTo>
                    <a:pt x="29398" y="18179"/>
                    <a:pt x="30634" y="20488"/>
                    <a:pt x="30634" y="23870"/>
                  </a:cubicBezTo>
                  <a:lnTo>
                    <a:pt x="30634" y="37268"/>
                  </a:lnTo>
                  <a:lnTo>
                    <a:pt x="39024" y="37268"/>
                  </a:lnTo>
                  <a:lnTo>
                    <a:pt x="39024" y="22927"/>
                  </a:lnTo>
                  <a:cubicBezTo>
                    <a:pt x="39024" y="15187"/>
                    <a:pt x="34959" y="11545"/>
                    <a:pt x="29398" y="11545"/>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044" name="Google Shape;3044;p109"/>
            <p:cNvSpPr/>
            <p:nvPr/>
          </p:nvSpPr>
          <p:spPr>
            <a:xfrm>
              <a:off x="4412089" y="3258888"/>
              <a:ext cx="222930" cy="153792"/>
            </a:xfrm>
            <a:custGeom>
              <a:rect b="b" l="l" r="r" t="t"/>
              <a:pathLst>
                <a:path extrusionOk="0" h="26922" w="39025">
                  <a:moveTo>
                    <a:pt x="27350" y="0"/>
                  </a:moveTo>
                  <a:lnTo>
                    <a:pt x="27350" y="0"/>
                  </a:lnTo>
                  <a:cubicBezTo>
                    <a:pt x="26197" y="125"/>
                    <a:pt x="25134" y="638"/>
                    <a:pt x="24332" y="1395"/>
                  </a:cubicBezTo>
                  <a:lnTo>
                    <a:pt x="24332" y="1395"/>
                  </a:lnTo>
                  <a:cubicBezTo>
                    <a:pt x="24579" y="1133"/>
                    <a:pt x="24781" y="747"/>
                    <a:pt x="24781" y="261"/>
                  </a:cubicBezTo>
                  <a:lnTo>
                    <a:pt x="24781" y="261"/>
                  </a:lnTo>
                  <a:cubicBezTo>
                    <a:pt x="21951" y="2179"/>
                    <a:pt x="20163" y="6114"/>
                    <a:pt x="18700" y="9756"/>
                  </a:cubicBezTo>
                  <a:cubicBezTo>
                    <a:pt x="17594" y="8683"/>
                    <a:pt x="16651" y="7870"/>
                    <a:pt x="15838" y="7447"/>
                  </a:cubicBezTo>
                  <a:cubicBezTo>
                    <a:pt x="13269" y="6114"/>
                    <a:pt x="10407" y="4748"/>
                    <a:pt x="5822" y="2992"/>
                  </a:cubicBezTo>
                  <a:lnTo>
                    <a:pt x="5822" y="2992"/>
                  </a:lnTo>
                  <a:cubicBezTo>
                    <a:pt x="5692" y="4488"/>
                    <a:pt x="6505" y="6504"/>
                    <a:pt x="9074" y="7870"/>
                  </a:cubicBezTo>
                  <a:cubicBezTo>
                    <a:pt x="8521" y="7870"/>
                    <a:pt x="7578" y="8000"/>
                    <a:pt x="6765" y="8130"/>
                  </a:cubicBezTo>
                  <a:cubicBezTo>
                    <a:pt x="7025" y="9886"/>
                    <a:pt x="8131" y="11382"/>
                    <a:pt x="11090" y="12065"/>
                  </a:cubicBezTo>
                  <a:cubicBezTo>
                    <a:pt x="9757" y="12195"/>
                    <a:pt x="9074" y="12455"/>
                    <a:pt x="8391" y="13138"/>
                  </a:cubicBezTo>
                  <a:cubicBezTo>
                    <a:pt x="9015" y="14268"/>
                    <a:pt x="10320" y="15480"/>
                    <a:pt x="12602" y="15480"/>
                  </a:cubicBezTo>
                  <a:cubicBezTo>
                    <a:pt x="12816" y="15480"/>
                    <a:pt x="13038" y="15469"/>
                    <a:pt x="13269" y="15447"/>
                  </a:cubicBezTo>
                  <a:lnTo>
                    <a:pt x="13269" y="15447"/>
                  </a:lnTo>
                  <a:cubicBezTo>
                    <a:pt x="10330" y="16733"/>
                    <a:pt x="11829" y="18855"/>
                    <a:pt x="14050" y="18855"/>
                  </a:cubicBezTo>
                  <a:cubicBezTo>
                    <a:pt x="14188" y="18855"/>
                    <a:pt x="14329" y="18846"/>
                    <a:pt x="14472" y="18829"/>
                  </a:cubicBezTo>
                  <a:lnTo>
                    <a:pt x="14472" y="18829"/>
                  </a:lnTo>
                  <a:cubicBezTo>
                    <a:pt x="12352" y="20949"/>
                    <a:pt x="9610" y="21931"/>
                    <a:pt x="6946" y="21931"/>
                  </a:cubicBezTo>
                  <a:cubicBezTo>
                    <a:pt x="4337" y="21931"/>
                    <a:pt x="1803" y="20990"/>
                    <a:pt x="1" y="19252"/>
                  </a:cubicBezTo>
                  <a:lnTo>
                    <a:pt x="1" y="19252"/>
                  </a:lnTo>
                  <a:cubicBezTo>
                    <a:pt x="3943" y="24613"/>
                    <a:pt x="9785" y="26921"/>
                    <a:pt x="15554" y="26921"/>
                  </a:cubicBezTo>
                  <a:cubicBezTo>
                    <a:pt x="24064" y="26921"/>
                    <a:pt x="32416" y="21899"/>
                    <a:pt x="34276" y="14244"/>
                  </a:cubicBezTo>
                  <a:cubicBezTo>
                    <a:pt x="36715" y="14244"/>
                    <a:pt x="38049" y="13431"/>
                    <a:pt x="39024" y="12455"/>
                  </a:cubicBezTo>
                  <a:lnTo>
                    <a:pt x="39024" y="12455"/>
                  </a:lnTo>
                  <a:cubicBezTo>
                    <a:pt x="38637" y="12538"/>
                    <a:pt x="38195" y="12574"/>
                    <a:pt x="37736" y="12574"/>
                  </a:cubicBezTo>
                  <a:cubicBezTo>
                    <a:pt x="36575" y="12574"/>
                    <a:pt x="35306" y="12345"/>
                    <a:pt x="34537" y="12065"/>
                  </a:cubicBezTo>
                  <a:cubicBezTo>
                    <a:pt x="36715" y="11805"/>
                    <a:pt x="38211" y="10829"/>
                    <a:pt x="38732" y="9496"/>
                  </a:cubicBezTo>
                  <a:lnTo>
                    <a:pt x="38732" y="9496"/>
                  </a:lnTo>
                  <a:cubicBezTo>
                    <a:pt x="38222" y="9787"/>
                    <a:pt x="36737" y="10168"/>
                    <a:pt x="35462" y="10168"/>
                  </a:cubicBezTo>
                  <a:cubicBezTo>
                    <a:pt x="35026" y="10168"/>
                    <a:pt x="34616" y="10124"/>
                    <a:pt x="34276" y="10016"/>
                  </a:cubicBezTo>
                  <a:cubicBezTo>
                    <a:pt x="34146" y="9626"/>
                    <a:pt x="33984" y="9366"/>
                    <a:pt x="33984" y="9073"/>
                  </a:cubicBezTo>
                  <a:cubicBezTo>
                    <a:pt x="32954" y="5454"/>
                    <a:pt x="29680" y="2554"/>
                    <a:pt x="26171" y="2554"/>
                  </a:cubicBezTo>
                  <a:cubicBezTo>
                    <a:pt x="26022" y="2554"/>
                    <a:pt x="25873" y="2559"/>
                    <a:pt x="25724" y="2569"/>
                  </a:cubicBezTo>
                  <a:cubicBezTo>
                    <a:pt x="26016" y="2439"/>
                    <a:pt x="26277" y="2439"/>
                    <a:pt x="26667" y="2309"/>
                  </a:cubicBezTo>
                  <a:cubicBezTo>
                    <a:pt x="27090" y="2179"/>
                    <a:pt x="29398" y="1757"/>
                    <a:pt x="28976" y="944"/>
                  </a:cubicBezTo>
                  <a:cubicBezTo>
                    <a:pt x="28917" y="759"/>
                    <a:pt x="28724" y="687"/>
                    <a:pt x="28453" y="687"/>
                  </a:cubicBezTo>
                  <a:cubicBezTo>
                    <a:pt x="27531" y="687"/>
                    <a:pt x="25706" y="1526"/>
                    <a:pt x="25203" y="1626"/>
                  </a:cubicBezTo>
                  <a:cubicBezTo>
                    <a:pt x="26016" y="1366"/>
                    <a:pt x="27220" y="944"/>
                    <a:pt x="2735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045" name="Google Shape;3045;p109"/>
            <p:cNvSpPr/>
            <p:nvPr/>
          </p:nvSpPr>
          <p:spPr>
            <a:xfrm>
              <a:off x="4123513" y="3189752"/>
              <a:ext cx="103665" cy="222930"/>
            </a:xfrm>
            <a:custGeom>
              <a:rect b="b" l="l" r="r" t="t"/>
              <a:pathLst>
                <a:path extrusionOk="0" h="39025" w="18147">
                  <a:moveTo>
                    <a:pt x="12195" y="1"/>
                  </a:moveTo>
                  <a:cubicBezTo>
                    <a:pt x="3805" y="1"/>
                    <a:pt x="3935" y="6635"/>
                    <a:pt x="3935" y="7578"/>
                  </a:cubicBezTo>
                  <a:lnTo>
                    <a:pt x="3935" y="12878"/>
                  </a:lnTo>
                  <a:lnTo>
                    <a:pt x="0" y="12878"/>
                  </a:lnTo>
                  <a:lnTo>
                    <a:pt x="0" y="19512"/>
                  </a:lnTo>
                  <a:lnTo>
                    <a:pt x="3935" y="19512"/>
                  </a:lnTo>
                  <a:lnTo>
                    <a:pt x="3935" y="39024"/>
                  </a:lnTo>
                  <a:lnTo>
                    <a:pt x="12065" y="39024"/>
                  </a:lnTo>
                  <a:lnTo>
                    <a:pt x="12065" y="19512"/>
                  </a:lnTo>
                  <a:lnTo>
                    <a:pt x="17496" y="19512"/>
                  </a:lnTo>
                  <a:cubicBezTo>
                    <a:pt x="17496" y="19512"/>
                    <a:pt x="18016" y="16390"/>
                    <a:pt x="18146" y="12878"/>
                  </a:cubicBezTo>
                  <a:lnTo>
                    <a:pt x="12065" y="12878"/>
                  </a:lnTo>
                  <a:lnTo>
                    <a:pt x="12065" y="8391"/>
                  </a:lnTo>
                  <a:cubicBezTo>
                    <a:pt x="12065" y="7740"/>
                    <a:pt x="12878" y="6765"/>
                    <a:pt x="13821" y="6765"/>
                  </a:cubicBezTo>
                  <a:lnTo>
                    <a:pt x="18146" y="6765"/>
                  </a:lnTo>
                  <a:lnTo>
                    <a:pt x="1814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sp>
        <p:nvSpPr>
          <p:cNvPr id="3046" name="Google Shape;3046;p109"/>
          <p:cNvSpPr txBox="1"/>
          <p:nvPr/>
        </p:nvSpPr>
        <p:spPr>
          <a:xfrm>
            <a:off x="2906015" y="4158030"/>
            <a:ext cx="3309300" cy="3381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None/>
            </a:pPr>
            <a:r>
              <a:rPr lang="en" sz="1200">
                <a:solidFill>
                  <a:schemeClr val="lt1"/>
                </a:solidFill>
                <a:latin typeface="Spartan"/>
                <a:ea typeface="Spartan"/>
                <a:cs typeface="Spartan"/>
                <a:sym typeface="Spartan"/>
              </a:rPr>
              <a:t>Please keep this slide for attribution.</a:t>
            </a:r>
            <a:endParaRPr sz="1200">
              <a:solidFill>
                <a:schemeClr val="lt1"/>
              </a:solidFill>
              <a:latin typeface="Spartan"/>
              <a:ea typeface="Spartan"/>
              <a:cs typeface="Spartan"/>
              <a:sym typeface="Spartan"/>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3050" name="Shape 3050"/>
        <p:cNvGrpSpPr/>
        <p:nvPr/>
      </p:nvGrpSpPr>
      <p:grpSpPr>
        <a:xfrm>
          <a:off x="0" y="0"/>
          <a:ext cx="0" cy="0"/>
          <a:chOff x="0" y="0"/>
          <a:chExt cx="0" cy="0"/>
        </a:xfrm>
      </p:grpSpPr>
      <p:sp>
        <p:nvSpPr>
          <p:cNvPr id="3051" name="Google Shape;3051;p110"/>
          <p:cNvSpPr txBox="1"/>
          <p:nvPr>
            <p:ph idx="4294967295" type="title"/>
          </p:nvPr>
        </p:nvSpPr>
        <p:spPr>
          <a:xfrm>
            <a:off x="1068100" y="666394"/>
            <a:ext cx="7047300" cy="1857600"/>
          </a:xfrm>
          <a:prstGeom prst="rect">
            <a:avLst/>
          </a:prstGeom>
        </p:spPr>
        <p:txBody>
          <a:bodyPr anchorCtr="0" anchor="t" bIns="91425" lIns="91425" spcFirstLastPara="1" rIns="91425" wrap="square" tIns="91425">
            <a:noAutofit/>
          </a:bodyPr>
          <a:lstStyle/>
          <a:p>
            <a:pPr indent="0" lvl="0" marL="457200" rtl="0" algn="ctr">
              <a:spcBef>
                <a:spcPts val="0"/>
              </a:spcBef>
              <a:spcAft>
                <a:spcPts val="0"/>
              </a:spcAft>
              <a:buClr>
                <a:schemeClr val="dk1"/>
              </a:buClr>
              <a:buSzPts val="1100"/>
              <a:buFont typeface="Arial"/>
              <a:buNone/>
            </a:pPr>
            <a:r>
              <a:rPr b="1" lang="en" sz="2300">
                <a:solidFill>
                  <a:schemeClr val="lt1"/>
                </a:solidFill>
                <a:latin typeface="Lato"/>
                <a:ea typeface="Lato"/>
                <a:cs typeface="Lato"/>
                <a:sym typeface="Lato"/>
              </a:rPr>
              <a:t>Textbooks:</a:t>
            </a:r>
            <a:endParaRPr b="1" sz="2300">
              <a:solidFill>
                <a:schemeClr val="lt1"/>
              </a:solidFill>
              <a:latin typeface="Lato"/>
              <a:ea typeface="Lato"/>
              <a:cs typeface="Lato"/>
              <a:sym typeface="Lato"/>
            </a:endParaRPr>
          </a:p>
          <a:p>
            <a:pPr indent="-279400" lvl="0" marL="457200" rtl="0" algn="ctr">
              <a:spcBef>
                <a:spcPts val="0"/>
              </a:spcBef>
              <a:spcAft>
                <a:spcPts val="0"/>
              </a:spcAft>
              <a:buClr>
                <a:schemeClr val="lt1"/>
              </a:buClr>
              <a:buSzPts val="800"/>
              <a:buFont typeface="Roboto"/>
              <a:buChar char="●"/>
            </a:pPr>
            <a:r>
              <a:rPr lang="en" sz="1600">
                <a:solidFill>
                  <a:schemeClr val="lt1"/>
                </a:solidFill>
                <a:latin typeface="Lato"/>
                <a:ea typeface="Lato"/>
                <a:cs typeface="Lato"/>
                <a:sym typeface="Lato"/>
              </a:rPr>
              <a:t>Strategic Marketing Management, Naval, Girly H. Mindshapers Co, Inc. 2021</a:t>
            </a:r>
            <a:endParaRPr sz="1600">
              <a:solidFill>
                <a:schemeClr val="lt1"/>
              </a:solidFill>
              <a:latin typeface="Lato"/>
              <a:ea typeface="Lato"/>
              <a:cs typeface="Lato"/>
              <a:sym typeface="Lato"/>
            </a:endParaRPr>
          </a:p>
          <a:p>
            <a:pPr indent="0" lvl="0" marL="457200" rtl="0" algn="ctr">
              <a:spcBef>
                <a:spcPts val="0"/>
              </a:spcBef>
              <a:spcAft>
                <a:spcPts val="0"/>
              </a:spcAft>
              <a:buNone/>
            </a:pPr>
            <a:r>
              <a:t/>
            </a:r>
            <a:endParaRPr sz="1600">
              <a:solidFill>
                <a:schemeClr val="lt1"/>
              </a:solidFill>
              <a:latin typeface="Lato"/>
              <a:ea typeface="Lato"/>
              <a:cs typeface="Lato"/>
              <a:sym typeface="Lato"/>
            </a:endParaRPr>
          </a:p>
          <a:p>
            <a:pPr indent="-330200" lvl="0" marL="457200" rtl="0" algn="ctr">
              <a:spcBef>
                <a:spcPts val="0"/>
              </a:spcBef>
              <a:spcAft>
                <a:spcPts val="0"/>
              </a:spcAft>
              <a:buClr>
                <a:schemeClr val="lt1"/>
              </a:buClr>
              <a:buSzPts val="1600"/>
              <a:buFont typeface="Lato"/>
              <a:buChar char="●"/>
            </a:pPr>
            <a:r>
              <a:rPr lang="en" sz="1600">
                <a:solidFill>
                  <a:schemeClr val="lt1"/>
                </a:solidFill>
                <a:latin typeface="Lato"/>
                <a:ea typeface="Lato"/>
                <a:cs typeface="Lato"/>
                <a:sym typeface="Lato"/>
              </a:rPr>
              <a:t>Strategic Marketing Management: The Framework, Chernev, Alexander Cerebellum Press 2019</a:t>
            </a:r>
            <a:endParaRPr sz="1600">
              <a:solidFill>
                <a:schemeClr val="lt1"/>
              </a:solidFill>
              <a:latin typeface="Lato"/>
              <a:ea typeface="Lato"/>
              <a:cs typeface="Lato"/>
              <a:sym typeface="Lato"/>
            </a:endParaRPr>
          </a:p>
          <a:p>
            <a:pPr indent="0" lvl="0" marL="0" rtl="0" algn="ctr">
              <a:spcBef>
                <a:spcPts val="0"/>
              </a:spcBef>
              <a:spcAft>
                <a:spcPts val="0"/>
              </a:spcAft>
              <a:buClr>
                <a:srgbClr val="000000"/>
              </a:buClr>
              <a:buSzPts val="1100"/>
              <a:buFont typeface="Arial"/>
              <a:buNone/>
            </a:pPr>
            <a:r>
              <a:t/>
            </a:r>
            <a:endParaRPr sz="2000">
              <a:latin typeface="Arial"/>
              <a:ea typeface="Arial"/>
              <a:cs typeface="Arial"/>
              <a:sym typeface="Arial"/>
            </a:endParaRPr>
          </a:p>
        </p:txBody>
      </p:sp>
      <p:pic>
        <p:nvPicPr>
          <p:cNvPr id="3052" name="Google Shape;3052;p110"/>
          <p:cNvPicPr preferRelativeResize="0"/>
          <p:nvPr/>
        </p:nvPicPr>
        <p:blipFill rotWithShape="1">
          <a:blip r:embed="rId3">
            <a:alphaModFix/>
          </a:blip>
          <a:srcRect b="16547" l="0" r="0" t="16540"/>
          <a:stretch/>
        </p:blipFill>
        <p:spPr>
          <a:xfrm>
            <a:off x="510820" y="2688639"/>
            <a:ext cx="1606719" cy="1075073"/>
          </a:xfrm>
          <a:prstGeom prst="rect">
            <a:avLst/>
          </a:prstGeom>
          <a:noFill/>
          <a:ln>
            <a:noFill/>
          </a:ln>
        </p:spPr>
      </p:pic>
      <p:sp>
        <p:nvSpPr>
          <p:cNvPr id="3053" name="Google Shape;3053;p110"/>
          <p:cNvSpPr txBox="1"/>
          <p:nvPr/>
        </p:nvSpPr>
        <p:spPr>
          <a:xfrm>
            <a:off x="678041"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4">
                  <a:extLst>
                    <a:ext uri="{A12FA001-AC4F-418D-AE19-62706E023703}">
                      <ahyp:hlinkClr val="tx"/>
                    </a:ext>
                  </a:extLst>
                </a:hlinkClick>
              </a:rPr>
              <a:t>Pana</a:t>
            </a:r>
            <a:endParaRPr>
              <a:solidFill>
                <a:srgbClr val="869FB2"/>
              </a:solidFill>
            </a:endParaRPr>
          </a:p>
        </p:txBody>
      </p:sp>
      <p:sp>
        <p:nvSpPr>
          <p:cNvPr id="3054" name="Google Shape;3054;p110"/>
          <p:cNvSpPr txBox="1"/>
          <p:nvPr/>
        </p:nvSpPr>
        <p:spPr>
          <a:xfrm>
            <a:off x="2289219"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5">
                  <a:extLst>
                    <a:ext uri="{A12FA001-AC4F-418D-AE19-62706E023703}">
                      <ahyp:hlinkClr val="tx"/>
                    </a:ext>
                  </a:extLst>
                </a:hlinkClick>
              </a:rPr>
              <a:t>Amico</a:t>
            </a:r>
            <a:endParaRPr>
              <a:solidFill>
                <a:srgbClr val="869FB2"/>
              </a:solidFill>
            </a:endParaRPr>
          </a:p>
        </p:txBody>
      </p:sp>
      <p:sp>
        <p:nvSpPr>
          <p:cNvPr id="3055" name="Google Shape;3055;p110"/>
          <p:cNvSpPr txBox="1"/>
          <p:nvPr/>
        </p:nvSpPr>
        <p:spPr>
          <a:xfrm>
            <a:off x="3900404"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6">
                  <a:extLst>
                    <a:ext uri="{A12FA001-AC4F-418D-AE19-62706E023703}">
                      <ahyp:hlinkClr val="tx"/>
                    </a:ext>
                  </a:extLst>
                </a:hlinkClick>
              </a:rPr>
              <a:t>Bro</a:t>
            </a:r>
            <a:endParaRPr>
              <a:solidFill>
                <a:srgbClr val="869FB2"/>
              </a:solidFill>
            </a:endParaRPr>
          </a:p>
        </p:txBody>
      </p:sp>
      <p:sp>
        <p:nvSpPr>
          <p:cNvPr id="3056" name="Google Shape;3056;p110"/>
          <p:cNvSpPr txBox="1"/>
          <p:nvPr/>
        </p:nvSpPr>
        <p:spPr>
          <a:xfrm>
            <a:off x="5511563"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7">
                  <a:extLst>
                    <a:ext uri="{A12FA001-AC4F-418D-AE19-62706E023703}">
                      <ahyp:hlinkClr val="tx"/>
                    </a:ext>
                  </a:extLst>
                </a:hlinkClick>
              </a:rPr>
              <a:t>Rafiki</a:t>
            </a:r>
            <a:endParaRPr>
              <a:solidFill>
                <a:srgbClr val="869FB2"/>
              </a:solidFill>
            </a:endParaRPr>
          </a:p>
        </p:txBody>
      </p:sp>
      <p:pic>
        <p:nvPicPr>
          <p:cNvPr id="3057" name="Google Shape;3057;p110"/>
          <p:cNvPicPr preferRelativeResize="0"/>
          <p:nvPr/>
        </p:nvPicPr>
        <p:blipFill rotWithShape="1">
          <a:blip r:embed="rId8">
            <a:alphaModFix/>
          </a:blip>
          <a:srcRect b="0" l="0" r="0" t="0"/>
          <a:stretch/>
        </p:blipFill>
        <p:spPr>
          <a:xfrm>
            <a:off x="2255077" y="2410850"/>
            <a:ext cx="1340595" cy="1340603"/>
          </a:xfrm>
          <a:prstGeom prst="rect">
            <a:avLst/>
          </a:prstGeom>
          <a:noFill/>
          <a:ln>
            <a:noFill/>
          </a:ln>
        </p:spPr>
      </p:pic>
      <p:pic>
        <p:nvPicPr>
          <p:cNvPr id="3058" name="Google Shape;3058;p110"/>
          <p:cNvPicPr preferRelativeResize="0"/>
          <p:nvPr/>
        </p:nvPicPr>
        <p:blipFill rotWithShape="1">
          <a:blip r:embed="rId9">
            <a:alphaModFix/>
          </a:blip>
          <a:srcRect b="8854" l="4194" r="4213" t="11228"/>
          <a:stretch/>
        </p:blipFill>
        <p:spPr>
          <a:xfrm>
            <a:off x="3774275" y="2532512"/>
            <a:ext cx="1448304" cy="1263588"/>
          </a:xfrm>
          <a:prstGeom prst="rect">
            <a:avLst/>
          </a:prstGeom>
          <a:noFill/>
          <a:ln>
            <a:noFill/>
          </a:ln>
        </p:spPr>
      </p:pic>
      <p:pic>
        <p:nvPicPr>
          <p:cNvPr id="3059" name="Google Shape;3059;p110"/>
          <p:cNvPicPr preferRelativeResize="0"/>
          <p:nvPr/>
        </p:nvPicPr>
        <p:blipFill rotWithShape="1">
          <a:blip r:embed="rId10">
            <a:alphaModFix/>
          </a:blip>
          <a:srcRect b="11945" l="0" r="0" t="6567"/>
          <a:stretch/>
        </p:blipFill>
        <p:spPr>
          <a:xfrm>
            <a:off x="5347337" y="2581527"/>
            <a:ext cx="1448284" cy="1180164"/>
          </a:xfrm>
          <a:prstGeom prst="rect">
            <a:avLst/>
          </a:prstGeom>
          <a:noFill/>
          <a:ln>
            <a:noFill/>
          </a:ln>
        </p:spPr>
      </p:pic>
      <p:pic>
        <p:nvPicPr>
          <p:cNvPr id="3060" name="Google Shape;3060;p110"/>
          <p:cNvPicPr preferRelativeResize="0"/>
          <p:nvPr/>
        </p:nvPicPr>
        <p:blipFill rotWithShape="1">
          <a:blip r:embed="rId11">
            <a:alphaModFix/>
          </a:blip>
          <a:srcRect b="17967" l="0" r="0" t="11708"/>
          <a:stretch/>
        </p:blipFill>
        <p:spPr>
          <a:xfrm>
            <a:off x="6836257" y="2523903"/>
            <a:ext cx="1796923" cy="1263600"/>
          </a:xfrm>
          <a:prstGeom prst="rect">
            <a:avLst/>
          </a:prstGeom>
          <a:noFill/>
          <a:ln>
            <a:noFill/>
          </a:ln>
        </p:spPr>
      </p:pic>
      <p:sp>
        <p:nvSpPr>
          <p:cNvPr id="3061" name="Google Shape;3061;p110"/>
          <p:cNvSpPr txBox="1"/>
          <p:nvPr/>
        </p:nvSpPr>
        <p:spPr>
          <a:xfrm>
            <a:off x="7122738"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12">
                  <a:extLst>
                    <a:ext uri="{A12FA001-AC4F-418D-AE19-62706E023703}">
                      <ahyp:hlinkClr val="tx"/>
                    </a:ext>
                  </a:extLst>
                </a:hlinkClick>
              </a:rPr>
              <a:t>Cuate</a:t>
            </a:r>
            <a:endParaRPr>
              <a:solidFill>
                <a:srgbClr val="869FB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Financial Advisor Marketing Plan by Slidesgo">
  <a:themeElements>
    <a:clrScheme name="Simple Light">
      <a:dk1>
        <a:srgbClr val="362918"/>
      </a:dk1>
      <a:lt1>
        <a:srgbClr val="F7C320"/>
      </a:lt1>
      <a:dk2>
        <a:srgbClr val="F07C31"/>
      </a:dk2>
      <a:lt2>
        <a:srgbClr val="F07C31"/>
      </a:lt2>
      <a:accent1>
        <a:srgbClr val="F7C320"/>
      </a:accent1>
      <a:accent2>
        <a:srgbClr val="F7C320"/>
      </a:accent2>
      <a:accent3>
        <a:srgbClr val="626262"/>
      </a:accent3>
      <a:accent4>
        <a:srgbClr val="626262"/>
      </a:accent4>
      <a:accent5>
        <a:srgbClr val="362918"/>
      </a:accent5>
      <a:accent6>
        <a:srgbClr val="362918"/>
      </a:accent6>
      <a:hlink>
        <a:srgbClr val="F7C32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