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5" r:id="rId4"/>
    <p:sldMasterId id="2147483686"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Lst>
  <p:sldSz cy="5143500" cx="9144000"/>
  <p:notesSz cx="6858000" cy="9144000"/>
  <p:embeddedFontLst>
    <p:embeddedFont>
      <p:font typeface="Krona One"/>
      <p:regular r:id="rId66"/>
    </p:embeddedFont>
    <p:embeddedFont>
      <p:font typeface="Libre Franklin"/>
      <p:regular r:id="rId67"/>
      <p:bold r:id="rId68"/>
      <p:italic r:id="rId69"/>
      <p:boldItalic r:id="rId70"/>
    </p:embeddedFont>
    <p:embeddedFont>
      <p:font typeface="Proxima Nova"/>
      <p:regular r:id="rId71"/>
      <p:bold r:id="rId72"/>
      <p:italic r:id="rId73"/>
      <p:boldItalic r:id="rId74"/>
    </p:embeddedFont>
    <p:embeddedFont>
      <p:font typeface="Palanquin Dark"/>
      <p:regular r:id="rId75"/>
      <p:bold r:id="rId76"/>
    </p:embeddedFont>
    <p:embeddedFont>
      <p:font typeface="Lato"/>
      <p:regular r:id="rId77"/>
      <p:bold r:id="rId78"/>
      <p:italic r:id="rId79"/>
      <p:boldItalic r:id="rId80"/>
    </p:embeddedFont>
    <p:embeddedFont>
      <p:font typeface="Libre Franklin Black"/>
      <p:bold r:id="rId81"/>
      <p:boldItalic r:id="rId82"/>
    </p:embeddedFont>
    <p:embeddedFont>
      <p:font typeface="Proxima Nova Semibold"/>
      <p:regular r:id="rId83"/>
      <p:bold r:id="rId84"/>
      <p:boldItalic r:id="rId85"/>
    </p:embeddedFont>
    <p:embeddedFont>
      <p:font typeface="Bitter Thin"/>
      <p:regular r:id="rId86"/>
      <p:bold r:id="rId87"/>
      <p:italic r:id="rId88"/>
      <p:boldItalic r:id="rId89"/>
    </p:embeddedFont>
    <p:embeddedFont>
      <p:font typeface="Libre Franklin ExtraBold"/>
      <p:bold r:id="rId90"/>
      <p:boldItalic r:id="rId9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0AA5CC3-B9AA-4BF6-AF2F-B835D388722A}">
  <a:tblStyle styleId="{00AA5CC3-B9AA-4BF6-AF2F-B835D388722A}"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84" Type="http://schemas.openxmlformats.org/officeDocument/2006/relationships/font" Target="fonts/ProximaNovaSemibold-bold.fntdata"/><Relationship Id="rId83" Type="http://schemas.openxmlformats.org/officeDocument/2006/relationships/font" Target="fonts/ProximaNovaSemibold-regular.fntdata"/><Relationship Id="rId42" Type="http://schemas.openxmlformats.org/officeDocument/2006/relationships/slide" Target="slides/slide36.xml"/><Relationship Id="rId86" Type="http://schemas.openxmlformats.org/officeDocument/2006/relationships/font" Target="fonts/BitterThin-regular.fntdata"/><Relationship Id="rId41" Type="http://schemas.openxmlformats.org/officeDocument/2006/relationships/slide" Target="slides/slide35.xml"/><Relationship Id="rId85" Type="http://schemas.openxmlformats.org/officeDocument/2006/relationships/font" Target="fonts/ProximaNovaSemibold-boldItalic.fntdata"/><Relationship Id="rId44" Type="http://schemas.openxmlformats.org/officeDocument/2006/relationships/slide" Target="slides/slide38.xml"/><Relationship Id="rId88" Type="http://schemas.openxmlformats.org/officeDocument/2006/relationships/font" Target="fonts/BitterThin-italic.fntdata"/><Relationship Id="rId43" Type="http://schemas.openxmlformats.org/officeDocument/2006/relationships/slide" Target="slides/slide37.xml"/><Relationship Id="rId87" Type="http://schemas.openxmlformats.org/officeDocument/2006/relationships/font" Target="fonts/BitterThin-bold.fntdata"/><Relationship Id="rId46" Type="http://schemas.openxmlformats.org/officeDocument/2006/relationships/slide" Target="slides/slide40.xml"/><Relationship Id="rId45" Type="http://schemas.openxmlformats.org/officeDocument/2006/relationships/slide" Target="slides/slide39.xml"/><Relationship Id="rId89" Type="http://schemas.openxmlformats.org/officeDocument/2006/relationships/font" Target="fonts/BitterThin-boldItalic.fntdata"/><Relationship Id="rId80" Type="http://schemas.openxmlformats.org/officeDocument/2006/relationships/font" Target="fonts/Lato-boldItalic.fntdata"/><Relationship Id="rId82" Type="http://schemas.openxmlformats.org/officeDocument/2006/relationships/font" Target="fonts/LibreFranklinBlack-boldItalic.fntdata"/><Relationship Id="rId81" Type="http://schemas.openxmlformats.org/officeDocument/2006/relationships/font" Target="fonts/LibreFranklinBlack-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font" Target="fonts/ProximaNova-italic.fntdata"/><Relationship Id="rId72" Type="http://schemas.openxmlformats.org/officeDocument/2006/relationships/font" Target="fonts/ProximaNova-bold.fntdata"/><Relationship Id="rId31" Type="http://schemas.openxmlformats.org/officeDocument/2006/relationships/slide" Target="slides/slide25.xml"/><Relationship Id="rId75" Type="http://schemas.openxmlformats.org/officeDocument/2006/relationships/font" Target="fonts/PalanquinDark-regular.fntdata"/><Relationship Id="rId30" Type="http://schemas.openxmlformats.org/officeDocument/2006/relationships/slide" Target="slides/slide24.xml"/><Relationship Id="rId74" Type="http://schemas.openxmlformats.org/officeDocument/2006/relationships/font" Target="fonts/ProximaNova-boldItalic.fntdata"/><Relationship Id="rId33" Type="http://schemas.openxmlformats.org/officeDocument/2006/relationships/slide" Target="slides/slide27.xml"/><Relationship Id="rId77" Type="http://schemas.openxmlformats.org/officeDocument/2006/relationships/font" Target="fonts/Lato-regular.fntdata"/><Relationship Id="rId32" Type="http://schemas.openxmlformats.org/officeDocument/2006/relationships/slide" Target="slides/slide26.xml"/><Relationship Id="rId76" Type="http://schemas.openxmlformats.org/officeDocument/2006/relationships/font" Target="fonts/PalanquinDark-bold.fntdata"/><Relationship Id="rId35" Type="http://schemas.openxmlformats.org/officeDocument/2006/relationships/slide" Target="slides/slide29.xml"/><Relationship Id="rId79" Type="http://schemas.openxmlformats.org/officeDocument/2006/relationships/font" Target="fonts/Lato-italic.fntdata"/><Relationship Id="rId34" Type="http://schemas.openxmlformats.org/officeDocument/2006/relationships/slide" Target="slides/slide28.xml"/><Relationship Id="rId78" Type="http://schemas.openxmlformats.org/officeDocument/2006/relationships/font" Target="fonts/Lato-bold.fntdata"/><Relationship Id="rId71" Type="http://schemas.openxmlformats.org/officeDocument/2006/relationships/font" Target="fonts/ProximaNova-regular.fntdata"/><Relationship Id="rId70" Type="http://schemas.openxmlformats.org/officeDocument/2006/relationships/font" Target="fonts/LibreFranklin-boldItalic.fntdata"/><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slide" Target="slides/slide58.xml"/><Relationship Id="rId63" Type="http://schemas.openxmlformats.org/officeDocument/2006/relationships/slide" Target="slides/slide57.xml"/><Relationship Id="rId22" Type="http://schemas.openxmlformats.org/officeDocument/2006/relationships/slide" Target="slides/slide16.xml"/><Relationship Id="rId66" Type="http://schemas.openxmlformats.org/officeDocument/2006/relationships/font" Target="fonts/KronaOne-regular.fntdata"/><Relationship Id="rId21" Type="http://schemas.openxmlformats.org/officeDocument/2006/relationships/slide" Target="slides/slide15.xml"/><Relationship Id="rId65" Type="http://schemas.openxmlformats.org/officeDocument/2006/relationships/slide" Target="slides/slide59.xml"/><Relationship Id="rId24" Type="http://schemas.openxmlformats.org/officeDocument/2006/relationships/slide" Target="slides/slide18.xml"/><Relationship Id="rId68" Type="http://schemas.openxmlformats.org/officeDocument/2006/relationships/font" Target="fonts/LibreFranklin-bold.fntdata"/><Relationship Id="rId23" Type="http://schemas.openxmlformats.org/officeDocument/2006/relationships/slide" Target="slides/slide17.xml"/><Relationship Id="rId67" Type="http://schemas.openxmlformats.org/officeDocument/2006/relationships/font" Target="fonts/LibreFranklin-regular.fntdata"/><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font" Target="fonts/LibreFranklin-italic.fntdata"/><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91" Type="http://schemas.openxmlformats.org/officeDocument/2006/relationships/font" Target="fonts/LibreFranklinExtraBold-boldItalic.fntdata"/><Relationship Id="rId90" Type="http://schemas.openxmlformats.org/officeDocument/2006/relationships/font" Target="fonts/LibreFranklinExtraBold-bold.fntdata"/><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g8794a74c9d_0_24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8794a74c9d_0_24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018fa154bb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3018fa154bb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ce2a53a076_0_8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ce2a53a076_0_8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85cf8b5f36_0_60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85cf8b5f36_0_60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30fbfe53388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8" name="Google Shape;278;g30fbfe53388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gce2a53a076_0_167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ce2a53a076_0_167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6" name="Shape 586"/>
        <p:cNvGrpSpPr/>
        <p:nvPr/>
      </p:nvGrpSpPr>
      <p:grpSpPr>
        <a:xfrm>
          <a:off x="0" y="0"/>
          <a:ext cx="0" cy="0"/>
          <a:chOff x="0" y="0"/>
          <a:chExt cx="0" cy="0"/>
        </a:xfrm>
      </p:grpSpPr>
      <p:sp>
        <p:nvSpPr>
          <p:cNvPr id="587" name="Google Shape;587;gc9ee080850_0_6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8" name="Google Shape;588;gc9ee080850_0_6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2" name="Shape 592"/>
        <p:cNvGrpSpPr/>
        <p:nvPr/>
      </p:nvGrpSpPr>
      <p:grpSpPr>
        <a:xfrm>
          <a:off x="0" y="0"/>
          <a:ext cx="0" cy="0"/>
          <a:chOff x="0" y="0"/>
          <a:chExt cx="0" cy="0"/>
        </a:xfrm>
      </p:grpSpPr>
      <p:sp>
        <p:nvSpPr>
          <p:cNvPr id="593" name="Google Shape;593;g30fbfe53388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4" name="Google Shape;594;g30fbfe53388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8" name="Shape 598"/>
        <p:cNvGrpSpPr/>
        <p:nvPr/>
      </p:nvGrpSpPr>
      <p:grpSpPr>
        <a:xfrm>
          <a:off x="0" y="0"/>
          <a:ext cx="0" cy="0"/>
          <a:chOff x="0" y="0"/>
          <a:chExt cx="0" cy="0"/>
        </a:xfrm>
      </p:grpSpPr>
      <p:sp>
        <p:nvSpPr>
          <p:cNvPr id="599" name="Google Shape;599;gce2a53a076_0_94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0" name="Google Shape;600;gce2a53a076_0_94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6" name="Shape 936"/>
        <p:cNvGrpSpPr/>
        <p:nvPr/>
      </p:nvGrpSpPr>
      <p:grpSpPr>
        <a:xfrm>
          <a:off x="0" y="0"/>
          <a:ext cx="0" cy="0"/>
          <a:chOff x="0" y="0"/>
          <a:chExt cx="0" cy="0"/>
        </a:xfrm>
      </p:grpSpPr>
      <p:sp>
        <p:nvSpPr>
          <p:cNvPr id="937" name="Google Shape;937;gce2a53a076_1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8" name="Google Shape;938;gce2a53a076_1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1" name="Shape 941"/>
        <p:cNvGrpSpPr/>
        <p:nvPr/>
      </p:nvGrpSpPr>
      <p:grpSpPr>
        <a:xfrm>
          <a:off x="0" y="0"/>
          <a:ext cx="0" cy="0"/>
          <a:chOff x="0" y="0"/>
          <a:chExt cx="0" cy="0"/>
        </a:xfrm>
      </p:grpSpPr>
      <p:sp>
        <p:nvSpPr>
          <p:cNvPr id="942" name="Google Shape;942;gce2a53a076_0_5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3" name="Google Shape;943;gce2a53a076_0_5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9" name="Shape 959"/>
        <p:cNvGrpSpPr/>
        <p:nvPr/>
      </p:nvGrpSpPr>
      <p:grpSpPr>
        <a:xfrm>
          <a:off x="0" y="0"/>
          <a:ext cx="0" cy="0"/>
          <a:chOff x="0" y="0"/>
          <a:chExt cx="0" cy="0"/>
        </a:xfrm>
      </p:grpSpPr>
      <p:sp>
        <p:nvSpPr>
          <p:cNvPr id="960" name="Google Shape;960;gce2a53a076_0_1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1" name="Google Shape;961;gce2a53a076_0_1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5" name="Shape 965"/>
        <p:cNvGrpSpPr/>
        <p:nvPr/>
      </p:nvGrpSpPr>
      <p:grpSpPr>
        <a:xfrm>
          <a:off x="0" y="0"/>
          <a:ext cx="0" cy="0"/>
          <a:chOff x="0" y="0"/>
          <a:chExt cx="0" cy="0"/>
        </a:xfrm>
      </p:grpSpPr>
      <p:sp>
        <p:nvSpPr>
          <p:cNvPr id="966" name="Google Shape;966;gcc0fe99cab_1_2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7" name="Google Shape;967;gcc0fe99cab_1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1" name="Shape 971"/>
        <p:cNvGrpSpPr/>
        <p:nvPr/>
      </p:nvGrpSpPr>
      <p:grpSpPr>
        <a:xfrm>
          <a:off x="0" y="0"/>
          <a:ext cx="0" cy="0"/>
          <a:chOff x="0" y="0"/>
          <a:chExt cx="0" cy="0"/>
        </a:xfrm>
      </p:grpSpPr>
      <p:sp>
        <p:nvSpPr>
          <p:cNvPr id="972" name="Google Shape;972;gce2a53a076_0_8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3" name="Google Shape;973;gce2a53a076_0_8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9" name="Shape 989"/>
        <p:cNvGrpSpPr/>
        <p:nvPr/>
      </p:nvGrpSpPr>
      <p:grpSpPr>
        <a:xfrm>
          <a:off x="0" y="0"/>
          <a:ext cx="0" cy="0"/>
          <a:chOff x="0" y="0"/>
          <a:chExt cx="0" cy="0"/>
        </a:xfrm>
      </p:grpSpPr>
      <p:sp>
        <p:nvSpPr>
          <p:cNvPr id="990" name="Google Shape;990;gc6ac5e8787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1" name="Google Shape;991;gc6ac5e8787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4" name="Shape 994"/>
        <p:cNvGrpSpPr/>
        <p:nvPr/>
      </p:nvGrpSpPr>
      <p:grpSpPr>
        <a:xfrm>
          <a:off x="0" y="0"/>
          <a:ext cx="0" cy="0"/>
          <a:chOff x="0" y="0"/>
          <a:chExt cx="0" cy="0"/>
        </a:xfrm>
      </p:grpSpPr>
      <p:sp>
        <p:nvSpPr>
          <p:cNvPr id="995" name="Google Shape;995;g30fbfe53388_1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6" name="Google Shape;996;g30fbfe53388_1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9" name="Shape 999"/>
        <p:cNvGrpSpPr/>
        <p:nvPr/>
      </p:nvGrpSpPr>
      <p:grpSpPr>
        <a:xfrm>
          <a:off x="0" y="0"/>
          <a:ext cx="0" cy="0"/>
          <a:chOff x="0" y="0"/>
          <a:chExt cx="0" cy="0"/>
        </a:xfrm>
      </p:grpSpPr>
      <p:sp>
        <p:nvSpPr>
          <p:cNvPr id="1000" name="Google Shape;1000;gce2a53a076_0_94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1" name="Google Shape;1001;gce2a53a076_0_94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4" name="Shape 1014"/>
        <p:cNvGrpSpPr/>
        <p:nvPr/>
      </p:nvGrpSpPr>
      <p:grpSpPr>
        <a:xfrm>
          <a:off x="0" y="0"/>
          <a:ext cx="0" cy="0"/>
          <a:chOff x="0" y="0"/>
          <a:chExt cx="0" cy="0"/>
        </a:xfrm>
      </p:grpSpPr>
      <p:sp>
        <p:nvSpPr>
          <p:cNvPr id="1015" name="Google Shape;1015;gce2a53a076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6" name="Google Shape;1016;gce2a53a076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8" name="Shape 1028"/>
        <p:cNvGrpSpPr/>
        <p:nvPr/>
      </p:nvGrpSpPr>
      <p:grpSpPr>
        <a:xfrm>
          <a:off x="0" y="0"/>
          <a:ext cx="0" cy="0"/>
          <a:chOff x="0" y="0"/>
          <a:chExt cx="0" cy="0"/>
        </a:xfrm>
      </p:grpSpPr>
      <p:sp>
        <p:nvSpPr>
          <p:cNvPr id="1029" name="Google Shape;1029;gce2a53a076_0_5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0" name="Google Shape;1030;gce2a53a076_0_5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1" name="Shape 1051"/>
        <p:cNvGrpSpPr/>
        <p:nvPr/>
      </p:nvGrpSpPr>
      <p:grpSpPr>
        <a:xfrm>
          <a:off x="0" y="0"/>
          <a:ext cx="0" cy="0"/>
          <a:chOff x="0" y="0"/>
          <a:chExt cx="0" cy="0"/>
        </a:xfrm>
      </p:grpSpPr>
      <p:sp>
        <p:nvSpPr>
          <p:cNvPr id="1052" name="Google Shape;1052;gcc0fe99ca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3" name="Google Shape;1053;gcc0fe99cab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1" name="Shape 1071"/>
        <p:cNvGrpSpPr/>
        <p:nvPr/>
      </p:nvGrpSpPr>
      <p:grpSpPr>
        <a:xfrm>
          <a:off x="0" y="0"/>
          <a:ext cx="0" cy="0"/>
          <a:chOff x="0" y="0"/>
          <a:chExt cx="0" cy="0"/>
        </a:xfrm>
      </p:grpSpPr>
      <p:sp>
        <p:nvSpPr>
          <p:cNvPr id="1072" name="Google Shape;1072;gce2a53a076_0_5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3" name="Google Shape;1073;gce2a53a076_0_5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7" name="Shape 1077"/>
        <p:cNvGrpSpPr/>
        <p:nvPr/>
      </p:nvGrpSpPr>
      <p:grpSpPr>
        <a:xfrm>
          <a:off x="0" y="0"/>
          <a:ext cx="0" cy="0"/>
          <a:chOff x="0" y="0"/>
          <a:chExt cx="0" cy="0"/>
        </a:xfrm>
      </p:grpSpPr>
      <p:sp>
        <p:nvSpPr>
          <p:cNvPr id="1078" name="Google Shape;1078;gce2a53a076_0_4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79" name="Google Shape;1079;gce2a53a076_0_4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4" name="Shape 1104"/>
        <p:cNvGrpSpPr/>
        <p:nvPr/>
      </p:nvGrpSpPr>
      <p:grpSpPr>
        <a:xfrm>
          <a:off x="0" y="0"/>
          <a:ext cx="0" cy="0"/>
          <a:chOff x="0" y="0"/>
          <a:chExt cx="0" cy="0"/>
        </a:xfrm>
      </p:grpSpPr>
      <p:sp>
        <p:nvSpPr>
          <p:cNvPr id="1105" name="Google Shape;1105;gce23d4a240_1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6" name="Google Shape;1106;gce23d4a240_1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9" name="Shape 1109"/>
        <p:cNvGrpSpPr/>
        <p:nvPr/>
      </p:nvGrpSpPr>
      <p:grpSpPr>
        <a:xfrm>
          <a:off x="0" y="0"/>
          <a:ext cx="0" cy="0"/>
          <a:chOff x="0" y="0"/>
          <a:chExt cx="0" cy="0"/>
        </a:xfrm>
      </p:grpSpPr>
      <p:sp>
        <p:nvSpPr>
          <p:cNvPr id="1110" name="Google Shape;1110;gce2a53a076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11" name="Google Shape;1111;gce2a53a076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3" name="Shape 1123"/>
        <p:cNvGrpSpPr/>
        <p:nvPr/>
      </p:nvGrpSpPr>
      <p:grpSpPr>
        <a:xfrm>
          <a:off x="0" y="0"/>
          <a:ext cx="0" cy="0"/>
          <a:chOff x="0" y="0"/>
          <a:chExt cx="0" cy="0"/>
        </a:xfrm>
      </p:grpSpPr>
      <p:sp>
        <p:nvSpPr>
          <p:cNvPr id="1124" name="Google Shape;1124;g30fbfe53388_1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5" name="Google Shape;1125;g30fbfe53388_1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7" name="Shape 1137"/>
        <p:cNvGrpSpPr/>
        <p:nvPr/>
      </p:nvGrpSpPr>
      <p:grpSpPr>
        <a:xfrm>
          <a:off x="0" y="0"/>
          <a:ext cx="0" cy="0"/>
          <a:chOff x="0" y="0"/>
          <a:chExt cx="0" cy="0"/>
        </a:xfrm>
      </p:grpSpPr>
      <p:sp>
        <p:nvSpPr>
          <p:cNvPr id="1138" name="Google Shape;1138;g30fbfe53388_1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9" name="Google Shape;1139;g30fbfe53388_1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3" name="Shape 1143"/>
        <p:cNvGrpSpPr/>
        <p:nvPr/>
      </p:nvGrpSpPr>
      <p:grpSpPr>
        <a:xfrm>
          <a:off x="0" y="0"/>
          <a:ext cx="0" cy="0"/>
          <a:chOff x="0" y="0"/>
          <a:chExt cx="0" cy="0"/>
        </a:xfrm>
      </p:grpSpPr>
      <p:sp>
        <p:nvSpPr>
          <p:cNvPr id="1144" name="Google Shape;1144;gce2a53a076_0_143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5" name="Google Shape;1145;gce2a53a076_0_143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3" name="Shape 1503"/>
        <p:cNvGrpSpPr/>
        <p:nvPr/>
      </p:nvGrpSpPr>
      <p:grpSpPr>
        <a:xfrm>
          <a:off x="0" y="0"/>
          <a:ext cx="0" cy="0"/>
          <a:chOff x="0" y="0"/>
          <a:chExt cx="0" cy="0"/>
        </a:xfrm>
      </p:grpSpPr>
      <p:sp>
        <p:nvSpPr>
          <p:cNvPr id="1504" name="Google Shape;1504;gcc0fe99cab_0_1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05" name="Google Shape;1505;gcc0fe99cab_0_1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9" name="Shape 1509"/>
        <p:cNvGrpSpPr/>
        <p:nvPr/>
      </p:nvGrpSpPr>
      <p:grpSpPr>
        <a:xfrm>
          <a:off x="0" y="0"/>
          <a:ext cx="0" cy="0"/>
          <a:chOff x="0" y="0"/>
          <a:chExt cx="0" cy="0"/>
        </a:xfrm>
      </p:grpSpPr>
      <p:sp>
        <p:nvSpPr>
          <p:cNvPr id="1510" name="Google Shape;1510;g30fbfe53388_1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1" name="Google Shape;1511;g30fbfe53388_1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5" name="Shape 1515"/>
        <p:cNvGrpSpPr/>
        <p:nvPr/>
      </p:nvGrpSpPr>
      <p:grpSpPr>
        <a:xfrm>
          <a:off x="0" y="0"/>
          <a:ext cx="0" cy="0"/>
          <a:chOff x="0" y="0"/>
          <a:chExt cx="0" cy="0"/>
        </a:xfrm>
      </p:grpSpPr>
      <p:sp>
        <p:nvSpPr>
          <p:cNvPr id="1516" name="Google Shape;1516;gce2a53a076_0_139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7" name="Google Shape;1517;gce2a53a076_0_139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8" name="Shape 1928"/>
        <p:cNvGrpSpPr/>
        <p:nvPr/>
      </p:nvGrpSpPr>
      <p:grpSpPr>
        <a:xfrm>
          <a:off x="0" y="0"/>
          <a:ext cx="0" cy="0"/>
          <a:chOff x="0" y="0"/>
          <a:chExt cx="0" cy="0"/>
        </a:xfrm>
      </p:grpSpPr>
      <p:sp>
        <p:nvSpPr>
          <p:cNvPr id="1929" name="Google Shape;1929;gce2a53a076_0_5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0" name="Google Shape;1930;gce2a53a076_0_5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4" name="Shape 1934"/>
        <p:cNvGrpSpPr/>
        <p:nvPr/>
      </p:nvGrpSpPr>
      <p:grpSpPr>
        <a:xfrm>
          <a:off x="0" y="0"/>
          <a:ext cx="0" cy="0"/>
          <a:chOff x="0" y="0"/>
          <a:chExt cx="0" cy="0"/>
        </a:xfrm>
      </p:grpSpPr>
      <p:sp>
        <p:nvSpPr>
          <p:cNvPr id="1935" name="Google Shape;1935;gcc0fe99cab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6" name="Google Shape;1936;gcc0fe99cab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0" name="Shape 1940"/>
        <p:cNvGrpSpPr/>
        <p:nvPr/>
      </p:nvGrpSpPr>
      <p:grpSpPr>
        <a:xfrm>
          <a:off x="0" y="0"/>
          <a:ext cx="0" cy="0"/>
          <a:chOff x="0" y="0"/>
          <a:chExt cx="0" cy="0"/>
        </a:xfrm>
      </p:grpSpPr>
      <p:sp>
        <p:nvSpPr>
          <p:cNvPr id="1941" name="Google Shape;1941;gce2a53a076_0_5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2" name="Google Shape;1942;gce2a53a076_0_5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5" name="Shape 1945"/>
        <p:cNvGrpSpPr/>
        <p:nvPr/>
      </p:nvGrpSpPr>
      <p:grpSpPr>
        <a:xfrm>
          <a:off x="0" y="0"/>
          <a:ext cx="0" cy="0"/>
          <a:chOff x="0" y="0"/>
          <a:chExt cx="0" cy="0"/>
        </a:xfrm>
      </p:grpSpPr>
      <p:sp>
        <p:nvSpPr>
          <p:cNvPr id="1946" name="Google Shape;1946;gce2a53a076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7" name="Google Shape;1947;gce2a53a076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3" name="Shape 1963"/>
        <p:cNvGrpSpPr/>
        <p:nvPr/>
      </p:nvGrpSpPr>
      <p:grpSpPr>
        <a:xfrm>
          <a:off x="0" y="0"/>
          <a:ext cx="0" cy="0"/>
          <a:chOff x="0" y="0"/>
          <a:chExt cx="0" cy="0"/>
        </a:xfrm>
      </p:grpSpPr>
      <p:sp>
        <p:nvSpPr>
          <p:cNvPr id="1964" name="Google Shape;1964;gce2a53a076_0_4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65" name="Google Shape;1965;gce2a53a076_0_4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9" name="Shape 1969"/>
        <p:cNvGrpSpPr/>
        <p:nvPr/>
      </p:nvGrpSpPr>
      <p:grpSpPr>
        <a:xfrm>
          <a:off x="0" y="0"/>
          <a:ext cx="0" cy="0"/>
          <a:chOff x="0" y="0"/>
          <a:chExt cx="0" cy="0"/>
        </a:xfrm>
      </p:grpSpPr>
      <p:sp>
        <p:nvSpPr>
          <p:cNvPr id="1970" name="Google Shape;1970;g30fbfe53388_1_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1" name="Google Shape;1971;g30fbfe53388_1_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7" name="Shape 1987"/>
        <p:cNvGrpSpPr/>
        <p:nvPr/>
      </p:nvGrpSpPr>
      <p:grpSpPr>
        <a:xfrm>
          <a:off x="0" y="0"/>
          <a:ext cx="0" cy="0"/>
          <a:chOff x="0" y="0"/>
          <a:chExt cx="0" cy="0"/>
        </a:xfrm>
      </p:grpSpPr>
      <p:sp>
        <p:nvSpPr>
          <p:cNvPr id="1988" name="Google Shape;1988;gcc0fe99cab_0_2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9" name="Google Shape;1989;gcc0fe99cab_0_2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4" name="Shape 2014"/>
        <p:cNvGrpSpPr/>
        <p:nvPr/>
      </p:nvGrpSpPr>
      <p:grpSpPr>
        <a:xfrm>
          <a:off x="0" y="0"/>
          <a:ext cx="0" cy="0"/>
          <a:chOff x="0" y="0"/>
          <a:chExt cx="0" cy="0"/>
        </a:xfrm>
      </p:grpSpPr>
      <p:sp>
        <p:nvSpPr>
          <p:cNvPr id="2015" name="Google Shape;2015;g30fbfe53388_1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6" name="Google Shape;2016;g30fbfe53388_1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1" name="Shape 2041"/>
        <p:cNvGrpSpPr/>
        <p:nvPr/>
      </p:nvGrpSpPr>
      <p:grpSpPr>
        <a:xfrm>
          <a:off x="0" y="0"/>
          <a:ext cx="0" cy="0"/>
          <a:chOff x="0" y="0"/>
          <a:chExt cx="0" cy="0"/>
        </a:xfrm>
      </p:grpSpPr>
      <p:sp>
        <p:nvSpPr>
          <p:cNvPr id="2042" name="Google Shape;2042;gce2a53a076_0_8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3" name="Google Shape;2043;gce2a53a076_0_8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7" name="Shape 2057"/>
        <p:cNvGrpSpPr/>
        <p:nvPr/>
      </p:nvGrpSpPr>
      <p:grpSpPr>
        <a:xfrm>
          <a:off x="0" y="0"/>
          <a:ext cx="0" cy="0"/>
          <a:chOff x="0" y="0"/>
          <a:chExt cx="0" cy="0"/>
        </a:xfrm>
      </p:grpSpPr>
      <p:sp>
        <p:nvSpPr>
          <p:cNvPr id="2058" name="Google Shape;2058;gce2a53a076_0_49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9" name="Google Shape;2059;gce2a53a076_0_49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3" name="Shape 2063"/>
        <p:cNvGrpSpPr/>
        <p:nvPr/>
      </p:nvGrpSpPr>
      <p:grpSpPr>
        <a:xfrm>
          <a:off x="0" y="0"/>
          <a:ext cx="0" cy="0"/>
          <a:chOff x="0" y="0"/>
          <a:chExt cx="0" cy="0"/>
        </a:xfrm>
      </p:grpSpPr>
      <p:sp>
        <p:nvSpPr>
          <p:cNvPr id="2064" name="Google Shape;2064;gce2016ed1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65" name="Google Shape;2065;gce2016ed1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7" name="Shape 2077"/>
        <p:cNvGrpSpPr/>
        <p:nvPr/>
      </p:nvGrpSpPr>
      <p:grpSpPr>
        <a:xfrm>
          <a:off x="0" y="0"/>
          <a:ext cx="0" cy="0"/>
          <a:chOff x="0" y="0"/>
          <a:chExt cx="0" cy="0"/>
        </a:xfrm>
      </p:grpSpPr>
      <p:sp>
        <p:nvSpPr>
          <p:cNvPr id="2078" name="Google Shape;2078;gc7e37d8ea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9" name="Google Shape;2079;gc7e37d8ea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2" name="Shape 2082"/>
        <p:cNvGrpSpPr/>
        <p:nvPr/>
      </p:nvGrpSpPr>
      <p:grpSpPr>
        <a:xfrm>
          <a:off x="0" y="0"/>
          <a:ext cx="0" cy="0"/>
          <a:chOff x="0" y="0"/>
          <a:chExt cx="0" cy="0"/>
        </a:xfrm>
      </p:grpSpPr>
      <p:sp>
        <p:nvSpPr>
          <p:cNvPr id="2083" name="Google Shape;2083;gce2a53a076_0_7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4" name="Google Shape;2084;gce2a53a076_0_7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8" name="Shape 2088"/>
        <p:cNvGrpSpPr/>
        <p:nvPr/>
      </p:nvGrpSpPr>
      <p:grpSpPr>
        <a:xfrm>
          <a:off x="0" y="0"/>
          <a:ext cx="0" cy="0"/>
          <a:chOff x="0" y="0"/>
          <a:chExt cx="0" cy="0"/>
        </a:xfrm>
      </p:grpSpPr>
      <p:sp>
        <p:nvSpPr>
          <p:cNvPr id="2089" name="Google Shape;2089;gce2a53a076_0_9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90" name="Google Shape;2090;gce2a53a076_0_9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8" name="Shape 2098"/>
        <p:cNvGrpSpPr/>
        <p:nvPr/>
      </p:nvGrpSpPr>
      <p:grpSpPr>
        <a:xfrm>
          <a:off x="0" y="0"/>
          <a:ext cx="0" cy="0"/>
          <a:chOff x="0" y="0"/>
          <a:chExt cx="0" cy="0"/>
        </a:xfrm>
      </p:grpSpPr>
      <p:sp>
        <p:nvSpPr>
          <p:cNvPr id="2099" name="Google Shape;2099;gce23d4a24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0" name="Google Shape;2100;gce23d4a24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3" name="Shape 2103"/>
        <p:cNvGrpSpPr/>
        <p:nvPr/>
      </p:nvGrpSpPr>
      <p:grpSpPr>
        <a:xfrm>
          <a:off x="0" y="0"/>
          <a:ext cx="0" cy="0"/>
          <a:chOff x="0" y="0"/>
          <a:chExt cx="0" cy="0"/>
        </a:xfrm>
      </p:grpSpPr>
      <p:sp>
        <p:nvSpPr>
          <p:cNvPr id="2104" name="Google Shape;2104;gce2a53a076_0_9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05" name="Google Shape;2105;gce2a53a076_0_9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3" name="Shape 2113"/>
        <p:cNvGrpSpPr/>
        <p:nvPr/>
      </p:nvGrpSpPr>
      <p:grpSpPr>
        <a:xfrm>
          <a:off x="0" y="0"/>
          <a:ext cx="0" cy="0"/>
          <a:chOff x="0" y="0"/>
          <a:chExt cx="0" cy="0"/>
        </a:xfrm>
      </p:grpSpPr>
      <p:sp>
        <p:nvSpPr>
          <p:cNvPr id="2114" name="Google Shape;2114;gce2a53a076_0_9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5" name="Google Shape;2115;gce2a53a076_0_9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8" name="Shape 2118"/>
        <p:cNvGrpSpPr/>
        <p:nvPr/>
      </p:nvGrpSpPr>
      <p:grpSpPr>
        <a:xfrm>
          <a:off x="0" y="0"/>
          <a:ext cx="0" cy="0"/>
          <a:chOff x="0" y="0"/>
          <a:chExt cx="0" cy="0"/>
        </a:xfrm>
      </p:grpSpPr>
      <p:sp>
        <p:nvSpPr>
          <p:cNvPr id="2119" name="Google Shape;2119;gce2a53a076_0_8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0" name="Google Shape;2120;gce2a53a076_0_8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3" name="Shape 2123"/>
        <p:cNvGrpSpPr/>
        <p:nvPr/>
      </p:nvGrpSpPr>
      <p:grpSpPr>
        <a:xfrm>
          <a:off x="0" y="0"/>
          <a:ext cx="0" cy="0"/>
          <a:chOff x="0" y="0"/>
          <a:chExt cx="0" cy="0"/>
        </a:xfrm>
      </p:grpSpPr>
      <p:sp>
        <p:nvSpPr>
          <p:cNvPr id="2124" name="Google Shape;2124;gc9ee080850_0_19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5" name="Google Shape;2125;gc9ee080850_0_19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2" name="Shape 2152"/>
        <p:cNvGrpSpPr/>
        <p:nvPr/>
      </p:nvGrpSpPr>
      <p:grpSpPr>
        <a:xfrm>
          <a:off x="0" y="0"/>
          <a:ext cx="0" cy="0"/>
          <a:chOff x="0" y="0"/>
          <a:chExt cx="0" cy="0"/>
        </a:xfrm>
      </p:grpSpPr>
      <p:sp>
        <p:nvSpPr>
          <p:cNvPr id="2153" name="Google Shape;2153;gce2a53a076_0_1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54" name="Google Shape;2154;gce2a53a076_0_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0" name="Shape 2180"/>
        <p:cNvGrpSpPr/>
        <p:nvPr/>
      </p:nvGrpSpPr>
      <p:grpSpPr>
        <a:xfrm>
          <a:off x="0" y="0"/>
          <a:ext cx="0" cy="0"/>
          <a:chOff x="0" y="0"/>
          <a:chExt cx="0" cy="0"/>
        </a:xfrm>
      </p:grpSpPr>
      <p:sp>
        <p:nvSpPr>
          <p:cNvPr id="2181" name="Google Shape;2181;gc7e37d8ea4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2" name="Google Shape;2182;gc7e37d8ea4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6" name="Shape 2186"/>
        <p:cNvGrpSpPr/>
        <p:nvPr/>
      </p:nvGrpSpPr>
      <p:grpSpPr>
        <a:xfrm>
          <a:off x="0" y="0"/>
          <a:ext cx="0" cy="0"/>
          <a:chOff x="0" y="0"/>
          <a:chExt cx="0" cy="0"/>
        </a:xfrm>
      </p:grpSpPr>
      <p:sp>
        <p:nvSpPr>
          <p:cNvPr id="2187" name="Google Shape;2187;gce2a53a076_1_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8" name="Google Shape;2188;gce2a53a076_1_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5" name="Shape 2205"/>
        <p:cNvGrpSpPr/>
        <p:nvPr/>
      </p:nvGrpSpPr>
      <p:grpSpPr>
        <a:xfrm>
          <a:off x="0" y="0"/>
          <a:ext cx="0" cy="0"/>
          <a:chOff x="0" y="0"/>
          <a:chExt cx="0" cy="0"/>
        </a:xfrm>
      </p:grpSpPr>
      <p:sp>
        <p:nvSpPr>
          <p:cNvPr id="2206" name="Google Shape;2206;gce2a53a076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7" name="Google Shape;2207;gce2a53a076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6" name="Shape 2216"/>
        <p:cNvGrpSpPr/>
        <p:nvPr/>
      </p:nvGrpSpPr>
      <p:grpSpPr>
        <a:xfrm>
          <a:off x="0" y="0"/>
          <a:ext cx="0" cy="0"/>
          <a:chOff x="0" y="0"/>
          <a:chExt cx="0" cy="0"/>
        </a:xfrm>
      </p:grpSpPr>
      <p:sp>
        <p:nvSpPr>
          <p:cNvPr id="2217" name="Google Shape;2217;gce2a53a076_0_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18" name="Google Shape;2218;gce2a53a076_0_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8" name="Shape 2268"/>
        <p:cNvGrpSpPr/>
        <p:nvPr/>
      </p:nvGrpSpPr>
      <p:grpSpPr>
        <a:xfrm>
          <a:off x="0" y="0"/>
          <a:ext cx="0" cy="0"/>
          <a:chOff x="0" y="0"/>
          <a:chExt cx="0" cy="0"/>
        </a:xfrm>
      </p:grpSpPr>
      <p:sp>
        <p:nvSpPr>
          <p:cNvPr id="2269" name="Google Shape;2269;gce2a53a076_0_2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70" name="Google Shape;2270;gce2a53a076_0_2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5" name="Shape 2315"/>
        <p:cNvGrpSpPr/>
        <p:nvPr/>
      </p:nvGrpSpPr>
      <p:grpSpPr>
        <a:xfrm>
          <a:off x="0" y="0"/>
          <a:ext cx="0" cy="0"/>
          <a:chOff x="0" y="0"/>
          <a:chExt cx="0" cy="0"/>
        </a:xfrm>
      </p:grpSpPr>
      <p:sp>
        <p:nvSpPr>
          <p:cNvPr id="2316" name="Google Shape;2316;g30fbfe53388_1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17" name="Google Shape;2317;g30fbfe53388_1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2" name="Shape 2362"/>
        <p:cNvGrpSpPr/>
        <p:nvPr/>
      </p:nvGrpSpPr>
      <p:grpSpPr>
        <a:xfrm>
          <a:off x="0" y="0"/>
          <a:ext cx="0" cy="0"/>
          <a:chOff x="0" y="0"/>
          <a:chExt cx="0" cy="0"/>
        </a:xfrm>
      </p:grpSpPr>
      <p:sp>
        <p:nvSpPr>
          <p:cNvPr id="2363" name="Google Shape;2363;g30fbfe53388_1_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4" name="Google Shape;2364;g30fbfe53388_1_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9" name="Shape 2409"/>
        <p:cNvGrpSpPr/>
        <p:nvPr/>
      </p:nvGrpSpPr>
      <p:grpSpPr>
        <a:xfrm>
          <a:off x="0" y="0"/>
          <a:ext cx="0" cy="0"/>
          <a:chOff x="0" y="0"/>
          <a:chExt cx="0" cy="0"/>
        </a:xfrm>
      </p:grpSpPr>
      <p:sp>
        <p:nvSpPr>
          <p:cNvPr id="2410" name="Google Shape;2410;gce2a53a076_0_9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1" name="Google Shape;2411;gce2a53a076_0_9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5" name="Shape 2435"/>
        <p:cNvGrpSpPr/>
        <p:nvPr/>
      </p:nvGrpSpPr>
      <p:grpSpPr>
        <a:xfrm>
          <a:off x="0" y="0"/>
          <a:ext cx="0" cy="0"/>
          <a:chOff x="0" y="0"/>
          <a:chExt cx="0" cy="0"/>
        </a:xfrm>
      </p:grpSpPr>
      <p:sp>
        <p:nvSpPr>
          <p:cNvPr id="2436" name="Google Shape;2436;gc6ac5e8787_0_6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7" name="Google Shape;2437;gc6ac5e8787_0_6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0.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9.png"/></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hyperlink" Target="http://bit.ly/2Tynxth"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2.jp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jp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grpSp>
        <p:nvGrpSpPr>
          <p:cNvPr id="9" name="Google Shape;9;p2"/>
          <p:cNvGrpSpPr/>
          <p:nvPr/>
        </p:nvGrpSpPr>
        <p:grpSpPr>
          <a:xfrm>
            <a:off x="831175" y="539500"/>
            <a:ext cx="8312823" cy="4069076"/>
            <a:chOff x="831175" y="539500"/>
            <a:chExt cx="8312823" cy="4069076"/>
          </a:xfrm>
        </p:grpSpPr>
        <p:pic>
          <p:nvPicPr>
            <p:cNvPr id="10" name="Google Shape;10;p2"/>
            <p:cNvPicPr preferRelativeResize="0"/>
            <p:nvPr/>
          </p:nvPicPr>
          <p:blipFill rotWithShape="1">
            <a:blip r:embed="rId2">
              <a:alphaModFix/>
            </a:blip>
            <a:srcRect b="0" l="31731" r="31731" t="0"/>
            <a:stretch/>
          </p:blipFill>
          <p:spPr>
            <a:xfrm>
              <a:off x="6501375" y="539500"/>
              <a:ext cx="2642623" cy="4069074"/>
            </a:xfrm>
            <a:prstGeom prst="rect">
              <a:avLst/>
            </a:prstGeom>
            <a:noFill/>
            <a:ln>
              <a:noFill/>
            </a:ln>
          </p:spPr>
        </p:pic>
        <p:pic>
          <p:nvPicPr>
            <p:cNvPr id="11" name="Google Shape;11;p2"/>
            <p:cNvPicPr preferRelativeResize="0"/>
            <p:nvPr/>
          </p:nvPicPr>
          <p:blipFill rotWithShape="1">
            <a:blip r:embed="rId2">
              <a:alphaModFix/>
            </a:blip>
            <a:srcRect b="0" l="49512" r="49512" t="0"/>
            <a:stretch/>
          </p:blipFill>
          <p:spPr>
            <a:xfrm>
              <a:off x="831175" y="539500"/>
              <a:ext cx="70499" cy="4069076"/>
            </a:xfrm>
            <a:prstGeom prst="rect">
              <a:avLst/>
            </a:prstGeom>
            <a:noFill/>
            <a:ln>
              <a:noFill/>
            </a:ln>
          </p:spPr>
        </p:pic>
      </p:grpSp>
      <p:sp>
        <p:nvSpPr>
          <p:cNvPr id="12" name="Google Shape;12;p2"/>
          <p:cNvSpPr txBox="1"/>
          <p:nvPr>
            <p:ph type="ctrTitle"/>
          </p:nvPr>
        </p:nvSpPr>
        <p:spPr>
          <a:xfrm>
            <a:off x="1103375" y="1526318"/>
            <a:ext cx="5384700" cy="2568000"/>
          </a:xfrm>
          <a:prstGeom prst="rect">
            <a:avLst/>
          </a:prstGeom>
        </p:spPr>
        <p:txBody>
          <a:bodyPr anchorCtr="0" anchor="ctr" bIns="91425" lIns="91425" spcFirstLastPara="1" rIns="91425" wrap="square" tIns="91425">
            <a:noAutofit/>
          </a:bodyPr>
          <a:lstStyle>
            <a:lvl1pPr lvl="0" rtl="0">
              <a:lnSpc>
                <a:spcPct val="90000"/>
              </a:lnSpc>
              <a:spcBef>
                <a:spcPts val="0"/>
              </a:spcBef>
              <a:spcAft>
                <a:spcPts val="0"/>
              </a:spcAft>
              <a:buSzPts val="5000"/>
              <a:buNone/>
              <a:defRPr sz="5000">
                <a:solidFill>
                  <a:schemeClr val="dk1"/>
                </a:solidFill>
              </a:defRPr>
            </a:lvl1pPr>
            <a:lvl2pPr lvl="1" rtl="0">
              <a:spcBef>
                <a:spcPts val="0"/>
              </a:spcBef>
              <a:spcAft>
                <a:spcPts val="0"/>
              </a:spcAft>
              <a:buSzPts val="6500"/>
              <a:buNone/>
              <a:defRPr sz="6500"/>
            </a:lvl2pPr>
            <a:lvl3pPr lvl="2" rtl="0">
              <a:spcBef>
                <a:spcPts val="0"/>
              </a:spcBef>
              <a:spcAft>
                <a:spcPts val="0"/>
              </a:spcAft>
              <a:buSzPts val="6500"/>
              <a:buNone/>
              <a:defRPr sz="6500"/>
            </a:lvl3pPr>
            <a:lvl4pPr lvl="3" rtl="0">
              <a:spcBef>
                <a:spcPts val="0"/>
              </a:spcBef>
              <a:spcAft>
                <a:spcPts val="0"/>
              </a:spcAft>
              <a:buSzPts val="6500"/>
              <a:buNone/>
              <a:defRPr sz="6500"/>
            </a:lvl4pPr>
            <a:lvl5pPr lvl="4" rtl="0">
              <a:spcBef>
                <a:spcPts val="0"/>
              </a:spcBef>
              <a:spcAft>
                <a:spcPts val="0"/>
              </a:spcAft>
              <a:buSzPts val="6500"/>
              <a:buNone/>
              <a:defRPr sz="6500"/>
            </a:lvl5pPr>
            <a:lvl6pPr lvl="5" rtl="0">
              <a:spcBef>
                <a:spcPts val="0"/>
              </a:spcBef>
              <a:spcAft>
                <a:spcPts val="0"/>
              </a:spcAft>
              <a:buSzPts val="6500"/>
              <a:buNone/>
              <a:defRPr sz="6500"/>
            </a:lvl6pPr>
            <a:lvl7pPr lvl="6" rtl="0">
              <a:spcBef>
                <a:spcPts val="0"/>
              </a:spcBef>
              <a:spcAft>
                <a:spcPts val="0"/>
              </a:spcAft>
              <a:buSzPts val="6500"/>
              <a:buNone/>
              <a:defRPr sz="6500"/>
            </a:lvl7pPr>
            <a:lvl8pPr lvl="7" rtl="0">
              <a:spcBef>
                <a:spcPts val="0"/>
              </a:spcBef>
              <a:spcAft>
                <a:spcPts val="0"/>
              </a:spcAft>
              <a:buSzPts val="6500"/>
              <a:buNone/>
              <a:defRPr sz="6500"/>
            </a:lvl8pPr>
            <a:lvl9pPr lvl="8" rtl="0">
              <a:spcBef>
                <a:spcPts val="0"/>
              </a:spcBef>
              <a:spcAft>
                <a:spcPts val="0"/>
              </a:spcAft>
              <a:buSzPts val="6500"/>
              <a:buNone/>
              <a:defRPr sz="6500"/>
            </a:lvl9pPr>
          </a:lstStyle>
          <a:p/>
        </p:txBody>
      </p:sp>
      <p:sp>
        <p:nvSpPr>
          <p:cNvPr id="13" name="Google Shape;13;p2"/>
          <p:cNvSpPr txBox="1"/>
          <p:nvPr>
            <p:ph idx="1" type="subTitle"/>
          </p:nvPr>
        </p:nvSpPr>
        <p:spPr>
          <a:xfrm>
            <a:off x="1103375" y="4293943"/>
            <a:ext cx="4350300" cy="4635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sz="1800"/>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4" name="Shape 14"/>
        <p:cNvGrpSpPr/>
        <p:nvPr/>
      </p:nvGrpSpPr>
      <p:grpSpPr>
        <a:xfrm>
          <a:off x="0" y="0"/>
          <a:ext cx="0" cy="0"/>
          <a:chOff x="0" y="0"/>
          <a:chExt cx="0" cy="0"/>
        </a:xfrm>
      </p:grpSpPr>
      <p:grpSp>
        <p:nvGrpSpPr>
          <p:cNvPr id="15" name="Google Shape;15;p3"/>
          <p:cNvGrpSpPr/>
          <p:nvPr/>
        </p:nvGrpSpPr>
        <p:grpSpPr>
          <a:xfrm>
            <a:off x="831175" y="539500"/>
            <a:ext cx="8312829" cy="4069076"/>
            <a:chOff x="831175" y="539500"/>
            <a:chExt cx="8312829" cy="4069076"/>
          </a:xfrm>
        </p:grpSpPr>
        <p:pic>
          <p:nvPicPr>
            <p:cNvPr id="16" name="Google Shape;16;p3"/>
            <p:cNvPicPr preferRelativeResize="0"/>
            <p:nvPr/>
          </p:nvPicPr>
          <p:blipFill rotWithShape="1">
            <a:blip r:embed="rId2">
              <a:alphaModFix/>
            </a:blip>
            <a:srcRect b="5555" l="0" r="0" t="5555"/>
            <a:stretch/>
          </p:blipFill>
          <p:spPr>
            <a:xfrm>
              <a:off x="1007053" y="539500"/>
              <a:ext cx="8136951" cy="4069076"/>
            </a:xfrm>
            <a:prstGeom prst="rect">
              <a:avLst/>
            </a:prstGeom>
            <a:noFill/>
            <a:ln>
              <a:noFill/>
            </a:ln>
          </p:spPr>
        </p:pic>
        <p:pic>
          <p:nvPicPr>
            <p:cNvPr id="17" name="Google Shape;17;p3"/>
            <p:cNvPicPr preferRelativeResize="0"/>
            <p:nvPr/>
          </p:nvPicPr>
          <p:blipFill rotWithShape="1">
            <a:blip r:embed="rId2">
              <a:alphaModFix/>
            </a:blip>
            <a:srcRect b="0" l="49512" r="49512" t="0"/>
            <a:stretch/>
          </p:blipFill>
          <p:spPr>
            <a:xfrm>
              <a:off x="831175" y="539500"/>
              <a:ext cx="70499" cy="4069076"/>
            </a:xfrm>
            <a:prstGeom prst="rect">
              <a:avLst/>
            </a:prstGeom>
            <a:noFill/>
            <a:ln>
              <a:noFill/>
            </a:ln>
          </p:spPr>
        </p:pic>
      </p:grpSp>
      <p:sp>
        <p:nvSpPr>
          <p:cNvPr id="18" name="Google Shape;18;p3"/>
          <p:cNvSpPr txBox="1"/>
          <p:nvPr>
            <p:ph type="title"/>
          </p:nvPr>
        </p:nvSpPr>
        <p:spPr>
          <a:xfrm>
            <a:off x="1265550" y="2513650"/>
            <a:ext cx="5792100" cy="1352400"/>
          </a:xfrm>
          <a:prstGeom prst="rect">
            <a:avLst/>
          </a:prstGeom>
        </p:spPr>
        <p:txBody>
          <a:bodyPr anchorCtr="0" anchor="ctr" bIns="91425" lIns="91425" spcFirstLastPara="1" rIns="91425" wrap="square" tIns="91425">
            <a:noAutofit/>
          </a:bodyPr>
          <a:lstStyle>
            <a:lvl1pPr lvl="0" rtl="0">
              <a:lnSpc>
                <a:spcPct val="90000"/>
              </a:lnSpc>
              <a:spcBef>
                <a:spcPts val="0"/>
              </a:spcBef>
              <a:spcAft>
                <a:spcPts val="0"/>
              </a:spcAft>
              <a:buSzPts val="7000"/>
              <a:buNone/>
              <a:defRPr sz="4000">
                <a:solidFill>
                  <a:schemeClr val="lt1"/>
                </a:solidFill>
              </a:defRPr>
            </a:lvl1pPr>
            <a:lvl2pPr lvl="1" rtl="0" algn="ctr">
              <a:lnSpc>
                <a:spcPct val="100000"/>
              </a:lnSpc>
              <a:spcBef>
                <a:spcPts val="0"/>
              </a:spcBef>
              <a:spcAft>
                <a:spcPts val="0"/>
              </a:spcAft>
              <a:buSzPts val="5000"/>
              <a:buNone/>
              <a:defRPr sz="5000"/>
            </a:lvl2pPr>
            <a:lvl3pPr lvl="2" rtl="0" algn="ctr">
              <a:lnSpc>
                <a:spcPct val="100000"/>
              </a:lnSpc>
              <a:spcBef>
                <a:spcPts val="0"/>
              </a:spcBef>
              <a:spcAft>
                <a:spcPts val="0"/>
              </a:spcAft>
              <a:buSzPts val="5000"/>
              <a:buNone/>
              <a:defRPr sz="5000"/>
            </a:lvl3pPr>
            <a:lvl4pPr lvl="3" rtl="0" algn="ctr">
              <a:lnSpc>
                <a:spcPct val="100000"/>
              </a:lnSpc>
              <a:spcBef>
                <a:spcPts val="0"/>
              </a:spcBef>
              <a:spcAft>
                <a:spcPts val="0"/>
              </a:spcAft>
              <a:buSzPts val="5000"/>
              <a:buNone/>
              <a:defRPr sz="5000"/>
            </a:lvl4pPr>
            <a:lvl5pPr lvl="4" rtl="0" algn="ctr">
              <a:lnSpc>
                <a:spcPct val="100000"/>
              </a:lnSpc>
              <a:spcBef>
                <a:spcPts val="0"/>
              </a:spcBef>
              <a:spcAft>
                <a:spcPts val="0"/>
              </a:spcAft>
              <a:buSzPts val="5000"/>
              <a:buNone/>
              <a:defRPr sz="5000"/>
            </a:lvl5pPr>
            <a:lvl6pPr lvl="5" rtl="0" algn="ctr">
              <a:lnSpc>
                <a:spcPct val="100000"/>
              </a:lnSpc>
              <a:spcBef>
                <a:spcPts val="0"/>
              </a:spcBef>
              <a:spcAft>
                <a:spcPts val="0"/>
              </a:spcAft>
              <a:buSzPts val="5000"/>
              <a:buNone/>
              <a:defRPr sz="5000"/>
            </a:lvl6pPr>
            <a:lvl7pPr lvl="6" rtl="0" algn="ctr">
              <a:lnSpc>
                <a:spcPct val="100000"/>
              </a:lnSpc>
              <a:spcBef>
                <a:spcPts val="0"/>
              </a:spcBef>
              <a:spcAft>
                <a:spcPts val="0"/>
              </a:spcAft>
              <a:buSzPts val="5000"/>
              <a:buNone/>
              <a:defRPr sz="5000"/>
            </a:lvl7pPr>
            <a:lvl8pPr lvl="7" rtl="0" algn="ctr">
              <a:lnSpc>
                <a:spcPct val="100000"/>
              </a:lnSpc>
              <a:spcBef>
                <a:spcPts val="0"/>
              </a:spcBef>
              <a:spcAft>
                <a:spcPts val="0"/>
              </a:spcAft>
              <a:buSzPts val="5000"/>
              <a:buNone/>
              <a:defRPr sz="5000"/>
            </a:lvl8pPr>
            <a:lvl9pPr lvl="8" rtl="0" algn="ctr">
              <a:lnSpc>
                <a:spcPct val="100000"/>
              </a:lnSpc>
              <a:spcBef>
                <a:spcPts val="0"/>
              </a:spcBef>
              <a:spcAft>
                <a:spcPts val="0"/>
              </a:spcAft>
              <a:buSzPts val="5000"/>
              <a:buNone/>
              <a:defRPr sz="5000"/>
            </a:lvl9pPr>
          </a:lstStyle>
          <a:p/>
        </p:txBody>
      </p:sp>
      <p:sp>
        <p:nvSpPr>
          <p:cNvPr id="19" name="Google Shape;19;p3"/>
          <p:cNvSpPr txBox="1"/>
          <p:nvPr>
            <p:ph hasCustomPrompt="1" idx="2" type="title"/>
          </p:nvPr>
        </p:nvSpPr>
        <p:spPr>
          <a:xfrm>
            <a:off x="1491000" y="1413942"/>
            <a:ext cx="1057200" cy="762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lt1"/>
              </a:buClr>
              <a:buSzPts val="5000"/>
              <a:buNone/>
              <a:defRPr sz="4000">
                <a:solidFill>
                  <a:schemeClr val="lt1"/>
                </a:solidFill>
              </a:defRPr>
            </a:lvl1pPr>
            <a:lvl2pPr lvl="1" rtl="0" algn="ctr">
              <a:lnSpc>
                <a:spcPct val="100000"/>
              </a:lnSpc>
              <a:spcBef>
                <a:spcPts val="0"/>
              </a:spcBef>
              <a:spcAft>
                <a:spcPts val="0"/>
              </a:spcAft>
              <a:buClr>
                <a:schemeClr val="lt1"/>
              </a:buClr>
              <a:buSzPts val="5000"/>
              <a:buNone/>
              <a:defRPr sz="5000">
                <a:solidFill>
                  <a:schemeClr val="lt1"/>
                </a:solidFill>
              </a:defRPr>
            </a:lvl2pPr>
            <a:lvl3pPr lvl="2" rtl="0" algn="ctr">
              <a:lnSpc>
                <a:spcPct val="100000"/>
              </a:lnSpc>
              <a:spcBef>
                <a:spcPts val="0"/>
              </a:spcBef>
              <a:spcAft>
                <a:spcPts val="0"/>
              </a:spcAft>
              <a:buClr>
                <a:schemeClr val="lt1"/>
              </a:buClr>
              <a:buSzPts val="5000"/>
              <a:buNone/>
              <a:defRPr sz="5000">
                <a:solidFill>
                  <a:schemeClr val="lt1"/>
                </a:solidFill>
              </a:defRPr>
            </a:lvl3pPr>
            <a:lvl4pPr lvl="3" rtl="0" algn="ctr">
              <a:lnSpc>
                <a:spcPct val="100000"/>
              </a:lnSpc>
              <a:spcBef>
                <a:spcPts val="0"/>
              </a:spcBef>
              <a:spcAft>
                <a:spcPts val="0"/>
              </a:spcAft>
              <a:buClr>
                <a:schemeClr val="lt1"/>
              </a:buClr>
              <a:buSzPts val="5000"/>
              <a:buNone/>
              <a:defRPr sz="5000">
                <a:solidFill>
                  <a:schemeClr val="lt1"/>
                </a:solidFill>
              </a:defRPr>
            </a:lvl4pPr>
            <a:lvl5pPr lvl="4" rtl="0" algn="ctr">
              <a:lnSpc>
                <a:spcPct val="100000"/>
              </a:lnSpc>
              <a:spcBef>
                <a:spcPts val="0"/>
              </a:spcBef>
              <a:spcAft>
                <a:spcPts val="0"/>
              </a:spcAft>
              <a:buClr>
                <a:schemeClr val="lt1"/>
              </a:buClr>
              <a:buSzPts val="5000"/>
              <a:buNone/>
              <a:defRPr sz="5000">
                <a:solidFill>
                  <a:schemeClr val="lt1"/>
                </a:solidFill>
              </a:defRPr>
            </a:lvl5pPr>
            <a:lvl6pPr lvl="5" rtl="0" algn="ctr">
              <a:lnSpc>
                <a:spcPct val="100000"/>
              </a:lnSpc>
              <a:spcBef>
                <a:spcPts val="0"/>
              </a:spcBef>
              <a:spcAft>
                <a:spcPts val="0"/>
              </a:spcAft>
              <a:buClr>
                <a:schemeClr val="lt1"/>
              </a:buClr>
              <a:buSzPts val="5000"/>
              <a:buNone/>
              <a:defRPr sz="5000">
                <a:solidFill>
                  <a:schemeClr val="lt1"/>
                </a:solidFill>
              </a:defRPr>
            </a:lvl6pPr>
            <a:lvl7pPr lvl="6" rtl="0" algn="ctr">
              <a:lnSpc>
                <a:spcPct val="100000"/>
              </a:lnSpc>
              <a:spcBef>
                <a:spcPts val="0"/>
              </a:spcBef>
              <a:spcAft>
                <a:spcPts val="0"/>
              </a:spcAft>
              <a:buClr>
                <a:schemeClr val="lt1"/>
              </a:buClr>
              <a:buSzPts val="5000"/>
              <a:buNone/>
              <a:defRPr sz="5000">
                <a:solidFill>
                  <a:schemeClr val="lt1"/>
                </a:solidFill>
              </a:defRPr>
            </a:lvl7pPr>
            <a:lvl8pPr lvl="7" rtl="0" algn="ctr">
              <a:lnSpc>
                <a:spcPct val="100000"/>
              </a:lnSpc>
              <a:spcBef>
                <a:spcPts val="0"/>
              </a:spcBef>
              <a:spcAft>
                <a:spcPts val="0"/>
              </a:spcAft>
              <a:buClr>
                <a:schemeClr val="lt1"/>
              </a:buClr>
              <a:buSzPts val="5000"/>
              <a:buNone/>
              <a:defRPr sz="5000">
                <a:solidFill>
                  <a:schemeClr val="lt1"/>
                </a:solidFill>
              </a:defRPr>
            </a:lvl8pPr>
            <a:lvl9pPr lvl="8" rtl="0" algn="ctr">
              <a:lnSpc>
                <a:spcPct val="100000"/>
              </a:lnSpc>
              <a:spcBef>
                <a:spcPts val="0"/>
              </a:spcBef>
              <a:spcAft>
                <a:spcPts val="0"/>
              </a:spcAft>
              <a:buClr>
                <a:schemeClr val="lt1"/>
              </a:buClr>
              <a:buSzPts val="5000"/>
              <a:buNone/>
              <a:defRPr sz="5000">
                <a:solidFill>
                  <a:schemeClr val="lt1"/>
                </a:solidFill>
              </a:defRPr>
            </a:lvl9pPr>
          </a:lstStyle>
          <a:p>
            <a:r>
              <a:t>xx%</a:t>
            </a:r>
          </a:p>
        </p:txBody>
      </p:sp>
      <p:sp>
        <p:nvSpPr>
          <p:cNvPr id="20" name="Google Shape;20;p3"/>
          <p:cNvSpPr txBox="1"/>
          <p:nvPr>
            <p:ph idx="1" type="subTitle"/>
          </p:nvPr>
        </p:nvSpPr>
        <p:spPr>
          <a:xfrm>
            <a:off x="1265550" y="3706500"/>
            <a:ext cx="5792100" cy="426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800">
                <a:solidFill>
                  <a:schemeClr val="lt1"/>
                </a:solidFill>
              </a:defRPr>
            </a:lvl1pPr>
            <a:lvl2pPr lvl="1" rtl="0">
              <a:lnSpc>
                <a:spcPct val="100000"/>
              </a:lnSpc>
              <a:spcBef>
                <a:spcPts val="0"/>
              </a:spcBef>
              <a:spcAft>
                <a:spcPts val="0"/>
              </a:spcAft>
              <a:buNone/>
              <a:defRPr sz="1800">
                <a:solidFill>
                  <a:schemeClr val="lt1"/>
                </a:solidFill>
              </a:defRPr>
            </a:lvl2pPr>
            <a:lvl3pPr lvl="2" rtl="0">
              <a:lnSpc>
                <a:spcPct val="100000"/>
              </a:lnSpc>
              <a:spcBef>
                <a:spcPts val="0"/>
              </a:spcBef>
              <a:spcAft>
                <a:spcPts val="0"/>
              </a:spcAft>
              <a:buNone/>
              <a:defRPr sz="1800">
                <a:solidFill>
                  <a:schemeClr val="lt1"/>
                </a:solidFill>
              </a:defRPr>
            </a:lvl3pPr>
            <a:lvl4pPr lvl="3" rtl="0">
              <a:lnSpc>
                <a:spcPct val="100000"/>
              </a:lnSpc>
              <a:spcBef>
                <a:spcPts val="0"/>
              </a:spcBef>
              <a:spcAft>
                <a:spcPts val="0"/>
              </a:spcAft>
              <a:buNone/>
              <a:defRPr sz="1800">
                <a:solidFill>
                  <a:schemeClr val="lt1"/>
                </a:solidFill>
              </a:defRPr>
            </a:lvl4pPr>
            <a:lvl5pPr lvl="4" rtl="0">
              <a:lnSpc>
                <a:spcPct val="100000"/>
              </a:lnSpc>
              <a:spcBef>
                <a:spcPts val="0"/>
              </a:spcBef>
              <a:spcAft>
                <a:spcPts val="0"/>
              </a:spcAft>
              <a:buNone/>
              <a:defRPr sz="1800">
                <a:solidFill>
                  <a:schemeClr val="lt1"/>
                </a:solidFill>
              </a:defRPr>
            </a:lvl5pPr>
            <a:lvl6pPr lvl="5" rtl="0">
              <a:lnSpc>
                <a:spcPct val="100000"/>
              </a:lnSpc>
              <a:spcBef>
                <a:spcPts val="0"/>
              </a:spcBef>
              <a:spcAft>
                <a:spcPts val="0"/>
              </a:spcAft>
              <a:buNone/>
              <a:defRPr sz="1800">
                <a:solidFill>
                  <a:schemeClr val="lt1"/>
                </a:solidFill>
              </a:defRPr>
            </a:lvl6pPr>
            <a:lvl7pPr lvl="6" rtl="0">
              <a:lnSpc>
                <a:spcPct val="100000"/>
              </a:lnSpc>
              <a:spcBef>
                <a:spcPts val="0"/>
              </a:spcBef>
              <a:spcAft>
                <a:spcPts val="0"/>
              </a:spcAft>
              <a:buNone/>
              <a:defRPr sz="1800">
                <a:solidFill>
                  <a:schemeClr val="lt1"/>
                </a:solidFill>
              </a:defRPr>
            </a:lvl7pPr>
            <a:lvl8pPr lvl="7" rtl="0">
              <a:lnSpc>
                <a:spcPct val="100000"/>
              </a:lnSpc>
              <a:spcBef>
                <a:spcPts val="0"/>
              </a:spcBef>
              <a:spcAft>
                <a:spcPts val="0"/>
              </a:spcAft>
              <a:buNone/>
              <a:defRPr sz="1800">
                <a:solidFill>
                  <a:schemeClr val="lt1"/>
                </a:solidFill>
              </a:defRPr>
            </a:lvl8pPr>
            <a:lvl9pPr lvl="8" rtl="0">
              <a:lnSpc>
                <a:spcPct val="100000"/>
              </a:lnSpc>
              <a:spcBef>
                <a:spcPts val="0"/>
              </a:spcBef>
              <a:spcAft>
                <a:spcPts val="0"/>
              </a:spcAft>
              <a:buNone/>
              <a:defRPr sz="1800">
                <a:solidFill>
                  <a:schemeClr val="lt1"/>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 name="Shape 21"/>
        <p:cNvGrpSpPr/>
        <p:nvPr/>
      </p:nvGrpSpPr>
      <p:grpSpPr>
        <a:xfrm>
          <a:off x="0" y="0"/>
          <a:ext cx="0" cy="0"/>
          <a:chOff x="0" y="0"/>
          <a:chExt cx="0" cy="0"/>
        </a:xfrm>
      </p:grpSpPr>
      <p:sp>
        <p:nvSpPr>
          <p:cNvPr id="22" name="Google Shape;22;p4"/>
          <p:cNvSpPr txBox="1"/>
          <p:nvPr>
            <p:ph idx="1" type="body"/>
          </p:nvPr>
        </p:nvSpPr>
        <p:spPr>
          <a:xfrm>
            <a:off x="1096750" y="1435589"/>
            <a:ext cx="7327200" cy="3205800"/>
          </a:xfrm>
          <a:prstGeom prst="rect">
            <a:avLst/>
          </a:prstGeom>
        </p:spPr>
        <p:txBody>
          <a:bodyPr anchorCtr="0" anchor="ctr" bIns="91425" lIns="91425" spcFirstLastPara="1" rIns="91425" wrap="square" tIns="91425">
            <a:noAutofit/>
          </a:bodyPr>
          <a:lstStyle>
            <a:lvl1pPr indent="-304800" lvl="0" marL="457200">
              <a:lnSpc>
                <a:spcPct val="100000"/>
              </a:lnSpc>
              <a:spcBef>
                <a:spcPts val="0"/>
              </a:spcBef>
              <a:spcAft>
                <a:spcPts val="0"/>
              </a:spcAft>
              <a:buClr>
                <a:schemeClr val="lt2"/>
              </a:buClr>
              <a:buSzPts val="1200"/>
              <a:buChar char="■"/>
              <a:defRPr sz="1200"/>
            </a:lvl1pPr>
            <a:lvl2pPr indent="-304800" lvl="1" marL="914400">
              <a:lnSpc>
                <a:spcPct val="100000"/>
              </a:lnSpc>
              <a:spcBef>
                <a:spcPts val="0"/>
              </a:spcBef>
              <a:spcAft>
                <a:spcPts val="0"/>
              </a:spcAft>
              <a:buClr>
                <a:srgbClr val="434343"/>
              </a:buClr>
              <a:buSzPts val="1200"/>
              <a:buFont typeface="Roboto Condensed Light"/>
              <a:buChar char="○"/>
              <a:defRPr sz="1200"/>
            </a:lvl2pPr>
            <a:lvl3pPr indent="-304800" lvl="2" marL="1371600">
              <a:lnSpc>
                <a:spcPct val="100000"/>
              </a:lnSpc>
              <a:spcBef>
                <a:spcPts val="0"/>
              </a:spcBef>
              <a:spcAft>
                <a:spcPts val="0"/>
              </a:spcAft>
              <a:buClr>
                <a:srgbClr val="434343"/>
              </a:buClr>
              <a:buSzPts val="1200"/>
              <a:buFont typeface="Roboto Condensed Light"/>
              <a:buChar char="■"/>
              <a:defRPr sz="1200"/>
            </a:lvl3pPr>
            <a:lvl4pPr indent="-304800" lvl="3" marL="1828800">
              <a:lnSpc>
                <a:spcPct val="100000"/>
              </a:lnSpc>
              <a:spcBef>
                <a:spcPts val="0"/>
              </a:spcBef>
              <a:spcAft>
                <a:spcPts val="0"/>
              </a:spcAft>
              <a:buClr>
                <a:srgbClr val="434343"/>
              </a:buClr>
              <a:buSzPts val="1200"/>
              <a:buFont typeface="Roboto Condensed Light"/>
              <a:buChar char="●"/>
              <a:defRPr sz="1200"/>
            </a:lvl4pPr>
            <a:lvl5pPr indent="-304800" lvl="4" marL="2286000">
              <a:lnSpc>
                <a:spcPct val="100000"/>
              </a:lnSpc>
              <a:spcBef>
                <a:spcPts val="0"/>
              </a:spcBef>
              <a:spcAft>
                <a:spcPts val="0"/>
              </a:spcAft>
              <a:buClr>
                <a:srgbClr val="434343"/>
              </a:buClr>
              <a:buSzPts val="1200"/>
              <a:buFont typeface="Roboto Condensed Light"/>
              <a:buChar char="○"/>
              <a:defRPr sz="1200"/>
            </a:lvl5pPr>
            <a:lvl6pPr indent="-304800" lvl="5" marL="2743200">
              <a:lnSpc>
                <a:spcPct val="100000"/>
              </a:lnSpc>
              <a:spcBef>
                <a:spcPts val="0"/>
              </a:spcBef>
              <a:spcAft>
                <a:spcPts val="0"/>
              </a:spcAft>
              <a:buClr>
                <a:srgbClr val="434343"/>
              </a:buClr>
              <a:buSzPts val="1200"/>
              <a:buFont typeface="Roboto Condensed Light"/>
              <a:buChar char="■"/>
              <a:defRPr sz="1200"/>
            </a:lvl6pPr>
            <a:lvl7pPr indent="-304800" lvl="6" marL="3200400">
              <a:lnSpc>
                <a:spcPct val="100000"/>
              </a:lnSpc>
              <a:spcBef>
                <a:spcPts val="0"/>
              </a:spcBef>
              <a:spcAft>
                <a:spcPts val="0"/>
              </a:spcAft>
              <a:buClr>
                <a:srgbClr val="434343"/>
              </a:buClr>
              <a:buSzPts val="1200"/>
              <a:buFont typeface="Roboto Condensed Light"/>
              <a:buChar char="●"/>
              <a:defRPr sz="1200"/>
            </a:lvl7pPr>
            <a:lvl8pPr indent="-304800" lvl="7" marL="3657600">
              <a:lnSpc>
                <a:spcPct val="100000"/>
              </a:lnSpc>
              <a:spcBef>
                <a:spcPts val="0"/>
              </a:spcBef>
              <a:spcAft>
                <a:spcPts val="0"/>
              </a:spcAft>
              <a:buClr>
                <a:srgbClr val="434343"/>
              </a:buClr>
              <a:buSzPts val="1200"/>
              <a:buFont typeface="Roboto Condensed Light"/>
              <a:buChar char="○"/>
              <a:defRPr sz="1200"/>
            </a:lvl8pPr>
            <a:lvl9pPr indent="-304800" lvl="8" marL="4114800">
              <a:lnSpc>
                <a:spcPct val="100000"/>
              </a:lnSpc>
              <a:spcBef>
                <a:spcPts val="0"/>
              </a:spcBef>
              <a:spcAft>
                <a:spcPts val="0"/>
              </a:spcAft>
              <a:buClr>
                <a:srgbClr val="434343"/>
              </a:buClr>
              <a:buSzPts val="1200"/>
              <a:buFont typeface="Roboto Condensed Light"/>
              <a:buChar char="■"/>
              <a:defRPr sz="1200"/>
            </a:lvl9pPr>
          </a:lstStyle>
          <a:p/>
        </p:txBody>
      </p:sp>
      <p:sp>
        <p:nvSpPr>
          <p:cNvPr id="23" name="Google Shape;23;p4"/>
          <p:cNvSpPr txBox="1"/>
          <p:nvPr>
            <p:ph type="title"/>
          </p:nvPr>
        </p:nvSpPr>
        <p:spPr>
          <a:xfrm>
            <a:off x="720000" y="382125"/>
            <a:ext cx="31677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accent4"/>
              </a:buClr>
              <a:buSzPts val="2400"/>
              <a:buFont typeface="Libre Franklin Black"/>
              <a:buNone/>
              <a:defRPr sz="2400">
                <a:solidFill>
                  <a:schemeClr val="accent4"/>
                </a:solidFill>
                <a:latin typeface="Libre Franklin Black"/>
                <a:ea typeface="Libre Franklin Black"/>
                <a:cs typeface="Libre Franklin Black"/>
                <a:sym typeface="Libre Franklin Black"/>
              </a:defRPr>
            </a:lvl1pPr>
            <a:lvl2pPr lvl="1" rtl="0" algn="ctr">
              <a:spcBef>
                <a:spcPts val="0"/>
              </a:spcBef>
              <a:spcAft>
                <a:spcPts val="0"/>
              </a:spcAft>
              <a:buClr>
                <a:schemeClr val="accent4"/>
              </a:buClr>
              <a:buSzPts val="2800"/>
              <a:buFont typeface="Fredoka One"/>
              <a:buNone/>
              <a:defRPr sz="2800">
                <a:solidFill>
                  <a:schemeClr val="accent4"/>
                </a:solidFill>
                <a:latin typeface="Fredoka One"/>
                <a:ea typeface="Fredoka One"/>
                <a:cs typeface="Fredoka One"/>
                <a:sym typeface="Fredoka One"/>
              </a:defRPr>
            </a:lvl2pPr>
            <a:lvl3pPr lvl="2" rtl="0" algn="ctr">
              <a:spcBef>
                <a:spcPts val="0"/>
              </a:spcBef>
              <a:spcAft>
                <a:spcPts val="0"/>
              </a:spcAft>
              <a:buClr>
                <a:schemeClr val="accent4"/>
              </a:buClr>
              <a:buSzPts val="2800"/>
              <a:buFont typeface="Fredoka One"/>
              <a:buNone/>
              <a:defRPr sz="2800">
                <a:solidFill>
                  <a:schemeClr val="accent4"/>
                </a:solidFill>
                <a:latin typeface="Fredoka One"/>
                <a:ea typeface="Fredoka One"/>
                <a:cs typeface="Fredoka One"/>
                <a:sym typeface="Fredoka One"/>
              </a:defRPr>
            </a:lvl3pPr>
            <a:lvl4pPr lvl="3" rtl="0" algn="ctr">
              <a:spcBef>
                <a:spcPts val="0"/>
              </a:spcBef>
              <a:spcAft>
                <a:spcPts val="0"/>
              </a:spcAft>
              <a:buClr>
                <a:schemeClr val="accent4"/>
              </a:buClr>
              <a:buSzPts val="2800"/>
              <a:buFont typeface="Fredoka One"/>
              <a:buNone/>
              <a:defRPr sz="2800">
                <a:solidFill>
                  <a:schemeClr val="accent4"/>
                </a:solidFill>
                <a:latin typeface="Fredoka One"/>
                <a:ea typeface="Fredoka One"/>
                <a:cs typeface="Fredoka One"/>
                <a:sym typeface="Fredoka One"/>
              </a:defRPr>
            </a:lvl4pPr>
            <a:lvl5pPr lvl="4" rtl="0" algn="ctr">
              <a:spcBef>
                <a:spcPts val="0"/>
              </a:spcBef>
              <a:spcAft>
                <a:spcPts val="0"/>
              </a:spcAft>
              <a:buClr>
                <a:schemeClr val="accent4"/>
              </a:buClr>
              <a:buSzPts val="2800"/>
              <a:buFont typeface="Fredoka One"/>
              <a:buNone/>
              <a:defRPr sz="2800">
                <a:solidFill>
                  <a:schemeClr val="accent4"/>
                </a:solidFill>
                <a:latin typeface="Fredoka One"/>
                <a:ea typeface="Fredoka One"/>
                <a:cs typeface="Fredoka One"/>
                <a:sym typeface="Fredoka One"/>
              </a:defRPr>
            </a:lvl5pPr>
            <a:lvl6pPr lvl="5" rtl="0" algn="ctr">
              <a:spcBef>
                <a:spcPts val="0"/>
              </a:spcBef>
              <a:spcAft>
                <a:spcPts val="0"/>
              </a:spcAft>
              <a:buClr>
                <a:schemeClr val="accent4"/>
              </a:buClr>
              <a:buSzPts val="2800"/>
              <a:buFont typeface="Fredoka One"/>
              <a:buNone/>
              <a:defRPr sz="2800">
                <a:solidFill>
                  <a:schemeClr val="accent4"/>
                </a:solidFill>
                <a:latin typeface="Fredoka One"/>
                <a:ea typeface="Fredoka One"/>
                <a:cs typeface="Fredoka One"/>
                <a:sym typeface="Fredoka One"/>
              </a:defRPr>
            </a:lvl6pPr>
            <a:lvl7pPr lvl="6" rtl="0" algn="ctr">
              <a:spcBef>
                <a:spcPts val="0"/>
              </a:spcBef>
              <a:spcAft>
                <a:spcPts val="0"/>
              </a:spcAft>
              <a:buClr>
                <a:schemeClr val="accent4"/>
              </a:buClr>
              <a:buSzPts val="2800"/>
              <a:buFont typeface="Fredoka One"/>
              <a:buNone/>
              <a:defRPr sz="2800">
                <a:solidFill>
                  <a:schemeClr val="accent4"/>
                </a:solidFill>
                <a:latin typeface="Fredoka One"/>
                <a:ea typeface="Fredoka One"/>
                <a:cs typeface="Fredoka One"/>
                <a:sym typeface="Fredoka One"/>
              </a:defRPr>
            </a:lvl7pPr>
            <a:lvl8pPr lvl="7" rtl="0" algn="ctr">
              <a:spcBef>
                <a:spcPts val="0"/>
              </a:spcBef>
              <a:spcAft>
                <a:spcPts val="0"/>
              </a:spcAft>
              <a:buClr>
                <a:schemeClr val="accent4"/>
              </a:buClr>
              <a:buSzPts val="2800"/>
              <a:buFont typeface="Fredoka One"/>
              <a:buNone/>
              <a:defRPr sz="2800">
                <a:solidFill>
                  <a:schemeClr val="accent4"/>
                </a:solidFill>
                <a:latin typeface="Fredoka One"/>
                <a:ea typeface="Fredoka One"/>
                <a:cs typeface="Fredoka One"/>
                <a:sym typeface="Fredoka One"/>
              </a:defRPr>
            </a:lvl8pPr>
            <a:lvl9pPr lvl="8" rtl="0" algn="ctr">
              <a:spcBef>
                <a:spcPts val="0"/>
              </a:spcBef>
              <a:spcAft>
                <a:spcPts val="0"/>
              </a:spcAft>
              <a:buClr>
                <a:schemeClr val="accent4"/>
              </a:buClr>
              <a:buSzPts val="2800"/>
              <a:buFont typeface="Fredoka One"/>
              <a:buNone/>
              <a:defRPr sz="2800">
                <a:solidFill>
                  <a:schemeClr val="accent4"/>
                </a:solidFill>
                <a:latin typeface="Fredoka One"/>
                <a:ea typeface="Fredoka One"/>
                <a:cs typeface="Fredoka One"/>
                <a:sym typeface="Fredoka One"/>
              </a:defRPr>
            </a:lvl9pPr>
          </a:lstStyle>
          <a:p/>
        </p:txBody>
      </p:sp>
      <p:pic>
        <p:nvPicPr>
          <p:cNvPr id="24" name="Google Shape;24;p4"/>
          <p:cNvPicPr preferRelativeResize="0"/>
          <p:nvPr/>
        </p:nvPicPr>
        <p:blipFill rotWithShape="1">
          <a:blip r:embed="rId2">
            <a:alphaModFix/>
          </a:blip>
          <a:srcRect b="0" l="49372" r="49371" t="0"/>
          <a:stretch/>
        </p:blipFill>
        <p:spPr>
          <a:xfrm>
            <a:off x="831175" y="1455525"/>
            <a:ext cx="70499" cy="315772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5" name="Shape 25"/>
        <p:cNvGrpSpPr/>
        <p:nvPr/>
      </p:nvGrpSpPr>
      <p:grpSpPr>
        <a:xfrm>
          <a:off x="0" y="0"/>
          <a:ext cx="0" cy="0"/>
          <a:chOff x="0" y="0"/>
          <a:chExt cx="0" cy="0"/>
        </a:xfrm>
      </p:grpSpPr>
      <p:sp>
        <p:nvSpPr>
          <p:cNvPr id="26" name="Google Shape;26;p5"/>
          <p:cNvSpPr txBox="1"/>
          <p:nvPr>
            <p:ph idx="1" type="subTitle"/>
          </p:nvPr>
        </p:nvSpPr>
        <p:spPr>
          <a:xfrm>
            <a:off x="2849725" y="2008850"/>
            <a:ext cx="4460100" cy="371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27" name="Google Shape;27;p5"/>
          <p:cNvSpPr txBox="1"/>
          <p:nvPr>
            <p:ph idx="2" type="subTitle"/>
          </p:nvPr>
        </p:nvSpPr>
        <p:spPr>
          <a:xfrm>
            <a:off x="2849725" y="2380250"/>
            <a:ext cx="4460100" cy="524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a:lvl2pPr>
            <a:lvl3pPr lvl="2" rtl="0">
              <a:lnSpc>
                <a:spcPct val="100000"/>
              </a:lnSpc>
              <a:spcBef>
                <a:spcPts val="0"/>
              </a:spcBef>
              <a:spcAft>
                <a:spcPts val="0"/>
              </a:spcAft>
              <a:buNone/>
              <a:defRPr/>
            </a:lvl3pPr>
            <a:lvl4pPr lvl="3" rtl="0">
              <a:lnSpc>
                <a:spcPct val="100000"/>
              </a:lnSpc>
              <a:spcBef>
                <a:spcPts val="0"/>
              </a:spcBef>
              <a:spcAft>
                <a:spcPts val="0"/>
              </a:spcAft>
              <a:buNone/>
              <a:defRPr/>
            </a:lvl4pPr>
            <a:lvl5pPr lvl="4" rtl="0">
              <a:lnSpc>
                <a:spcPct val="100000"/>
              </a:lnSpc>
              <a:spcBef>
                <a:spcPts val="0"/>
              </a:spcBef>
              <a:spcAft>
                <a:spcPts val="0"/>
              </a:spcAft>
              <a:buNone/>
              <a:defRPr/>
            </a:lvl5pPr>
            <a:lvl6pPr lvl="5" rtl="0">
              <a:lnSpc>
                <a:spcPct val="100000"/>
              </a:lnSpc>
              <a:spcBef>
                <a:spcPts val="0"/>
              </a:spcBef>
              <a:spcAft>
                <a:spcPts val="0"/>
              </a:spcAft>
              <a:buNone/>
              <a:defRPr/>
            </a:lvl6pPr>
            <a:lvl7pPr lvl="6" rtl="0">
              <a:lnSpc>
                <a:spcPct val="100000"/>
              </a:lnSpc>
              <a:spcBef>
                <a:spcPts val="0"/>
              </a:spcBef>
              <a:spcAft>
                <a:spcPts val="0"/>
              </a:spcAft>
              <a:buNone/>
              <a:defRPr/>
            </a:lvl7pPr>
            <a:lvl8pPr lvl="7" rtl="0">
              <a:lnSpc>
                <a:spcPct val="100000"/>
              </a:lnSpc>
              <a:spcBef>
                <a:spcPts val="0"/>
              </a:spcBef>
              <a:spcAft>
                <a:spcPts val="0"/>
              </a:spcAft>
              <a:buNone/>
              <a:defRPr/>
            </a:lvl8pPr>
            <a:lvl9pPr lvl="8" rtl="0">
              <a:lnSpc>
                <a:spcPct val="100000"/>
              </a:lnSpc>
              <a:spcBef>
                <a:spcPts val="0"/>
              </a:spcBef>
              <a:spcAft>
                <a:spcPts val="0"/>
              </a:spcAft>
              <a:buNone/>
              <a:defRPr/>
            </a:lvl9pPr>
          </a:lstStyle>
          <a:p/>
        </p:txBody>
      </p:sp>
      <p:sp>
        <p:nvSpPr>
          <p:cNvPr id="28" name="Google Shape;28;p5"/>
          <p:cNvSpPr txBox="1"/>
          <p:nvPr>
            <p:ph idx="3" type="subTitle"/>
          </p:nvPr>
        </p:nvSpPr>
        <p:spPr>
          <a:xfrm>
            <a:off x="2849725" y="3149675"/>
            <a:ext cx="4460100" cy="371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29" name="Google Shape;29;p5"/>
          <p:cNvSpPr txBox="1"/>
          <p:nvPr>
            <p:ph idx="4" type="subTitle"/>
          </p:nvPr>
        </p:nvSpPr>
        <p:spPr>
          <a:xfrm>
            <a:off x="2849725" y="3521075"/>
            <a:ext cx="4460100" cy="524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a:lvl2pPr>
            <a:lvl3pPr lvl="2" rtl="0">
              <a:lnSpc>
                <a:spcPct val="100000"/>
              </a:lnSpc>
              <a:spcBef>
                <a:spcPts val="0"/>
              </a:spcBef>
              <a:spcAft>
                <a:spcPts val="0"/>
              </a:spcAft>
              <a:buNone/>
              <a:defRPr/>
            </a:lvl3pPr>
            <a:lvl4pPr lvl="3" rtl="0">
              <a:lnSpc>
                <a:spcPct val="100000"/>
              </a:lnSpc>
              <a:spcBef>
                <a:spcPts val="0"/>
              </a:spcBef>
              <a:spcAft>
                <a:spcPts val="0"/>
              </a:spcAft>
              <a:buNone/>
              <a:defRPr/>
            </a:lvl4pPr>
            <a:lvl5pPr lvl="4" rtl="0">
              <a:lnSpc>
                <a:spcPct val="100000"/>
              </a:lnSpc>
              <a:spcBef>
                <a:spcPts val="0"/>
              </a:spcBef>
              <a:spcAft>
                <a:spcPts val="0"/>
              </a:spcAft>
              <a:buNone/>
              <a:defRPr/>
            </a:lvl5pPr>
            <a:lvl6pPr lvl="5" rtl="0">
              <a:lnSpc>
                <a:spcPct val="100000"/>
              </a:lnSpc>
              <a:spcBef>
                <a:spcPts val="0"/>
              </a:spcBef>
              <a:spcAft>
                <a:spcPts val="0"/>
              </a:spcAft>
              <a:buNone/>
              <a:defRPr/>
            </a:lvl6pPr>
            <a:lvl7pPr lvl="6" rtl="0">
              <a:lnSpc>
                <a:spcPct val="100000"/>
              </a:lnSpc>
              <a:spcBef>
                <a:spcPts val="0"/>
              </a:spcBef>
              <a:spcAft>
                <a:spcPts val="0"/>
              </a:spcAft>
              <a:buNone/>
              <a:defRPr/>
            </a:lvl7pPr>
            <a:lvl8pPr lvl="7" rtl="0">
              <a:lnSpc>
                <a:spcPct val="100000"/>
              </a:lnSpc>
              <a:spcBef>
                <a:spcPts val="0"/>
              </a:spcBef>
              <a:spcAft>
                <a:spcPts val="0"/>
              </a:spcAft>
              <a:buNone/>
              <a:defRPr/>
            </a:lvl8pPr>
            <a:lvl9pPr lvl="8" rtl="0">
              <a:lnSpc>
                <a:spcPct val="100000"/>
              </a:lnSpc>
              <a:spcBef>
                <a:spcPts val="0"/>
              </a:spcBef>
              <a:spcAft>
                <a:spcPts val="0"/>
              </a:spcAft>
              <a:buNone/>
              <a:defRPr/>
            </a:lvl9pPr>
          </a:lstStyle>
          <a:p/>
        </p:txBody>
      </p:sp>
      <p:sp>
        <p:nvSpPr>
          <p:cNvPr id="30" name="Google Shape;30;p5"/>
          <p:cNvSpPr txBox="1"/>
          <p:nvPr>
            <p:ph type="title"/>
          </p:nvPr>
        </p:nvSpPr>
        <p:spPr>
          <a:xfrm>
            <a:off x="720000" y="382125"/>
            <a:ext cx="46431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pic>
        <p:nvPicPr>
          <p:cNvPr id="31" name="Google Shape;31;p5"/>
          <p:cNvPicPr preferRelativeResize="0"/>
          <p:nvPr/>
        </p:nvPicPr>
        <p:blipFill rotWithShape="1">
          <a:blip r:embed="rId2">
            <a:alphaModFix/>
          </a:blip>
          <a:srcRect b="0" l="33080" r="65663" t="0"/>
          <a:stretch/>
        </p:blipFill>
        <p:spPr>
          <a:xfrm>
            <a:off x="831175" y="1455525"/>
            <a:ext cx="70499" cy="315772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2" name="Shape 32"/>
        <p:cNvGrpSpPr/>
        <p:nvPr/>
      </p:nvGrpSpPr>
      <p:grpSpPr>
        <a:xfrm>
          <a:off x="0" y="0"/>
          <a:ext cx="0" cy="0"/>
          <a:chOff x="0" y="0"/>
          <a:chExt cx="0" cy="0"/>
        </a:xfrm>
      </p:grpSpPr>
      <p:sp>
        <p:nvSpPr>
          <p:cNvPr id="33" name="Google Shape;33;p6"/>
          <p:cNvSpPr txBox="1"/>
          <p:nvPr>
            <p:ph type="title"/>
          </p:nvPr>
        </p:nvSpPr>
        <p:spPr>
          <a:xfrm>
            <a:off x="720000" y="382125"/>
            <a:ext cx="41049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accent3"/>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pic>
        <p:nvPicPr>
          <p:cNvPr id="34" name="Google Shape;34;p6"/>
          <p:cNvPicPr preferRelativeResize="0"/>
          <p:nvPr/>
        </p:nvPicPr>
        <p:blipFill rotWithShape="1">
          <a:blip r:embed="rId2">
            <a:alphaModFix/>
          </a:blip>
          <a:srcRect b="0" l="19503" r="79240" t="0"/>
          <a:stretch/>
        </p:blipFill>
        <p:spPr>
          <a:xfrm>
            <a:off x="831175" y="1455525"/>
            <a:ext cx="70499" cy="315772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5" name="Shape 35"/>
        <p:cNvGrpSpPr/>
        <p:nvPr/>
      </p:nvGrpSpPr>
      <p:grpSpPr>
        <a:xfrm>
          <a:off x="0" y="0"/>
          <a:ext cx="0" cy="0"/>
          <a:chOff x="0" y="0"/>
          <a:chExt cx="0" cy="0"/>
        </a:xfrm>
      </p:grpSpPr>
      <p:sp>
        <p:nvSpPr>
          <p:cNvPr id="36" name="Google Shape;36;p7"/>
          <p:cNvSpPr txBox="1"/>
          <p:nvPr>
            <p:ph idx="1" type="subTitle"/>
          </p:nvPr>
        </p:nvSpPr>
        <p:spPr>
          <a:xfrm>
            <a:off x="1096750" y="1957779"/>
            <a:ext cx="2920800" cy="2153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spcBef>
                <a:spcPts val="0"/>
              </a:spcBef>
              <a:spcAft>
                <a:spcPts val="0"/>
              </a:spcAft>
              <a:buNone/>
              <a:defRPr sz="1600"/>
            </a:lvl2pPr>
            <a:lvl3pPr lvl="2" rtl="0">
              <a:spcBef>
                <a:spcPts val="0"/>
              </a:spcBef>
              <a:spcAft>
                <a:spcPts val="0"/>
              </a:spcAft>
              <a:buNone/>
              <a:defRPr sz="1600"/>
            </a:lvl3pPr>
            <a:lvl4pPr lvl="3" rtl="0">
              <a:spcBef>
                <a:spcPts val="0"/>
              </a:spcBef>
              <a:spcAft>
                <a:spcPts val="0"/>
              </a:spcAft>
              <a:buNone/>
              <a:defRPr sz="1600"/>
            </a:lvl4pPr>
            <a:lvl5pPr lvl="4" rtl="0">
              <a:spcBef>
                <a:spcPts val="0"/>
              </a:spcBef>
              <a:spcAft>
                <a:spcPts val="0"/>
              </a:spcAft>
              <a:buNone/>
              <a:defRPr sz="1600"/>
            </a:lvl5pPr>
            <a:lvl6pPr lvl="5" rtl="0">
              <a:spcBef>
                <a:spcPts val="0"/>
              </a:spcBef>
              <a:spcAft>
                <a:spcPts val="0"/>
              </a:spcAft>
              <a:buNone/>
              <a:defRPr sz="1600"/>
            </a:lvl6pPr>
            <a:lvl7pPr lvl="6" rtl="0">
              <a:spcBef>
                <a:spcPts val="0"/>
              </a:spcBef>
              <a:spcAft>
                <a:spcPts val="0"/>
              </a:spcAft>
              <a:buNone/>
              <a:defRPr sz="1600"/>
            </a:lvl7pPr>
            <a:lvl8pPr lvl="7" rtl="0">
              <a:spcBef>
                <a:spcPts val="0"/>
              </a:spcBef>
              <a:spcAft>
                <a:spcPts val="0"/>
              </a:spcAft>
              <a:buNone/>
              <a:defRPr sz="1600"/>
            </a:lvl8pPr>
            <a:lvl9pPr lvl="8" rtl="0">
              <a:spcBef>
                <a:spcPts val="0"/>
              </a:spcBef>
              <a:spcAft>
                <a:spcPts val="0"/>
              </a:spcAft>
              <a:buNone/>
              <a:defRPr sz="1600"/>
            </a:lvl9pPr>
          </a:lstStyle>
          <a:p/>
        </p:txBody>
      </p:sp>
      <p:sp>
        <p:nvSpPr>
          <p:cNvPr id="37" name="Google Shape;37;p7"/>
          <p:cNvSpPr txBox="1"/>
          <p:nvPr>
            <p:ph type="title"/>
          </p:nvPr>
        </p:nvSpPr>
        <p:spPr>
          <a:xfrm>
            <a:off x="720000" y="382125"/>
            <a:ext cx="31479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accent2"/>
              </a:buClr>
              <a:buSzPts val="3200"/>
              <a:buFont typeface="Fredoka One"/>
              <a:buNone/>
              <a:defRPr>
                <a:solidFill>
                  <a:schemeClr val="accent2"/>
                </a:solidFill>
              </a:defRPr>
            </a:lvl1pPr>
            <a:lvl2pPr lvl="1"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2pPr>
            <a:lvl3pPr lvl="2"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3pPr>
            <a:lvl4pPr lvl="3"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4pPr>
            <a:lvl5pPr lvl="4"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5pPr>
            <a:lvl6pPr lvl="5"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6pPr>
            <a:lvl7pPr lvl="6"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7pPr>
            <a:lvl8pPr lvl="7"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8pPr>
            <a:lvl9pPr lvl="8"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9pPr>
          </a:lstStyle>
          <a:p/>
        </p:txBody>
      </p:sp>
      <p:pic>
        <p:nvPicPr>
          <p:cNvPr id="38" name="Google Shape;38;p7"/>
          <p:cNvPicPr preferRelativeResize="0"/>
          <p:nvPr/>
        </p:nvPicPr>
        <p:blipFill rotWithShape="1">
          <a:blip r:embed="rId2">
            <a:alphaModFix/>
          </a:blip>
          <a:srcRect b="0" l="71094" r="27649" t="0"/>
          <a:stretch/>
        </p:blipFill>
        <p:spPr>
          <a:xfrm>
            <a:off x="831175" y="1450787"/>
            <a:ext cx="70499" cy="315772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9" name="Shape 39"/>
        <p:cNvGrpSpPr/>
        <p:nvPr/>
      </p:nvGrpSpPr>
      <p:grpSpPr>
        <a:xfrm>
          <a:off x="0" y="0"/>
          <a:ext cx="0" cy="0"/>
          <a:chOff x="0" y="0"/>
          <a:chExt cx="0" cy="0"/>
        </a:xfrm>
      </p:grpSpPr>
      <p:grpSp>
        <p:nvGrpSpPr>
          <p:cNvPr id="40" name="Google Shape;40;p8"/>
          <p:cNvGrpSpPr/>
          <p:nvPr/>
        </p:nvGrpSpPr>
        <p:grpSpPr>
          <a:xfrm>
            <a:off x="7" y="543000"/>
            <a:ext cx="9143992" cy="4069076"/>
            <a:chOff x="7" y="543000"/>
            <a:chExt cx="9143992" cy="4069076"/>
          </a:xfrm>
        </p:grpSpPr>
        <p:pic>
          <p:nvPicPr>
            <p:cNvPr id="41" name="Google Shape;41;p8"/>
            <p:cNvPicPr preferRelativeResize="0"/>
            <p:nvPr/>
          </p:nvPicPr>
          <p:blipFill rotWithShape="1">
            <a:blip r:embed="rId2">
              <a:alphaModFix/>
            </a:blip>
            <a:srcRect b="0" l="11584" r="87441" t="0"/>
            <a:stretch/>
          </p:blipFill>
          <p:spPr>
            <a:xfrm>
              <a:off x="831175" y="543000"/>
              <a:ext cx="70499" cy="4069076"/>
            </a:xfrm>
            <a:prstGeom prst="rect">
              <a:avLst/>
            </a:prstGeom>
            <a:noFill/>
            <a:ln>
              <a:noFill/>
            </a:ln>
          </p:spPr>
        </p:pic>
        <p:pic>
          <p:nvPicPr>
            <p:cNvPr id="42" name="Google Shape;42;p8"/>
            <p:cNvPicPr preferRelativeResize="0"/>
            <p:nvPr/>
          </p:nvPicPr>
          <p:blipFill rotWithShape="1">
            <a:blip r:embed="rId2">
              <a:alphaModFix/>
            </a:blip>
            <a:srcRect b="-139" l="0" r="89965" t="140"/>
            <a:stretch/>
          </p:blipFill>
          <p:spPr>
            <a:xfrm>
              <a:off x="7" y="543000"/>
              <a:ext cx="725799" cy="4069076"/>
            </a:xfrm>
            <a:prstGeom prst="rect">
              <a:avLst/>
            </a:prstGeom>
            <a:noFill/>
            <a:ln>
              <a:noFill/>
            </a:ln>
          </p:spPr>
        </p:pic>
        <p:pic>
          <p:nvPicPr>
            <p:cNvPr id="43" name="Google Shape;43;p8"/>
            <p:cNvPicPr preferRelativeResize="0"/>
            <p:nvPr/>
          </p:nvPicPr>
          <p:blipFill rotWithShape="1">
            <a:blip r:embed="rId2">
              <a:alphaModFix/>
            </a:blip>
            <a:srcRect b="0" l="87441" r="11584" t="0"/>
            <a:stretch/>
          </p:blipFill>
          <p:spPr>
            <a:xfrm>
              <a:off x="8242332" y="543000"/>
              <a:ext cx="70499" cy="4069076"/>
            </a:xfrm>
            <a:prstGeom prst="rect">
              <a:avLst/>
            </a:prstGeom>
            <a:noFill/>
            <a:ln>
              <a:noFill/>
            </a:ln>
          </p:spPr>
        </p:pic>
        <p:pic>
          <p:nvPicPr>
            <p:cNvPr id="44" name="Google Shape;44;p8"/>
            <p:cNvPicPr preferRelativeResize="0"/>
            <p:nvPr/>
          </p:nvPicPr>
          <p:blipFill rotWithShape="1">
            <a:blip r:embed="rId2">
              <a:alphaModFix/>
            </a:blip>
            <a:srcRect b="0" l="89965" r="0" t="0"/>
            <a:stretch/>
          </p:blipFill>
          <p:spPr>
            <a:xfrm>
              <a:off x="8418200" y="543000"/>
              <a:ext cx="725799" cy="4069076"/>
            </a:xfrm>
            <a:prstGeom prst="rect">
              <a:avLst/>
            </a:prstGeom>
            <a:noFill/>
            <a:ln>
              <a:noFill/>
            </a:ln>
          </p:spPr>
        </p:pic>
      </p:grpSp>
      <p:sp>
        <p:nvSpPr>
          <p:cNvPr id="45" name="Google Shape;45;p8"/>
          <p:cNvSpPr txBox="1"/>
          <p:nvPr>
            <p:ph type="title"/>
          </p:nvPr>
        </p:nvSpPr>
        <p:spPr>
          <a:xfrm>
            <a:off x="1297500" y="1383258"/>
            <a:ext cx="6549000" cy="2496600"/>
          </a:xfrm>
          <a:prstGeom prst="rect">
            <a:avLst/>
          </a:prstGeom>
        </p:spPr>
        <p:txBody>
          <a:bodyPr anchorCtr="0" anchor="ctr" bIns="91425" lIns="91425" spcFirstLastPara="1" rIns="91425" wrap="square" tIns="91425">
            <a:noAutofit/>
          </a:bodyPr>
          <a:lstStyle>
            <a:lvl1pPr lvl="0" rtl="0" algn="ctr">
              <a:lnSpc>
                <a:spcPct val="90000"/>
              </a:lnSpc>
              <a:spcBef>
                <a:spcPts val="0"/>
              </a:spcBef>
              <a:spcAft>
                <a:spcPts val="0"/>
              </a:spcAft>
              <a:buClr>
                <a:schemeClr val="dk1"/>
              </a:buClr>
              <a:buSzPts val="8500"/>
              <a:buNone/>
              <a:defRPr sz="8000">
                <a:solidFill>
                  <a:schemeClr val="dk1"/>
                </a:solidFill>
              </a:defRPr>
            </a:lvl1pPr>
            <a:lvl2pPr lvl="1" rtl="0">
              <a:lnSpc>
                <a:spcPct val="80000"/>
              </a:lnSpc>
              <a:spcBef>
                <a:spcPts val="0"/>
              </a:spcBef>
              <a:spcAft>
                <a:spcPts val="0"/>
              </a:spcAft>
              <a:buClr>
                <a:schemeClr val="dk1"/>
              </a:buClr>
              <a:buSzPts val="2800"/>
              <a:buNone/>
              <a:defRPr>
                <a:solidFill>
                  <a:schemeClr val="dk1"/>
                </a:solidFill>
              </a:defRPr>
            </a:lvl2pPr>
            <a:lvl3pPr lvl="2" rtl="0">
              <a:lnSpc>
                <a:spcPct val="80000"/>
              </a:lnSpc>
              <a:spcBef>
                <a:spcPts val="0"/>
              </a:spcBef>
              <a:spcAft>
                <a:spcPts val="0"/>
              </a:spcAft>
              <a:buClr>
                <a:schemeClr val="dk1"/>
              </a:buClr>
              <a:buSzPts val="2800"/>
              <a:buNone/>
              <a:defRPr>
                <a:solidFill>
                  <a:schemeClr val="dk1"/>
                </a:solidFill>
              </a:defRPr>
            </a:lvl3pPr>
            <a:lvl4pPr lvl="3" rtl="0">
              <a:lnSpc>
                <a:spcPct val="80000"/>
              </a:lnSpc>
              <a:spcBef>
                <a:spcPts val="0"/>
              </a:spcBef>
              <a:spcAft>
                <a:spcPts val="0"/>
              </a:spcAft>
              <a:buClr>
                <a:schemeClr val="dk1"/>
              </a:buClr>
              <a:buSzPts val="2800"/>
              <a:buNone/>
              <a:defRPr>
                <a:solidFill>
                  <a:schemeClr val="dk1"/>
                </a:solidFill>
              </a:defRPr>
            </a:lvl4pPr>
            <a:lvl5pPr lvl="4" rtl="0">
              <a:lnSpc>
                <a:spcPct val="80000"/>
              </a:lnSpc>
              <a:spcBef>
                <a:spcPts val="0"/>
              </a:spcBef>
              <a:spcAft>
                <a:spcPts val="0"/>
              </a:spcAft>
              <a:buClr>
                <a:schemeClr val="dk1"/>
              </a:buClr>
              <a:buSzPts val="2800"/>
              <a:buNone/>
              <a:defRPr>
                <a:solidFill>
                  <a:schemeClr val="dk1"/>
                </a:solidFill>
              </a:defRPr>
            </a:lvl5pPr>
            <a:lvl6pPr lvl="5" rtl="0">
              <a:lnSpc>
                <a:spcPct val="80000"/>
              </a:lnSpc>
              <a:spcBef>
                <a:spcPts val="0"/>
              </a:spcBef>
              <a:spcAft>
                <a:spcPts val="0"/>
              </a:spcAft>
              <a:buClr>
                <a:schemeClr val="dk1"/>
              </a:buClr>
              <a:buSzPts val="2800"/>
              <a:buNone/>
              <a:defRPr>
                <a:solidFill>
                  <a:schemeClr val="dk1"/>
                </a:solidFill>
              </a:defRPr>
            </a:lvl6pPr>
            <a:lvl7pPr lvl="6" rtl="0">
              <a:lnSpc>
                <a:spcPct val="80000"/>
              </a:lnSpc>
              <a:spcBef>
                <a:spcPts val="0"/>
              </a:spcBef>
              <a:spcAft>
                <a:spcPts val="0"/>
              </a:spcAft>
              <a:buClr>
                <a:schemeClr val="dk1"/>
              </a:buClr>
              <a:buSzPts val="2800"/>
              <a:buNone/>
              <a:defRPr>
                <a:solidFill>
                  <a:schemeClr val="dk1"/>
                </a:solidFill>
              </a:defRPr>
            </a:lvl7pPr>
            <a:lvl8pPr lvl="7" rtl="0">
              <a:lnSpc>
                <a:spcPct val="80000"/>
              </a:lnSpc>
              <a:spcBef>
                <a:spcPts val="0"/>
              </a:spcBef>
              <a:spcAft>
                <a:spcPts val="0"/>
              </a:spcAft>
              <a:buClr>
                <a:schemeClr val="dk1"/>
              </a:buClr>
              <a:buSzPts val="2800"/>
              <a:buNone/>
              <a:defRPr>
                <a:solidFill>
                  <a:schemeClr val="dk1"/>
                </a:solidFill>
              </a:defRPr>
            </a:lvl8pPr>
            <a:lvl9pPr lvl="8" rtl="0">
              <a:lnSpc>
                <a:spcPct val="80000"/>
              </a:lnSpc>
              <a:spcBef>
                <a:spcPts val="0"/>
              </a:spcBef>
              <a:spcAft>
                <a:spcPts val="0"/>
              </a:spcAft>
              <a:buClr>
                <a:schemeClr val="dk1"/>
              </a:buClr>
              <a:buSzPts val="2800"/>
              <a:buNone/>
              <a:defRPr>
                <a:solidFill>
                  <a:schemeClr val="dk1"/>
                </a:solidFill>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6" name="Shape 46"/>
        <p:cNvGrpSpPr/>
        <p:nvPr/>
      </p:nvGrpSpPr>
      <p:grpSpPr>
        <a:xfrm>
          <a:off x="0" y="0"/>
          <a:ext cx="0" cy="0"/>
          <a:chOff x="0" y="0"/>
          <a:chExt cx="0" cy="0"/>
        </a:xfrm>
      </p:grpSpPr>
      <p:sp>
        <p:nvSpPr>
          <p:cNvPr id="47" name="Google Shape;47;p9"/>
          <p:cNvSpPr txBox="1"/>
          <p:nvPr>
            <p:ph idx="1" type="subTitle"/>
          </p:nvPr>
        </p:nvSpPr>
        <p:spPr>
          <a:xfrm flipH="1">
            <a:off x="5835950" y="3140390"/>
            <a:ext cx="2511900" cy="15567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None/>
              <a:defRPr sz="1600"/>
            </a:lvl1pPr>
            <a:lvl2pPr lvl="1" rtl="0" algn="r">
              <a:spcBef>
                <a:spcPts val="0"/>
              </a:spcBef>
              <a:spcAft>
                <a:spcPts val="0"/>
              </a:spcAft>
              <a:buNone/>
              <a:defRPr sz="1600"/>
            </a:lvl2pPr>
            <a:lvl3pPr lvl="2" rtl="0" algn="r">
              <a:spcBef>
                <a:spcPts val="0"/>
              </a:spcBef>
              <a:spcAft>
                <a:spcPts val="0"/>
              </a:spcAft>
              <a:buNone/>
              <a:defRPr sz="1600"/>
            </a:lvl3pPr>
            <a:lvl4pPr lvl="3" rtl="0" algn="r">
              <a:spcBef>
                <a:spcPts val="0"/>
              </a:spcBef>
              <a:spcAft>
                <a:spcPts val="0"/>
              </a:spcAft>
              <a:buNone/>
              <a:defRPr sz="1600"/>
            </a:lvl4pPr>
            <a:lvl5pPr lvl="4" rtl="0" algn="r">
              <a:spcBef>
                <a:spcPts val="0"/>
              </a:spcBef>
              <a:spcAft>
                <a:spcPts val="0"/>
              </a:spcAft>
              <a:buNone/>
              <a:defRPr sz="1600"/>
            </a:lvl5pPr>
            <a:lvl6pPr lvl="5" rtl="0" algn="r">
              <a:spcBef>
                <a:spcPts val="0"/>
              </a:spcBef>
              <a:spcAft>
                <a:spcPts val="0"/>
              </a:spcAft>
              <a:buNone/>
              <a:defRPr sz="1600"/>
            </a:lvl6pPr>
            <a:lvl7pPr lvl="6" rtl="0" algn="r">
              <a:spcBef>
                <a:spcPts val="0"/>
              </a:spcBef>
              <a:spcAft>
                <a:spcPts val="0"/>
              </a:spcAft>
              <a:buNone/>
              <a:defRPr sz="1600"/>
            </a:lvl7pPr>
            <a:lvl8pPr lvl="7" rtl="0" algn="r">
              <a:spcBef>
                <a:spcPts val="0"/>
              </a:spcBef>
              <a:spcAft>
                <a:spcPts val="0"/>
              </a:spcAft>
              <a:buNone/>
              <a:defRPr sz="1600"/>
            </a:lvl8pPr>
            <a:lvl9pPr lvl="8" rtl="0" algn="r">
              <a:spcBef>
                <a:spcPts val="0"/>
              </a:spcBef>
              <a:spcAft>
                <a:spcPts val="0"/>
              </a:spcAft>
              <a:buNone/>
              <a:defRPr sz="1600"/>
            </a:lvl9pPr>
          </a:lstStyle>
          <a:p/>
        </p:txBody>
      </p:sp>
      <p:sp>
        <p:nvSpPr>
          <p:cNvPr id="48" name="Google Shape;48;p9"/>
          <p:cNvSpPr txBox="1"/>
          <p:nvPr>
            <p:ph type="title"/>
          </p:nvPr>
        </p:nvSpPr>
        <p:spPr>
          <a:xfrm>
            <a:off x="720000" y="382125"/>
            <a:ext cx="47229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SzPts val="3200"/>
              <a:buFont typeface="Fredoka One"/>
              <a:buNone/>
              <a:defRPr/>
            </a:lvl1pPr>
            <a:lvl2pPr lvl="1" rtl="0" algn="ctr">
              <a:spcBef>
                <a:spcPts val="0"/>
              </a:spcBef>
              <a:spcAft>
                <a:spcPts val="0"/>
              </a:spcAft>
              <a:buSzPts val="3600"/>
              <a:buFont typeface="Fredoka One"/>
              <a:buNone/>
              <a:defRPr sz="3600">
                <a:latin typeface="Fredoka One"/>
                <a:ea typeface="Fredoka One"/>
                <a:cs typeface="Fredoka One"/>
                <a:sym typeface="Fredoka One"/>
              </a:defRPr>
            </a:lvl2pPr>
            <a:lvl3pPr lvl="2" rtl="0" algn="ctr">
              <a:spcBef>
                <a:spcPts val="0"/>
              </a:spcBef>
              <a:spcAft>
                <a:spcPts val="0"/>
              </a:spcAft>
              <a:buSzPts val="3600"/>
              <a:buFont typeface="Fredoka One"/>
              <a:buNone/>
              <a:defRPr sz="3600">
                <a:latin typeface="Fredoka One"/>
                <a:ea typeface="Fredoka One"/>
                <a:cs typeface="Fredoka One"/>
                <a:sym typeface="Fredoka One"/>
              </a:defRPr>
            </a:lvl3pPr>
            <a:lvl4pPr lvl="3" rtl="0" algn="ctr">
              <a:spcBef>
                <a:spcPts val="0"/>
              </a:spcBef>
              <a:spcAft>
                <a:spcPts val="0"/>
              </a:spcAft>
              <a:buSzPts val="3600"/>
              <a:buFont typeface="Fredoka One"/>
              <a:buNone/>
              <a:defRPr sz="3600">
                <a:latin typeface="Fredoka One"/>
                <a:ea typeface="Fredoka One"/>
                <a:cs typeface="Fredoka One"/>
                <a:sym typeface="Fredoka One"/>
              </a:defRPr>
            </a:lvl4pPr>
            <a:lvl5pPr lvl="4" rtl="0" algn="ctr">
              <a:spcBef>
                <a:spcPts val="0"/>
              </a:spcBef>
              <a:spcAft>
                <a:spcPts val="0"/>
              </a:spcAft>
              <a:buSzPts val="3600"/>
              <a:buFont typeface="Fredoka One"/>
              <a:buNone/>
              <a:defRPr sz="3600">
                <a:latin typeface="Fredoka One"/>
                <a:ea typeface="Fredoka One"/>
                <a:cs typeface="Fredoka One"/>
                <a:sym typeface="Fredoka One"/>
              </a:defRPr>
            </a:lvl5pPr>
            <a:lvl6pPr lvl="5" rtl="0" algn="ctr">
              <a:spcBef>
                <a:spcPts val="0"/>
              </a:spcBef>
              <a:spcAft>
                <a:spcPts val="0"/>
              </a:spcAft>
              <a:buSzPts val="3600"/>
              <a:buFont typeface="Fredoka One"/>
              <a:buNone/>
              <a:defRPr sz="3600">
                <a:latin typeface="Fredoka One"/>
                <a:ea typeface="Fredoka One"/>
                <a:cs typeface="Fredoka One"/>
                <a:sym typeface="Fredoka One"/>
              </a:defRPr>
            </a:lvl6pPr>
            <a:lvl7pPr lvl="6" rtl="0" algn="ctr">
              <a:spcBef>
                <a:spcPts val="0"/>
              </a:spcBef>
              <a:spcAft>
                <a:spcPts val="0"/>
              </a:spcAft>
              <a:buSzPts val="3600"/>
              <a:buFont typeface="Fredoka One"/>
              <a:buNone/>
              <a:defRPr sz="3600">
                <a:latin typeface="Fredoka One"/>
                <a:ea typeface="Fredoka One"/>
                <a:cs typeface="Fredoka One"/>
                <a:sym typeface="Fredoka One"/>
              </a:defRPr>
            </a:lvl7pPr>
            <a:lvl8pPr lvl="7" rtl="0" algn="ctr">
              <a:spcBef>
                <a:spcPts val="0"/>
              </a:spcBef>
              <a:spcAft>
                <a:spcPts val="0"/>
              </a:spcAft>
              <a:buSzPts val="3600"/>
              <a:buFont typeface="Fredoka One"/>
              <a:buNone/>
              <a:defRPr sz="3600">
                <a:latin typeface="Fredoka One"/>
                <a:ea typeface="Fredoka One"/>
                <a:cs typeface="Fredoka One"/>
                <a:sym typeface="Fredoka One"/>
              </a:defRPr>
            </a:lvl8pPr>
            <a:lvl9pPr lvl="8" rtl="0" algn="ctr">
              <a:spcBef>
                <a:spcPts val="0"/>
              </a:spcBef>
              <a:spcAft>
                <a:spcPts val="0"/>
              </a:spcAft>
              <a:buSzPts val="3600"/>
              <a:buFont typeface="Fredoka One"/>
              <a:buNone/>
              <a:defRPr sz="3600">
                <a:latin typeface="Fredoka One"/>
                <a:ea typeface="Fredoka One"/>
                <a:cs typeface="Fredoka One"/>
                <a:sym typeface="Fredoka One"/>
              </a:defRPr>
            </a:lvl9pPr>
          </a:lstStyle>
          <a:p/>
        </p:txBody>
      </p:sp>
      <p:pic>
        <p:nvPicPr>
          <p:cNvPr id="49" name="Google Shape;49;p9"/>
          <p:cNvPicPr preferRelativeResize="0"/>
          <p:nvPr/>
        </p:nvPicPr>
        <p:blipFill rotWithShape="1">
          <a:blip r:embed="rId2">
            <a:alphaModFix/>
          </a:blip>
          <a:srcRect b="0" l="68379" r="30364" t="0"/>
          <a:stretch/>
        </p:blipFill>
        <p:spPr>
          <a:xfrm>
            <a:off x="831175" y="1455525"/>
            <a:ext cx="70499" cy="3157726"/>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noFill/>
      </p:bgPr>
    </p:bg>
    <p:spTree>
      <p:nvGrpSpPr>
        <p:cNvPr id="50" name="Shape 50"/>
        <p:cNvGrpSpPr/>
        <p:nvPr/>
      </p:nvGrpSpPr>
      <p:grpSpPr>
        <a:xfrm>
          <a:off x="0" y="0"/>
          <a:ext cx="0" cy="0"/>
          <a:chOff x="0" y="0"/>
          <a:chExt cx="0" cy="0"/>
        </a:xfrm>
      </p:grpSpPr>
      <p:sp>
        <p:nvSpPr>
          <p:cNvPr id="51" name="Google Shape;51;p10"/>
          <p:cNvSpPr txBox="1"/>
          <p:nvPr>
            <p:ph type="title"/>
          </p:nvPr>
        </p:nvSpPr>
        <p:spPr>
          <a:xfrm>
            <a:off x="1096750" y="3794200"/>
            <a:ext cx="4736100" cy="999300"/>
          </a:xfrm>
          <a:prstGeom prst="rect">
            <a:avLst/>
          </a:prstGeom>
          <a:noFill/>
        </p:spPr>
        <p:txBody>
          <a:bodyPr anchorCtr="0" anchor="b" bIns="91425" lIns="91425" spcFirstLastPara="1" rIns="91425" wrap="square" tIns="91425">
            <a:noAutofit/>
          </a:bodyPr>
          <a:lstStyle>
            <a:lvl1pPr lvl="0" rtl="0">
              <a:spcBef>
                <a:spcPts val="0"/>
              </a:spcBef>
              <a:spcAft>
                <a:spcPts val="0"/>
              </a:spcAft>
              <a:buSzPts val="3200"/>
              <a:buFont typeface="Fredoka One"/>
              <a:buNone/>
              <a:defRPr sz="2800">
                <a:solidFill>
                  <a:schemeClr val="lt1"/>
                </a:solidFill>
              </a:defRPr>
            </a:lvl1pPr>
            <a:lvl2pPr lvl="1" rtl="0" algn="ctr">
              <a:spcBef>
                <a:spcPts val="0"/>
              </a:spcBef>
              <a:spcAft>
                <a:spcPts val="0"/>
              </a:spcAft>
              <a:buSzPts val="3600"/>
              <a:buFont typeface="Fredoka One"/>
              <a:buNone/>
              <a:defRPr sz="3600">
                <a:latin typeface="Fredoka One"/>
                <a:ea typeface="Fredoka One"/>
                <a:cs typeface="Fredoka One"/>
                <a:sym typeface="Fredoka One"/>
              </a:defRPr>
            </a:lvl2pPr>
            <a:lvl3pPr lvl="2" rtl="0" algn="ctr">
              <a:spcBef>
                <a:spcPts val="0"/>
              </a:spcBef>
              <a:spcAft>
                <a:spcPts val="0"/>
              </a:spcAft>
              <a:buSzPts val="3600"/>
              <a:buFont typeface="Fredoka One"/>
              <a:buNone/>
              <a:defRPr sz="3600">
                <a:latin typeface="Fredoka One"/>
                <a:ea typeface="Fredoka One"/>
                <a:cs typeface="Fredoka One"/>
                <a:sym typeface="Fredoka One"/>
              </a:defRPr>
            </a:lvl3pPr>
            <a:lvl4pPr lvl="3" rtl="0" algn="ctr">
              <a:spcBef>
                <a:spcPts val="0"/>
              </a:spcBef>
              <a:spcAft>
                <a:spcPts val="0"/>
              </a:spcAft>
              <a:buSzPts val="3600"/>
              <a:buFont typeface="Fredoka One"/>
              <a:buNone/>
              <a:defRPr sz="3600">
                <a:latin typeface="Fredoka One"/>
                <a:ea typeface="Fredoka One"/>
                <a:cs typeface="Fredoka One"/>
                <a:sym typeface="Fredoka One"/>
              </a:defRPr>
            </a:lvl4pPr>
            <a:lvl5pPr lvl="4" rtl="0" algn="ctr">
              <a:spcBef>
                <a:spcPts val="0"/>
              </a:spcBef>
              <a:spcAft>
                <a:spcPts val="0"/>
              </a:spcAft>
              <a:buSzPts val="3600"/>
              <a:buFont typeface="Fredoka One"/>
              <a:buNone/>
              <a:defRPr sz="3600">
                <a:latin typeface="Fredoka One"/>
                <a:ea typeface="Fredoka One"/>
                <a:cs typeface="Fredoka One"/>
                <a:sym typeface="Fredoka One"/>
              </a:defRPr>
            </a:lvl5pPr>
            <a:lvl6pPr lvl="5" rtl="0" algn="ctr">
              <a:spcBef>
                <a:spcPts val="0"/>
              </a:spcBef>
              <a:spcAft>
                <a:spcPts val="0"/>
              </a:spcAft>
              <a:buSzPts val="3600"/>
              <a:buFont typeface="Fredoka One"/>
              <a:buNone/>
              <a:defRPr sz="3600">
                <a:latin typeface="Fredoka One"/>
                <a:ea typeface="Fredoka One"/>
                <a:cs typeface="Fredoka One"/>
                <a:sym typeface="Fredoka One"/>
              </a:defRPr>
            </a:lvl6pPr>
            <a:lvl7pPr lvl="6" rtl="0" algn="ctr">
              <a:spcBef>
                <a:spcPts val="0"/>
              </a:spcBef>
              <a:spcAft>
                <a:spcPts val="0"/>
              </a:spcAft>
              <a:buSzPts val="3600"/>
              <a:buFont typeface="Fredoka One"/>
              <a:buNone/>
              <a:defRPr sz="3600">
                <a:latin typeface="Fredoka One"/>
                <a:ea typeface="Fredoka One"/>
                <a:cs typeface="Fredoka One"/>
                <a:sym typeface="Fredoka One"/>
              </a:defRPr>
            </a:lvl7pPr>
            <a:lvl8pPr lvl="7" rtl="0" algn="ctr">
              <a:spcBef>
                <a:spcPts val="0"/>
              </a:spcBef>
              <a:spcAft>
                <a:spcPts val="0"/>
              </a:spcAft>
              <a:buSzPts val="3600"/>
              <a:buFont typeface="Fredoka One"/>
              <a:buNone/>
              <a:defRPr sz="3600">
                <a:latin typeface="Fredoka One"/>
                <a:ea typeface="Fredoka One"/>
                <a:cs typeface="Fredoka One"/>
                <a:sym typeface="Fredoka One"/>
              </a:defRPr>
            </a:lvl8pPr>
            <a:lvl9pPr lvl="8" rtl="0" algn="ctr">
              <a:spcBef>
                <a:spcPts val="0"/>
              </a:spcBef>
              <a:spcAft>
                <a:spcPts val="0"/>
              </a:spcAft>
              <a:buSzPts val="3600"/>
              <a:buFont typeface="Fredoka One"/>
              <a:buNone/>
              <a:defRPr sz="3600">
                <a:latin typeface="Fredoka One"/>
                <a:ea typeface="Fredoka One"/>
                <a:cs typeface="Fredoka One"/>
                <a:sym typeface="Fredoka One"/>
              </a:defRPr>
            </a:lvl9pPr>
          </a:lstStyle>
          <a:p/>
        </p:txBody>
      </p:sp>
      <p:sp>
        <p:nvSpPr>
          <p:cNvPr id="52" name="Google Shape;52;p10"/>
          <p:cNvSpPr/>
          <p:nvPr/>
        </p:nvSpPr>
        <p:spPr>
          <a:xfrm>
            <a:off x="828475" y="3921300"/>
            <a:ext cx="73200" cy="6921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3" name="Shape 53"/>
        <p:cNvGrpSpPr/>
        <p:nvPr/>
      </p:nvGrpSpPr>
      <p:grpSpPr>
        <a:xfrm>
          <a:off x="0" y="0"/>
          <a:ext cx="0" cy="0"/>
          <a:chOff x="0" y="0"/>
          <a:chExt cx="0" cy="0"/>
        </a:xfrm>
      </p:grpSpPr>
      <p:grpSp>
        <p:nvGrpSpPr>
          <p:cNvPr id="54" name="Google Shape;54;p11"/>
          <p:cNvGrpSpPr/>
          <p:nvPr/>
        </p:nvGrpSpPr>
        <p:grpSpPr>
          <a:xfrm>
            <a:off x="7" y="543000"/>
            <a:ext cx="9143992" cy="4069076"/>
            <a:chOff x="7" y="543000"/>
            <a:chExt cx="9143992" cy="4069076"/>
          </a:xfrm>
        </p:grpSpPr>
        <p:pic>
          <p:nvPicPr>
            <p:cNvPr id="55" name="Google Shape;55;p11"/>
            <p:cNvPicPr preferRelativeResize="0"/>
            <p:nvPr/>
          </p:nvPicPr>
          <p:blipFill rotWithShape="1">
            <a:blip r:embed="rId2">
              <a:alphaModFix/>
            </a:blip>
            <a:srcRect b="0" l="11584" r="87441" t="0"/>
            <a:stretch/>
          </p:blipFill>
          <p:spPr>
            <a:xfrm>
              <a:off x="831175" y="543000"/>
              <a:ext cx="70499" cy="4069076"/>
            </a:xfrm>
            <a:prstGeom prst="rect">
              <a:avLst/>
            </a:prstGeom>
            <a:noFill/>
            <a:ln>
              <a:noFill/>
            </a:ln>
          </p:spPr>
        </p:pic>
        <p:pic>
          <p:nvPicPr>
            <p:cNvPr id="56" name="Google Shape;56;p11"/>
            <p:cNvPicPr preferRelativeResize="0"/>
            <p:nvPr/>
          </p:nvPicPr>
          <p:blipFill rotWithShape="1">
            <a:blip r:embed="rId2">
              <a:alphaModFix/>
            </a:blip>
            <a:srcRect b="-139" l="0" r="89965" t="140"/>
            <a:stretch/>
          </p:blipFill>
          <p:spPr>
            <a:xfrm>
              <a:off x="7" y="543000"/>
              <a:ext cx="725799" cy="4069076"/>
            </a:xfrm>
            <a:prstGeom prst="rect">
              <a:avLst/>
            </a:prstGeom>
            <a:noFill/>
            <a:ln>
              <a:noFill/>
            </a:ln>
          </p:spPr>
        </p:pic>
        <p:pic>
          <p:nvPicPr>
            <p:cNvPr id="57" name="Google Shape;57;p11"/>
            <p:cNvPicPr preferRelativeResize="0"/>
            <p:nvPr/>
          </p:nvPicPr>
          <p:blipFill rotWithShape="1">
            <a:blip r:embed="rId2">
              <a:alphaModFix/>
            </a:blip>
            <a:srcRect b="0" l="86387" r="12637" t="0"/>
            <a:stretch/>
          </p:blipFill>
          <p:spPr>
            <a:xfrm>
              <a:off x="8242332" y="543000"/>
              <a:ext cx="70499" cy="4069076"/>
            </a:xfrm>
            <a:prstGeom prst="rect">
              <a:avLst/>
            </a:prstGeom>
            <a:noFill/>
            <a:ln>
              <a:noFill/>
            </a:ln>
          </p:spPr>
        </p:pic>
        <p:pic>
          <p:nvPicPr>
            <p:cNvPr id="58" name="Google Shape;58;p11"/>
            <p:cNvPicPr preferRelativeResize="0"/>
            <p:nvPr/>
          </p:nvPicPr>
          <p:blipFill rotWithShape="1">
            <a:blip r:embed="rId2">
              <a:alphaModFix/>
            </a:blip>
            <a:srcRect b="-139" l="89965" r="0" t="140"/>
            <a:stretch/>
          </p:blipFill>
          <p:spPr>
            <a:xfrm>
              <a:off x="8418200" y="543000"/>
              <a:ext cx="725799" cy="4069076"/>
            </a:xfrm>
            <a:prstGeom prst="rect">
              <a:avLst/>
            </a:prstGeom>
            <a:noFill/>
            <a:ln>
              <a:noFill/>
            </a:ln>
          </p:spPr>
        </p:pic>
      </p:grpSp>
      <p:sp>
        <p:nvSpPr>
          <p:cNvPr id="59" name="Google Shape;59;p11"/>
          <p:cNvSpPr txBox="1"/>
          <p:nvPr>
            <p:ph hasCustomPrompt="1" type="title"/>
          </p:nvPr>
        </p:nvSpPr>
        <p:spPr>
          <a:xfrm>
            <a:off x="1086300" y="1743575"/>
            <a:ext cx="6971400" cy="12555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dk1"/>
              </a:buClr>
              <a:buSzPts val="8500"/>
              <a:buNone/>
              <a:defRPr sz="8000">
                <a:solidFill>
                  <a:schemeClr val="dk1"/>
                </a:solidFill>
              </a:defRPr>
            </a:lvl1pPr>
            <a:lvl2pPr lvl="1">
              <a:spcBef>
                <a:spcPts val="0"/>
              </a:spcBef>
              <a:spcAft>
                <a:spcPts val="0"/>
              </a:spcAft>
              <a:buClr>
                <a:schemeClr val="dk1"/>
              </a:buClr>
              <a:buSzPts val="8000"/>
              <a:buNone/>
              <a:defRPr sz="8000">
                <a:solidFill>
                  <a:schemeClr val="dk1"/>
                </a:solidFill>
              </a:defRPr>
            </a:lvl2pPr>
            <a:lvl3pPr lvl="2">
              <a:spcBef>
                <a:spcPts val="0"/>
              </a:spcBef>
              <a:spcAft>
                <a:spcPts val="0"/>
              </a:spcAft>
              <a:buClr>
                <a:schemeClr val="dk1"/>
              </a:buClr>
              <a:buSzPts val="8000"/>
              <a:buNone/>
              <a:defRPr sz="8000">
                <a:solidFill>
                  <a:schemeClr val="dk1"/>
                </a:solidFill>
              </a:defRPr>
            </a:lvl3pPr>
            <a:lvl4pPr lvl="3">
              <a:spcBef>
                <a:spcPts val="0"/>
              </a:spcBef>
              <a:spcAft>
                <a:spcPts val="0"/>
              </a:spcAft>
              <a:buClr>
                <a:schemeClr val="dk1"/>
              </a:buClr>
              <a:buSzPts val="8000"/>
              <a:buNone/>
              <a:defRPr sz="8000">
                <a:solidFill>
                  <a:schemeClr val="dk1"/>
                </a:solidFill>
              </a:defRPr>
            </a:lvl4pPr>
            <a:lvl5pPr lvl="4">
              <a:spcBef>
                <a:spcPts val="0"/>
              </a:spcBef>
              <a:spcAft>
                <a:spcPts val="0"/>
              </a:spcAft>
              <a:buClr>
                <a:schemeClr val="dk1"/>
              </a:buClr>
              <a:buSzPts val="8000"/>
              <a:buNone/>
              <a:defRPr sz="8000">
                <a:solidFill>
                  <a:schemeClr val="dk1"/>
                </a:solidFill>
              </a:defRPr>
            </a:lvl5pPr>
            <a:lvl6pPr lvl="5">
              <a:spcBef>
                <a:spcPts val="0"/>
              </a:spcBef>
              <a:spcAft>
                <a:spcPts val="0"/>
              </a:spcAft>
              <a:buClr>
                <a:schemeClr val="dk1"/>
              </a:buClr>
              <a:buSzPts val="8000"/>
              <a:buNone/>
              <a:defRPr sz="8000">
                <a:solidFill>
                  <a:schemeClr val="dk1"/>
                </a:solidFill>
              </a:defRPr>
            </a:lvl6pPr>
            <a:lvl7pPr lvl="6">
              <a:spcBef>
                <a:spcPts val="0"/>
              </a:spcBef>
              <a:spcAft>
                <a:spcPts val="0"/>
              </a:spcAft>
              <a:buClr>
                <a:schemeClr val="dk1"/>
              </a:buClr>
              <a:buSzPts val="8000"/>
              <a:buNone/>
              <a:defRPr sz="8000">
                <a:solidFill>
                  <a:schemeClr val="dk1"/>
                </a:solidFill>
              </a:defRPr>
            </a:lvl7pPr>
            <a:lvl8pPr lvl="7">
              <a:spcBef>
                <a:spcPts val="0"/>
              </a:spcBef>
              <a:spcAft>
                <a:spcPts val="0"/>
              </a:spcAft>
              <a:buClr>
                <a:schemeClr val="dk1"/>
              </a:buClr>
              <a:buSzPts val="8000"/>
              <a:buNone/>
              <a:defRPr sz="8000">
                <a:solidFill>
                  <a:schemeClr val="dk1"/>
                </a:solidFill>
              </a:defRPr>
            </a:lvl8pPr>
            <a:lvl9pPr lvl="8">
              <a:spcBef>
                <a:spcPts val="0"/>
              </a:spcBef>
              <a:spcAft>
                <a:spcPts val="0"/>
              </a:spcAft>
              <a:buClr>
                <a:schemeClr val="dk1"/>
              </a:buClr>
              <a:buSzPts val="8000"/>
              <a:buNone/>
              <a:defRPr sz="8000">
                <a:solidFill>
                  <a:schemeClr val="dk1"/>
                </a:solidFill>
              </a:defRPr>
            </a:lvl9pPr>
          </a:lstStyle>
          <a:p>
            <a:r>
              <a:t>xx%</a:t>
            </a:r>
          </a:p>
        </p:txBody>
      </p:sp>
      <p:sp>
        <p:nvSpPr>
          <p:cNvPr id="60" name="Google Shape;60;p11"/>
          <p:cNvSpPr txBox="1"/>
          <p:nvPr>
            <p:ph idx="1" type="subTitle"/>
          </p:nvPr>
        </p:nvSpPr>
        <p:spPr>
          <a:xfrm flipH="1">
            <a:off x="1468050" y="2899567"/>
            <a:ext cx="6207900" cy="397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800"/>
            </a:lvl1pPr>
            <a:lvl2pPr lvl="1" rtl="0" algn="ctr">
              <a:lnSpc>
                <a:spcPct val="100000"/>
              </a:lnSpc>
              <a:spcBef>
                <a:spcPts val="0"/>
              </a:spcBef>
              <a:spcAft>
                <a:spcPts val="0"/>
              </a:spcAft>
              <a:buNone/>
              <a:defRPr sz="1800"/>
            </a:lvl2pPr>
            <a:lvl3pPr lvl="2" rtl="0" algn="ctr">
              <a:lnSpc>
                <a:spcPct val="100000"/>
              </a:lnSpc>
              <a:spcBef>
                <a:spcPts val="0"/>
              </a:spcBef>
              <a:spcAft>
                <a:spcPts val="0"/>
              </a:spcAft>
              <a:buNone/>
              <a:defRPr sz="1800"/>
            </a:lvl3pPr>
            <a:lvl4pPr lvl="3" rtl="0" algn="ctr">
              <a:lnSpc>
                <a:spcPct val="100000"/>
              </a:lnSpc>
              <a:spcBef>
                <a:spcPts val="0"/>
              </a:spcBef>
              <a:spcAft>
                <a:spcPts val="0"/>
              </a:spcAft>
              <a:buNone/>
              <a:defRPr sz="1800"/>
            </a:lvl4pPr>
            <a:lvl5pPr lvl="4" rtl="0" algn="ctr">
              <a:lnSpc>
                <a:spcPct val="100000"/>
              </a:lnSpc>
              <a:spcBef>
                <a:spcPts val="0"/>
              </a:spcBef>
              <a:spcAft>
                <a:spcPts val="0"/>
              </a:spcAft>
              <a:buNone/>
              <a:defRPr sz="1800"/>
            </a:lvl5pPr>
            <a:lvl6pPr lvl="5" rtl="0" algn="ctr">
              <a:lnSpc>
                <a:spcPct val="100000"/>
              </a:lnSpc>
              <a:spcBef>
                <a:spcPts val="0"/>
              </a:spcBef>
              <a:spcAft>
                <a:spcPts val="0"/>
              </a:spcAft>
              <a:buNone/>
              <a:defRPr sz="1800"/>
            </a:lvl6pPr>
            <a:lvl7pPr lvl="6" rtl="0" algn="ctr">
              <a:lnSpc>
                <a:spcPct val="100000"/>
              </a:lnSpc>
              <a:spcBef>
                <a:spcPts val="0"/>
              </a:spcBef>
              <a:spcAft>
                <a:spcPts val="0"/>
              </a:spcAft>
              <a:buNone/>
              <a:defRPr sz="1800"/>
            </a:lvl7pPr>
            <a:lvl8pPr lvl="7" rtl="0" algn="ctr">
              <a:lnSpc>
                <a:spcPct val="100000"/>
              </a:lnSpc>
              <a:spcBef>
                <a:spcPts val="0"/>
              </a:spcBef>
              <a:spcAft>
                <a:spcPts val="0"/>
              </a:spcAft>
              <a:buNone/>
              <a:defRPr sz="1800"/>
            </a:lvl8pPr>
            <a:lvl9pPr lvl="8" rtl="0" algn="ctr">
              <a:lnSpc>
                <a:spcPct val="100000"/>
              </a:lnSpc>
              <a:spcBef>
                <a:spcPts val="0"/>
              </a:spcBef>
              <a:spcAft>
                <a:spcPts val="0"/>
              </a:spcAft>
              <a:buNone/>
              <a:defRPr sz="18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61" name="Shape 61"/>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spTree>
      <p:nvGrpSpPr>
        <p:cNvPr id="62" name="Shape 62"/>
        <p:cNvGrpSpPr/>
        <p:nvPr/>
      </p:nvGrpSpPr>
      <p:grpSpPr>
        <a:xfrm>
          <a:off x="0" y="0"/>
          <a:ext cx="0" cy="0"/>
          <a:chOff x="0" y="0"/>
          <a:chExt cx="0" cy="0"/>
        </a:xfrm>
      </p:grpSpPr>
      <p:sp>
        <p:nvSpPr>
          <p:cNvPr id="63" name="Google Shape;63;p13"/>
          <p:cNvSpPr txBox="1"/>
          <p:nvPr>
            <p:ph hasCustomPrompt="1" type="title"/>
          </p:nvPr>
        </p:nvSpPr>
        <p:spPr>
          <a:xfrm>
            <a:off x="1871220" y="1455525"/>
            <a:ext cx="453300" cy="527400"/>
          </a:xfrm>
          <a:prstGeom prst="rect">
            <a:avLst/>
          </a:prstGeom>
          <a:noFill/>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64" name="Google Shape;64;p13"/>
          <p:cNvSpPr txBox="1"/>
          <p:nvPr>
            <p:ph idx="1" type="subTitle"/>
          </p:nvPr>
        </p:nvSpPr>
        <p:spPr>
          <a:xfrm>
            <a:off x="2430635" y="1383930"/>
            <a:ext cx="4876500" cy="337800"/>
          </a:xfrm>
          <a:prstGeom prst="rect">
            <a:avLst/>
          </a:prstGeom>
        </p:spPr>
        <p:txBody>
          <a:bodyPr anchorCtr="0" anchor="ctr" bIns="91425" lIns="91425" spcFirstLastPara="1" rIns="91425" wrap="square" tIns="91425">
            <a:noAutofit/>
          </a:bodyPr>
          <a:lstStyle>
            <a:lvl1pPr lvl="0">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65" name="Google Shape;65;p13"/>
          <p:cNvSpPr txBox="1"/>
          <p:nvPr>
            <p:ph idx="2" type="subTitle"/>
          </p:nvPr>
        </p:nvSpPr>
        <p:spPr>
          <a:xfrm>
            <a:off x="2430636" y="1741751"/>
            <a:ext cx="4876500" cy="337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p:txBody>
      </p:sp>
      <p:sp>
        <p:nvSpPr>
          <p:cNvPr id="66" name="Google Shape;66;p13"/>
          <p:cNvSpPr txBox="1"/>
          <p:nvPr>
            <p:ph hasCustomPrompt="1" idx="3" type="title"/>
          </p:nvPr>
        </p:nvSpPr>
        <p:spPr>
          <a:xfrm>
            <a:off x="1871220" y="3209072"/>
            <a:ext cx="4533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67" name="Google Shape;67;p13"/>
          <p:cNvSpPr txBox="1"/>
          <p:nvPr>
            <p:ph idx="4" type="subTitle"/>
          </p:nvPr>
        </p:nvSpPr>
        <p:spPr>
          <a:xfrm>
            <a:off x="2430635" y="3137469"/>
            <a:ext cx="4876500" cy="337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68" name="Google Shape;68;p13"/>
          <p:cNvSpPr txBox="1"/>
          <p:nvPr>
            <p:ph idx="5" type="subTitle"/>
          </p:nvPr>
        </p:nvSpPr>
        <p:spPr>
          <a:xfrm>
            <a:off x="2430635" y="3495290"/>
            <a:ext cx="4876500" cy="337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p:txBody>
      </p:sp>
      <p:sp>
        <p:nvSpPr>
          <p:cNvPr id="69" name="Google Shape;69;p13"/>
          <p:cNvSpPr txBox="1"/>
          <p:nvPr>
            <p:ph hasCustomPrompt="1" idx="6" type="title"/>
          </p:nvPr>
        </p:nvSpPr>
        <p:spPr>
          <a:xfrm>
            <a:off x="1871220" y="2332298"/>
            <a:ext cx="4533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70" name="Google Shape;70;p13"/>
          <p:cNvSpPr txBox="1"/>
          <p:nvPr>
            <p:ph idx="7" type="subTitle"/>
          </p:nvPr>
        </p:nvSpPr>
        <p:spPr>
          <a:xfrm>
            <a:off x="2433313" y="2260700"/>
            <a:ext cx="4876500" cy="337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71" name="Google Shape;71;p13"/>
          <p:cNvSpPr txBox="1"/>
          <p:nvPr>
            <p:ph idx="8" type="subTitle"/>
          </p:nvPr>
        </p:nvSpPr>
        <p:spPr>
          <a:xfrm>
            <a:off x="2433330" y="2618521"/>
            <a:ext cx="4876500" cy="337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p:txBody>
      </p:sp>
      <p:sp>
        <p:nvSpPr>
          <p:cNvPr id="72" name="Google Shape;72;p13"/>
          <p:cNvSpPr txBox="1"/>
          <p:nvPr>
            <p:ph idx="9" type="title"/>
          </p:nvPr>
        </p:nvSpPr>
        <p:spPr>
          <a:xfrm>
            <a:off x="707375" y="382116"/>
            <a:ext cx="26748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sp>
        <p:nvSpPr>
          <p:cNvPr id="73" name="Google Shape;73;p13"/>
          <p:cNvSpPr txBox="1"/>
          <p:nvPr>
            <p:ph hasCustomPrompt="1" idx="13" type="title"/>
          </p:nvPr>
        </p:nvSpPr>
        <p:spPr>
          <a:xfrm>
            <a:off x="1871220" y="4085845"/>
            <a:ext cx="4533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74" name="Google Shape;74;p13"/>
          <p:cNvSpPr txBox="1"/>
          <p:nvPr>
            <p:ph idx="14" type="subTitle"/>
          </p:nvPr>
        </p:nvSpPr>
        <p:spPr>
          <a:xfrm>
            <a:off x="2430653" y="4014239"/>
            <a:ext cx="4876500" cy="337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75" name="Google Shape;75;p13"/>
          <p:cNvSpPr txBox="1"/>
          <p:nvPr>
            <p:ph idx="15" type="subTitle"/>
          </p:nvPr>
        </p:nvSpPr>
        <p:spPr>
          <a:xfrm>
            <a:off x="2430653" y="4372060"/>
            <a:ext cx="4876500" cy="337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p:txBody>
      </p:sp>
      <p:pic>
        <p:nvPicPr>
          <p:cNvPr id="76" name="Google Shape;76;p13"/>
          <p:cNvPicPr preferRelativeResize="0"/>
          <p:nvPr/>
        </p:nvPicPr>
        <p:blipFill rotWithShape="1">
          <a:blip r:embed="rId2">
            <a:alphaModFix/>
          </a:blip>
          <a:srcRect b="0" l="71094" r="27649" t="0"/>
          <a:stretch/>
        </p:blipFill>
        <p:spPr>
          <a:xfrm>
            <a:off x="831175" y="1455525"/>
            <a:ext cx="70499" cy="3157726"/>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28">
    <p:spTree>
      <p:nvGrpSpPr>
        <p:cNvPr id="77" name="Shape 77"/>
        <p:cNvGrpSpPr/>
        <p:nvPr/>
      </p:nvGrpSpPr>
      <p:grpSpPr>
        <a:xfrm>
          <a:off x="0" y="0"/>
          <a:ext cx="0" cy="0"/>
          <a:chOff x="0" y="0"/>
          <a:chExt cx="0" cy="0"/>
        </a:xfrm>
      </p:grpSpPr>
      <p:grpSp>
        <p:nvGrpSpPr>
          <p:cNvPr id="78" name="Google Shape;78;p14"/>
          <p:cNvGrpSpPr/>
          <p:nvPr/>
        </p:nvGrpSpPr>
        <p:grpSpPr>
          <a:xfrm>
            <a:off x="0" y="537213"/>
            <a:ext cx="8312829" cy="4069076"/>
            <a:chOff x="0" y="537213"/>
            <a:chExt cx="8312829" cy="4069076"/>
          </a:xfrm>
        </p:grpSpPr>
        <p:pic>
          <p:nvPicPr>
            <p:cNvPr id="79" name="Google Shape;79;p14"/>
            <p:cNvPicPr preferRelativeResize="0"/>
            <p:nvPr/>
          </p:nvPicPr>
          <p:blipFill rotWithShape="1">
            <a:blip r:embed="rId2">
              <a:alphaModFix/>
            </a:blip>
            <a:srcRect b="5555" l="0" r="0" t="5555"/>
            <a:stretch/>
          </p:blipFill>
          <p:spPr>
            <a:xfrm flipH="1">
              <a:off x="0" y="537213"/>
              <a:ext cx="8136951" cy="4069076"/>
            </a:xfrm>
            <a:prstGeom prst="rect">
              <a:avLst/>
            </a:prstGeom>
            <a:noFill/>
            <a:ln>
              <a:noFill/>
            </a:ln>
          </p:spPr>
        </p:pic>
        <p:pic>
          <p:nvPicPr>
            <p:cNvPr id="80" name="Google Shape;80;p14"/>
            <p:cNvPicPr preferRelativeResize="0"/>
            <p:nvPr/>
          </p:nvPicPr>
          <p:blipFill rotWithShape="1">
            <a:blip r:embed="rId2">
              <a:alphaModFix/>
            </a:blip>
            <a:srcRect b="0" l="-5" r="99030" t="0"/>
            <a:stretch/>
          </p:blipFill>
          <p:spPr>
            <a:xfrm flipH="1">
              <a:off x="8242330" y="537213"/>
              <a:ext cx="70499" cy="4069076"/>
            </a:xfrm>
            <a:prstGeom prst="rect">
              <a:avLst/>
            </a:prstGeom>
            <a:noFill/>
            <a:ln>
              <a:noFill/>
            </a:ln>
          </p:spPr>
        </p:pic>
      </p:grpSp>
      <p:sp>
        <p:nvSpPr>
          <p:cNvPr id="81" name="Google Shape;81;p14"/>
          <p:cNvSpPr txBox="1"/>
          <p:nvPr>
            <p:ph type="title"/>
          </p:nvPr>
        </p:nvSpPr>
        <p:spPr>
          <a:xfrm flipH="1">
            <a:off x="2530350" y="2513650"/>
            <a:ext cx="5348100" cy="1352400"/>
          </a:xfrm>
          <a:prstGeom prst="rect">
            <a:avLst/>
          </a:prstGeom>
        </p:spPr>
        <p:txBody>
          <a:bodyPr anchorCtr="0" anchor="ctr" bIns="91425" lIns="91425" spcFirstLastPara="1" rIns="91425" wrap="square" tIns="91425">
            <a:noAutofit/>
          </a:bodyPr>
          <a:lstStyle>
            <a:lvl1pPr lvl="0" rtl="0" algn="r">
              <a:lnSpc>
                <a:spcPct val="90000"/>
              </a:lnSpc>
              <a:spcBef>
                <a:spcPts val="0"/>
              </a:spcBef>
              <a:spcAft>
                <a:spcPts val="0"/>
              </a:spcAft>
              <a:buSzPts val="7000"/>
              <a:buNone/>
              <a:defRPr sz="4000">
                <a:solidFill>
                  <a:schemeClr val="lt1"/>
                </a:solidFill>
              </a:defRPr>
            </a:lvl1pPr>
            <a:lvl2pPr lvl="1" rtl="0" algn="r">
              <a:lnSpc>
                <a:spcPct val="100000"/>
              </a:lnSpc>
              <a:spcBef>
                <a:spcPts val="0"/>
              </a:spcBef>
              <a:spcAft>
                <a:spcPts val="0"/>
              </a:spcAft>
              <a:buSzPts val="5000"/>
              <a:buNone/>
              <a:defRPr sz="5000"/>
            </a:lvl2pPr>
            <a:lvl3pPr lvl="2" rtl="0" algn="r">
              <a:lnSpc>
                <a:spcPct val="100000"/>
              </a:lnSpc>
              <a:spcBef>
                <a:spcPts val="0"/>
              </a:spcBef>
              <a:spcAft>
                <a:spcPts val="0"/>
              </a:spcAft>
              <a:buSzPts val="5000"/>
              <a:buNone/>
              <a:defRPr sz="5000"/>
            </a:lvl3pPr>
            <a:lvl4pPr lvl="3" rtl="0" algn="r">
              <a:lnSpc>
                <a:spcPct val="100000"/>
              </a:lnSpc>
              <a:spcBef>
                <a:spcPts val="0"/>
              </a:spcBef>
              <a:spcAft>
                <a:spcPts val="0"/>
              </a:spcAft>
              <a:buSzPts val="5000"/>
              <a:buNone/>
              <a:defRPr sz="5000"/>
            </a:lvl4pPr>
            <a:lvl5pPr lvl="4" rtl="0" algn="r">
              <a:lnSpc>
                <a:spcPct val="100000"/>
              </a:lnSpc>
              <a:spcBef>
                <a:spcPts val="0"/>
              </a:spcBef>
              <a:spcAft>
                <a:spcPts val="0"/>
              </a:spcAft>
              <a:buSzPts val="5000"/>
              <a:buNone/>
              <a:defRPr sz="5000"/>
            </a:lvl5pPr>
            <a:lvl6pPr lvl="5" rtl="0" algn="r">
              <a:lnSpc>
                <a:spcPct val="100000"/>
              </a:lnSpc>
              <a:spcBef>
                <a:spcPts val="0"/>
              </a:spcBef>
              <a:spcAft>
                <a:spcPts val="0"/>
              </a:spcAft>
              <a:buSzPts val="5000"/>
              <a:buNone/>
              <a:defRPr sz="5000"/>
            </a:lvl6pPr>
            <a:lvl7pPr lvl="6" rtl="0" algn="r">
              <a:lnSpc>
                <a:spcPct val="100000"/>
              </a:lnSpc>
              <a:spcBef>
                <a:spcPts val="0"/>
              </a:spcBef>
              <a:spcAft>
                <a:spcPts val="0"/>
              </a:spcAft>
              <a:buSzPts val="5000"/>
              <a:buNone/>
              <a:defRPr sz="5000"/>
            </a:lvl7pPr>
            <a:lvl8pPr lvl="7" rtl="0" algn="r">
              <a:lnSpc>
                <a:spcPct val="100000"/>
              </a:lnSpc>
              <a:spcBef>
                <a:spcPts val="0"/>
              </a:spcBef>
              <a:spcAft>
                <a:spcPts val="0"/>
              </a:spcAft>
              <a:buSzPts val="5000"/>
              <a:buNone/>
              <a:defRPr sz="5000"/>
            </a:lvl8pPr>
            <a:lvl9pPr lvl="8" rtl="0" algn="r">
              <a:lnSpc>
                <a:spcPct val="100000"/>
              </a:lnSpc>
              <a:spcBef>
                <a:spcPts val="0"/>
              </a:spcBef>
              <a:spcAft>
                <a:spcPts val="0"/>
              </a:spcAft>
              <a:buSzPts val="5000"/>
              <a:buNone/>
              <a:defRPr sz="5000"/>
            </a:lvl9pPr>
          </a:lstStyle>
          <a:p/>
        </p:txBody>
      </p:sp>
      <p:sp>
        <p:nvSpPr>
          <p:cNvPr id="82" name="Google Shape;82;p14"/>
          <p:cNvSpPr txBox="1"/>
          <p:nvPr>
            <p:ph hasCustomPrompt="1" idx="2" type="title"/>
          </p:nvPr>
        </p:nvSpPr>
        <p:spPr>
          <a:xfrm flipH="1">
            <a:off x="6595804" y="1413942"/>
            <a:ext cx="1057200" cy="762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lt1"/>
              </a:buClr>
              <a:buSzPts val="5000"/>
              <a:buNone/>
              <a:defRPr sz="4000">
                <a:solidFill>
                  <a:schemeClr val="lt1"/>
                </a:solidFill>
              </a:defRPr>
            </a:lvl1pPr>
            <a:lvl2pPr lvl="1" rtl="0" algn="ctr">
              <a:lnSpc>
                <a:spcPct val="100000"/>
              </a:lnSpc>
              <a:spcBef>
                <a:spcPts val="0"/>
              </a:spcBef>
              <a:spcAft>
                <a:spcPts val="0"/>
              </a:spcAft>
              <a:buClr>
                <a:schemeClr val="lt1"/>
              </a:buClr>
              <a:buSzPts val="5000"/>
              <a:buNone/>
              <a:defRPr sz="5000">
                <a:solidFill>
                  <a:schemeClr val="lt1"/>
                </a:solidFill>
              </a:defRPr>
            </a:lvl2pPr>
            <a:lvl3pPr lvl="2" rtl="0" algn="ctr">
              <a:lnSpc>
                <a:spcPct val="100000"/>
              </a:lnSpc>
              <a:spcBef>
                <a:spcPts val="0"/>
              </a:spcBef>
              <a:spcAft>
                <a:spcPts val="0"/>
              </a:spcAft>
              <a:buClr>
                <a:schemeClr val="lt1"/>
              </a:buClr>
              <a:buSzPts val="5000"/>
              <a:buNone/>
              <a:defRPr sz="5000">
                <a:solidFill>
                  <a:schemeClr val="lt1"/>
                </a:solidFill>
              </a:defRPr>
            </a:lvl3pPr>
            <a:lvl4pPr lvl="3" rtl="0" algn="ctr">
              <a:lnSpc>
                <a:spcPct val="100000"/>
              </a:lnSpc>
              <a:spcBef>
                <a:spcPts val="0"/>
              </a:spcBef>
              <a:spcAft>
                <a:spcPts val="0"/>
              </a:spcAft>
              <a:buClr>
                <a:schemeClr val="lt1"/>
              </a:buClr>
              <a:buSzPts val="5000"/>
              <a:buNone/>
              <a:defRPr sz="5000">
                <a:solidFill>
                  <a:schemeClr val="lt1"/>
                </a:solidFill>
              </a:defRPr>
            </a:lvl4pPr>
            <a:lvl5pPr lvl="4" rtl="0" algn="ctr">
              <a:lnSpc>
                <a:spcPct val="100000"/>
              </a:lnSpc>
              <a:spcBef>
                <a:spcPts val="0"/>
              </a:spcBef>
              <a:spcAft>
                <a:spcPts val="0"/>
              </a:spcAft>
              <a:buClr>
                <a:schemeClr val="lt1"/>
              </a:buClr>
              <a:buSzPts val="5000"/>
              <a:buNone/>
              <a:defRPr sz="5000">
                <a:solidFill>
                  <a:schemeClr val="lt1"/>
                </a:solidFill>
              </a:defRPr>
            </a:lvl5pPr>
            <a:lvl6pPr lvl="5" rtl="0" algn="ctr">
              <a:lnSpc>
                <a:spcPct val="100000"/>
              </a:lnSpc>
              <a:spcBef>
                <a:spcPts val="0"/>
              </a:spcBef>
              <a:spcAft>
                <a:spcPts val="0"/>
              </a:spcAft>
              <a:buClr>
                <a:schemeClr val="lt1"/>
              </a:buClr>
              <a:buSzPts val="5000"/>
              <a:buNone/>
              <a:defRPr sz="5000">
                <a:solidFill>
                  <a:schemeClr val="lt1"/>
                </a:solidFill>
              </a:defRPr>
            </a:lvl6pPr>
            <a:lvl7pPr lvl="6" rtl="0" algn="ctr">
              <a:lnSpc>
                <a:spcPct val="100000"/>
              </a:lnSpc>
              <a:spcBef>
                <a:spcPts val="0"/>
              </a:spcBef>
              <a:spcAft>
                <a:spcPts val="0"/>
              </a:spcAft>
              <a:buClr>
                <a:schemeClr val="lt1"/>
              </a:buClr>
              <a:buSzPts val="5000"/>
              <a:buNone/>
              <a:defRPr sz="5000">
                <a:solidFill>
                  <a:schemeClr val="lt1"/>
                </a:solidFill>
              </a:defRPr>
            </a:lvl7pPr>
            <a:lvl8pPr lvl="7" rtl="0" algn="ctr">
              <a:lnSpc>
                <a:spcPct val="100000"/>
              </a:lnSpc>
              <a:spcBef>
                <a:spcPts val="0"/>
              </a:spcBef>
              <a:spcAft>
                <a:spcPts val="0"/>
              </a:spcAft>
              <a:buClr>
                <a:schemeClr val="lt1"/>
              </a:buClr>
              <a:buSzPts val="5000"/>
              <a:buNone/>
              <a:defRPr sz="5000">
                <a:solidFill>
                  <a:schemeClr val="lt1"/>
                </a:solidFill>
              </a:defRPr>
            </a:lvl8pPr>
            <a:lvl9pPr lvl="8" rtl="0" algn="ctr">
              <a:lnSpc>
                <a:spcPct val="100000"/>
              </a:lnSpc>
              <a:spcBef>
                <a:spcPts val="0"/>
              </a:spcBef>
              <a:spcAft>
                <a:spcPts val="0"/>
              </a:spcAft>
              <a:buClr>
                <a:schemeClr val="lt1"/>
              </a:buClr>
              <a:buSzPts val="5000"/>
              <a:buNone/>
              <a:defRPr sz="5000">
                <a:solidFill>
                  <a:schemeClr val="lt1"/>
                </a:solidFill>
              </a:defRPr>
            </a:lvl9pPr>
          </a:lstStyle>
          <a:p>
            <a:r>
              <a:t>xx%</a:t>
            </a:r>
          </a:p>
        </p:txBody>
      </p:sp>
      <p:sp>
        <p:nvSpPr>
          <p:cNvPr id="83" name="Google Shape;83;p14"/>
          <p:cNvSpPr txBox="1"/>
          <p:nvPr>
            <p:ph idx="1" type="subTitle"/>
          </p:nvPr>
        </p:nvSpPr>
        <p:spPr>
          <a:xfrm flipH="1">
            <a:off x="2530349" y="3706500"/>
            <a:ext cx="5348100" cy="4269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None/>
              <a:defRPr sz="1800">
                <a:solidFill>
                  <a:schemeClr val="lt1"/>
                </a:solidFill>
              </a:defRPr>
            </a:lvl1pPr>
            <a:lvl2pPr lvl="1" rtl="0" algn="r">
              <a:lnSpc>
                <a:spcPct val="100000"/>
              </a:lnSpc>
              <a:spcBef>
                <a:spcPts val="0"/>
              </a:spcBef>
              <a:spcAft>
                <a:spcPts val="0"/>
              </a:spcAft>
              <a:buNone/>
              <a:defRPr sz="1800">
                <a:solidFill>
                  <a:schemeClr val="lt1"/>
                </a:solidFill>
              </a:defRPr>
            </a:lvl2pPr>
            <a:lvl3pPr lvl="2" rtl="0" algn="r">
              <a:lnSpc>
                <a:spcPct val="100000"/>
              </a:lnSpc>
              <a:spcBef>
                <a:spcPts val="0"/>
              </a:spcBef>
              <a:spcAft>
                <a:spcPts val="0"/>
              </a:spcAft>
              <a:buNone/>
              <a:defRPr sz="1800">
                <a:solidFill>
                  <a:schemeClr val="lt1"/>
                </a:solidFill>
              </a:defRPr>
            </a:lvl3pPr>
            <a:lvl4pPr lvl="3" rtl="0" algn="r">
              <a:lnSpc>
                <a:spcPct val="100000"/>
              </a:lnSpc>
              <a:spcBef>
                <a:spcPts val="0"/>
              </a:spcBef>
              <a:spcAft>
                <a:spcPts val="0"/>
              </a:spcAft>
              <a:buNone/>
              <a:defRPr sz="1800">
                <a:solidFill>
                  <a:schemeClr val="lt1"/>
                </a:solidFill>
              </a:defRPr>
            </a:lvl4pPr>
            <a:lvl5pPr lvl="4" rtl="0" algn="r">
              <a:lnSpc>
                <a:spcPct val="100000"/>
              </a:lnSpc>
              <a:spcBef>
                <a:spcPts val="0"/>
              </a:spcBef>
              <a:spcAft>
                <a:spcPts val="0"/>
              </a:spcAft>
              <a:buNone/>
              <a:defRPr sz="1800">
                <a:solidFill>
                  <a:schemeClr val="lt1"/>
                </a:solidFill>
              </a:defRPr>
            </a:lvl5pPr>
            <a:lvl6pPr lvl="5" rtl="0" algn="r">
              <a:lnSpc>
                <a:spcPct val="100000"/>
              </a:lnSpc>
              <a:spcBef>
                <a:spcPts val="0"/>
              </a:spcBef>
              <a:spcAft>
                <a:spcPts val="0"/>
              </a:spcAft>
              <a:buNone/>
              <a:defRPr sz="1800">
                <a:solidFill>
                  <a:schemeClr val="lt1"/>
                </a:solidFill>
              </a:defRPr>
            </a:lvl6pPr>
            <a:lvl7pPr lvl="6" rtl="0" algn="r">
              <a:lnSpc>
                <a:spcPct val="100000"/>
              </a:lnSpc>
              <a:spcBef>
                <a:spcPts val="0"/>
              </a:spcBef>
              <a:spcAft>
                <a:spcPts val="0"/>
              </a:spcAft>
              <a:buNone/>
              <a:defRPr sz="1800">
                <a:solidFill>
                  <a:schemeClr val="lt1"/>
                </a:solidFill>
              </a:defRPr>
            </a:lvl7pPr>
            <a:lvl8pPr lvl="7" rtl="0" algn="r">
              <a:lnSpc>
                <a:spcPct val="100000"/>
              </a:lnSpc>
              <a:spcBef>
                <a:spcPts val="0"/>
              </a:spcBef>
              <a:spcAft>
                <a:spcPts val="0"/>
              </a:spcAft>
              <a:buNone/>
              <a:defRPr sz="1800">
                <a:solidFill>
                  <a:schemeClr val="lt1"/>
                </a:solidFill>
              </a:defRPr>
            </a:lvl8pPr>
            <a:lvl9pPr lvl="8" rtl="0" algn="r">
              <a:lnSpc>
                <a:spcPct val="100000"/>
              </a:lnSpc>
              <a:spcBef>
                <a:spcPts val="0"/>
              </a:spcBef>
              <a:spcAft>
                <a:spcPts val="0"/>
              </a:spcAft>
              <a:buNone/>
              <a:defRPr sz="1800">
                <a:solidFill>
                  <a:schemeClr val="lt1"/>
                </a:solidFill>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CUSTOM_28_1">
    <p:spTree>
      <p:nvGrpSpPr>
        <p:cNvPr id="84" name="Shape 84"/>
        <p:cNvGrpSpPr/>
        <p:nvPr/>
      </p:nvGrpSpPr>
      <p:grpSpPr>
        <a:xfrm>
          <a:off x="0" y="0"/>
          <a:ext cx="0" cy="0"/>
          <a:chOff x="0" y="0"/>
          <a:chExt cx="0" cy="0"/>
        </a:xfrm>
      </p:grpSpPr>
      <p:grpSp>
        <p:nvGrpSpPr>
          <p:cNvPr id="85" name="Google Shape;85;p15"/>
          <p:cNvGrpSpPr/>
          <p:nvPr/>
        </p:nvGrpSpPr>
        <p:grpSpPr>
          <a:xfrm>
            <a:off x="831175" y="539500"/>
            <a:ext cx="8312829" cy="4069076"/>
            <a:chOff x="831175" y="539500"/>
            <a:chExt cx="8312829" cy="4069076"/>
          </a:xfrm>
        </p:grpSpPr>
        <p:pic>
          <p:nvPicPr>
            <p:cNvPr id="86" name="Google Shape;86;p15"/>
            <p:cNvPicPr preferRelativeResize="0"/>
            <p:nvPr/>
          </p:nvPicPr>
          <p:blipFill rotWithShape="1">
            <a:blip r:embed="rId2">
              <a:alphaModFix/>
            </a:blip>
            <a:srcRect b="5555" l="0" r="0" t="5555"/>
            <a:stretch/>
          </p:blipFill>
          <p:spPr>
            <a:xfrm rot="10800000">
              <a:off x="1007053" y="539500"/>
              <a:ext cx="8136951" cy="4069076"/>
            </a:xfrm>
            <a:prstGeom prst="rect">
              <a:avLst/>
            </a:prstGeom>
            <a:noFill/>
            <a:ln>
              <a:noFill/>
            </a:ln>
          </p:spPr>
        </p:pic>
        <p:pic>
          <p:nvPicPr>
            <p:cNvPr id="87" name="Google Shape;87;p15"/>
            <p:cNvPicPr preferRelativeResize="0"/>
            <p:nvPr/>
          </p:nvPicPr>
          <p:blipFill rotWithShape="1">
            <a:blip r:embed="rId2">
              <a:alphaModFix/>
            </a:blip>
            <a:srcRect b="0" l="99030" r="-5" t="0"/>
            <a:stretch/>
          </p:blipFill>
          <p:spPr>
            <a:xfrm rot="10800000">
              <a:off x="831175" y="539500"/>
              <a:ext cx="70499" cy="4069076"/>
            </a:xfrm>
            <a:prstGeom prst="rect">
              <a:avLst/>
            </a:prstGeom>
            <a:noFill/>
            <a:ln>
              <a:noFill/>
            </a:ln>
          </p:spPr>
        </p:pic>
      </p:grpSp>
      <p:sp>
        <p:nvSpPr>
          <p:cNvPr id="88" name="Google Shape;88;p15"/>
          <p:cNvSpPr txBox="1"/>
          <p:nvPr>
            <p:ph type="title"/>
          </p:nvPr>
        </p:nvSpPr>
        <p:spPr>
          <a:xfrm>
            <a:off x="1265550" y="2513650"/>
            <a:ext cx="7158600" cy="1352400"/>
          </a:xfrm>
          <a:prstGeom prst="rect">
            <a:avLst/>
          </a:prstGeom>
        </p:spPr>
        <p:txBody>
          <a:bodyPr anchorCtr="0" anchor="ctr" bIns="91425" lIns="91425" spcFirstLastPara="1" rIns="91425" wrap="square" tIns="91425">
            <a:noAutofit/>
          </a:bodyPr>
          <a:lstStyle>
            <a:lvl1pPr lvl="0" rtl="0">
              <a:lnSpc>
                <a:spcPct val="90000"/>
              </a:lnSpc>
              <a:spcBef>
                <a:spcPts val="0"/>
              </a:spcBef>
              <a:spcAft>
                <a:spcPts val="0"/>
              </a:spcAft>
              <a:buSzPts val="7000"/>
              <a:buNone/>
              <a:defRPr sz="4000">
                <a:solidFill>
                  <a:schemeClr val="lt1"/>
                </a:solidFill>
              </a:defRPr>
            </a:lvl1pPr>
            <a:lvl2pPr lvl="1" rtl="0" algn="ctr">
              <a:lnSpc>
                <a:spcPct val="100000"/>
              </a:lnSpc>
              <a:spcBef>
                <a:spcPts val="0"/>
              </a:spcBef>
              <a:spcAft>
                <a:spcPts val="0"/>
              </a:spcAft>
              <a:buSzPts val="5000"/>
              <a:buNone/>
              <a:defRPr sz="5000"/>
            </a:lvl2pPr>
            <a:lvl3pPr lvl="2" rtl="0" algn="ctr">
              <a:lnSpc>
                <a:spcPct val="100000"/>
              </a:lnSpc>
              <a:spcBef>
                <a:spcPts val="0"/>
              </a:spcBef>
              <a:spcAft>
                <a:spcPts val="0"/>
              </a:spcAft>
              <a:buSzPts val="5000"/>
              <a:buNone/>
              <a:defRPr sz="5000"/>
            </a:lvl3pPr>
            <a:lvl4pPr lvl="3" rtl="0" algn="ctr">
              <a:lnSpc>
                <a:spcPct val="100000"/>
              </a:lnSpc>
              <a:spcBef>
                <a:spcPts val="0"/>
              </a:spcBef>
              <a:spcAft>
                <a:spcPts val="0"/>
              </a:spcAft>
              <a:buSzPts val="5000"/>
              <a:buNone/>
              <a:defRPr sz="5000"/>
            </a:lvl4pPr>
            <a:lvl5pPr lvl="4" rtl="0" algn="ctr">
              <a:lnSpc>
                <a:spcPct val="100000"/>
              </a:lnSpc>
              <a:spcBef>
                <a:spcPts val="0"/>
              </a:spcBef>
              <a:spcAft>
                <a:spcPts val="0"/>
              </a:spcAft>
              <a:buSzPts val="5000"/>
              <a:buNone/>
              <a:defRPr sz="5000"/>
            </a:lvl5pPr>
            <a:lvl6pPr lvl="5" rtl="0" algn="ctr">
              <a:lnSpc>
                <a:spcPct val="100000"/>
              </a:lnSpc>
              <a:spcBef>
                <a:spcPts val="0"/>
              </a:spcBef>
              <a:spcAft>
                <a:spcPts val="0"/>
              </a:spcAft>
              <a:buSzPts val="5000"/>
              <a:buNone/>
              <a:defRPr sz="5000"/>
            </a:lvl6pPr>
            <a:lvl7pPr lvl="6" rtl="0" algn="ctr">
              <a:lnSpc>
                <a:spcPct val="100000"/>
              </a:lnSpc>
              <a:spcBef>
                <a:spcPts val="0"/>
              </a:spcBef>
              <a:spcAft>
                <a:spcPts val="0"/>
              </a:spcAft>
              <a:buSzPts val="5000"/>
              <a:buNone/>
              <a:defRPr sz="5000"/>
            </a:lvl7pPr>
            <a:lvl8pPr lvl="7" rtl="0" algn="ctr">
              <a:lnSpc>
                <a:spcPct val="100000"/>
              </a:lnSpc>
              <a:spcBef>
                <a:spcPts val="0"/>
              </a:spcBef>
              <a:spcAft>
                <a:spcPts val="0"/>
              </a:spcAft>
              <a:buSzPts val="5000"/>
              <a:buNone/>
              <a:defRPr sz="5000"/>
            </a:lvl8pPr>
            <a:lvl9pPr lvl="8" rtl="0" algn="ctr">
              <a:lnSpc>
                <a:spcPct val="100000"/>
              </a:lnSpc>
              <a:spcBef>
                <a:spcPts val="0"/>
              </a:spcBef>
              <a:spcAft>
                <a:spcPts val="0"/>
              </a:spcAft>
              <a:buSzPts val="5000"/>
              <a:buNone/>
              <a:defRPr sz="5000"/>
            </a:lvl9pPr>
          </a:lstStyle>
          <a:p/>
        </p:txBody>
      </p:sp>
      <p:sp>
        <p:nvSpPr>
          <p:cNvPr id="89" name="Google Shape;89;p15"/>
          <p:cNvSpPr txBox="1"/>
          <p:nvPr>
            <p:ph hasCustomPrompt="1" idx="2" type="title"/>
          </p:nvPr>
        </p:nvSpPr>
        <p:spPr>
          <a:xfrm>
            <a:off x="1491000" y="1413942"/>
            <a:ext cx="1057200" cy="762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lt1"/>
              </a:buClr>
              <a:buSzPts val="5000"/>
              <a:buNone/>
              <a:defRPr sz="4000">
                <a:solidFill>
                  <a:schemeClr val="lt1"/>
                </a:solidFill>
              </a:defRPr>
            </a:lvl1pPr>
            <a:lvl2pPr lvl="1" rtl="0" algn="ctr">
              <a:lnSpc>
                <a:spcPct val="100000"/>
              </a:lnSpc>
              <a:spcBef>
                <a:spcPts val="0"/>
              </a:spcBef>
              <a:spcAft>
                <a:spcPts val="0"/>
              </a:spcAft>
              <a:buClr>
                <a:schemeClr val="lt1"/>
              </a:buClr>
              <a:buSzPts val="5000"/>
              <a:buNone/>
              <a:defRPr sz="5000">
                <a:solidFill>
                  <a:schemeClr val="lt1"/>
                </a:solidFill>
              </a:defRPr>
            </a:lvl2pPr>
            <a:lvl3pPr lvl="2" rtl="0" algn="ctr">
              <a:lnSpc>
                <a:spcPct val="100000"/>
              </a:lnSpc>
              <a:spcBef>
                <a:spcPts val="0"/>
              </a:spcBef>
              <a:spcAft>
                <a:spcPts val="0"/>
              </a:spcAft>
              <a:buClr>
                <a:schemeClr val="lt1"/>
              </a:buClr>
              <a:buSzPts val="5000"/>
              <a:buNone/>
              <a:defRPr sz="5000">
                <a:solidFill>
                  <a:schemeClr val="lt1"/>
                </a:solidFill>
              </a:defRPr>
            </a:lvl3pPr>
            <a:lvl4pPr lvl="3" rtl="0" algn="ctr">
              <a:lnSpc>
                <a:spcPct val="100000"/>
              </a:lnSpc>
              <a:spcBef>
                <a:spcPts val="0"/>
              </a:spcBef>
              <a:spcAft>
                <a:spcPts val="0"/>
              </a:spcAft>
              <a:buClr>
                <a:schemeClr val="lt1"/>
              </a:buClr>
              <a:buSzPts val="5000"/>
              <a:buNone/>
              <a:defRPr sz="5000">
                <a:solidFill>
                  <a:schemeClr val="lt1"/>
                </a:solidFill>
              </a:defRPr>
            </a:lvl4pPr>
            <a:lvl5pPr lvl="4" rtl="0" algn="ctr">
              <a:lnSpc>
                <a:spcPct val="100000"/>
              </a:lnSpc>
              <a:spcBef>
                <a:spcPts val="0"/>
              </a:spcBef>
              <a:spcAft>
                <a:spcPts val="0"/>
              </a:spcAft>
              <a:buClr>
                <a:schemeClr val="lt1"/>
              </a:buClr>
              <a:buSzPts val="5000"/>
              <a:buNone/>
              <a:defRPr sz="5000">
                <a:solidFill>
                  <a:schemeClr val="lt1"/>
                </a:solidFill>
              </a:defRPr>
            </a:lvl5pPr>
            <a:lvl6pPr lvl="5" rtl="0" algn="ctr">
              <a:lnSpc>
                <a:spcPct val="100000"/>
              </a:lnSpc>
              <a:spcBef>
                <a:spcPts val="0"/>
              </a:spcBef>
              <a:spcAft>
                <a:spcPts val="0"/>
              </a:spcAft>
              <a:buClr>
                <a:schemeClr val="lt1"/>
              </a:buClr>
              <a:buSzPts val="5000"/>
              <a:buNone/>
              <a:defRPr sz="5000">
                <a:solidFill>
                  <a:schemeClr val="lt1"/>
                </a:solidFill>
              </a:defRPr>
            </a:lvl6pPr>
            <a:lvl7pPr lvl="6" rtl="0" algn="ctr">
              <a:lnSpc>
                <a:spcPct val="100000"/>
              </a:lnSpc>
              <a:spcBef>
                <a:spcPts val="0"/>
              </a:spcBef>
              <a:spcAft>
                <a:spcPts val="0"/>
              </a:spcAft>
              <a:buClr>
                <a:schemeClr val="lt1"/>
              </a:buClr>
              <a:buSzPts val="5000"/>
              <a:buNone/>
              <a:defRPr sz="5000">
                <a:solidFill>
                  <a:schemeClr val="lt1"/>
                </a:solidFill>
              </a:defRPr>
            </a:lvl7pPr>
            <a:lvl8pPr lvl="7" rtl="0" algn="ctr">
              <a:lnSpc>
                <a:spcPct val="100000"/>
              </a:lnSpc>
              <a:spcBef>
                <a:spcPts val="0"/>
              </a:spcBef>
              <a:spcAft>
                <a:spcPts val="0"/>
              </a:spcAft>
              <a:buClr>
                <a:schemeClr val="lt1"/>
              </a:buClr>
              <a:buSzPts val="5000"/>
              <a:buNone/>
              <a:defRPr sz="5000">
                <a:solidFill>
                  <a:schemeClr val="lt1"/>
                </a:solidFill>
              </a:defRPr>
            </a:lvl8pPr>
            <a:lvl9pPr lvl="8" rtl="0" algn="ctr">
              <a:lnSpc>
                <a:spcPct val="100000"/>
              </a:lnSpc>
              <a:spcBef>
                <a:spcPts val="0"/>
              </a:spcBef>
              <a:spcAft>
                <a:spcPts val="0"/>
              </a:spcAft>
              <a:buClr>
                <a:schemeClr val="lt1"/>
              </a:buClr>
              <a:buSzPts val="5000"/>
              <a:buNone/>
              <a:defRPr sz="5000">
                <a:solidFill>
                  <a:schemeClr val="lt1"/>
                </a:solidFill>
              </a:defRPr>
            </a:lvl9pPr>
          </a:lstStyle>
          <a:p>
            <a:r>
              <a:t>xx%</a:t>
            </a:r>
          </a:p>
        </p:txBody>
      </p:sp>
      <p:sp>
        <p:nvSpPr>
          <p:cNvPr id="90" name="Google Shape;90;p15"/>
          <p:cNvSpPr txBox="1"/>
          <p:nvPr>
            <p:ph idx="1" type="subTitle"/>
          </p:nvPr>
        </p:nvSpPr>
        <p:spPr>
          <a:xfrm>
            <a:off x="1265550" y="3706500"/>
            <a:ext cx="7158600" cy="426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800">
                <a:solidFill>
                  <a:schemeClr val="lt1"/>
                </a:solidFill>
              </a:defRPr>
            </a:lvl1pPr>
            <a:lvl2pPr lvl="1" rtl="0">
              <a:lnSpc>
                <a:spcPct val="100000"/>
              </a:lnSpc>
              <a:spcBef>
                <a:spcPts val="0"/>
              </a:spcBef>
              <a:spcAft>
                <a:spcPts val="0"/>
              </a:spcAft>
              <a:buNone/>
              <a:defRPr sz="1800">
                <a:solidFill>
                  <a:schemeClr val="lt1"/>
                </a:solidFill>
              </a:defRPr>
            </a:lvl2pPr>
            <a:lvl3pPr lvl="2" rtl="0">
              <a:lnSpc>
                <a:spcPct val="100000"/>
              </a:lnSpc>
              <a:spcBef>
                <a:spcPts val="0"/>
              </a:spcBef>
              <a:spcAft>
                <a:spcPts val="0"/>
              </a:spcAft>
              <a:buNone/>
              <a:defRPr sz="1800">
                <a:solidFill>
                  <a:schemeClr val="lt1"/>
                </a:solidFill>
              </a:defRPr>
            </a:lvl3pPr>
            <a:lvl4pPr lvl="3" rtl="0">
              <a:lnSpc>
                <a:spcPct val="100000"/>
              </a:lnSpc>
              <a:spcBef>
                <a:spcPts val="0"/>
              </a:spcBef>
              <a:spcAft>
                <a:spcPts val="0"/>
              </a:spcAft>
              <a:buNone/>
              <a:defRPr sz="1800">
                <a:solidFill>
                  <a:schemeClr val="lt1"/>
                </a:solidFill>
              </a:defRPr>
            </a:lvl4pPr>
            <a:lvl5pPr lvl="4" rtl="0">
              <a:lnSpc>
                <a:spcPct val="100000"/>
              </a:lnSpc>
              <a:spcBef>
                <a:spcPts val="0"/>
              </a:spcBef>
              <a:spcAft>
                <a:spcPts val="0"/>
              </a:spcAft>
              <a:buNone/>
              <a:defRPr sz="1800">
                <a:solidFill>
                  <a:schemeClr val="lt1"/>
                </a:solidFill>
              </a:defRPr>
            </a:lvl5pPr>
            <a:lvl6pPr lvl="5" rtl="0">
              <a:lnSpc>
                <a:spcPct val="100000"/>
              </a:lnSpc>
              <a:spcBef>
                <a:spcPts val="0"/>
              </a:spcBef>
              <a:spcAft>
                <a:spcPts val="0"/>
              </a:spcAft>
              <a:buNone/>
              <a:defRPr sz="1800">
                <a:solidFill>
                  <a:schemeClr val="lt1"/>
                </a:solidFill>
              </a:defRPr>
            </a:lvl6pPr>
            <a:lvl7pPr lvl="6" rtl="0">
              <a:lnSpc>
                <a:spcPct val="100000"/>
              </a:lnSpc>
              <a:spcBef>
                <a:spcPts val="0"/>
              </a:spcBef>
              <a:spcAft>
                <a:spcPts val="0"/>
              </a:spcAft>
              <a:buNone/>
              <a:defRPr sz="1800">
                <a:solidFill>
                  <a:schemeClr val="lt1"/>
                </a:solidFill>
              </a:defRPr>
            </a:lvl7pPr>
            <a:lvl8pPr lvl="7" rtl="0">
              <a:lnSpc>
                <a:spcPct val="100000"/>
              </a:lnSpc>
              <a:spcBef>
                <a:spcPts val="0"/>
              </a:spcBef>
              <a:spcAft>
                <a:spcPts val="0"/>
              </a:spcAft>
              <a:buNone/>
              <a:defRPr sz="1800">
                <a:solidFill>
                  <a:schemeClr val="lt1"/>
                </a:solidFill>
              </a:defRPr>
            </a:lvl8pPr>
            <a:lvl9pPr lvl="8" rtl="0">
              <a:lnSpc>
                <a:spcPct val="100000"/>
              </a:lnSpc>
              <a:spcBef>
                <a:spcPts val="0"/>
              </a:spcBef>
              <a:spcAft>
                <a:spcPts val="0"/>
              </a:spcAft>
              <a:buNone/>
              <a:defRPr sz="1800">
                <a:solidFill>
                  <a:schemeClr val="lt1"/>
                </a:solidFill>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4">
  <p:cSld name="CUSTOM_29">
    <p:spTree>
      <p:nvGrpSpPr>
        <p:cNvPr id="91" name="Shape 91"/>
        <p:cNvGrpSpPr/>
        <p:nvPr/>
      </p:nvGrpSpPr>
      <p:grpSpPr>
        <a:xfrm>
          <a:off x="0" y="0"/>
          <a:ext cx="0" cy="0"/>
          <a:chOff x="0" y="0"/>
          <a:chExt cx="0" cy="0"/>
        </a:xfrm>
      </p:grpSpPr>
      <p:grpSp>
        <p:nvGrpSpPr>
          <p:cNvPr id="92" name="Google Shape;92;p16"/>
          <p:cNvGrpSpPr/>
          <p:nvPr/>
        </p:nvGrpSpPr>
        <p:grpSpPr>
          <a:xfrm>
            <a:off x="0" y="537213"/>
            <a:ext cx="8312829" cy="4069076"/>
            <a:chOff x="0" y="537213"/>
            <a:chExt cx="8312829" cy="4069076"/>
          </a:xfrm>
        </p:grpSpPr>
        <p:pic>
          <p:nvPicPr>
            <p:cNvPr id="93" name="Google Shape;93;p16"/>
            <p:cNvPicPr preferRelativeResize="0"/>
            <p:nvPr/>
          </p:nvPicPr>
          <p:blipFill rotWithShape="1">
            <a:blip r:embed="rId2">
              <a:alphaModFix/>
            </a:blip>
            <a:srcRect b="5555" l="0" r="0" t="5555"/>
            <a:stretch/>
          </p:blipFill>
          <p:spPr>
            <a:xfrm flipH="1">
              <a:off x="0" y="537213"/>
              <a:ext cx="8136951" cy="4069076"/>
            </a:xfrm>
            <a:prstGeom prst="rect">
              <a:avLst/>
            </a:prstGeom>
            <a:noFill/>
            <a:ln>
              <a:noFill/>
            </a:ln>
          </p:spPr>
        </p:pic>
        <p:pic>
          <p:nvPicPr>
            <p:cNvPr id="94" name="Google Shape;94;p16"/>
            <p:cNvPicPr preferRelativeResize="0"/>
            <p:nvPr/>
          </p:nvPicPr>
          <p:blipFill rotWithShape="1">
            <a:blip r:embed="rId2">
              <a:alphaModFix/>
            </a:blip>
            <a:srcRect b="0" l="1048" r="97976" t="0"/>
            <a:stretch/>
          </p:blipFill>
          <p:spPr>
            <a:xfrm flipH="1">
              <a:off x="8242330" y="537213"/>
              <a:ext cx="70499" cy="4069076"/>
            </a:xfrm>
            <a:prstGeom prst="rect">
              <a:avLst/>
            </a:prstGeom>
            <a:noFill/>
            <a:ln>
              <a:noFill/>
            </a:ln>
          </p:spPr>
        </p:pic>
      </p:grpSp>
      <p:sp>
        <p:nvSpPr>
          <p:cNvPr id="95" name="Google Shape;95;p16"/>
          <p:cNvSpPr txBox="1"/>
          <p:nvPr>
            <p:ph type="title"/>
          </p:nvPr>
        </p:nvSpPr>
        <p:spPr>
          <a:xfrm flipH="1">
            <a:off x="2428045" y="2513650"/>
            <a:ext cx="5450400" cy="1352400"/>
          </a:xfrm>
          <a:prstGeom prst="rect">
            <a:avLst/>
          </a:prstGeom>
        </p:spPr>
        <p:txBody>
          <a:bodyPr anchorCtr="0" anchor="ctr" bIns="91425" lIns="91425" spcFirstLastPara="1" rIns="91425" wrap="square" tIns="91425">
            <a:noAutofit/>
          </a:bodyPr>
          <a:lstStyle>
            <a:lvl1pPr lvl="0" rtl="0" algn="r">
              <a:lnSpc>
                <a:spcPct val="90000"/>
              </a:lnSpc>
              <a:spcBef>
                <a:spcPts val="0"/>
              </a:spcBef>
              <a:spcAft>
                <a:spcPts val="0"/>
              </a:spcAft>
              <a:buSzPts val="7000"/>
              <a:buNone/>
              <a:defRPr sz="4000">
                <a:solidFill>
                  <a:schemeClr val="lt1"/>
                </a:solidFill>
              </a:defRPr>
            </a:lvl1pPr>
            <a:lvl2pPr lvl="1" rtl="0" algn="r">
              <a:lnSpc>
                <a:spcPct val="100000"/>
              </a:lnSpc>
              <a:spcBef>
                <a:spcPts val="0"/>
              </a:spcBef>
              <a:spcAft>
                <a:spcPts val="0"/>
              </a:spcAft>
              <a:buSzPts val="5000"/>
              <a:buNone/>
              <a:defRPr sz="5000"/>
            </a:lvl2pPr>
            <a:lvl3pPr lvl="2" rtl="0" algn="r">
              <a:lnSpc>
                <a:spcPct val="100000"/>
              </a:lnSpc>
              <a:spcBef>
                <a:spcPts val="0"/>
              </a:spcBef>
              <a:spcAft>
                <a:spcPts val="0"/>
              </a:spcAft>
              <a:buSzPts val="5000"/>
              <a:buNone/>
              <a:defRPr sz="5000"/>
            </a:lvl3pPr>
            <a:lvl4pPr lvl="3" rtl="0" algn="r">
              <a:lnSpc>
                <a:spcPct val="100000"/>
              </a:lnSpc>
              <a:spcBef>
                <a:spcPts val="0"/>
              </a:spcBef>
              <a:spcAft>
                <a:spcPts val="0"/>
              </a:spcAft>
              <a:buSzPts val="5000"/>
              <a:buNone/>
              <a:defRPr sz="5000"/>
            </a:lvl4pPr>
            <a:lvl5pPr lvl="4" rtl="0" algn="r">
              <a:lnSpc>
                <a:spcPct val="100000"/>
              </a:lnSpc>
              <a:spcBef>
                <a:spcPts val="0"/>
              </a:spcBef>
              <a:spcAft>
                <a:spcPts val="0"/>
              </a:spcAft>
              <a:buSzPts val="5000"/>
              <a:buNone/>
              <a:defRPr sz="5000"/>
            </a:lvl5pPr>
            <a:lvl6pPr lvl="5" rtl="0" algn="r">
              <a:lnSpc>
                <a:spcPct val="100000"/>
              </a:lnSpc>
              <a:spcBef>
                <a:spcPts val="0"/>
              </a:spcBef>
              <a:spcAft>
                <a:spcPts val="0"/>
              </a:spcAft>
              <a:buSzPts val="5000"/>
              <a:buNone/>
              <a:defRPr sz="5000"/>
            </a:lvl6pPr>
            <a:lvl7pPr lvl="6" rtl="0" algn="r">
              <a:lnSpc>
                <a:spcPct val="100000"/>
              </a:lnSpc>
              <a:spcBef>
                <a:spcPts val="0"/>
              </a:spcBef>
              <a:spcAft>
                <a:spcPts val="0"/>
              </a:spcAft>
              <a:buSzPts val="5000"/>
              <a:buNone/>
              <a:defRPr sz="5000"/>
            </a:lvl7pPr>
            <a:lvl8pPr lvl="7" rtl="0" algn="r">
              <a:lnSpc>
                <a:spcPct val="100000"/>
              </a:lnSpc>
              <a:spcBef>
                <a:spcPts val="0"/>
              </a:spcBef>
              <a:spcAft>
                <a:spcPts val="0"/>
              </a:spcAft>
              <a:buSzPts val="5000"/>
              <a:buNone/>
              <a:defRPr sz="5000"/>
            </a:lvl8pPr>
            <a:lvl9pPr lvl="8" rtl="0" algn="r">
              <a:lnSpc>
                <a:spcPct val="100000"/>
              </a:lnSpc>
              <a:spcBef>
                <a:spcPts val="0"/>
              </a:spcBef>
              <a:spcAft>
                <a:spcPts val="0"/>
              </a:spcAft>
              <a:buSzPts val="5000"/>
              <a:buNone/>
              <a:defRPr sz="5000"/>
            </a:lvl9pPr>
          </a:lstStyle>
          <a:p/>
        </p:txBody>
      </p:sp>
      <p:sp>
        <p:nvSpPr>
          <p:cNvPr id="96" name="Google Shape;96;p16"/>
          <p:cNvSpPr txBox="1"/>
          <p:nvPr>
            <p:ph hasCustomPrompt="1" idx="2" type="title"/>
          </p:nvPr>
        </p:nvSpPr>
        <p:spPr>
          <a:xfrm flipH="1">
            <a:off x="6595804" y="1413942"/>
            <a:ext cx="1057200" cy="762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lt1"/>
              </a:buClr>
              <a:buSzPts val="5000"/>
              <a:buNone/>
              <a:defRPr sz="4000">
                <a:solidFill>
                  <a:schemeClr val="lt1"/>
                </a:solidFill>
              </a:defRPr>
            </a:lvl1pPr>
            <a:lvl2pPr lvl="1" rtl="0" algn="ctr">
              <a:lnSpc>
                <a:spcPct val="100000"/>
              </a:lnSpc>
              <a:spcBef>
                <a:spcPts val="0"/>
              </a:spcBef>
              <a:spcAft>
                <a:spcPts val="0"/>
              </a:spcAft>
              <a:buClr>
                <a:schemeClr val="lt1"/>
              </a:buClr>
              <a:buSzPts val="5000"/>
              <a:buNone/>
              <a:defRPr sz="5000">
                <a:solidFill>
                  <a:schemeClr val="lt1"/>
                </a:solidFill>
              </a:defRPr>
            </a:lvl2pPr>
            <a:lvl3pPr lvl="2" rtl="0" algn="ctr">
              <a:lnSpc>
                <a:spcPct val="100000"/>
              </a:lnSpc>
              <a:spcBef>
                <a:spcPts val="0"/>
              </a:spcBef>
              <a:spcAft>
                <a:spcPts val="0"/>
              </a:spcAft>
              <a:buClr>
                <a:schemeClr val="lt1"/>
              </a:buClr>
              <a:buSzPts val="5000"/>
              <a:buNone/>
              <a:defRPr sz="5000">
                <a:solidFill>
                  <a:schemeClr val="lt1"/>
                </a:solidFill>
              </a:defRPr>
            </a:lvl3pPr>
            <a:lvl4pPr lvl="3" rtl="0" algn="ctr">
              <a:lnSpc>
                <a:spcPct val="100000"/>
              </a:lnSpc>
              <a:spcBef>
                <a:spcPts val="0"/>
              </a:spcBef>
              <a:spcAft>
                <a:spcPts val="0"/>
              </a:spcAft>
              <a:buClr>
                <a:schemeClr val="lt1"/>
              </a:buClr>
              <a:buSzPts val="5000"/>
              <a:buNone/>
              <a:defRPr sz="5000">
                <a:solidFill>
                  <a:schemeClr val="lt1"/>
                </a:solidFill>
              </a:defRPr>
            </a:lvl4pPr>
            <a:lvl5pPr lvl="4" rtl="0" algn="ctr">
              <a:lnSpc>
                <a:spcPct val="100000"/>
              </a:lnSpc>
              <a:spcBef>
                <a:spcPts val="0"/>
              </a:spcBef>
              <a:spcAft>
                <a:spcPts val="0"/>
              </a:spcAft>
              <a:buClr>
                <a:schemeClr val="lt1"/>
              </a:buClr>
              <a:buSzPts val="5000"/>
              <a:buNone/>
              <a:defRPr sz="5000">
                <a:solidFill>
                  <a:schemeClr val="lt1"/>
                </a:solidFill>
              </a:defRPr>
            </a:lvl5pPr>
            <a:lvl6pPr lvl="5" rtl="0" algn="ctr">
              <a:lnSpc>
                <a:spcPct val="100000"/>
              </a:lnSpc>
              <a:spcBef>
                <a:spcPts val="0"/>
              </a:spcBef>
              <a:spcAft>
                <a:spcPts val="0"/>
              </a:spcAft>
              <a:buClr>
                <a:schemeClr val="lt1"/>
              </a:buClr>
              <a:buSzPts val="5000"/>
              <a:buNone/>
              <a:defRPr sz="5000">
                <a:solidFill>
                  <a:schemeClr val="lt1"/>
                </a:solidFill>
              </a:defRPr>
            </a:lvl6pPr>
            <a:lvl7pPr lvl="6" rtl="0" algn="ctr">
              <a:lnSpc>
                <a:spcPct val="100000"/>
              </a:lnSpc>
              <a:spcBef>
                <a:spcPts val="0"/>
              </a:spcBef>
              <a:spcAft>
                <a:spcPts val="0"/>
              </a:spcAft>
              <a:buClr>
                <a:schemeClr val="lt1"/>
              </a:buClr>
              <a:buSzPts val="5000"/>
              <a:buNone/>
              <a:defRPr sz="5000">
                <a:solidFill>
                  <a:schemeClr val="lt1"/>
                </a:solidFill>
              </a:defRPr>
            </a:lvl7pPr>
            <a:lvl8pPr lvl="7" rtl="0" algn="ctr">
              <a:lnSpc>
                <a:spcPct val="100000"/>
              </a:lnSpc>
              <a:spcBef>
                <a:spcPts val="0"/>
              </a:spcBef>
              <a:spcAft>
                <a:spcPts val="0"/>
              </a:spcAft>
              <a:buClr>
                <a:schemeClr val="lt1"/>
              </a:buClr>
              <a:buSzPts val="5000"/>
              <a:buNone/>
              <a:defRPr sz="5000">
                <a:solidFill>
                  <a:schemeClr val="lt1"/>
                </a:solidFill>
              </a:defRPr>
            </a:lvl8pPr>
            <a:lvl9pPr lvl="8" rtl="0" algn="ctr">
              <a:lnSpc>
                <a:spcPct val="100000"/>
              </a:lnSpc>
              <a:spcBef>
                <a:spcPts val="0"/>
              </a:spcBef>
              <a:spcAft>
                <a:spcPts val="0"/>
              </a:spcAft>
              <a:buClr>
                <a:schemeClr val="lt1"/>
              </a:buClr>
              <a:buSzPts val="5000"/>
              <a:buNone/>
              <a:defRPr sz="5000">
                <a:solidFill>
                  <a:schemeClr val="lt1"/>
                </a:solidFill>
              </a:defRPr>
            </a:lvl9pPr>
          </a:lstStyle>
          <a:p>
            <a:r>
              <a:t>xx%</a:t>
            </a:r>
          </a:p>
        </p:txBody>
      </p:sp>
      <p:sp>
        <p:nvSpPr>
          <p:cNvPr id="97" name="Google Shape;97;p16"/>
          <p:cNvSpPr txBox="1"/>
          <p:nvPr>
            <p:ph idx="1" type="subTitle"/>
          </p:nvPr>
        </p:nvSpPr>
        <p:spPr>
          <a:xfrm flipH="1">
            <a:off x="2428049" y="3706497"/>
            <a:ext cx="5450400" cy="4269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None/>
              <a:defRPr sz="1800">
                <a:solidFill>
                  <a:schemeClr val="lt1"/>
                </a:solidFill>
              </a:defRPr>
            </a:lvl1pPr>
            <a:lvl2pPr lvl="1" rtl="0" algn="r">
              <a:lnSpc>
                <a:spcPct val="100000"/>
              </a:lnSpc>
              <a:spcBef>
                <a:spcPts val="0"/>
              </a:spcBef>
              <a:spcAft>
                <a:spcPts val="0"/>
              </a:spcAft>
              <a:buNone/>
              <a:defRPr sz="1800">
                <a:solidFill>
                  <a:schemeClr val="lt1"/>
                </a:solidFill>
              </a:defRPr>
            </a:lvl2pPr>
            <a:lvl3pPr lvl="2" rtl="0" algn="r">
              <a:lnSpc>
                <a:spcPct val="100000"/>
              </a:lnSpc>
              <a:spcBef>
                <a:spcPts val="0"/>
              </a:spcBef>
              <a:spcAft>
                <a:spcPts val="0"/>
              </a:spcAft>
              <a:buNone/>
              <a:defRPr sz="1800">
                <a:solidFill>
                  <a:schemeClr val="lt1"/>
                </a:solidFill>
              </a:defRPr>
            </a:lvl3pPr>
            <a:lvl4pPr lvl="3" rtl="0" algn="r">
              <a:lnSpc>
                <a:spcPct val="100000"/>
              </a:lnSpc>
              <a:spcBef>
                <a:spcPts val="0"/>
              </a:spcBef>
              <a:spcAft>
                <a:spcPts val="0"/>
              </a:spcAft>
              <a:buNone/>
              <a:defRPr sz="1800">
                <a:solidFill>
                  <a:schemeClr val="lt1"/>
                </a:solidFill>
              </a:defRPr>
            </a:lvl4pPr>
            <a:lvl5pPr lvl="4" rtl="0" algn="r">
              <a:lnSpc>
                <a:spcPct val="100000"/>
              </a:lnSpc>
              <a:spcBef>
                <a:spcPts val="0"/>
              </a:spcBef>
              <a:spcAft>
                <a:spcPts val="0"/>
              </a:spcAft>
              <a:buNone/>
              <a:defRPr sz="1800">
                <a:solidFill>
                  <a:schemeClr val="lt1"/>
                </a:solidFill>
              </a:defRPr>
            </a:lvl5pPr>
            <a:lvl6pPr lvl="5" rtl="0" algn="r">
              <a:lnSpc>
                <a:spcPct val="100000"/>
              </a:lnSpc>
              <a:spcBef>
                <a:spcPts val="0"/>
              </a:spcBef>
              <a:spcAft>
                <a:spcPts val="0"/>
              </a:spcAft>
              <a:buNone/>
              <a:defRPr sz="1800">
                <a:solidFill>
                  <a:schemeClr val="lt1"/>
                </a:solidFill>
              </a:defRPr>
            </a:lvl6pPr>
            <a:lvl7pPr lvl="6" rtl="0" algn="r">
              <a:lnSpc>
                <a:spcPct val="100000"/>
              </a:lnSpc>
              <a:spcBef>
                <a:spcPts val="0"/>
              </a:spcBef>
              <a:spcAft>
                <a:spcPts val="0"/>
              </a:spcAft>
              <a:buNone/>
              <a:defRPr sz="1800">
                <a:solidFill>
                  <a:schemeClr val="lt1"/>
                </a:solidFill>
              </a:defRPr>
            </a:lvl7pPr>
            <a:lvl8pPr lvl="7" rtl="0" algn="r">
              <a:lnSpc>
                <a:spcPct val="100000"/>
              </a:lnSpc>
              <a:spcBef>
                <a:spcPts val="0"/>
              </a:spcBef>
              <a:spcAft>
                <a:spcPts val="0"/>
              </a:spcAft>
              <a:buNone/>
              <a:defRPr sz="1800">
                <a:solidFill>
                  <a:schemeClr val="lt1"/>
                </a:solidFill>
              </a:defRPr>
            </a:lvl8pPr>
            <a:lvl9pPr lvl="8" rtl="0" algn="r">
              <a:lnSpc>
                <a:spcPct val="100000"/>
              </a:lnSpc>
              <a:spcBef>
                <a:spcPts val="0"/>
              </a:spcBef>
              <a:spcAft>
                <a:spcPts val="0"/>
              </a:spcAft>
              <a:buNone/>
              <a:defRPr sz="1800">
                <a:solidFill>
                  <a:schemeClr val="lt1"/>
                </a:solidFill>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18_1">
    <p:spTree>
      <p:nvGrpSpPr>
        <p:cNvPr id="98" name="Shape 98"/>
        <p:cNvGrpSpPr/>
        <p:nvPr/>
      </p:nvGrpSpPr>
      <p:grpSpPr>
        <a:xfrm>
          <a:off x="0" y="0"/>
          <a:ext cx="0" cy="0"/>
          <a:chOff x="0" y="0"/>
          <a:chExt cx="0" cy="0"/>
        </a:xfrm>
      </p:grpSpPr>
      <p:grpSp>
        <p:nvGrpSpPr>
          <p:cNvPr id="99" name="Google Shape;99;p17"/>
          <p:cNvGrpSpPr/>
          <p:nvPr/>
        </p:nvGrpSpPr>
        <p:grpSpPr>
          <a:xfrm>
            <a:off x="831175" y="539500"/>
            <a:ext cx="8312829" cy="4069076"/>
            <a:chOff x="831175" y="539500"/>
            <a:chExt cx="8312829" cy="4069076"/>
          </a:xfrm>
        </p:grpSpPr>
        <p:pic>
          <p:nvPicPr>
            <p:cNvPr id="100" name="Google Shape;100;p17"/>
            <p:cNvPicPr preferRelativeResize="0"/>
            <p:nvPr/>
          </p:nvPicPr>
          <p:blipFill rotWithShape="1">
            <a:blip r:embed="rId2">
              <a:alphaModFix/>
            </a:blip>
            <a:srcRect b="5555" l="0" r="0" t="5555"/>
            <a:stretch/>
          </p:blipFill>
          <p:spPr>
            <a:xfrm>
              <a:off x="1007053" y="539500"/>
              <a:ext cx="8136951" cy="4069076"/>
            </a:xfrm>
            <a:prstGeom prst="rect">
              <a:avLst/>
            </a:prstGeom>
            <a:noFill/>
            <a:ln>
              <a:noFill/>
            </a:ln>
          </p:spPr>
        </p:pic>
        <p:pic>
          <p:nvPicPr>
            <p:cNvPr id="101" name="Google Shape;101;p17"/>
            <p:cNvPicPr preferRelativeResize="0"/>
            <p:nvPr/>
          </p:nvPicPr>
          <p:blipFill rotWithShape="1">
            <a:blip r:embed="rId2">
              <a:alphaModFix/>
            </a:blip>
            <a:srcRect b="0" l="1048" r="97976" t="0"/>
            <a:stretch/>
          </p:blipFill>
          <p:spPr>
            <a:xfrm>
              <a:off x="831175" y="539500"/>
              <a:ext cx="70499" cy="4069076"/>
            </a:xfrm>
            <a:prstGeom prst="rect">
              <a:avLst/>
            </a:prstGeom>
            <a:noFill/>
            <a:ln>
              <a:noFill/>
            </a:ln>
          </p:spPr>
        </p:pic>
      </p:grpSp>
      <p:sp>
        <p:nvSpPr>
          <p:cNvPr id="102" name="Google Shape;102;p17"/>
          <p:cNvSpPr txBox="1"/>
          <p:nvPr>
            <p:ph type="title"/>
          </p:nvPr>
        </p:nvSpPr>
        <p:spPr>
          <a:xfrm>
            <a:off x="1949100" y="3283592"/>
            <a:ext cx="4380300" cy="402300"/>
          </a:xfrm>
          <a:prstGeom prst="rect">
            <a:avLst/>
          </a:prstGeom>
        </p:spPr>
        <p:txBody>
          <a:bodyPr anchorCtr="0" anchor="ctr" bIns="91425" lIns="91425" spcFirstLastPara="1" rIns="91425" wrap="square" tIns="91425">
            <a:noAutofit/>
          </a:bodyPr>
          <a:lstStyle>
            <a:lvl1pPr lvl="0" rtl="0">
              <a:spcBef>
                <a:spcPts val="0"/>
              </a:spcBef>
              <a:spcAft>
                <a:spcPts val="0"/>
              </a:spcAft>
              <a:buNone/>
              <a:defRPr>
                <a:solidFill>
                  <a:schemeClr val="lt1"/>
                </a:solidFill>
              </a:defRPr>
            </a:lvl1pPr>
            <a:lvl2pPr lvl="1" rtl="0">
              <a:spcBef>
                <a:spcPts val="0"/>
              </a:spcBef>
              <a:spcAft>
                <a:spcPts val="0"/>
              </a:spcAft>
              <a:buNone/>
              <a:defRPr>
                <a:solidFill>
                  <a:schemeClr val="lt1"/>
                </a:solidFill>
              </a:defRPr>
            </a:lvl2pPr>
            <a:lvl3pPr lvl="2" rtl="0">
              <a:spcBef>
                <a:spcPts val="0"/>
              </a:spcBef>
              <a:spcAft>
                <a:spcPts val="0"/>
              </a:spcAft>
              <a:buNone/>
              <a:defRPr>
                <a:solidFill>
                  <a:schemeClr val="lt1"/>
                </a:solidFill>
              </a:defRPr>
            </a:lvl3pPr>
            <a:lvl4pPr lvl="3" rtl="0">
              <a:spcBef>
                <a:spcPts val="0"/>
              </a:spcBef>
              <a:spcAft>
                <a:spcPts val="0"/>
              </a:spcAft>
              <a:buNone/>
              <a:defRPr>
                <a:solidFill>
                  <a:schemeClr val="lt1"/>
                </a:solidFill>
              </a:defRPr>
            </a:lvl4pPr>
            <a:lvl5pPr lvl="4" rtl="0">
              <a:spcBef>
                <a:spcPts val="0"/>
              </a:spcBef>
              <a:spcAft>
                <a:spcPts val="0"/>
              </a:spcAft>
              <a:buNone/>
              <a:defRPr>
                <a:solidFill>
                  <a:schemeClr val="lt1"/>
                </a:solidFill>
              </a:defRPr>
            </a:lvl5pPr>
            <a:lvl6pPr lvl="5" rtl="0">
              <a:spcBef>
                <a:spcPts val="0"/>
              </a:spcBef>
              <a:spcAft>
                <a:spcPts val="0"/>
              </a:spcAft>
              <a:buNone/>
              <a:defRPr>
                <a:solidFill>
                  <a:schemeClr val="lt1"/>
                </a:solidFill>
              </a:defRPr>
            </a:lvl6pPr>
            <a:lvl7pPr lvl="6" rtl="0">
              <a:spcBef>
                <a:spcPts val="0"/>
              </a:spcBef>
              <a:spcAft>
                <a:spcPts val="0"/>
              </a:spcAft>
              <a:buNone/>
              <a:defRPr>
                <a:solidFill>
                  <a:schemeClr val="lt1"/>
                </a:solidFill>
              </a:defRPr>
            </a:lvl7pPr>
            <a:lvl8pPr lvl="7" rtl="0">
              <a:spcBef>
                <a:spcPts val="0"/>
              </a:spcBef>
              <a:spcAft>
                <a:spcPts val="0"/>
              </a:spcAft>
              <a:buNone/>
              <a:defRPr>
                <a:solidFill>
                  <a:schemeClr val="lt1"/>
                </a:solidFill>
              </a:defRPr>
            </a:lvl8pPr>
            <a:lvl9pPr lvl="8" rtl="0">
              <a:spcBef>
                <a:spcPts val="0"/>
              </a:spcBef>
              <a:spcAft>
                <a:spcPts val="0"/>
              </a:spcAft>
              <a:buNone/>
              <a:defRPr>
                <a:solidFill>
                  <a:schemeClr val="lt1"/>
                </a:solidFill>
              </a:defRPr>
            </a:lvl9pPr>
          </a:lstStyle>
          <a:p/>
        </p:txBody>
      </p:sp>
      <p:sp>
        <p:nvSpPr>
          <p:cNvPr id="103" name="Google Shape;103;p17"/>
          <p:cNvSpPr txBox="1"/>
          <p:nvPr>
            <p:ph idx="1" type="subTitle"/>
          </p:nvPr>
        </p:nvSpPr>
        <p:spPr>
          <a:xfrm>
            <a:off x="1949100" y="1457600"/>
            <a:ext cx="6474900" cy="1654800"/>
          </a:xfrm>
          <a:prstGeom prst="rect">
            <a:avLst/>
          </a:prstGeom>
        </p:spPr>
        <p:txBody>
          <a:bodyPr anchorCtr="0" anchor="ctr" bIns="91425" lIns="91425" spcFirstLastPara="1" rIns="91425" wrap="square" tIns="91425">
            <a:noAutofit/>
          </a:bodyPr>
          <a:lstStyle>
            <a:lvl1pPr lvl="0" rtl="0">
              <a:spcBef>
                <a:spcPts val="0"/>
              </a:spcBef>
              <a:spcAft>
                <a:spcPts val="0"/>
              </a:spcAft>
              <a:buNone/>
              <a:defRPr sz="2800">
                <a:solidFill>
                  <a:schemeClr val="lt1"/>
                </a:solidFill>
              </a:defRPr>
            </a:lvl1pPr>
            <a:lvl2pPr lvl="1" rtl="0">
              <a:spcBef>
                <a:spcPts val="0"/>
              </a:spcBef>
              <a:spcAft>
                <a:spcPts val="0"/>
              </a:spcAft>
              <a:buNone/>
              <a:defRPr sz="2800">
                <a:solidFill>
                  <a:schemeClr val="lt1"/>
                </a:solidFill>
              </a:defRPr>
            </a:lvl2pPr>
            <a:lvl3pPr lvl="2" rtl="0">
              <a:spcBef>
                <a:spcPts val="0"/>
              </a:spcBef>
              <a:spcAft>
                <a:spcPts val="0"/>
              </a:spcAft>
              <a:buNone/>
              <a:defRPr sz="2800">
                <a:solidFill>
                  <a:schemeClr val="lt1"/>
                </a:solidFill>
              </a:defRPr>
            </a:lvl3pPr>
            <a:lvl4pPr lvl="3" rtl="0">
              <a:spcBef>
                <a:spcPts val="0"/>
              </a:spcBef>
              <a:spcAft>
                <a:spcPts val="0"/>
              </a:spcAft>
              <a:buNone/>
              <a:defRPr sz="2800">
                <a:solidFill>
                  <a:schemeClr val="lt1"/>
                </a:solidFill>
              </a:defRPr>
            </a:lvl4pPr>
            <a:lvl5pPr lvl="4" rtl="0">
              <a:spcBef>
                <a:spcPts val="0"/>
              </a:spcBef>
              <a:spcAft>
                <a:spcPts val="0"/>
              </a:spcAft>
              <a:buNone/>
              <a:defRPr sz="2800">
                <a:solidFill>
                  <a:schemeClr val="lt1"/>
                </a:solidFill>
              </a:defRPr>
            </a:lvl5pPr>
            <a:lvl6pPr lvl="5" rtl="0">
              <a:spcBef>
                <a:spcPts val="0"/>
              </a:spcBef>
              <a:spcAft>
                <a:spcPts val="0"/>
              </a:spcAft>
              <a:buNone/>
              <a:defRPr sz="2800">
                <a:solidFill>
                  <a:schemeClr val="lt1"/>
                </a:solidFill>
              </a:defRPr>
            </a:lvl6pPr>
            <a:lvl7pPr lvl="6" rtl="0">
              <a:spcBef>
                <a:spcPts val="0"/>
              </a:spcBef>
              <a:spcAft>
                <a:spcPts val="0"/>
              </a:spcAft>
              <a:buNone/>
              <a:defRPr sz="2800">
                <a:solidFill>
                  <a:schemeClr val="lt1"/>
                </a:solidFill>
              </a:defRPr>
            </a:lvl7pPr>
            <a:lvl8pPr lvl="7" rtl="0">
              <a:spcBef>
                <a:spcPts val="0"/>
              </a:spcBef>
              <a:spcAft>
                <a:spcPts val="0"/>
              </a:spcAft>
              <a:buNone/>
              <a:defRPr sz="2800">
                <a:solidFill>
                  <a:schemeClr val="lt1"/>
                </a:solidFill>
              </a:defRPr>
            </a:lvl8pPr>
            <a:lvl9pPr lvl="8" rtl="0">
              <a:spcBef>
                <a:spcPts val="0"/>
              </a:spcBef>
              <a:spcAft>
                <a:spcPts val="0"/>
              </a:spcAft>
              <a:buNone/>
              <a:defRPr sz="2800">
                <a:solidFill>
                  <a:schemeClr val="lt1"/>
                </a:solidFil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23">
    <p:spTree>
      <p:nvGrpSpPr>
        <p:cNvPr id="104" name="Shape 104"/>
        <p:cNvGrpSpPr/>
        <p:nvPr/>
      </p:nvGrpSpPr>
      <p:grpSpPr>
        <a:xfrm>
          <a:off x="0" y="0"/>
          <a:ext cx="0" cy="0"/>
          <a:chOff x="0" y="0"/>
          <a:chExt cx="0" cy="0"/>
        </a:xfrm>
      </p:grpSpPr>
      <p:sp>
        <p:nvSpPr>
          <p:cNvPr id="105" name="Google Shape;105;p18"/>
          <p:cNvSpPr txBox="1"/>
          <p:nvPr>
            <p:ph idx="1" type="body"/>
          </p:nvPr>
        </p:nvSpPr>
        <p:spPr>
          <a:xfrm>
            <a:off x="4928125" y="1455525"/>
            <a:ext cx="3375600" cy="3148500"/>
          </a:xfrm>
          <a:prstGeom prst="rect">
            <a:avLst/>
          </a:prstGeom>
        </p:spPr>
        <p:txBody>
          <a:bodyPr anchorCtr="0" anchor="ctr" bIns="91425" lIns="91425" spcFirstLastPara="1" rIns="91425" wrap="square" tIns="91425">
            <a:noAutofit/>
          </a:bodyPr>
          <a:lstStyle>
            <a:lvl1pPr indent="-330200" lvl="0" marL="457200" rtl="0">
              <a:lnSpc>
                <a:spcPct val="100000"/>
              </a:lnSpc>
              <a:spcBef>
                <a:spcPts val="0"/>
              </a:spcBef>
              <a:spcAft>
                <a:spcPts val="0"/>
              </a:spcAft>
              <a:buClr>
                <a:schemeClr val="accent2"/>
              </a:buClr>
              <a:buSzPts val="1600"/>
              <a:buChar char="■"/>
              <a:defRPr sz="1600"/>
            </a:lvl1pPr>
            <a:lvl2pPr indent="-330200" lvl="1" marL="914400" rtl="0">
              <a:lnSpc>
                <a:spcPct val="100000"/>
              </a:lnSpc>
              <a:spcBef>
                <a:spcPts val="0"/>
              </a:spcBef>
              <a:spcAft>
                <a:spcPts val="0"/>
              </a:spcAft>
              <a:buClr>
                <a:schemeClr val="dk1"/>
              </a:buClr>
              <a:buSzPts val="1600"/>
              <a:buChar char="○"/>
              <a:defRPr sz="1600"/>
            </a:lvl2pPr>
            <a:lvl3pPr indent="-330200" lvl="2" marL="1371600" rtl="0">
              <a:lnSpc>
                <a:spcPct val="100000"/>
              </a:lnSpc>
              <a:spcBef>
                <a:spcPts val="0"/>
              </a:spcBef>
              <a:spcAft>
                <a:spcPts val="0"/>
              </a:spcAft>
              <a:buClr>
                <a:schemeClr val="dk1"/>
              </a:buClr>
              <a:buSzPts val="1600"/>
              <a:buChar char="■"/>
              <a:defRPr sz="1600"/>
            </a:lvl3pPr>
            <a:lvl4pPr indent="-330200" lvl="3" marL="1828800" rtl="0">
              <a:lnSpc>
                <a:spcPct val="100000"/>
              </a:lnSpc>
              <a:spcBef>
                <a:spcPts val="0"/>
              </a:spcBef>
              <a:spcAft>
                <a:spcPts val="0"/>
              </a:spcAft>
              <a:buClr>
                <a:schemeClr val="dk1"/>
              </a:buClr>
              <a:buSzPts val="1600"/>
              <a:buChar char="●"/>
              <a:defRPr sz="1600"/>
            </a:lvl4pPr>
            <a:lvl5pPr indent="-330200" lvl="4" marL="2286000" rtl="0">
              <a:lnSpc>
                <a:spcPct val="100000"/>
              </a:lnSpc>
              <a:spcBef>
                <a:spcPts val="0"/>
              </a:spcBef>
              <a:spcAft>
                <a:spcPts val="0"/>
              </a:spcAft>
              <a:buClr>
                <a:schemeClr val="dk1"/>
              </a:buClr>
              <a:buSzPts val="1600"/>
              <a:buChar char="○"/>
              <a:defRPr sz="1600"/>
            </a:lvl5pPr>
            <a:lvl6pPr indent="-330200" lvl="5" marL="2743200" rtl="0">
              <a:lnSpc>
                <a:spcPct val="100000"/>
              </a:lnSpc>
              <a:spcBef>
                <a:spcPts val="0"/>
              </a:spcBef>
              <a:spcAft>
                <a:spcPts val="0"/>
              </a:spcAft>
              <a:buClr>
                <a:schemeClr val="dk1"/>
              </a:buClr>
              <a:buSzPts val="1600"/>
              <a:buChar char="■"/>
              <a:defRPr sz="1600"/>
            </a:lvl6pPr>
            <a:lvl7pPr indent="-330200" lvl="6" marL="3200400" rtl="0">
              <a:lnSpc>
                <a:spcPct val="100000"/>
              </a:lnSpc>
              <a:spcBef>
                <a:spcPts val="0"/>
              </a:spcBef>
              <a:spcAft>
                <a:spcPts val="0"/>
              </a:spcAft>
              <a:buClr>
                <a:schemeClr val="dk1"/>
              </a:buClr>
              <a:buSzPts val="1600"/>
              <a:buChar char="●"/>
              <a:defRPr sz="1600"/>
            </a:lvl7pPr>
            <a:lvl8pPr indent="-330200" lvl="7" marL="3657600" rtl="0">
              <a:lnSpc>
                <a:spcPct val="100000"/>
              </a:lnSpc>
              <a:spcBef>
                <a:spcPts val="0"/>
              </a:spcBef>
              <a:spcAft>
                <a:spcPts val="0"/>
              </a:spcAft>
              <a:buClr>
                <a:schemeClr val="dk1"/>
              </a:buClr>
              <a:buSzPts val="1600"/>
              <a:buChar char="○"/>
              <a:defRPr sz="1600"/>
            </a:lvl8pPr>
            <a:lvl9pPr indent="-330200" lvl="8" marL="4114800" rtl="0">
              <a:lnSpc>
                <a:spcPct val="100000"/>
              </a:lnSpc>
              <a:spcBef>
                <a:spcPts val="0"/>
              </a:spcBef>
              <a:spcAft>
                <a:spcPts val="0"/>
              </a:spcAft>
              <a:buClr>
                <a:schemeClr val="dk1"/>
              </a:buClr>
              <a:buSzPts val="1600"/>
              <a:buChar char="■"/>
              <a:defRPr sz="1600"/>
            </a:lvl9pPr>
          </a:lstStyle>
          <a:p/>
        </p:txBody>
      </p:sp>
      <p:sp>
        <p:nvSpPr>
          <p:cNvPr id="106" name="Google Shape;106;p18"/>
          <p:cNvSpPr txBox="1"/>
          <p:nvPr>
            <p:ph idx="2" type="body"/>
          </p:nvPr>
        </p:nvSpPr>
        <p:spPr>
          <a:xfrm>
            <a:off x="1096750" y="1460214"/>
            <a:ext cx="3495900" cy="3148500"/>
          </a:xfrm>
          <a:prstGeom prst="rect">
            <a:avLst/>
          </a:prstGeom>
        </p:spPr>
        <p:txBody>
          <a:bodyPr anchorCtr="0" anchor="ctr" bIns="91425" lIns="91425" spcFirstLastPara="1" rIns="91425" wrap="square" tIns="91425">
            <a:noAutofit/>
          </a:bodyPr>
          <a:lstStyle>
            <a:lvl1pPr indent="-330200" lvl="0" marL="457200" rtl="0">
              <a:lnSpc>
                <a:spcPct val="100000"/>
              </a:lnSpc>
              <a:spcBef>
                <a:spcPts val="0"/>
              </a:spcBef>
              <a:spcAft>
                <a:spcPts val="0"/>
              </a:spcAft>
              <a:buClr>
                <a:schemeClr val="accent2"/>
              </a:buClr>
              <a:buSzPts val="1600"/>
              <a:buChar char="■"/>
              <a:defRPr/>
            </a:lvl1pPr>
            <a:lvl2pPr indent="-330200" lvl="1" marL="914400" rtl="0">
              <a:lnSpc>
                <a:spcPct val="100000"/>
              </a:lnSpc>
              <a:spcBef>
                <a:spcPts val="0"/>
              </a:spcBef>
              <a:spcAft>
                <a:spcPts val="0"/>
              </a:spcAft>
              <a:buSzPts val="1600"/>
              <a:buChar char="○"/>
              <a:defRPr sz="1600"/>
            </a:lvl2pPr>
            <a:lvl3pPr indent="-330200" lvl="2" marL="1371600" rtl="0">
              <a:lnSpc>
                <a:spcPct val="100000"/>
              </a:lnSpc>
              <a:spcBef>
                <a:spcPts val="0"/>
              </a:spcBef>
              <a:spcAft>
                <a:spcPts val="0"/>
              </a:spcAft>
              <a:buSzPts val="1600"/>
              <a:buChar char="■"/>
              <a:defRPr sz="1600"/>
            </a:lvl3pPr>
            <a:lvl4pPr indent="-330200" lvl="3" marL="1828800" rtl="0">
              <a:lnSpc>
                <a:spcPct val="100000"/>
              </a:lnSpc>
              <a:spcBef>
                <a:spcPts val="0"/>
              </a:spcBef>
              <a:spcAft>
                <a:spcPts val="0"/>
              </a:spcAft>
              <a:buSzPts val="1600"/>
              <a:buChar char="●"/>
              <a:defRPr sz="1600"/>
            </a:lvl4pPr>
            <a:lvl5pPr indent="-330200" lvl="4" marL="2286000" rtl="0">
              <a:lnSpc>
                <a:spcPct val="100000"/>
              </a:lnSpc>
              <a:spcBef>
                <a:spcPts val="0"/>
              </a:spcBef>
              <a:spcAft>
                <a:spcPts val="0"/>
              </a:spcAft>
              <a:buSzPts val="1600"/>
              <a:buChar char="○"/>
              <a:defRPr sz="1600"/>
            </a:lvl5pPr>
            <a:lvl6pPr indent="-330200" lvl="5" marL="2743200" rtl="0">
              <a:lnSpc>
                <a:spcPct val="100000"/>
              </a:lnSpc>
              <a:spcBef>
                <a:spcPts val="0"/>
              </a:spcBef>
              <a:spcAft>
                <a:spcPts val="0"/>
              </a:spcAft>
              <a:buSzPts val="1600"/>
              <a:buChar char="■"/>
              <a:defRPr sz="1600"/>
            </a:lvl6pPr>
            <a:lvl7pPr indent="-330200" lvl="6" marL="3200400" rtl="0">
              <a:lnSpc>
                <a:spcPct val="100000"/>
              </a:lnSpc>
              <a:spcBef>
                <a:spcPts val="0"/>
              </a:spcBef>
              <a:spcAft>
                <a:spcPts val="0"/>
              </a:spcAft>
              <a:buSzPts val="1600"/>
              <a:buChar char="●"/>
              <a:defRPr sz="1600"/>
            </a:lvl7pPr>
            <a:lvl8pPr indent="-330200" lvl="7" marL="3657600" rtl="0">
              <a:lnSpc>
                <a:spcPct val="100000"/>
              </a:lnSpc>
              <a:spcBef>
                <a:spcPts val="0"/>
              </a:spcBef>
              <a:spcAft>
                <a:spcPts val="0"/>
              </a:spcAft>
              <a:buSzPts val="1600"/>
              <a:buChar char="○"/>
              <a:defRPr sz="1600"/>
            </a:lvl8pPr>
            <a:lvl9pPr indent="-330200" lvl="8" marL="4114800" rtl="0">
              <a:lnSpc>
                <a:spcPct val="100000"/>
              </a:lnSpc>
              <a:spcBef>
                <a:spcPts val="0"/>
              </a:spcBef>
              <a:spcAft>
                <a:spcPts val="0"/>
              </a:spcAft>
              <a:buSzPts val="1600"/>
              <a:buChar char="■"/>
              <a:defRPr sz="1600"/>
            </a:lvl9pPr>
          </a:lstStyle>
          <a:p/>
        </p:txBody>
      </p:sp>
      <p:sp>
        <p:nvSpPr>
          <p:cNvPr id="107" name="Google Shape;107;p18"/>
          <p:cNvSpPr txBox="1"/>
          <p:nvPr>
            <p:ph type="title"/>
          </p:nvPr>
        </p:nvSpPr>
        <p:spPr>
          <a:xfrm>
            <a:off x="720000" y="382116"/>
            <a:ext cx="26748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SzPts val="3200"/>
              <a:buFont typeface="Fredoka One"/>
              <a:buNone/>
              <a:defRPr>
                <a:solidFill>
                  <a:schemeClr val="lt2"/>
                </a:solidFill>
              </a:defRPr>
            </a:lvl1pPr>
            <a:lvl2pPr lvl="1" rtl="0" algn="ctr">
              <a:spcBef>
                <a:spcPts val="0"/>
              </a:spcBef>
              <a:spcAft>
                <a:spcPts val="0"/>
              </a:spcAft>
              <a:buSzPts val="3600"/>
              <a:buFont typeface="Fredoka One"/>
              <a:buNone/>
              <a:defRPr sz="3600">
                <a:latin typeface="Fredoka One"/>
                <a:ea typeface="Fredoka One"/>
                <a:cs typeface="Fredoka One"/>
                <a:sym typeface="Fredoka One"/>
              </a:defRPr>
            </a:lvl2pPr>
            <a:lvl3pPr lvl="2" rtl="0" algn="ctr">
              <a:spcBef>
                <a:spcPts val="0"/>
              </a:spcBef>
              <a:spcAft>
                <a:spcPts val="0"/>
              </a:spcAft>
              <a:buSzPts val="3600"/>
              <a:buFont typeface="Fredoka One"/>
              <a:buNone/>
              <a:defRPr sz="3600">
                <a:latin typeface="Fredoka One"/>
                <a:ea typeface="Fredoka One"/>
                <a:cs typeface="Fredoka One"/>
                <a:sym typeface="Fredoka One"/>
              </a:defRPr>
            </a:lvl3pPr>
            <a:lvl4pPr lvl="3" rtl="0" algn="ctr">
              <a:spcBef>
                <a:spcPts val="0"/>
              </a:spcBef>
              <a:spcAft>
                <a:spcPts val="0"/>
              </a:spcAft>
              <a:buSzPts val="3600"/>
              <a:buFont typeface="Fredoka One"/>
              <a:buNone/>
              <a:defRPr sz="3600">
                <a:latin typeface="Fredoka One"/>
                <a:ea typeface="Fredoka One"/>
                <a:cs typeface="Fredoka One"/>
                <a:sym typeface="Fredoka One"/>
              </a:defRPr>
            </a:lvl4pPr>
            <a:lvl5pPr lvl="4" rtl="0" algn="ctr">
              <a:spcBef>
                <a:spcPts val="0"/>
              </a:spcBef>
              <a:spcAft>
                <a:spcPts val="0"/>
              </a:spcAft>
              <a:buSzPts val="3600"/>
              <a:buFont typeface="Fredoka One"/>
              <a:buNone/>
              <a:defRPr sz="3600">
                <a:latin typeface="Fredoka One"/>
                <a:ea typeface="Fredoka One"/>
                <a:cs typeface="Fredoka One"/>
                <a:sym typeface="Fredoka One"/>
              </a:defRPr>
            </a:lvl5pPr>
            <a:lvl6pPr lvl="5" rtl="0" algn="ctr">
              <a:spcBef>
                <a:spcPts val="0"/>
              </a:spcBef>
              <a:spcAft>
                <a:spcPts val="0"/>
              </a:spcAft>
              <a:buSzPts val="3600"/>
              <a:buFont typeface="Fredoka One"/>
              <a:buNone/>
              <a:defRPr sz="3600">
                <a:latin typeface="Fredoka One"/>
                <a:ea typeface="Fredoka One"/>
                <a:cs typeface="Fredoka One"/>
                <a:sym typeface="Fredoka One"/>
              </a:defRPr>
            </a:lvl6pPr>
            <a:lvl7pPr lvl="6" rtl="0" algn="ctr">
              <a:spcBef>
                <a:spcPts val="0"/>
              </a:spcBef>
              <a:spcAft>
                <a:spcPts val="0"/>
              </a:spcAft>
              <a:buSzPts val="3600"/>
              <a:buFont typeface="Fredoka One"/>
              <a:buNone/>
              <a:defRPr sz="3600">
                <a:latin typeface="Fredoka One"/>
                <a:ea typeface="Fredoka One"/>
                <a:cs typeface="Fredoka One"/>
                <a:sym typeface="Fredoka One"/>
              </a:defRPr>
            </a:lvl7pPr>
            <a:lvl8pPr lvl="7" rtl="0" algn="ctr">
              <a:spcBef>
                <a:spcPts val="0"/>
              </a:spcBef>
              <a:spcAft>
                <a:spcPts val="0"/>
              </a:spcAft>
              <a:buSzPts val="3600"/>
              <a:buFont typeface="Fredoka One"/>
              <a:buNone/>
              <a:defRPr sz="3600">
                <a:latin typeface="Fredoka One"/>
                <a:ea typeface="Fredoka One"/>
                <a:cs typeface="Fredoka One"/>
                <a:sym typeface="Fredoka One"/>
              </a:defRPr>
            </a:lvl8pPr>
            <a:lvl9pPr lvl="8" rtl="0" algn="ctr">
              <a:spcBef>
                <a:spcPts val="0"/>
              </a:spcBef>
              <a:spcAft>
                <a:spcPts val="0"/>
              </a:spcAft>
              <a:buSzPts val="3600"/>
              <a:buFont typeface="Fredoka One"/>
              <a:buNone/>
              <a:defRPr sz="3600">
                <a:latin typeface="Fredoka One"/>
                <a:ea typeface="Fredoka One"/>
                <a:cs typeface="Fredoka One"/>
                <a:sym typeface="Fredoka One"/>
              </a:defRPr>
            </a:lvl9pPr>
          </a:lstStyle>
          <a:p/>
        </p:txBody>
      </p:sp>
      <p:pic>
        <p:nvPicPr>
          <p:cNvPr id="108" name="Google Shape;108;p18"/>
          <p:cNvPicPr preferRelativeResize="0"/>
          <p:nvPr/>
        </p:nvPicPr>
        <p:blipFill rotWithShape="1">
          <a:blip r:embed="rId2">
            <a:alphaModFix/>
          </a:blip>
          <a:srcRect b="0" l="96889" r="1854" t="0"/>
          <a:stretch/>
        </p:blipFill>
        <p:spPr>
          <a:xfrm>
            <a:off x="831175" y="1455525"/>
            <a:ext cx="70499" cy="3157726"/>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3">
  <p:cSld name="CUSTOM_23_2">
    <p:spTree>
      <p:nvGrpSpPr>
        <p:cNvPr id="109" name="Shape 109"/>
        <p:cNvGrpSpPr/>
        <p:nvPr/>
      </p:nvGrpSpPr>
      <p:grpSpPr>
        <a:xfrm>
          <a:off x="0" y="0"/>
          <a:ext cx="0" cy="0"/>
          <a:chOff x="0" y="0"/>
          <a:chExt cx="0" cy="0"/>
        </a:xfrm>
      </p:grpSpPr>
      <p:sp>
        <p:nvSpPr>
          <p:cNvPr id="110" name="Google Shape;110;p19"/>
          <p:cNvSpPr txBox="1"/>
          <p:nvPr>
            <p:ph idx="1" type="body"/>
          </p:nvPr>
        </p:nvSpPr>
        <p:spPr>
          <a:xfrm>
            <a:off x="4927575" y="3076095"/>
            <a:ext cx="3496500" cy="1384800"/>
          </a:xfrm>
          <a:prstGeom prst="rect">
            <a:avLst/>
          </a:prstGeom>
        </p:spPr>
        <p:txBody>
          <a:bodyPr anchorCtr="0" anchor="t" bIns="91425" lIns="91425" spcFirstLastPara="1" rIns="91425" wrap="square" tIns="91425">
            <a:noAutofit/>
          </a:bodyPr>
          <a:lstStyle>
            <a:lvl1pPr indent="-330200" lvl="0" marL="457200" rtl="0" algn="ctr">
              <a:lnSpc>
                <a:spcPct val="100000"/>
              </a:lnSpc>
              <a:spcBef>
                <a:spcPts val="0"/>
              </a:spcBef>
              <a:spcAft>
                <a:spcPts val="0"/>
              </a:spcAft>
              <a:buClr>
                <a:schemeClr val="accent4"/>
              </a:buClr>
              <a:buSzPts val="1600"/>
              <a:buChar char="■"/>
              <a:defRPr sz="1600"/>
            </a:lvl1pPr>
            <a:lvl2pPr indent="-330200" lvl="1" marL="914400" rtl="0">
              <a:lnSpc>
                <a:spcPct val="100000"/>
              </a:lnSpc>
              <a:spcBef>
                <a:spcPts val="0"/>
              </a:spcBef>
              <a:spcAft>
                <a:spcPts val="0"/>
              </a:spcAft>
              <a:buSzPts val="1600"/>
              <a:buChar char="○"/>
              <a:defRPr sz="1600"/>
            </a:lvl2pPr>
            <a:lvl3pPr indent="-330200" lvl="2" marL="1371600" rtl="0">
              <a:lnSpc>
                <a:spcPct val="100000"/>
              </a:lnSpc>
              <a:spcBef>
                <a:spcPts val="0"/>
              </a:spcBef>
              <a:spcAft>
                <a:spcPts val="0"/>
              </a:spcAft>
              <a:buSzPts val="1600"/>
              <a:buChar char="■"/>
              <a:defRPr sz="1600"/>
            </a:lvl3pPr>
            <a:lvl4pPr indent="-330200" lvl="3" marL="1828800" rtl="0">
              <a:lnSpc>
                <a:spcPct val="100000"/>
              </a:lnSpc>
              <a:spcBef>
                <a:spcPts val="0"/>
              </a:spcBef>
              <a:spcAft>
                <a:spcPts val="0"/>
              </a:spcAft>
              <a:buSzPts val="1600"/>
              <a:buChar char="●"/>
              <a:defRPr sz="1600"/>
            </a:lvl4pPr>
            <a:lvl5pPr indent="-330200" lvl="4" marL="2286000" rtl="0">
              <a:lnSpc>
                <a:spcPct val="100000"/>
              </a:lnSpc>
              <a:spcBef>
                <a:spcPts val="0"/>
              </a:spcBef>
              <a:spcAft>
                <a:spcPts val="0"/>
              </a:spcAft>
              <a:buSzPts val="1600"/>
              <a:buChar char="○"/>
              <a:defRPr sz="1600"/>
            </a:lvl5pPr>
            <a:lvl6pPr indent="-330200" lvl="5" marL="2743200" rtl="0">
              <a:lnSpc>
                <a:spcPct val="100000"/>
              </a:lnSpc>
              <a:spcBef>
                <a:spcPts val="0"/>
              </a:spcBef>
              <a:spcAft>
                <a:spcPts val="0"/>
              </a:spcAft>
              <a:buSzPts val="1600"/>
              <a:buChar char="■"/>
              <a:defRPr sz="1600"/>
            </a:lvl6pPr>
            <a:lvl7pPr indent="-330200" lvl="6" marL="3200400" rtl="0">
              <a:lnSpc>
                <a:spcPct val="100000"/>
              </a:lnSpc>
              <a:spcBef>
                <a:spcPts val="0"/>
              </a:spcBef>
              <a:spcAft>
                <a:spcPts val="0"/>
              </a:spcAft>
              <a:buSzPts val="1600"/>
              <a:buChar char="●"/>
              <a:defRPr sz="1600"/>
            </a:lvl7pPr>
            <a:lvl8pPr indent="-330200" lvl="7" marL="3657600" rtl="0">
              <a:lnSpc>
                <a:spcPct val="100000"/>
              </a:lnSpc>
              <a:spcBef>
                <a:spcPts val="0"/>
              </a:spcBef>
              <a:spcAft>
                <a:spcPts val="0"/>
              </a:spcAft>
              <a:buSzPts val="1600"/>
              <a:buChar char="○"/>
              <a:defRPr sz="1600"/>
            </a:lvl8pPr>
            <a:lvl9pPr indent="-330200" lvl="8" marL="4114800" rtl="0">
              <a:lnSpc>
                <a:spcPct val="100000"/>
              </a:lnSpc>
              <a:spcBef>
                <a:spcPts val="0"/>
              </a:spcBef>
              <a:spcAft>
                <a:spcPts val="0"/>
              </a:spcAft>
              <a:buSzPts val="1600"/>
              <a:buChar char="■"/>
              <a:defRPr sz="1600"/>
            </a:lvl9pPr>
          </a:lstStyle>
          <a:p/>
        </p:txBody>
      </p:sp>
      <p:sp>
        <p:nvSpPr>
          <p:cNvPr id="111" name="Google Shape;111;p19"/>
          <p:cNvSpPr txBox="1"/>
          <p:nvPr>
            <p:ph idx="2" type="body"/>
          </p:nvPr>
        </p:nvSpPr>
        <p:spPr>
          <a:xfrm>
            <a:off x="1096750" y="3076095"/>
            <a:ext cx="3496500" cy="1384800"/>
          </a:xfrm>
          <a:prstGeom prst="rect">
            <a:avLst/>
          </a:prstGeom>
        </p:spPr>
        <p:txBody>
          <a:bodyPr anchorCtr="0" anchor="t" bIns="91425" lIns="91425" spcFirstLastPara="1" rIns="91425" wrap="square" tIns="91425">
            <a:noAutofit/>
          </a:bodyPr>
          <a:lstStyle>
            <a:lvl1pPr indent="-330200" lvl="0" marL="457200" rtl="0" algn="ctr">
              <a:lnSpc>
                <a:spcPct val="100000"/>
              </a:lnSpc>
              <a:spcBef>
                <a:spcPts val="0"/>
              </a:spcBef>
              <a:spcAft>
                <a:spcPts val="0"/>
              </a:spcAft>
              <a:buClr>
                <a:schemeClr val="lt2"/>
              </a:buClr>
              <a:buSzPts val="1600"/>
              <a:buChar char="■"/>
              <a:defRPr/>
            </a:lvl1pPr>
            <a:lvl2pPr indent="-330200" lvl="1" marL="914400" rtl="0">
              <a:lnSpc>
                <a:spcPct val="100000"/>
              </a:lnSpc>
              <a:spcBef>
                <a:spcPts val="0"/>
              </a:spcBef>
              <a:spcAft>
                <a:spcPts val="0"/>
              </a:spcAft>
              <a:buSzPts val="1600"/>
              <a:buChar char="○"/>
              <a:defRPr sz="1600"/>
            </a:lvl2pPr>
            <a:lvl3pPr indent="-330200" lvl="2" marL="1371600" rtl="0">
              <a:lnSpc>
                <a:spcPct val="100000"/>
              </a:lnSpc>
              <a:spcBef>
                <a:spcPts val="0"/>
              </a:spcBef>
              <a:spcAft>
                <a:spcPts val="0"/>
              </a:spcAft>
              <a:buSzPts val="1600"/>
              <a:buChar char="■"/>
              <a:defRPr sz="1600"/>
            </a:lvl3pPr>
            <a:lvl4pPr indent="-330200" lvl="3" marL="1828800" rtl="0">
              <a:lnSpc>
                <a:spcPct val="100000"/>
              </a:lnSpc>
              <a:spcBef>
                <a:spcPts val="0"/>
              </a:spcBef>
              <a:spcAft>
                <a:spcPts val="0"/>
              </a:spcAft>
              <a:buSzPts val="1600"/>
              <a:buChar char="●"/>
              <a:defRPr sz="1600"/>
            </a:lvl4pPr>
            <a:lvl5pPr indent="-330200" lvl="4" marL="2286000" rtl="0">
              <a:lnSpc>
                <a:spcPct val="100000"/>
              </a:lnSpc>
              <a:spcBef>
                <a:spcPts val="0"/>
              </a:spcBef>
              <a:spcAft>
                <a:spcPts val="0"/>
              </a:spcAft>
              <a:buSzPts val="1600"/>
              <a:buChar char="○"/>
              <a:defRPr sz="1600"/>
            </a:lvl5pPr>
            <a:lvl6pPr indent="-330200" lvl="5" marL="2743200" rtl="0">
              <a:lnSpc>
                <a:spcPct val="100000"/>
              </a:lnSpc>
              <a:spcBef>
                <a:spcPts val="0"/>
              </a:spcBef>
              <a:spcAft>
                <a:spcPts val="0"/>
              </a:spcAft>
              <a:buSzPts val="1600"/>
              <a:buChar char="■"/>
              <a:defRPr sz="1600"/>
            </a:lvl6pPr>
            <a:lvl7pPr indent="-330200" lvl="6" marL="3200400" rtl="0">
              <a:lnSpc>
                <a:spcPct val="100000"/>
              </a:lnSpc>
              <a:spcBef>
                <a:spcPts val="0"/>
              </a:spcBef>
              <a:spcAft>
                <a:spcPts val="0"/>
              </a:spcAft>
              <a:buSzPts val="1600"/>
              <a:buChar char="●"/>
              <a:defRPr sz="1600"/>
            </a:lvl7pPr>
            <a:lvl8pPr indent="-330200" lvl="7" marL="3657600" rtl="0">
              <a:lnSpc>
                <a:spcPct val="100000"/>
              </a:lnSpc>
              <a:spcBef>
                <a:spcPts val="0"/>
              </a:spcBef>
              <a:spcAft>
                <a:spcPts val="0"/>
              </a:spcAft>
              <a:buSzPts val="1600"/>
              <a:buChar char="○"/>
              <a:defRPr sz="1600"/>
            </a:lvl8pPr>
            <a:lvl9pPr indent="-330200" lvl="8" marL="4114800" rtl="0">
              <a:lnSpc>
                <a:spcPct val="100000"/>
              </a:lnSpc>
              <a:spcBef>
                <a:spcPts val="0"/>
              </a:spcBef>
              <a:spcAft>
                <a:spcPts val="0"/>
              </a:spcAft>
              <a:buSzPts val="1600"/>
              <a:buChar char="■"/>
              <a:defRPr sz="1600"/>
            </a:lvl9pPr>
          </a:lstStyle>
          <a:p/>
        </p:txBody>
      </p:sp>
      <p:sp>
        <p:nvSpPr>
          <p:cNvPr id="112" name="Google Shape;112;p19"/>
          <p:cNvSpPr txBox="1"/>
          <p:nvPr>
            <p:ph type="title"/>
          </p:nvPr>
        </p:nvSpPr>
        <p:spPr>
          <a:xfrm>
            <a:off x="720000" y="382125"/>
            <a:ext cx="38520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lt2"/>
              </a:buClr>
              <a:buSzPts val="2400"/>
              <a:buNone/>
              <a:defRPr>
                <a:solidFill>
                  <a:schemeClr val="lt2"/>
                </a:solidFill>
              </a:defRPr>
            </a:lvl1pPr>
            <a:lvl2pPr lvl="1" rtl="0" algn="ctr">
              <a:spcBef>
                <a:spcPts val="0"/>
              </a:spcBef>
              <a:spcAft>
                <a:spcPts val="0"/>
              </a:spcAft>
              <a:buSzPts val="2800"/>
              <a:buFont typeface="Krona One"/>
              <a:buNone/>
              <a:defRPr>
                <a:latin typeface="Krona One"/>
                <a:ea typeface="Krona One"/>
                <a:cs typeface="Krona One"/>
                <a:sym typeface="Krona One"/>
              </a:defRPr>
            </a:lvl2pPr>
            <a:lvl3pPr lvl="2" rtl="0" algn="ctr">
              <a:spcBef>
                <a:spcPts val="0"/>
              </a:spcBef>
              <a:spcAft>
                <a:spcPts val="0"/>
              </a:spcAft>
              <a:buSzPts val="2800"/>
              <a:buFont typeface="Krona One"/>
              <a:buNone/>
              <a:defRPr>
                <a:latin typeface="Krona One"/>
                <a:ea typeface="Krona One"/>
                <a:cs typeface="Krona One"/>
                <a:sym typeface="Krona One"/>
              </a:defRPr>
            </a:lvl3pPr>
            <a:lvl4pPr lvl="3" rtl="0" algn="ctr">
              <a:spcBef>
                <a:spcPts val="0"/>
              </a:spcBef>
              <a:spcAft>
                <a:spcPts val="0"/>
              </a:spcAft>
              <a:buSzPts val="2800"/>
              <a:buFont typeface="Krona One"/>
              <a:buNone/>
              <a:defRPr>
                <a:latin typeface="Krona One"/>
                <a:ea typeface="Krona One"/>
                <a:cs typeface="Krona One"/>
                <a:sym typeface="Krona One"/>
              </a:defRPr>
            </a:lvl4pPr>
            <a:lvl5pPr lvl="4" rtl="0" algn="ctr">
              <a:spcBef>
                <a:spcPts val="0"/>
              </a:spcBef>
              <a:spcAft>
                <a:spcPts val="0"/>
              </a:spcAft>
              <a:buSzPts val="2800"/>
              <a:buFont typeface="Krona One"/>
              <a:buNone/>
              <a:defRPr>
                <a:latin typeface="Krona One"/>
                <a:ea typeface="Krona One"/>
                <a:cs typeface="Krona One"/>
                <a:sym typeface="Krona One"/>
              </a:defRPr>
            </a:lvl5pPr>
            <a:lvl6pPr lvl="5" rtl="0" algn="ctr">
              <a:spcBef>
                <a:spcPts val="0"/>
              </a:spcBef>
              <a:spcAft>
                <a:spcPts val="0"/>
              </a:spcAft>
              <a:buSzPts val="2800"/>
              <a:buFont typeface="Krona One"/>
              <a:buNone/>
              <a:defRPr>
                <a:latin typeface="Krona One"/>
                <a:ea typeface="Krona One"/>
                <a:cs typeface="Krona One"/>
                <a:sym typeface="Krona One"/>
              </a:defRPr>
            </a:lvl6pPr>
            <a:lvl7pPr lvl="6" rtl="0" algn="ctr">
              <a:spcBef>
                <a:spcPts val="0"/>
              </a:spcBef>
              <a:spcAft>
                <a:spcPts val="0"/>
              </a:spcAft>
              <a:buSzPts val="2800"/>
              <a:buFont typeface="Krona One"/>
              <a:buNone/>
              <a:defRPr>
                <a:latin typeface="Krona One"/>
                <a:ea typeface="Krona One"/>
                <a:cs typeface="Krona One"/>
                <a:sym typeface="Krona One"/>
              </a:defRPr>
            </a:lvl7pPr>
            <a:lvl8pPr lvl="7" rtl="0" algn="ctr">
              <a:spcBef>
                <a:spcPts val="0"/>
              </a:spcBef>
              <a:spcAft>
                <a:spcPts val="0"/>
              </a:spcAft>
              <a:buSzPts val="2800"/>
              <a:buFont typeface="Krona One"/>
              <a:buNone/>
              <a:defRPr>
                <a:latin typeface="Krona One"/>
                <a:ea typeface="Krona One"/>
                <a:cs typeface="Krona One"/>
                <a:sym typeface="Krona One"/>
              </a:defRPr>
            </a:lvl8pPr>
            <a:lvl9pPr lvl="8" rtl="0" algn="ctr">
              <a:spcBef>
                <a:spcPts val="0"/>
              </a:spcBef>
              <a:spcAft>
                <a:spcPts val="0"/>
              </a:spcAft>
              <a:buSzPts val="2800"/>
              <a:buFont typeface="Krona One"/>
              <a:buNone/>
              <a:defRPr>
                <a:latin typeface="Krona One"/>
                <a:ea typeface="Krona One"/>
                <a:cs typeface="Krona One"/>
                <a:sym typeface="Krona One"/>
              </a:defRPr>
            </a:lvl9pPr>
          </a:lstStyle>
          <a:p/>
        </p:txBody>
      </p:sp>
      <p:sp>
        <p:nvSpPr>
          <p:cNvPr id="113" name="Google Shape;113;p19"/>
          <p:cNvSpPr txBox="1"/>
          <p:nvPr>
            <p:ph idx="3" type="subTitle"/>
          </p:nvPr>
        </p:nvSpPr>
        <p:spPr>
          <a:xfrm>
            <a:off x="1096755" y="2735427"/>
            <a:ext cx="3496500" cy="381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14" name="Google Shape;114;p19"/>
          <p:cNvSpPr txBox="1"/>
          <p:nvPr>
            <p:ph idx="4" type="subTitle"/>
          </p:nvPr>
        </p:nvSpPr>
        <p:spPr>
          <a:xfrm>
            <a:off x="4927580" y="2735427"/>
            <a:ext cx="3496500" cy="381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pic>
        <p:nvPicPr>
          <p:cNvPr id="115" name="Google Shape;115;p19"/>
          <p:cNvPicPr preferRelativeResize="0"/>
          <p:nvPr/>
        </p:nvPicPr>
        <p:blipFill rotWithShape="1">
          <a:blip r:embed="rId2">
            <a:alphaModFix/>
          </a:blip>
          <a:srcRect b="0" l="496" r="98247" t="0"/>
          <a:stretch/>
        </p:blipFill>
        <p:spPr>
          <a:xfrm>
            <a:off x="831175" y="1455525"/>
            <a:ext cx="70499" cy="3157726"/>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4">
  <p:cSld name="CUSTOM_23_1_3">
    <p:spTree>
      <p:nvGrpSpPr>
        <p:cNvPr id="116" name="Shape 116"/>
        <p:cNvGrpSpPr/>
        <p:nvPr/>
      </p:nvGrpSpPr>
      <p:grpSpPr>
        <a:xfrm>
          <a:off x="0" y="0"/>
          <a:ext cx="0" cy="0"/>
          <a:chOff x="0" y="0"/>
          <a:chExt cx="0" cy="0"/>
        </a:xfrm>
      </p:grpSpPr>
      <p:sp>
        <p:nvSpPr>
          <p:cNvPr id="117" name="Google Shape;117;p20"/>
          <p:cNvSpPr txBox="1"/>
          <p:nvPr>
            <p:ph idx="1" type="subTitle"/>
          </p:nvPr>
        </p:nvSpPr>
        <p:spPr>
          <a:xfrm>
            <a:off x="1096750" y="1898950"/>
            <a:ext cx="2731200" cy="371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18" name="Google Shape;118;p20"/>
          <p:cNvSpPr txBox="1"/>
          <p:nvPr>
            <p:ph idx="2" type="subTitle"/>
          </p:nvPr>
        </p:nvSpPr>
        <p:spPr>
          <a:xfrm>
            <a:off x="1096750" y="2287300"/>
            <a:ext cx="2731200" cy="6126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a:lvl2pPr>
            <a:lvl3pPr lvl="2" rtl="0">
              <a:lnSpc>
                <a:spcPct val="100000"/>
              </a:lnSpc>
              <a:spcBef>
                <a:spcPts val="0"/>
              </a:spcBef>
              <a:spcAft>
                <a:spcPts val="0"/>
              </a:spcAft>
              <a:buNone/>
              <a:defRPr/>
            </a:lvl3pPr>
            <a:lvl4pPr lvl="3" rtl="0">
              <a:lnSpc>
                <a:spcPct val="100000"/>
              </a:lnSpc>
              <a:spcBef>
                <a:spcPts val="0"/>
              </a:spcBef>
              <a:spcAft>
                <a:spcPts val="0"/>
              </a:spcAft>
              <a:buNone/>
              <a:defRPr/>
            </a:lvl4pPr>
            <a:lvl5pPr lvl="4" rtl="0">
              <a:lnSpc>
                <a:spcPct val="100000"/>
              </a:lnSpc>
              <a:spcBef>
                <a:spcPts val="0"/>
              </a:spcBef>
              <a:spcAft>
                <a:spcPts val="0"/>
              </a:spcAft>
              <a:buNone/>
              <a:defRPr/>
            </a:lvl5pPr>
            <a:lvl6pPr lvl="5" rtl="0">
              <a:lnSpc>
                <a:spcPct val="100000"/>
              </a:lnSpc>
              <a:spcBef>
                <a:spcPts val="0"/>
              </a:spcBef>
              <a:spcAft>
                <a:spcPts val="0"/>
              </a:spcAft>
              <a:buNone/>
              <a:defRPr/>
            </a:lvl6pPr>
            <a:lvl7pPr lvl="6" rtl="0">
              <a:lnSpc>
                <a:spcPct val="100000"/>
              </a:lnSpc>
              <a:spcBef>
                <a:spcPts val="0"/>
              </a:spcBef>
              <a:spcAft>
                <a:spcPts val="0"/>
              </a:spcAft>
              <a:buNone/>
              <a:defRPr/>
            </a:lvl7pPr>
            <a:lvl8pPr lvl="7" rtl="0">
              <a:lnSpc>
                <a:spcPct val="100000"/>
              </a:lnSpc>
              <a:spcBef>
                <a:spcPts val="0"/>
              </a:spcBef>
              <a:spcAft>
                <a:spcPts val="0"/>
              </a:spcAft>
              <a:buNone/>
              <a:defRPr/>
            </a:lvl8pPr>
            <a:lvl9pPr lvl="8" rtl="0">
              <a:lnSpc>
                <a:spcPct val="100000"/>
              </a:lnSpc>
              <a:spcBef>
                <a:spcPts val="0"/>
              </a:spcBef>
              <a:spcAft>
                <a:spcPts val="0"/>
              </a:spcAft>
              <a:buNone/>
              <a:defRPr/>
            </a:lvl9pPr>
          </a:lstStyle>
          <a:p/>
        </p:txBody>
      </p:sp>
      <p:sp>
        <p:nvSpPr>
          <p:cNvPr id="119" name="Google Shape;119;p20"/>
          <p:cNvSpPr txBox="1"/>
          <p:nvPr>
            <p:ph idx="3" type="subTitle"/>
          </p:nvPr>
        </p:nvSpPr>
        <p:spPr>
          <a:xfrm>
            <a:off x="1096750" y="3191675"/>
            <a:ext cx="2731200" cy="371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20" name="Google Shape;120;p20"/>
          <p:cNvSpPr txBox="1"/>
          <p:nvPr>
            <p:ph idx="4" type="subTitle"/>
          </p:nvPr>
        </p:nvSpPr>
        <p:spPr>
          <a:xfrm>
            <a:off x="1096750" y="3580025"/>
            <a:ext cx="2731200" cy="6126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a:lvl2pPr>
            <a:lvl3pPr lvl="2" rtl="0">
              <a:lnSpc>
                <a:spcPct val="100000"/>
              </a:lnSpc>
              <a:spcBef>
                <a:spcPts val="0"/>
              </a:spcBef>
              <a:spcAft>
                <a:spcPts val="0"/>
              </a:spcAft>
              <a:buNone/>
              <a:defRPr/>
            </a:lvl3pPr>
            <a:lvl4pPr lvl="3" rtl="0">
              <a:lnSpc>
                <a:spcPct val="100000"/>
              </a:lnSpc>
              <a:spcBef>
                <a:spcPts val="0"/>
              </a:spcBef>
              <a:spcAft>
                <a:spcPts val="0"/>
              </a:spcAft>
              <a:buNone/>
              <a:defRPr/>
            </a:lvl4pPr>
            <a:lvl5pPr lvl="4" rtl="0">
              <a:lnSpc>
                <a:spcPct val="100000"/>
              </a:lnSpc>
              <a:spcBef>
                <a:spcPts val="0"/>
              </a:spcBef>
              <a:spcAft>
                <a:spcPts val="0"/>
              </a:spcAft>
              <a:buNone/>
              <a:defRPr/>
            </a:lvl5pPr>
            <a:lvl6pPr lvl="5" rtl="0">
              <a:lnSpc>
                <a:spcPct val="100000"/>
              </a:lnSpc>
              <a:spcBef>
                <a:spcPts val="0"/>
              </a:spcBef>
              <a:spcAft>
                <a:spcPts val="0"/>
              </a:spcAft>
              <a:buNone/>
              <a:defRPr/>
            </a:lvl6pPr>
            <a:lvl7pPr lvl="6" rtl="0">
              <a:lnSpc>
                <a:spcPct val="100000"/>
              </a:lnSpc>
              <a:spcBef>
                <a:spcPts val="0"/>
              </a:spcBef>
              <a:spcAft>
                <a:spcPts val="0"/>
              </a:spcAft>
              <a:buNone/>
              <a:defRPr/>
            </a:lvl7pPr>
            <a:lvl8pPr lvl="7" rtl="0">
              <a:lnSpc>
                <a:spcPct val="100000"/>
              </a:lnSpc>
              <a:spcBef>
                <a:spcPts val="0"/>
              </a:spcBef>
              <a:spcAft>
                <a:spcPts val="0"/>
              </a:spcAft>
              <a:buNone/>
              <a:defRPr/>
            </a:lvl8pPr>
            <a:lvl9pPr lvl="8" rtl="0">
              <a:lnSpc>
                <a:spcPct val="100000"/>
              </a:lnSpc>
              <a:spcBef>
                <a:spcPts val="0"/>
              </a:spcBef>
              <a:spcAft>
                <a:spcPts val="0"/>
              </a:spcAft>
              <a:buNone/>
              <a:defRPr/>
            </a:lvl9pPr>
          </a:lstStyle>
          <a:p/>
        </p:txBody>
      </p:sp>
      <p:sp>
        <p:nvSpPr>
          <p:cNvPr id="121" name="Google Shape;121;p20"/>
          <p:cNvSpPr txBox="1"/>
          <p:nvPr>
            <p:ph type="title"/>
          </p:nvPr>
        </p:nvSpPr>
        <p:spPr>
          <a:xfrm>
            <a:off x="720000" y="382125"/>
            <a:ext cx="38520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accent4"/>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pic>
        <p:nvPicPr>
          <p:cNvPr id="122" name="Google Shape;122;p20"/>
          <p:cNvPicPr preferRelativeResize="0"/>
          <p:nvPr/>
        </p:nvPicPr>
        <p:blipFill rotWithShape="1">
          <a:blip r:embed="rId2">
            <a:alphaModFix/>
          </a:blip>
          <a:srcRect b="0" l="14073" r="84670" t="0"/>
          <a:stretch/>
        </p:blipFill>
        <p:spPr>
          <a:xfrm>
            <a:off x="831175" y="1455525"/>
            <a:ext cx="70499" cy="3157726"/>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2_2_1">
    <p:spTree>
      <p:nvGrpSpPr>
        <p:cNvPr id="123" name="Shape 123"/>
        <p:cNvGrpSpPr/>
        <p:nvPr/>
      </p:nvGrpSpPr>
      <p:grpSpPr>
        <a:xfrm>
          <a:off x="0" y="0"/>
          <a:ext cx="0" cy="0"/>
          <a:chOff x="0" y="0"/>
          <a:chExt cx="0" cy="0"/>
        </a:xfrm>
      </p:grpSpPr>
      <p:sp>
        <p:nvSpPr>
          <p:cNvPr id="124" name="Google Shape;124;p21"/>
          <p:cNvSpPr txBox="1"/>
          <p:nvPr>
            <p:ph hasCustomPrompt="1" type="title"/>
          </p:nvPr>
        </p:nvSpPr>
        <p:spPr>
          <a:xfrm>
            <a:off x="1934073" y="1649543"/>
            <a:ext cx="6957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400"/>
              <a:buNone/>
              <a:defRPr>
                <a:solidFill>
                  <a:schemeClr val="lt1"/>
                </a:solidFill>
              </a:defRPr>
            </a:lvl1pPr>
            <a:lvl2pPr lvl="1" rtl="0" algn="ctr">
              <a:lnSpc>
                <a:spcPct val="100000"/>
              </a:lnSpc>
              <a:spcBef>
                <a:spcPts val="0"/>
              </a:spcBef>
              <a:spcAft>
                <a:spcPts val="0"/>
              </a:spcAft>
              <a:buClr>
                <a:schemeClr val="dk2"/>
              </a:buClr>
              <a:buSzPts val="3200"/>
              <a:buNone/>
              <a:defRPr sz="3200">
                <a:solidFill>
                  <a:schemeClr val="dk2"/>
                </a:solidFill>
              </a:defRPr>
            </a:lvl2pPr>
            <a:lvl3pPr lvl="2" rtl="0" algn="ctr">
              <a:lnSpc>
                <a:spcPct val="100000"/>
              </a:lnSpc>
              <a:spcBef>
                <a:spcPts val="0"/>
              </a:spcBef>
              <a:spcAft>
                <a:spcPts val="0"/>
              </a:spcAft>
              <a:buClr>
                <a:schemeClr val="dk2"/>
              </a:buClr>
              <a:buSzPts val="3200"/>
              <a:buNone/>
              <a:defRPr sz="3200">
                <a:solidFill>
                  <a:schemeClr val="dk2"/>
                </a:solidFill>
              </a:defRPr>
            </a:lvl3pPr>
            <a:lvl4pPr lvl="3" rtl="0" algn="ctr">
              <a:lnSpc>
                <a:spcPct val="100000"/>
              </a:lnSpc>
              <a:spcBef>
                <a:spcPts val="0"/>
              </a:spcBef>
              <a:spcAft>
                <a:spcPts val="0"/>
              </a:spcAft>
              <a:buClr>
                <a:schemeClr val="dk2"/>
              </a:buClr>
              <a:buSzPts val="3200"/>
              <a:buNone/>
              <a:defRPr sz="3200">
                <a:solidFill>
                  <a:schemeClr val="dk2"/>
                </a:solidFill>
              </a:defRPr>
            </a:lvl4pPr>
            <a:lvl5pPr lvl="4" rtl="0" algn="ctr">
              <a:lnSpc>
                <a:spcPct val="100000"/>
              </a:lnSpc>
              <a:spcBef>
                <a:spcPts val="0"/>
              </a:spcBef>
              <a:spcAft>
                <a:spcPts val="0"/>
              </a:spcAft>
              <a:buClr>
                <a:schemeClr val="dk2"/>
              </a:buClr>
              <a:buSzPts val="3200"/>
              <a:buNone/>
              <a:defRPr sz="3200">
                <a:solidFill>
                  <a:schemeClr val="dk2"/>
                </a:solidFill>
              </a:defRPr>
            </a:lvl5pPr>
            <a:lvl6pPr lvl="5" rtl="0" algn="ctr">
              <a:lnSpc>
                <a:spcPct val="100000"/>
              </a:lnSpc>
              <a:spcBef>
                <a:spcPts val="0"/>
              </a:spcBef>
              <a:spcAft>
                <a:spcPts val="0"/>
              </a:spcAft>
              <a:buClr>
                <a:schemeClr val="dk2"/>
              </a:buClr>
              <a:buSzPts val="3200"/>
              <a:buNone/>
              <a:defRPr sz="3200">
                <a:solidFill>
                  <a:schemeClr val="dk2"/>
                </a:solidFill>
              </a:defRPr>
            </a:lvl6pPr>
            <a:lvl7pPr lvl="6" rtl="0" algn="ctr">
              <a:lnSpc>
                <a:spcPct val="100000"/>
              </a:lnSpc>
              <a:spcBef>
                <a:spcPts val="0"/>
              </a:spcBef>
              <a:spcAft>
                <a:spcPts val="0"/>
              </a:spcAft>
              <a:buClr>
                <a:schemeClr val="dk2"/>
              </a:buClr>
              <a:buSzPts val="3200"/>
              <a:buNone/>
              <a:defRPr sz="3200">
                <a:solidFill>
                  <a:schemeClr val="dk2"/>
                </a:solidFill>
              </a:defRPr>
            </a:lvl7pPr>
            <a:lvl8pPr lvl="7" rtl="0" algn="ctr">
              <a:lnSpc>
                <a:spcPct val="100000"/>
              </a:lnSpc>
              <a:spcBef>
                <a:spcPts val="0"/>
              </a:spcBef>
              <a:spcAft>
                <a:spcPts val="0"/>
              </a:spcAft>
              <a:buClr>
                <a:schemeClr val="dk2"/>
              </a:buClr>
              <a:buSzPts val="3200"/>
              <a:buNone/>
              <a:defRPr sz="3200">
                <a:solidFill>
                  <a:schemeClr val="dk2"/>
                </a:solidFill>
              </a:defRPr>
            </a:lvl8pPr>
            <a:lvl9pPr lvl="8" rtl="0" algn="ctr">
              <a:lnSpc>
                <a:spcPct val="100000"/>
              </a:lnSpc>
              <a:spcBef>
                <a:spcPts val="0"/>
              </a:spcBef>
              <a:spcAft>
                <a:spcPts val="0"/>
              </a:spcAft>
              <a:buClr>
                <a:schemeClr val="dk2"/>
              </a:buClr>
              <a:buSzPts val="3200"/>
              <a:buNone/>
              <a:defRPr sz="3200">
                <a:solidFill>
                  <a:schemeClr val="dk2"/>
                </a:solidFill>
              </a:defRPr>
            </a:lvl9pPr>
          </a:lstStyle>
          <a:p>
            <a:r>
              <a:t>xx%</a:t>
            </a:r>
          </a:p>
        </p:txBody>
      </p:sp>
      <p:sp>
        <p:nvSpPr>
          <p:cNvPr id="125" name="Google Shape;125;p21"/>
          <p:cNvSpPr txBox="1"/>
          <p:nvPr>
            <p:ph idx="1" type="subTitle"/>
          </p:nvPr>
        </p:nvSpPr>
        <p:spPr>
          <a:xfrm>
            <a:off x="2849725" y="1455514"/>
            <a:ext cx="4460100" cy="371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1pPr>
            <a:lvl2pPr lvl="1"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2pPr>
            <a:lvl3pPr lvl="2"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3pPr>
            <a:lvl4pPr lvl="3"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4pPr>
            <a:lvl5pPr lvl="4"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5pPr>
            <a:lvl6pPr lvl="5"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6pPr>
            <a:lvl7pPr lvl="6"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7pPr>
            <a:lvl8pPr lvl="7"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8pPr>
            <a:lvl9pPr lvl="8"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9pPr>
          </a:lstStyle>
          <a:p/>
        </p:txBody>
      </p:sp>
      <p:sp>
        <p:nvSpPr>
          <p:cNvPr id="126" name="Google Shape;126;p21"/>
          <p:cNvSpPr txBox="1"/>
          <p:nvPr>
            <p:ph idx="2" type="subTitle"/>
          </p:nvPr>
        </p:nvSpPr>
        <p:spPr>
          <a:xfrm>
            <a:off x="2849725" y="1826914"/>
            <a:ext cx="4460100" cy="524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p:txBody>
      </p:sp>
      <p:sp>
        <p:nvSpPr>
          <p:cNvPr id="127" name="Google Shape;127;p21"/>
          <p:cNvSpPr txBox="1"/>
          <p:nvPr>
            <p:ph hasCustomPrompt="1" idx="3" type="title"/>
          </p:nvPr>
        </p:nvSpPr>
        <p:spPr>
          <a:xfrm>
            <a:off x="1934074" y="2773331"/>
            <a:ext cx="6957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400"/>
              <a:buNone/>
              <a:defRPr>
                <a:solidFill>
                  <a:schemeClr val="lt1"/>
                </a:solidFill>
              </a:defRPr>
            </a:lvl1pPr>
            <a:lvl2pPr lvl="1" rtl="0" algn="ctr">
              <a:lnSpc>
                <a:spcPct val="100000"/>
              </a:lnSpc>
              <a:spcBef>
                <a:spcPts val="0"/>
              </a:spcBef>
              <a:spcAft>
                <a:spcPts val="0"/>
              </a:spcAft>
              <a:buClr>
                <a:schemeClr val="dk2"/>
              </a:buClr>
              <a:buSzPts val="3200"/>
              <a:buNone/>
              <a:defRPr sz="3200">
                <a:solidFill>
                  <a:schemeClr val="dk2"/>
                </a:solidFill>
              </a:defRPr>
            </a:lvl2pPr>
            <a:lvl3pPr lvl="2" rtl="0" algn="ctr">
              <a:lnSpc>
                <a:spcPct val="100000"/>
              </a:lnSpc>
              <a:spcBef>
                <a:spcPts val="0"/>
              </a:spcBef>
              <a:spcAft>
                <a:spcPts val="0"/>
              </a:spcAft>
              <a:buClr>
                <a:schemeClr val="dk2"/>
              </a:buClr>
              <a:buSzPts val="3200"/>
              <a:buNone/>
              <a:defRPr sz="3200">
                <a:solidFill>
                  <a:schemeClr val="dk2"/>
                </a:solidFill>
              </a:defRPr>
            </a:lvl3pPr>
            <a:lvl4pPr lvl="3" rtl="0" algn="ctr">
              <a:lnSpc>
                <a:spcPct val="100000"/>
              </a:lnSpc>
              <a:spcBef>
                <a:spcPts val="0"/>
              </a:spcBef>
              <a:spcAft>
                <a:spcPts val="0"/>
              </a:spcAft>
              <a:buClr>
                <a:schemeClr val="dk2"/>
              </a:buClr>
              <a:buSzPts val="3200"/>
              <a:buNone/>
              <a:defRPr sz="3200">
                <a:solidFill>
                  <a:schemeClr val="dk2"/>
                </a:solidFill>
              </a:defRPr>
            </a:lvl4pPr>
            <a:lvl5pPr lvl="4" rtl="0" algn="ctr">
              <a:lnSpc>
                <a:spcPct val="100000"/>
              </a:lnSpc>
              <a:spcBef>
                <a:spcPts val="0"/>
              </a:spcBef>
              <a:spcAft>
                <a:spcPts val="0"/>
              </a:spcAft>
              <a:buClr>
                <a:schemeClr val="dk2"/>
              </a:buClr>
              <a:buSzPts val="3200"/>
              <a:buNone/>
              <a:defRPr sz="3200">
                <a:solidFill>
                  <a:schemeClr val="dk2"/>
                </a:solidFill>
              </a:defRPr>
            </a:lvl5pPr>
            <a:lvl6pPr lvl="5" rtl="0" algn="ctr">
              <a:lnSpc>
                <a:spcPct val="100000"/>
              </a:lnSpc>
              <a:spcBef>
                <a:spcPts val="0"/>
              </a:spcBef>
              <a:spcAft>
                <a:spcPts val="0"/>
              </a:spcAft>
              <a:buClr>
                <a:schemeClr val="dk2"/>
              </a:buClr>
              <a:buSzPts val="3200"/>
              <a:buNone/>
              <a:defRPr sz="3200">
                <a:solidFill>
                  <a:schemeClr val="dk2"/>
                </a:solidFill>
              </a:defRPr>
            </a:lvl6pPr>
            <a:lvl7pPr lvl="6" rtl="0" algn="ctr">
              <a:lnSpc>
                <a:spcPct val="100000"/>
              </a:lnSpc>
              <a:spcBef>
                <a:spcPts val="0"/>
              </a:spcBef>
              <a:spcAft>
                <a:spcPts val="0"/>
              </a:spcAft>
              <a:buClr>
                <a:schemeClr val="dk2"/>
              </a:buClr>
              <a:buSzPts val="3200"/>
              <a:buNone/>
              <a:defRPr sz="3200">
                <a:solidFill>
                  <a:schemeClr val="dk2"/>
                </a:solidFill>
              </a:defRPr>
            </a:lvl7pPr>
            <a:lvl8pPr lvl="7" rtl="0" algn="ctr">
              <a:lnSpc>
                <a:spcPct val="100000"/>
              </a:lnSpc>
              <a:spcBef>
                <a:spcPts val="0"/>
              </a:spcBef>
              <a:spcAft>
                <a:spcPts val="0"/>
              </a:spcAft>
              <a:buClr>
                <a:schemeClr val="dk2"/>
              </a:buClr>
              <a:buSzPts val="3200"/>
              <a:buNone/>
              <a:defRPr sz="3200">
                <a:solidFill>
                  <a:schemeClr val="dk2"/>
                </a:solidFill>
              </a:defRPr>
            </a:lvl8pPr>
            <a:lvl9pPr lvl="8" rtl="0" algn="ctr">
              <a:lnSpc>
                <a:spcPct val="100000"/>
              </a:lnSpc>
              <a:spcBef>
                <a:spcPts val="0"/>
              </a:spcBef>
              <a:spcAft>
                <a:spcPts val="0"/>
              </a:spcAft>
              <a:buClr>
                <a:schemeClr val="dk2"/>
              </a:buClr>
              <a:buSzPts val="3200"/>
              <a:buNone/>
              <a:defRPr sz="3200">
                <a:solidFill>
                  <a:schemeClr val="dk2"/>
                </a:solidFill>
              </a:defRPr>
            </a:lvl9pPr>
          </a:lstStyle>
          <a:p>
            <a:r>
              <a:t>xx%</a:t>
            </a:r>
          </a:p>
        </p:txBody>
      </p:sp>
      <p:sp>
        <p:nvSpPr>
          <p:cNvPr id="128" name="Google Shape;128;p21"/>
          <p:cNvSpPr txBox="1"/>
          <p:nvPr>
            <p:ph idx="4" type="subTitle"/>
          </p:nvPr>
        </p:nvSpPr>
        <p:spPr>
          <a:xfrm>
            <a:off x="2849725" y="2579301"/>
            <a:ext cx="4460100" cy="371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1pPr>
            <a:lvl2pPr lvl="1"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2pPr>
            <a:lvl3pPr lvl="2"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3pPr>
            <a:lvl4pPr lvl="3"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4pPr>
            <a:lvl5pPr lvl="4"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5pPr>
            <a:lvl6pPr lvl="5"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6pPr>
            <a:lvl7pPr lvl="6"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7pPr>
            <a:lvl8pPr lvl="7"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8pPr>
            <a:lvl9pPr lvl="8"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9pPr>
          </a:lstStyle>
          <a:p/>
        </p:txBody>
      </p:sp>
      <p:sp>
        <p:nvSpPr>
          <p:cNvPr id="129" name="Google Shape;129;p21"/>
          <p:cNvSpPr txBox="1"/>
          <p:nvPr>
            <p:ph idx="5" type="subTitle"/>
          </p:nvPr>
        </p:nvSpPr>
        <p:spPr>
          <a:xfrm>
            <a:off x="2849725" y="2950701"/>
            <a:ext cx="4460100" cy="524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p:txBody>
      </p:sp>
      <p:sp>
        <p:nvSpPr>
          <p:cNvPr id="130" name="Google Shape;130;p21"/>
          <p:cNvSpPr txBox="1"/>
          <p:nvPr>
            <p:ph hasCustomPrompt="1" idx="6" type="title"/>
          </p:nvPr>
        </p:nvSpPr>
        <p:spPr>
          <a:xfrm>
            <a:off x="1934077" y="3897118"/>
            <a:ext cx="6957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2400"/>
              <a:buNone/>
              <a:defRPr>
                <a:solidFill>
                  <a:schemeClr val="lt1"/>
                </a:solidFill>
              </a:defRPr>
            </a:lvl1pPr>
            <a:lvl2pPr lvl="1" rtl="0" algn="ctr">
              <a:lnSpc>
                <a:spcPct val="100000"/>
              </a:lnSpc>
              <a:spcBef>
                <a:spcPts val="0"/>
              </a:spcBef>
              <a:spcAft>
                <a:spcPts val="0"/>
              </a:spcAft>
              <a:buClr>
                <a:schemeClr val="dk2"/>
              </a:buClr>
              <a:buSzPts val="3200"/>
              <a:buNone/>
              <a:defRPr sz="3200">
                <a:solidFill>
                  <a:schemeClr val="dk2"/>
                </a:solidFill>
              </a:defRPr>
            </a:lvl2pPr>
            <a:lvl3pPr lvl="2" rtl="0" algn="ctr">
              <a:lnSpc>
                <a:spcPct val="100000"/>
              </a:lnSpc>
              <a:spcBef>
                <a:spcPts val="0"/>
              </a:spcBef>
              <a:spcAft>
                <a:spcPts val="0"/>
              </a:spcAft>
              <a:buClr>
                <a:schemeClr val="dk2"/>
              </a:buClr>
              <a:buSzPts val="3200"/>
              <a:buNone/>
              <a:defRPr sz="3200">
                <a:solidFill>
                  <a:schemeClr val="dk2"/>
                </a:solidFill>
              </a:defRPr>
            </a:lvl3pPr>
            <a:lvl4pPr lvl="3" rtl="0" algn="ctr">
              <a:lnSpc>
                <a:spcPct val="100000"/>
              </a:lnSpc>
              <a:spcBef>
                <a:spcPts val="0"/>
              </a:spcBef>
              <a:spcAft>
                <a:spcPts val="0"/>
              </a:spcAft>
              <a:buClr>
                <a:schemeClr val="dk2"/>
              </a:buClr>
              <a:buSzPts val="3200"/>
              <a:buNone/>
              <a:defRPr sz="3200">
                <a:solidFill>
                  <a:schemeClr val="dk2"/>
                </a:solidFill>
              </a:defRPr>
            </a:lvl4pPr>
            <a:lvl5pPr lvl="4" rtl="0" algn="ctr">
              <a:lnSpc>
                <a:spcPct val="100000"/>
              </a:lnSpc>
              <a:spcBef>
                <a:spcPts val="0"/>
              </a:spcBef>
              <a:spcAft>
                <a:spcPts val="0"/>
              </a:spcAft>
              <a:buClr>
                <a:schemeClr val="dk2"/>
              </a:buClr>
              <a:buSzPts val="3200"/>
              <a:buNone/>
              <a:defRPr sz="3200">
                <a:solidFill>
                  <a:schemeClr val="dk2"/>
                </a:solidFill>
              </a:defRPr>
            </a:lvl5pPr>
            <a:lvl6pPr lvl="5" rtl="0" algn="ctr">
              <a:lnSpc>
                <a:spcPct val="100000"/>
              </a:lnSpc>
              <a:spcBef>
                <a:spcPts val="0"/>
              </a:spcBef>
              <a:spcAft>
                <a:spcPts val="0"/>
              </a:spcAft>
              <a:buClr>
                <a:schemeClr val="dk2"/>
              </a:buClr>
              <a:buSzPts val="3200"/>
              <a:buNone/>
              <a:defRPr sz="3200">
                <a:solidFill>
                  <a:schemeClr val="dk2"/>
                </a:solidFill>
              </a:defRPr>
            </a:lvl6pPr>
            <a:lvl7pPr lvl="6" rtl="0" algn="ctr">
              <a:lnSpc>
                <a:spcPct val="100000"/>
              </a:lnSpc>
              <a:spcBef>
                <a:spcPts val="0"/>
              </a:spcBef>
              <a:spcAft>
                <a:spcPts val="0"/>
              </a:spcAft>
              <a:buClr>
                <a:schemeClr val="dk2"/>
              </a:buClr>
              <a:buSzPts val="3200"/>
              <a:buNone/>
              <a:defRPr sz="3200">
                <a:solidFill>
                  <a:schemeClr val="dk2"/>
                </a:solidFill>
              </a:defRPr>
            </a:lvl7pPr>
            <a:lvl8pPr lvl="7" rtl="0" algn="ctr">
              <a:lnSpc>
                <a:spcPct val="100000"/>
              </a:lnSpc>
              <a:spcBef>
                <a:spcPts val="0"/>
              </a:spcBef>
              <a:spcAft>
                <a:spcPts val="0"/>
              </a:spcAft>
              <a:buClr>
                <a:schemeClr val="dk2"/>
              </a:buClr>
              <a:buSzPts val="3200"/>
              <a:buNone/>
              <a:defRPr sz="3200">
                <a:solidFill>
                  <a:schemeClr val="dk2"/>
                </a:solidFill>
              </a:defRPr>
            </a:lvl8pPr>
            <a:lvl9pPr lvl="8" rtl="0" algn="ctr">
              <a:lnSpc>
                <a:spcPct val="100000"/>
              </a:lnSpc>
              <a:spcBef>
                <a:spcPts val="0"/>
              </a:spcBef>
              <a:spcAft>
                <a:spcPts val="0"/>
              </a:spcAft>
              <a:buClr>
                <a:schemeClr val="dk2"/>
              </a:buClr>
              <a:buSzPts val="3200"/>
              <a:buNone/>
              <a:defRPr sz="3200">
                <a:solidFill>
                  <a:schemeClr val="dk2"/>
                </a:solidFill>
              </a:defRPr>
            </a:lvl9pPr>
          </a:lstStyle>
          <a:p>
            <a:r>
              <a:t>xx%</a:t>
            </a:r>
          </a:p>
        </p:txBody>
      </p:sp>
      <p:sp>
        <p:nvSpPr>
          <p:cNvPr id="131" name="Google Shape;131;p21"/>
          <p:cNvSpPr txBox="1"/>
          <p:nvPr>
            <p:ph idx="7" type="subTitle"/>
          </p:nvPr>
        </p:nvSpPr>
        <p:spPr>
          <a:xfrm>
            <a:off x="2849725" y="3703089"/>
            <a:ext cx="4460100" cy="371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1pPr>
            <a:lvl2pPr lvl="1"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2pPr>
            <a:lvl3pPr lvl="2"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3pPr>
            <a:lvl4pPr lvl="3"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4pPr>
            <a:lvl5pPr lvl="4"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5pPr>
            <a:lvl6pPr lvl="5"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6pPr>
            <a:lvl7pPr lvl="6"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7pPr>
            <a:lvl8pPr lvl="7"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8pPr>
            <a:lvl9pPr lvl="8" rtl="0">
              <a:lnSpc>
                <a:spcPct val="100000"/>
              </a:lnSpc>
              <a:spcBef>
                <a:spcPts val="0"/>
              </a:spcBef>
              <a:spcAft>
                <a:spcPts val="0"/>
              </a:spcAft>
              <a:buNone/>
              <a:defRPr sz="2000">
                <a:latin typeface="Libre Franklin ExtraBold"/>
                <a:ea typeface="Libre Franklin ExtraBold"/>
                <a:cs typeface="Libre Franklin ExtraBold"/>
                <a:sym typeface="Libre Franklin ExtraBold"/>
              </a:defRPr>
            </a:lvl9pPr>
          </a:lstStyle>
          <a:p/>
        </p:txBody>
      </p:sp>
      <p:sp>
        <p:nvSpPr>
          <p:cNvPr id="132" name="Google Shape;132;p21"/>
          <p:cNvSpPr txBox="1"/>
          <p:nvPr>
            <p:ph idx="8" type="subTitle"/>
          </p:nvPr>
        </p:nvSpPr>
        <p:spPr>
          <a:xfrm>
            <a:off x="2849725" y="4074489"/>
            <a:ext cx="4460100" cy="524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600"/>
            </a:lvl1pPr>
            <a:lvl2pPr lvl="1" rtl="0">
              <a:lnSpc>
                <a:spcPct val="100000"/>
              </a:lnSpc>
              <a:spcBef>
                <a:spcPts val="0"/>
              </a:spcBef>
              <a:spcAft>
                <a:spcPts val="0"/>
              </a:spcAft>
              <a:buNone/>
              <a:defRPr sz="1600"/>
            </a:lvl2pPr>
            <a:lvl3pPr lvl="2" rtl="0">
              <a:lnSpc>
                <a:spcPct val="100000"/>
              </a:lnSpc>
              <a:spcBef>
                <a:spcPts val="0"/>
              </a:spcBef>
              <a:spcAft>
                <a:spcPts val="0"/>
              </a:spcAft>
              <a:buNone/>
              <a:defRPr sz="1600"/>
            </a:lvl3pPr>
            <a:lvl4pPr lvl="3" rtl="0">
              <a:lnSpc>
                <a:spcPct val="100000"/>
              </a:lnSpc>
              <a:spcBef>
                <a:spcPts val="0"/>
              </a:spcBef>
              <a:spcAft>
                <a:spcPts val="0"/>
              </a:spcAft>
              <a:buNone/>
              <a:defRPr sz="1600"/>
            </a:lvl4pPr>
            <a:lvl5pPr lvl="4" rtl="0">
              <a:lnSpc>
                <a:spcPct val="100000"/>
              </a:lnSpc>
              <a:spcBef>
                <a:spcPts val="0"/>
              </a:spcBef>
              <a:spcAft>
                <a:spcPts val="0"/>
              </a:spcAft>
              <a:buNone/>
              <a:defRPr sz="1600"/>
            </a:lvl5pPr>
            <a:lvl6pPr lvl="5" rtl="0">
              <a:lnSpc>
                <a:spcPct val="100000"/>
              </a:lnSpc>
              <a:spcBef>
                <a:spcPts val="0"/>
              </a:spcBef>
              <a:spcAft>
                <a:spcPts val="0"/>
              </a:spcAft>
              <a:buNone/>
              <a:defRPr sz="1600"/>
            </a:lvl6pPr>
            <a:lvl7pPr lvl="6" rtl="0">
              <a:lnSpc>
                <a:spcPct val="100000"/>
              </a:lnSpc>
              <a:spcBef>
                <a:spcPts val="0"/>
              </a:spcBef>
              <a:spcAft>
                <a:spcPts val="0"/>
              </a:spcAft>
              <a:buNone/>
              <a:defRPr sz="1600"/>
            </a:lvl7pPr>
            <a:lvl8pPr lvl="7" rtl="0">
              <a:lnSpc>
                <a:spcPct val="100000"/>
              </a:lnSpc>
              <a:spcBef>
                <a:spcPts val="0"/>
              </a:spcBef>
              <a:spcAft>
                <a:spcPts val="0"/>
              </a:spcAft>
              <a:buNone/>
              <a:defRPr sz="1600"/>
            </a:lvl8pPr>
            <a:lvl9pPr lvl="8" rtl="0">
              <a:lnSpc>
                <a:spcPct val="100000"/>
              </a:lnSpc>
              <a:spcBef>
                <a:spcPts val="0"/>
              </a:spcBef>
              <a:spcAft>
                <a:spcPts val="0"/>
              </a:spcAft>
              <a:buNone/>
              <a:defRPr sz="1600"/>
            </a:lvl9pPr>
          </a:lstStyle>
          <a:p/>
        </p:txBody>
      </p:sp>
      <p:sp>
        <p:nvSpPr>
          <p:cNvPr id="133" name="Google Shape;133;p21"/>
          <p:cNvSpPr txBox="1"/>
          <p:nvPr>
            <p:ph idx="9" type="title"/>
          </p:nvPr>
        </p:nvSpPr>
        <p:spPr>
          <a:xfrm>
            <a:off x="720000" y="382125"/>
            <a:ext cx="33273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dk2"/>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pic>
        <p:nvPicPr>
          <p:cNvPr id="134" name="Google Shape;134;p21"/>
          <p:cNvPicPr preferRelativeResize="0"/>
          <p:nvPr/>
        </p:nvPicPr>
        <p:blipFill rotWithShape="1">
          <a:blip r:embed="rId2">
            <a:alphaModFix/>
          </a:blip>
          <a:srcRect b="0" l="14073" r="84670" t="0"/>
          <a:stretch/>
        </p:blipFill>
        <p:spPr>
          <a:xfrm>
            <a:off x="831175" y="1455525"/>
            <a:ext cx="70499" cy="3157726"/>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3_1_4">
    <p:spTree>
      <p:nvGrpSpPr>
        <p:cNvPr id="135" name="Shape 135"/>
        <p:cNvGrpSpPr/>
        <p:nvPr/>
      </p:nvGrpSpPr>
      <p:grpSpPr>
        <a:xfrm>
          <a:off x="0" y="0"/>
          <a:ext cx="0" cy="0"/>
          <a:chOff x="0" y="0"/>
          <a:chExt cx="0" cy="0"/>
        </a:xfrm>
      </p:grpSpPr>
      <p:sp>
        <p:nvSpPr>
          <p:cNvPr id="136" name="Google Shape;136;p22"/>
          <p:cNvSpPr txBox="1"/>
          <p:nvPr>
            <p:ph type="title"/>
          </p:nvPr>
        </p:nvSpPr>
        <p:spPr>
          <a:xfrm>
            <a:off x="722375" y="382125"/>
            <a:ext cx="32796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sz="2400">
                <a:solidFill>
                  <a:schemeClr val="dk2"/>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sp>
        <p:nvSpPr>
          <p:cNvPr id="137" name="Google Shape;137;p22"/>
          <p:cNvSpPr txBox="1"/>
          <p:nvPr>
            <p:ph idx="1" type="subTitle"/>
          </p:nvPr>
        </p:nvSpPr>
        <p:spPr>
          <a:xfrm>
            <a:off x="1096750" y="2998699"/>
            <a:ext cx="1704600" cy="371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9pPr>
          </a:lstStyle>
          <a:p/>
        </p:txBody>
      </p:sp>
      <p:sp>
        <p:nvSpPr>
          <p:cNvPr id="138" name="Google Shape;138;p22"/>
          <p:cNvSpPr txBox="1"/>
          <p:nvPr>
            <p:ph idx="2" type="subTitle"/>
          </p:nvPr>
        </p:nvSpPr>
        <p:spPr>
          <a:xfrm>
            <a:off x="1096750" y="3479085"/>
            <a:ext cx="1704600" cy="662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a:lvl2pPr>
            <a:lvl3pPr lvl="2" rtl="0" algn="ctr">
              <a:lnSpc>
                <a:spcPct val="100000"/>
              </a:lnSpc>
              <a:spcBef>
                <a:spcPts val="0"/>
              </a:spcBef>
              <a:spcAft>
                <a:spcPts val="0"/>
              </a:spcAft>
              <a:buNone/>
              <a:defRPr/>
            </a:lvl3pPr>
            <a:lvl4pPr lvl="3" rtl="0" algn="ctr">
              <a:lnSpc>
                <a:spcPct val="100000"/>
              </a:lnSpc>
              <a:spcBef>
                <a:spcPts val="0"/>
              </a:spcBef>
              <a:spcAft>
                <a:spcPts val="0"/>
              </a:spcAft>
              <a:buNone/>
              <a:defRPr/>
            </a:lvl4pPr>
            <a:lvl5pPr lvl="4" rtl="0" algn="ctr">
              <a:lnSpc>
                <a:spcPct val="100000"/>
              </a:lnSpc>
              <a:spcBef>
                <a:spcPts val="0"/>
              </a:spcBef>
              <a:spcAft>
                <a:spcPts val="0"/>
              </a:spcAft>
              <a:buNone/>
              <a:defRPr/>
            </a:lvl5pPr>
            <a:lvl6pPr lvl="5" rtl="0" algn="ctr">
              <a:lnSpc>
                <a:spcPct val="100000"/>
              </a:lnSpc>
              <a:spcBef>
                <a:spcPts val="0"/>
              </a:spcBef>
              <a:spcAft>
                <a:spcPts val="0"/>
              </a:spcAft>
              <a:buNone/>
              <a:defRPr/>
            </a:lvl6pPr>
            <a:lvl7pPr lvl="6" rtl="0" algn="ctr">
              <a:lnSpc>
                <a:spcPct val="100000"/>
              </a:lnSpc>
              <a:spcBef>
                <a:spcPts val="0"/>
              </a:spcBef>
              <a:spcAft>
                <a:spcPts val="0"/>
              </a:spcAft>
              <a:buNone/>
              <a:defRPr/>
            </a:lvl7pPr>
            <a:lvl8pPr lvl="7" rtl="0" algn="ctr">
              <a:lnSpc>
                <a:spcPct val="100000"/>
              </a:lnSpc>
              <a:spcBef>
                <a:spcPts val="0"/>
              </a:spcBef>
              <a:spcAft>
                <a:spcPts val="0"/>
              </a:spcAft>
              <a:buNone/>
              <a:defRPr/>
            </a:lvl8pPr>
            <a:lvl9pPr lvl="8" rtl="0" algn="ctr">
              <a:lnSpc>
                <a:spcPct val="100000"/>
              </a:lnSpc>
              <a:spcBef>
                <a:spcPts val="0"/>
              </a:spcBef>
              <a:spcAft>
                <a:spcPts val="0"/>
              </a:spcAft>
              <a:buNone/>
              <a:defRPr/>
            </a:lvl9pPr>
          </a:lstStyle>
          <a:p/>
        </p:txBody>
      </p:sp>
      <p:sp>
        <p:nvSpPr>
          <p:cNvPr id="139" name="Google Shape;139;p22"/>
          <p:cNvSpPr txBox="1"/>
          <p:nvPr>
            <p:ph idx="3" type="subTitle"/>
          </p:nvPr>
        </p:nvSpPr>
        <p:spPr>
          <a:xfrm>
            <a:off x="2970983" y="2998699"/>
            <a:ext cx="1704600" cy="371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9pPr>
          </a:lstStyle>
          <a:p/>
        </p:txBody>
      </p:sp>
      <p:sp>
        <p:nvSpPr>
          <p:cNvPr id="140" name="Google Shape;140;p22"/>
          <p:cNvSpPr txBox="1"/>
          <p:nvPr>
            <p:ph idx="4" type="subTitle"/>
          </p:nvPr>
        </p:nvSpPr>
        <p:spPr>
          <a:xfrm>
            <a:off x="2970983" y="3479085"/>
            <a:ext cx="1704600" cy="662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a:lvl2pPr>
            <a:lvl3pPr lvl="2" rtl="0" algn="ctr">
              <a:lnSpc>
                <a:spcPct val="100000"/>
              </a:lnSpc>
              <a:spcBef>
                <a:spcPts val="0"/>
              </a:spcBef>
              <a:spcAft>
                <a:spcPts val="0"/>
              </a:spcAft>
              <a:buNone/>
              <a:defRPr/>
            </a:lvl3pPr>
            <a:lvl4pPr lvl="3" rtl="0" algn="ctr">
              <a:lnSpc>
                <a:spcPct val="100000"/>
              </a:lnSpc>
              <a:spcBef>
                <a:spcPts val="0"/>
              </a:spcBef>
              <a:spcAft>
                <a:spcPts val="0"/>
              </a:spcAft>
              <a:buNone/>
              <a:defRPr/>
            </a:lvl4pPr>
            <a:lvl5pPr lvl="4" rtl="0" algn="ctr">
              <a:lnSpc>
                <a:spcPct val="100000"/>
              </a:lnSpc>
              <a:spcBef>
                <a:spcPts val="0"/>
              </a:spcBef>
              <a:spcAft>
                <a:spcPts val="0"/>
              </a:spcAft>
              <a:buNone/>
              <a:defRPr/>
            </a:lvl5pPr>
            <a:lvl6pPr lvl="5" rtl="0" algn="ctr">
              <a:lnSpc>
                <a:spcPct val="100000"/>
              </a:lnSpc>
              <a:spcBef>
                <a:spcPts val="0"/>
              </a:spcBef>
              <a:spcAft>
                <a:spcPts val="0"/>
              </a:spcAft>
              <a:buNone/>
              <a:defRPr/>
            </a:lvl6pPr>
            <a:lvl7pPr lvl="6" rtl="0" algn="ctr">
              <a:lnSpc>
                <a:spcPct val="100000"/>
              </a:lnSpc>
              <a:spcBef>
                <a:spcPts val="0"/>
              </a:spcBef>
              <a:spcAft>
                <a:spcPts val="0"/>
              </a:spcAft>
              <a:buNone/>
              <a:defRPr/>
            </a:lvl7pPr>
            <a:lvl8pPr lvl="7" rtl="0" algn="ctr">
              <a:lnSpc>
                <a:spcPct val="100000"/>
              </a:lnSpc>
              <a:spcBef>
                <a:spcPts val="0"/>
              </a:spcBef>
              <a:spcAft>
                <a:spcPts val="0"/>
              </a:spcAft>
              <a:buNone/>
              <a:defRPr/>
            </a:lvl8pPr>
            <a:lvl9pPr lvl="8" rtl="0" algn="ctr">
              <a:lnSpc>
                <a:spcPct val="100000"/>
              </a:lnSpc>
              <a:spcBef>
                <a:spcPts val="0"/>
              </a:spcBef>
              <a:spcAft>
                <a:spcPts val="0"/>
              </a:spcAft>
              <a:buNone/>
              <a:defRPr/>
            </a:lvl9pPr>
          </a:lstStyle>
          <a:p/>
        </p:txBody>
      </p:sp>
      <p:sp>
        <p:nvSpPr>
          <p:cNvPr id="141" name="Google Shape;141;p22"/>
          <p:cNvSpPr txBox="1"/>
          <p:nvPr>
            <p:ph idx="5" type="subTitle"/>
          </p:nvPr>
        </p:nvSpPr>
        <p:spPr>
          <a:xfrm>
            <a:off x="4845216" y="2998699"/>
            <a:ext cx="1704600" cy="371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9pPr>
          </a:lstStyle>
          <a:p/>
        </p:txBody>
      </p:sp>
      <p:sp>
        <p:nvSpPr>
          <p:cNvPr id="142" name="Google Shape;142;p22"/>
          <p:cNvSpPr txBox="1"/>
          <p:nvPr>
            <p:ph idx="6" type="subTitle"/>
          </p:nvPr>
        </p:nvSpPr>
        <p:spPr>
          <a:xfrm>
            <a:off x="4845216" y="3479085"/>
            <a:ext cx="1704600" cy="662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a:lvl2pPr>
            <a:lvl3pPr lvl="2" rtl="0" algn="ctr">
              <a:lnSpc>
                <a:spcPct val="100000"/>
              </a:lnSpc>
              <a:spcBef>
                <a:spcPts val="0"/>
              </a:spcBef>
              <a:spcAft>
                <a:spcPts val="0"/>
              </a:spcAft>
              <a:buNone/>
              <a:defRPr/>
            </a:lvl3pPr>
            <a:lvl4pPr lvl="3" rtl="0" algn="ctr">
              <a:lnSpc>
                <a:spcPct val="100000"/>
              </a:lnSpc>
              <a:spcBef>
                <a:spcPts val="0"/>
              </a:spcBef>
              <a:spcAft>
                <a:spcPts val="0"/>
              </a:spcAft>
              <a:buNone/>
              <a:defRPr/>
            </a:lvl4pPr>
            <a:lvl5pPr lvl="4" rtl="0" algn="ctr">
              <a:lnSpc>
                <a:spcPct val="100000"/>
              </a:lnSpc>
              <a:spcBef>
                <a:spcPts val="0"/>
              </a:spcBef>
              <a:spcAft>
                <a:spcPts val="0"/>
              </a:spcAft>
              <a:buNone/>
              <a:defRPr/>
            </a:lvl5pPr>
            <a:lvl6pPr lvl="5" rtl="0" algn="ctr">
              <a:lnSpc>
                <a:spcPct val="100000"/>
              </a:lnSpc>
              <a:spcBef>
                <a:spcPts val="0"/>
              </a:spcBef>
              <a:spcAft>
                <a:spcPts val="0"/>
              </a:spcAft>
              <a:buNone/>
              <a:defRPr/>
            </a:lvl6pPr>
            <a:lvl7pPr lvl="6" rtl="0" algn="ctr">
              <a:lnSpc>
                <a:spcPct val="100000"/>
              </a:lnSpc>
              <a:spcBef>
                <a:spcPts val="0"/>
              </a:spcBef>
              <a:spcAft>
                <a:spcPts val="0"/>
              </a:spcAft>
              <a:buNone/>
              <a:defRPr/>
            </a:lvl7pPr>
            <a:lvl8pPr lvl="7" rtl="0" algn="ctr">
              <a:lnSpc>
                <a:spcPct val="100000"/>
              </a:lnSpc>
              <a:spcBef>
                <a:spcPts val="0"/>
              </a:spcBef>
              <a:spcAft>
                <a:spcPts val="0"/>
              </a:spcAft>
              <a:buNone/>
              <a:defRPr/>
            </a:lvl8pPr>
            <a:lvl9pPr lvl="8" rtl="0" algn="ctr">
              <a:lnSpc>
                <a:spcPct val="100000"/>
              </a:lnSpc>
              <a:spcBef>
                <a:spcPts val="0"/>
              </a:spcBef>
              <a:spcAft>
                <a:spcPts val="0"/>
              </a:spcAft>
              <a:buNone/>
              <a:defRPr/>
            </a:lvl9pPr>
          </a:lstStyle>
          <a:p/>
        </p:txBody>
      </p:sp>
      <p:sp>
        <p:nvSpPr>
          <p:cNvPr id="143" name="Google Shape;143;p22"/>
          <p:cNvSpPr txBox="1"/>
          <p:nvPr>
            <p:ph idx="7" type="subTitle"/>
          </p:nvPr>
        </p:nvSpPr>
        <p:spPr>
          <a:xfrm>
            <a:off x="6719448" y="2998699"/>
            <a:ext cx="1704600" cy="371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solidFill>
                  <a:schemeClr val="dk1"/>
                </a:solidFill>
                <a:latin typeface="Libre Franklin Black"/>
                <a:ea typeface="Libre Franklin Black"/>
                <a:cs typeface="Libre Franklin Black"/>
                <a:sym typeface="Libre Franklin Black"/>
              </a:defRPr>
            </a:lvl9pPr>
          </a:lstStyle>
          <a:p/>
        </p:txBody>
      </p:sp>
      <p:sp>
        <p:nvSpPr>
          <p:cNvPr id="144" name="Google Shape;144;p22"/>
          <p:cNvSpPr txBox="1"/>
          <p:nvPr>
            <p:ph idx="8" type="subTitle"/>
          </p:nvPr>
        </p:nvSpPr>
        <p:spPr>
          <a:xfrm>
            <a:off x="6719448" y="3479085"/>
            <a:ext cx="1704600" cy="6621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a:lvl2pPr>
            <a:lvl3pPr lvl="2" rtl="0" algn="ctr">
              <a:lnSpc>
                <a:spcPct val="100000"/>
              </a:lnSpc>
              <a:spcBef>
                <a:spcPts val="0"/>
              </a:spcBef>
              <a:spcAft>
                <a:spcPts val="0"/>
              </a:spcAft>
              <a:buNone/>
              <a:defRPr/>
            </a:lvl3pPr>
            <a:lvl4pPr lvl="3" rtl="0" algn="ctr">
              <a:lnSpc>
                <a:spcPct val="100000"/>
              </a:lnSpc>
              <a:spcBef>
                <a:spcPts val="0"/>
              </a:spcBef>
              <a:spcAft>
                <a:spcPts val="0"/>
              </a:spcAft>
              <a:buNone/>
              <a:defRPr/>
            </a:lvl4pPr>
            <a:lvl5pPr lvl="4" rtl="0" algn="ctr">
              <a:lnSpc>
                <a:spcPct val="100000"/>
              </a:lnSpc>
              <a:spcBef>
                <a:spcPts val="0"/>
              </a:spcBef>
              <a:spcAft>
                <a:spcPts val="0"/>
              </a:spcAft>
              <a:buNone/>
              <a:defRPr/>
            </a:lvl5pPr>
            <a:lvl6pPr lvl="5" rtl="0" algn="ctr">
              <a:lnSpc>
                <a:spcPct val="100000"/>
              </a:lnSpc>
              <a:spcBef>
                <a:spcPts val="0"/>
              </a:spcBef>
              <a:spcAft>
                <a:spcPts val="0"/>
              </a:spcAft>
              <a:buNone/>
              <a:defRPr/>
            </a:lvl6pPr>
            <a:lvl7pPr lvl="6" rtl="0" algn="ctr">
              <a:lnSpc>
                <a:spcPct val="100000"/>
              </a:lnSpc>
              <a:spcBef>
                <a:spcPts val="0"/>
              </a:spcBef>
              <a:spcAft>
                <a:spcPts val="0"/>
              </a:spcAft>
              <a:buNone/>
              <a:defRPr/>
            </a:lvl7pPr>
            <a:lvl8pPr lvl="7" rtl="0" algn="ctr">
              <a:lnSpc>
                <a:spcPct val="100000"/>
              </a:lnSpc>
              <a:spcBef>
                <a:spcPts val="0"/>
              </a:spcBef>
              <a:spcAft>
                <a:spcPts val="0"/>
              </a:spcAft>
              <a:buNone/>
              <a:defRPr/>
            </a:lvl8pPr>
            <a:lvl9pPr lvl="8" rtl="0" algn="ctr">
              <a:lnSpc>
                <a:spcPct val="100000"/>
              </a:lnSpc>
              <a:spcBef>
                <a:spcPts val="0"/>
              </a:spcBef>
              <a:spcAft>
                <a:spcPts val="0"/>
              </a:spcAft>
              <a:buNone/>
              <a:defRPr/>
            </a:lvl9pPr>
          </a:lstStyle>
          <a:p/>
        </p:txBody>
      </p:sp>
      <p:pic>
        <p:nvPicPr>
          <p:cNvPr id="145" name="Google Shape;145;p22"/>
          <p:cNvPicPr preferRelativeResize="0"/>
          <p:nvPr/>
        </p:nvPicPr>
        <p:blipFill rotWithShape="1">
          <a:blip r:embed="rId2">
            <a:alphaModFix/>
          </a:blip>
          <a:srcRect b="0" l="22219" r="76524" t="0"/>
          <a:stretch/>
        </p:blipFill>
        <p:spPr>
          <a:xfrm>
            <a:off x="831175" y="1455525"/>
            <a:ext cx="70499" cy="3157726"/>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4_1_1">
    <p:spTree>
      <p:nvGrpSpPr>
        <p:cNvPr id="146" name="Shape 146"/>
        <p:cNvGrpSpPr/>
        <p:nvPr/>
      </p:nvGrpSpPr>
      <p:grpSpPr>
        <a:xfrm>
          <a:off x="0" y="0"/>
          <a:ext cx="0" cy="0"/>
          <a:chOff x="0" y="0"/>
          <a:chExt cx="0" cy="0"/>
        </a:xfrm>
      </p:grpSpPr>
      <p:sp>
        <p:nvSpPr>
          <p:cNvPr id="147" name="Google Shape;147;p23"/>
          <p:cNvSpPr txBox="1"/>
          <p:nvPr>
            <p:ph idx="1" type="subTitle"/>
          </p:nvPr>
        </p:nvSpPr>
        <p:spPr>
          <a:xfrm>
            <a:off x="3634131" y="3714079"/>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48" name="Google Shape;148;p23"/>
          <p:cNvSpPr txBox="1"/>
          <p:nvPr>
            <p:ph idx="2" type="subTitle"/>
          </p:nvPr>
        </p:nvSpPr>
        <p:spPr>
          <a:xfrm>
            <a:off x="3634131" y="4150799"/>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sz="1600"/>
            </a:lvl2pPr>
            <a:lvl3pPr lvl="2" rtl="0" algn="ctr">
              <a:lnSpc>
                <a:spcPct val="100000"/>
              </a:lnSpc>
              <a:spcBef>
                <a:spcPts val="0"/>
              </a:spcBef>
              <a:spcAft>
                <a:spcPts val="0"/>
              </a:spcAft>
              <a:buNone/>
              <a:defRPr sz="1600"/>
            </a:lvl3pPr>
            <a:lvl4pPr lvl="3" rtl="0" algn="ctr">
              <a:lnSpc>
                <a:spcPct val="100000"/>
              </a:lnSpc>
              <a:spcBef>
                <a:spcPts val="0"/>
              </a:spcBef>
              <a:spcAft>
                <a:spcPts val="0"/>
              </a:spcAft>
              <a:buNone/>
              <a:defRPr sz="1600"/>
            </a:lvl4pPr>
            <a:lvl5pPr lvl="4" rtl="0" algn="ctr">
              <a:lnSpc>
                <a:spcPct val="100000"/>
              </a:lnSpc>
              <a:spcBef>
                <a:spcPts val="0"/>
              </a:spcBef>
              <a:spcAft>
                <a:spcPts val="0"/>
              </a:spcAft>
              <a:buNone/>
              <a:defRPr sz="1600"/>
            </a:lvl5pPr>
            <a:lvl6pPr lvl="5" rtl="0" algn="ctr">
              <a:lnSpc>
                <a:spcPct val="100000"/>
              </a:lnSpc>
              <a:spcBef>
                <a:spcPts val="0"/>
              </a:spcBef>
              <a:spcAft>
                <a:spcPts val="0"/>
              </a:spcAft>
              <a:buNone/>
              <a:defRPr sz="1600"/>
            </a:lvl6pPr>
            <a:lvl7pPr lvl="6" rtl="0" algn="ctr">
              <a:lnSpc>
                <a:spcPct val="100000"/>
              </a:lnSpc>
              <a:spcBef>
                <a:spcPts val="0"/>
              </a:spcBef>
              <a:spcAft>
                <a:spcPts val="0"/>
              </a:spcAft>
              <a:buNone/>
              <a:defRPr sz="1600"/>
            </a:lvl7pPr>
            <a:lvl8pPr lvl="7" rtl="0" algn="ctr">
              <a:lnSpc>
                <a:spcPct val="100000"/>
              </a:lnSpc>
              <a:spcBef>
                <a:spcPts val="0"/>
              </a:spcBef>
              <a:spcAft>
                <a:spcPts val="0"/>
              </a:spcAft>
              <a:buNone/>
              <a:defRPr sz="1600"/>
            </a:lvl8pPr>
            <a:lvl9pPr lvl="8" rtl="0" algn="ctr">
              <a:lnSpc>
                <a:spcPct val="100000"/>
              </a:lnSpc>
              <a:spcBef>
                <a:spcPts val="0"/>
              </a:spcBef>
              <a:spcAft>
                <a:spcPts val="0"/>
              </a:spcAft>
              <a:buNone/>
              <a:defRPr sz="1600"/>
            </a:lvl9pPr>
          </a:lstStyle>
          <a:p/>
        </p:txBody>
      </p:sp>
      <p:sp>
        <p:nvSpPr>
          <p:cNvPr id="149" name="Google Shape;149;p23"/>
          <p:cNvSpPr txBox="1"/>
          <p:nvPr>
            <p:ph idx="3" type="subTitle"/>
          </p:nvPr>
        </p:nvSpPr>
        <p:spPr>
          <a:xfrm>
            <a:off x="1102500" y="3714079"/>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50" name="Google Shape;150;p23"/>
          <p:cNvSpPr txBox="1"/>
          <p:nvPr>
            <p:ph idx="4" type="subTitle"/>
          </p:nvPr>
        </p:nvSpPr>
        <p:spPr>
          <a:xfrm>
            <a:off x="1102500" y="4150799"/>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sz="1600"/>
            </a:lvl2pPr>
            <a:lvl3pPr lvl="2" rtl="0" algn="ctr">
              <a:lnSpc>
                <a:spcPct val="100000"/>
              </a:lnSpc>
              <a:spcBef>
                <a:spcPts val="0"/>
              </a:spcBef>
              <a:spcAft>
                <a:spcPts val="0"/>
              </a:spcAft>
              <a:buNone/>
              <a:defRPr sz="1600"/>
            </a:lvl3pPr>
            <a:lvl4pPr lvl="3" rtl="0" algn="ctr">
              <a:lnSpc>
                <a:spcPct val="100000"/>
              </a:lnSpc>
              <a:spcBef>
                <a:spcPts val="0"/>
              </a:spcBef>
              <a:spcAft>
                <a:spcPts val="0"/>
              </a:spcAft>
              <a:buNone/>
              <a:defRPr sz="1600"/>
            </a:lvl4pPr>
            <a:lvl5pPr lvl="4" rtl="0" algn="ctr">
              <a:lnSpc>
                <a:spcPct val="100000"/>
              </a:lnSpc>
              <a:spcBef>
                <a:spcPts val="0"/>
              </a:spcBef>
              <a:spcAft>
                <a:spcPts val="0"/>
              </a:spcAft>
              <a:buNone/>
              <a:defRPr sz="1600"/>
            </a:lvl5pPr>
            <a:lvl6pPr lvl="5" rtl="0" algn="ctr">
              <a:lnSpc>
                <a:spcPct val="100000"/>
              </a:lnSpc>
              <a:spcBef>
                <a:spcPts val="0"/>
              </a:spcBef>
              <a:spcAft>
                <a:spcPts val="0"/>
              </a:spcAft>
              <a:buNone/>
              <a:defRPr sz="1600"/>
            </a:lvl6pPr>
            <a:lvl7pPr lvl="6" rtl="0" algn="ctr">
              <a:lnSpc>
                <a:spcPct val="100000"/>
              </a:lnSpc>
              <a:spcBef>
                <a:spcPts val="0"/>
              </a:spcBef>
              <a:spcAft>
                <a:spcPts val="0"/>
              </a:spcAft>
              <a:buNone/>
              <a:defRPr sz="1600"/>
            </a:lvl7pPr>
            <a:lvl8pPr lvl="7" rtl="0" algn="ctr">
              <a:lnSpc>
                <a:spcPct val="100000"/>
              </a:lnSpc>
              <a:spcBef>
                <a:spcPts val="0"/>
              </a:spcBef>
              <a:spcAft>
                <a:spcPts val="0"/>
              </a:spcAft>
              <a:buNone/>
              <a:defRPr sz="1600"/>
            </a:lvl8pPr>
            <a:lvl9pPr lvl="8" rtl="0" algn="ctr">
              <a:lnSpc>
                <a:spcPct val="100000"/>
              </a:lnSpc>
              <a:spcBef>
                <a:spcPts val="0"/>
              </a:spcBef>
              <a:spcAft>
                <a:spcPts val="0"/>
              </a:spcAft>
              <a:buNone/>
              <a:defRPr sz="1600"/>
            </a:lvl9pPr>
          </a:lstStyle>
          <a:p/>
        </p:txBody>
      </p:sp>
      <p:sp>
        <p:nvSpPr>
          <p:cNvPr id="151" name="Google Shape;151;p23"/>
          <p:cNvSpPr txBox="1"/>
          <p:nvPr>
            <p:ph idx="5" type="subTitle"/>
          </p:nvPr>
        </p:nvSpPr>
        <p:spPr>
          <a:xfrm>
            <a:off x="6165761" y="3714079"/>
            <a:ext cx="2259900" cy="527400"/>
          </a:xfrm>
          <a:prstGeom prst="rect">
            <a:avLst/>
          </a:prstGeom>
          <a:noFill/>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52" name="Google Shape;152;p23"/>
          <p:cNvSpPr txBox="1"/>
          <p:nvPr>
            <p:ph idx="6" type="subTitle"/>
          </p:nvPr>
        </p:nvSpPr>
        <p:spPr>
          <a:xfrm>
            <a:off x="6165761" y="4150799"/>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sz="1600"/>
            </a:lvl2pPr>
            <a:lvl3pPr lvl="2" rtl="0" algn="ctr">
              <a:lnSpc>
                <a:spcPct val="100000"/>
              </a:lnSpc>
              <a:spcBef>
                <a:spcPts val="0"/>
              </a:spcBef>
              <a:spcAft>
                <a:spcPts val="0"/>
              </a:spcAft>
              <a:buNone/>
              <a:defRPr sz="1600"/>
            </a:lvl3pPr>
            <a:lvl4pPr lvl="3" rtl="0" algn="ctr">
              <a:lnSpc>
                <a:spcPct val="100000"/>
              </a:lnSpc>
              <a:spcBef>
                <a:spcPts val="0"/>
              </a:spcBef>
              <a:spcAft>
                <a:spcPts val="0"/>
              </a:spcAft>
              <a:buNone/>
              <a:defRPr sz="1600"/>
            </a:lvl4pPr>
            <a:lvl5pPr lvl="4" rtl="0" algn="ctr">
              <a:lnSpc>
                <a:spcPct val="100000"/>
              </a:lnSpc>
              <a:spcBef>
                <a:spcPts val="0"/>
              </a:spcBef>
              <a:spcAft>
                <a:spcPts val="0"/>
              </a:spcAft>
              <a:buNone/>
              <a:defRPr sz="1600"/>
            </a:lvl5pPr>
            <a:lvl6pPr lvl="5" rtl="0" algn="ctr">
              <a:lnSpc>
                <a:spcPct val="100000"/>
              </a:lnSpc>
              <a:spcBef>
                <a:spcPts val="0"/>
              </a:spcBef>
              <a:spcAft>
                <a:spcPts val="0"/>
              </a:spcAft>
              <a:buNone/>
              <a:defRPr sz="1600"/>
            </a:lvl6pPr>
            <a:lvl7pPr lvl="6" rtl="0" algn="ctr">
              <a:lnSpc>
                <a:spcPct val="100000"/>
              </a:lnSpc>
              <a:spcBef>
                <a:spcPts val="0"/>
              </a:spcBef>
              <a:spcAft>
                <a:spcPts val="0"/>
              </a:spcAft>
              <a:buNone/>
              <a:defRPr sz="1600"/>
            </a:lvl7pPr>
            <a:lvl8pPr lvl="7" rtl="0" algn="ctr">
              <a:lnSpc>
                <a:spcPct val="100000"/>
              </a:lnSpc>
              <a:spcBef>
                <a:spcPts val="0"/>
              </a:spcBef>
              <a:spcAft>
                <a:spcPts val="0"/>
              </a:spcAft>
              <a:buNone/>
              <a:defRPr sz="1600"/>
            </a:lvl8pPr>
            <a:lvl9pPr lvl="8" rtl="0" algn="ctr">
              <a:lnSpc>
                <a:spcPct val="100000"/>
              </a:lnSpc>
              <a:spcBef>
                <a:spcPts val="0"/>
              </a:spcBef>
              <a:spcAft>
                <a:spcPts val="0"/>
              </a:spcAft>
              <a:buNone/>
              <a:defRPr sz="1600"/>
            </a:lvl9pPr>
          </a:lstStyle>
          <a:p/>
        </p:txBody>
      </p:sp>
      <p:sp>
        <p:nvSpPr>
          <p:cNvPr id="153" name="Google Shape;153;p23"/>
          <p:cNvSpPr txBox="1"/>
          <p:nvPr>
            <p:ph type="title"/>
          </p:nvPr>
        </p:nvSpPr>
        <p:spPr>
          <a:xfrm>
            <a:off x="720000" y="382125"/>
            <a:ext cx="38520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accent2"/>
              </a:buClr>
              <a:buSzPts val="2400"/>
              <a:buNone/>
              <a:defRPr>
                <a:solidFill>
                  <a:schemeClr val="accent2"/>
                </a:solidFill>
              </a:defRPr>
            </a:lvl1pPr>
            <a:lvl2pPr lvl="1" rtl="0" algn="ctr">
              <a:spcBef>
                <a:spcPts val="0"/>
              </a:spcBef>
              <a:spcAft>
                <a:spcPts val="0"/>
              </a:spcAft>
              <a:buClr>
                <a:schemeClr val="accent2"/>
              </a:buClr>
              <a:buSzPts val="2800"/>
              <a:buFont typeface="Krona One"/>
              <a:buNone/>
              <a:defRPr>
                <a:solidFill>
                  <a:schemeClr val="accent2"/>
                </a:solidFill>
                <a:latin typeface="Krona One"/>
                <a:ea typeface="Krona One"/>
                <a:cs typeface="Krona One"/>
                <a:sym typeface="Krona One"/>
              </a:defRPr>
            </a:lvl2pPr>
            <a:lvl3pPr lvl="2" rtl="0" algn="ctr">
              <a:spcBef>
                <a:spcPts val="0"/>
              </a:spcBef>
              <a:spcAft>
                <a:spcPts val="0"/>
              </a:spcAft>
              <a:buClr>
                <a:schemeClr val="accent2"/>
              </a:buClr>
              <a:buSzPts val="2800"/>
              <a:buFont typeface="Krona One"/>
              <a:buNone/>
              <a:defRPr>
                <a:solidFill>
                  <a:schemeClr val="accent2"/>
                </a:solidFill>
                <a:latin typeface="Krona One"/>
                <a:ea typeface="Krona One"/>
                <a:cs typeface="Krona One"/>
                <a:sym typeface="Krona One"/>
              </a:defRPr>
            </a:lvl3pPr>
            <a:lvl4pPr lvl="3" rtl="0" algn="ctr">
              <a:spcBef>
                <a:spcPts val="0"/>
              </a:spcBef>
              <a:spcAft>
                <a:spcPts val="0"/>
              </a:spcAft>
              <a:buClr>
                <a:schemeClr val="accent2"/>
              </a:buClr>
              <a:buSzPts val="2800"/>
              <a:buFont typeface="Krona One"/>
              <a:buNone/>
              <a:defRPr>
                <a:solidFill>
                  <a:schemeClr val="accent2"/>
                </a:solidFill>
                <a:latin typeface="Krona One"/>
                <a:ea typeface="Krona One"/>
                <a:cs typeface="Krona One"/>
                <a:sym typeface="Krona One"/>
              </a:defRPr>
            </a:lvl4pPr>
            <a:lvl5pPr lvl="4" rtl="0" algn="ctr">
              <a:spcBef>
                <a:spcPts val="0"/>
              </a:spcBef>
              <a:spcAft>
                <a:spcPts val="0"/>
              </a:spcAft>
              <a:buClr>
                <a:schemeClr val="accent2"/>
              </a:buClr>
              <a:buSzPts val="2800"/>
              <a:buFont typeface="Krona One"/>
              <a:buNone/>
              <a:defRPr>
                <a:solidFill>
                  <a:schemeClr val="accent2"/>
                </a:solidFill>
                <a:latin typeface="Krona One"/>
                <a:ea typeface="Krona One"/>
                <a:cs typeface="Krona One"/>
                <a:sym typeface="Krona One"/>
              </a:defRPr>
            </a:lvl5pPr>
            <a:lvl6pPr lvl="5" rtl="0" algn="ctr">
              <a:spcBef>
                <a:spcPts val="0"/>
              </a:spcBef>
              <a:spcAft>
                <a:spcPts val="0"/>
              </a:spcAft>
              <a:buClr>
                <a:schemeClr val="accent2"/>
              </a:buClr>
              <a:buSzPts val="2800"/>
              <a:buFont typeface="Krona One"/>
              <a:buNone/>
              <a:defRPr>
                <a:solidFill>
                  <a:schemeClr val="accent2"/>
                </a:solidFill>
                <a:latin typeface="Krona One"/>
                <a:ea typeface="Krona One"/>
                <a:cs typeface="Krona One"/>
                <a:sym typeface="Krona One"/>
              </a:defRPr>
            </a:lvl6pPr>
            <a:lvl7pPr lvl="6" rtl="0" algn="ctr">
              <a:spcBef>
                <a:spcPts val="0"/>
              </a:spcBef>
              <a:spcAft>
                <a:spcPts val="0"/>
              </a:spcAft>
              <a:buClr>
                <a:schemeClr val="accent2"/>
              </a:buClr>
              <a:buSzPts val="2800"/>
              <a:buFont typeface="Krona One"/>
              <a:buNone/>
              <a:defRPr>
                <a:solidFill>
                  <a:schemeClr val="accent2"/>
                </a:solidFill>
                <a:latin typeface="Krona One"/>
                <a:ea typeface="Krona One"/>
                <a:cs typeface="Krona One"/>
                <a:sym typeface="Krona One"/>
              </a:defRPr>
            </a:lvl7pPr>
            <a:lvl8pPr lvl="7" rtl="0" algn="ctr">
              <a:spcBef>
                <a:spcPts val="0"/>
              </a:spcBef>
              <a:spcAft>
                <a:spcPts val="0"/>
              </a:spcAft>
              <a:buClr>
                <a:schemeClr val="accent2"/>
              </a:buClr>
              <a:buSzPts val="2800"/>
              <a:buFont typeface="Krona One"/>
              <a:buNone/>
              <a:defRPr>
                <a:solidFill>
                  <a:schemeClr val="accent2"/>
                </a:solidFill>
                <a:latin typeface="Krona One"/>
                <a:ea typeface="Krona One"/>
                <a:cs typeface="Krona One"/>
                <a:sym typeface="Krona One"/>
              </a:defRPr>
            </a:lvl8pPr>
            <a:lvl9pPr lvl="8" rtl="0" algn="ctr">
              <a:spcBef>
                <a:spcPts val="0"/>
              </a:spcBef>
              <a:spcAft>
                <a:spcPts val="0"/>
              </a:spcAft>
              <a:buClr>
                <a:schemeClr val="accent2"/>
              </a:buClr>
              <a:buSzPts val="2800"/>
              <a:buFont typeface="Krona One"/>
              <a:buNone/>
              <a:defRPr>
                <a:solidFill>
                  <a:schemeClr val="accent2"/>
                </a:solidFill>
                <a:latin typeface="Krona One"/>
                <a:ea typeface="Krona One"/>
                <a:cs typeface="Krona One"/>
                <a:sym typeface="Krona One"/>
              </a:defRPr>
            </a:lvl9pPr>
          </a:lstStyle>
          <a:p/>
        </p:txBody>
      </p:sp>
      <p:sp>
        <p:nvSpPr>
          <p:cNvPr id="154" name="Google Shape;154;p23"/>
          <p:cNvSpPr txBox="1"/>
          <p:nvPr>
            <p:ph idx="7" type="subTitle"/>
          </p:nvPr>
        </p:nvSpPr>
        <p:spPr>
          <a:xfrm>
            <a:off x="1102500" y="2003244"/>
            <a:ext cx="2259900" cy="527400"/>
          </a:xfrm>
          <a:prstGeom prst="rect">
            <a:avLst/>
          </a:prstGeom>
          <a:noFill/>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55" name="Google Shape;155;p23"/>
          <p:cNvSpPr txBox="1"/>
          <p:nvPr>
            <p:ph idx="8" type="subTitle"/>
          </p:nvPr>
        </p:nvSpPr>
        <p:spPr>
          <a:xfrm>
            <a:off x="1102500" y="2439963"/>
            <a:ext cx="2259900" cy="527400"/>
          </a:xfrm>
          <a:prstGeom prst="rect">
            <a:avLst/>
          </a:prstGeom>
          <a:noFill/>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sz="1600"/>
            </a:lvl2pPr>
            <a:lvl3pPr lvl="2" rtl="0" algn="ctr">
              <a:lnSpc>
                <a:spcPct val="100000"/>
              </a:lnSpc>
              <a:spcBef>
                <a:spcPts val="0"/>
              </a:spcBef>
              <a:spcAft>
                <a:spcPts val="0"/>
              </a:spcAft>
              <a:buNone/>
              <a:defRPr sz="1600"/>
            </a:lvl3pPr>
            <a:lvl4pPr lvl="3" rtl="0" algn="ctr">
              <a:lnSpc>
                <a:spcPct val="100000"/>
              </a:lnSpc>
              <a:spcBef>
                <a:spcPts val="0"/>
              </a:spcBef>
              <a:spcAft>
                <a:spcPts val="0"/>
              </a:spcAft>
              <a:buNone/>
              <a:defRPr sz="1600"/>
            </a:lvl4pPr>
            <a:lvl5pPr lvl="4" rtl="0" algn="ctr">
              <a:lnSpc>
                <a:spcPct val="100000"/>
              </a:lnSpc>
              <a:spcBef>
                <a:spcPts val="0"/>
              </a:spcBef>
              <a:spcAft>
                <a:spcPts val="0"/>
              </a:spcAft>
              <a:buNone/>
              <a:defRPr sz="1600"/>
            </a:lvl5pPr>
            <a:lvl6pPr lvl="5" rtl="0" algn="ctr">
              <a:lnSpc>
                <a:spcPct val="100000"/>
              </a:lnSpc>
              <a:spcBef>
                <a:spcPts val="0"/>
              </a:spcBef>
              <a:spcAft>
                <a:spcPts val="0"/>
              </a:spcAft>
              <a:buNone/>
              <a:defRPr sz="1600"/>
            </a:lvl6pPr>
            <a:lvl7pPr lvl="6" rtl="0" algn="ctr">
              <a:lnSpc>
                <a:spcPct val="100000"/>
              </a:lnSpc>
              <a:spcBef>
                <a:spcPts val="0"/>
              </a:spcBef>
              <a:spcAft>
                <a:spcPts val="0"/>
              </a:spcAft>
              <a:buNone/>
              <a:defRPr sz="1600"/>
            </a:lvl7pPr>
            <a:lvl8pPr lvl="7" rtl="0" algn="ctr">
              <a:lnSpc>
                <a:spcPct val="100000"/>
              </a:lnSpc>
              <a:spcBef>
                <a:spcPts val="0"/>
              </a:spcBef>
              <a:spcAft>
                <a:spcPts val="0"/>
              </a:spcAft>
              <a:buNone/>
              <a:defRPr sz="1600"/>
            </a:lvl8pPr>
            <a:lvl9pPr lvl="8" rtl="0" algn="ctr">
              <a:lnSpc>
                <a:spcPct val="100000"/>
              </a:lnSpc>
              <a:spcBef>
                <a:spcPts val="0"/>
              </a:spcBef>
              <a:spcAft>
                <a:spcPts val="0"/>
              </a:spcAft>
              <a:buNone/>
              <a:defRPr sz="1600"/>
            </a:lvl9pPr>
          </a:lstStyle>
          <a:p/>
        </p:txBody>
      </p:sp>
      <p:sp>
        <p:nvSpPr>
          <p:cNvPr id="156" name="Google Shape;156;p23"/>
          <p:cNvSpPr txBox="1"/>
          <p:nvPr>
            <p:ph idx="9" type="subTitle"/>
          </p:nvPr>
        </p:nvSpPr>
        <p:spPr>
          <a:xfrm>
            <a:off x="3634131" y="2003244"/>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57" name="Google Shape;157;p23"/>
          <p:cNvSpPr txBox="1"/>
          <p:nvPr>
            <p:ph idx="13" type="subTitle"/>
          </p:nvPr>
        </p:nvSpPr>
        <p:spPr>
          <a:xfrm>
            <a:off x="3634131" y="2439963"/>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sz="1600"/>
            </a:lvl2pPr>
            <a:lvl3pPr lvl="2" rtl="0" algn="ctr">
              <a:lnSpc>
                <a:spcPct val="100000"/>
              </a:lnSpc>
              <a:spcBef>
                <a:spcPts val="0"/>
              </a:spcBef>
              <a:spcAft>
                <a:spcPts val="0"/>
              </a:spcAft>
              <a:buNone/>
              <a:defRPr sz="1600"/>
            </a:lvl3pPr>
            <a:lvl4pPr lvl="3" rtl="0" algn="ctr">
              <a:lnSpc>
                <a:spcPct val="100000"/>
              </a:lnSpc>
              <a:spcBef>
                <a:spcPts val="0"/>
              </a:spcBef>
              <a:spcAft>
                <a:spcPts val="0"/>
              </a:spcAft>
              <a:buNone/>
              <a:defRPr sz="1600"/>
            </a:lvl4pPr>
            <a:lvl5pPr lvl="4" rtl="0" algn="ctr">
              <a:lnSpc>
                <a:spcPct val="100000"/>
              </a:lnSpc>
              <a:spcBef>
                <a:spcPts val="0"/>
              </a:spcBef>
              <a:spcAft>
                <a:spcPts val="0"/>
              </a:spcAft>
              <a:buNone/>
              <a:defRPr sz="1600"/>
            </a:lvl5pPr>
            <a:lvl6pPr lvl="5" rtl="0" algn="ctr">
              <a:lnSpc>
                <a:spcPct val="100000"/>
              </a:lnSpc>
              <a:spcBef>
                <a:spcPts val="0"/>
              </a:spcBef>
              <a:spcAft>
                <a:spcPts val="0"/>
              </a:spcAft>
              <a:buNone/>
              <a:defRPr sz="1600"/>
            </a:lvl6pPr>
            <a:lvl7pPr lvl="6" rtl="0" algn="ctr">
              <a:lnSpc>
                <a:spcPct val="100000"/>
              </a:lnSpc>
              <a:spcBef>
                <a:spcPts val="0"/>
              </a:spcBef>
              <a:spcAft>
                <a:spcPts val="0"/>
              </a:spcAft>
              <a:buNone/>
              <a:defRPr sz="1600"/>
            </a:lvl7pPr>
            <a:lvl8pPr lvl="7" rtl="0" algn="ctr">
              <a:lnSpc>
                <a:spcPct val="100000"/>
              </a:lnSpc>
              <a:spcBef>
                <a:spcPts val="0"/>
              </a:spcBef>
              <a:spcAft>
                <a:spcPts val="0"/>
              </a:spcAft>
              <a:buNone/>
              <a:defRPr sz="1600"/>
            </a:lvl8pPr>
            <a:lvl9pPr lvl="8" rtl="0" algn="ctr">
              <a:lnSpc>
                <a:spcPct val="100000"/>
              </a:lnSpc>
              <a:spcBef>
                <a:spcPts val="0"/>
              </a:spcBef>
              <a:spcAft>
                <a:spcPts val="0"/>
              </a:spcAft>
              <a:buNone/>
              <a:defRPr sz="1600"/>
            </a:lvl9pPr>
          </a:lstStyle>
          <a:p/>
        </p:txBody>
      </p:sp>
      <p:sp>
        <p:nvSpPr>
          <p:cNvPr id="158" name="Google Shape;158;p23"/>
          <p:cNvSpPr txBox="1"/>
          <p:nvPr>
            <p:ph idx="14" type="subTitle"/>
          </p:nvPr>
        </p:nvSpPr>
        <p:spPr>
          <a:xfrm>
            <a:off x="6165761" y="2003244"/>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2000">
                <a:latin typeface="Libre Franklin Black"/>
                <a:ea typeface="Libre Franklin Black"/>
                <a:cs typeface="Libre Franklin Black"/>
                <a:sym typeface="Libre Franklin Black"/>
              </a:defRPr>
            </a:lvl1pPr>
            <a:lvl2pPr lvl="1" rtl="0" algn="ctr">
              <a:lnSpc>
                <a:spcPct val="100000"/>
              </a:lnSpc>
              <a:spcBef>
                <a:spcPts val="0"/>
              </a:spcBef>
              <a:spcAft>
                <a:spcPts val="0"/>
              </a:spcAft>
              <a:buNone/>
              <a:defRPr sz="2000">
                <a:latin typeface="Libre Franklin Black"/>
                <a:ea typeface="Libre Franklin Black"/>
                <a:cs typeface="Libre Franklin Black"/>
                <a:sym typeface="Libre Franklin Black"/>
              </a:defRPr>
            </a:lvl2pPr>
            <a:lvl3pPr lvl="2" rtl="0" algn="ctr">
              <a:lnSpc>
                <a:spcPct val="100000"/>
              </a:lnSpc>
              <a:spcBef>
                <a:spcPts val="0"/>
              </a:spcBef>
              <a:spcAft>
                <a:spcPts val="0"/>
              </a:spcAft>
              <a:buNone/>
              <a:defRPr sz="2000">
                <a:latin typeface="Libre Franklin Black"/>
                <a:ea typeface="Libre Franklin Black"/>
                <a:cs typeface="Libre Franklin Black"/>
                <a:sym typeface="Libre Franklin Black"/>
              </a:defRPr>
            </a:lvl3pPr>
            <a:lvl4pPr lvl="3" rtl="0" algn="ctr">
              <a:lnSpc>
                <a:spcPct val="100000"/>
              </a:lnSpc>
              <a:spcBef>
                <a:spcPts val="0"/>
              </a:spcBef>
              <a:spcAft>
                <a:spcPts val="0"/>
              </a:spcAft>
              <a:buNone/>
              <a:defRPr sz="2000">
                <a:latin typeface="Libre Franklin Black"/>
                <a:ea typeface="Libre Franklin Black"/>
                <a:cs typeface="Libre Franklin Black"/>
                <a:sym typeface="Libre Franklin Black"/>
              </a:defRPr>
            </a:lvl4pPr>
            <a:lvl5pPr lvl="4" rtl="0" algn="ctr">
              <a:lnSpc>
                <a:spcPct val="100000"/>
              </a:lnSpc>
              <a:spcBef>
                <a:spcPts val="0"/>
              </a:spcBef>
              <a:spcAft>
                <a:spcPts val="0"/>
              </a:spcAft>
              <a:buNone/>
              <a:defRPr sz="2000">
                <a:latin typeface="Libre Franklin Black"/>
                <a:ea typeface="Libre Franklin Black"/>
                <a:cs typeface="Libre Franklin Black"/>
                <a:sym typeface="Libre Franklin Black"/>
              </a:defRPr>
            </a:lvl5pPr>
            <a:lvl6pPr lvl="5" rtl="0" algn="ctr">
              <a:lnSpc>
                <a:spcPct val="100000"/>
              </a:lnSpc>
              <a:spcBef>
                <a:spcPts val="0"/>
              </a:spcBef>
              <a:spcAft>
                <a:spcPts val="0"/>
              </a:spcAft>
              <a:buNone/>
              <a:defRPr sz="2000">
                <a:latin typeface="Libre Franklin Black"/>
                <a:ea typeface="Libre Franklin Black"/>
                <a:cs typeface="Libre Franklin Black"/>
                <a:sym typeface="Libre Franklin Black"/>
              </a:defRPr>
            </a:lvl6pPr>
            <a:lvl7pPr lvl="6" rtl="0" algn="ctr">
              <a:lnSpc>
                <a:spcPct val="100000"/>
              </a:lnSpc>
              <a:spcBef>
                <a:spcPts val="0"/>
              </a:spcBef>
              <a:spcAft>
                <a:spcPts val="0"/>
              </a:spcAft>
              <a:buNone/>
              <a:defRPr sz="2000">
                <a:latin typeface="Libre Franklin Black"/>
                <a:ea typeface="Libre Franklin Black"/>
                <a:cs typeface="Libre Franklin Black"/>
                <a:sym typeface="Libre Franklin Black"/>
              </a:defRPr>
            </a:lvl7pPr>
            <a:lvl8pPr lvl="7" rtl="0" algn="ctr">
              <a:lnSpc>
                <a:spcPct val="100000"/>
              </a:lnSpc>
              <a:spcBef>
                <a:spcPts val="0"/>
              </a:spcBef>
              <a:spcAft>
                <a:spcPts val="0"/>
              </a:spcAft>
              <a:buNone/>
              <a:defRPr sz="2000">
                <a:latin typeface="Libre Franklin Black"/>
                <a:ea typeface="Libre Franklin Black"/>
                <a:cs typeface="Libre Franklin Black"/>
                <a:sym typeface="Libre Franklin Black"/>
              </a:defRPr>
            </a:lvl8pPr>
            <a:lvl9pPr lvl="8" rtl="0" algn="ctr">
              <a:lnSpc>
                <a:spcPct val="100000"/>
              </a:lnSpc>
              <a:spcBef>
                <a:spcPts val="0"/>
              </a:spcBef>
              <a:spcAft>
                <a:spcPts val="0"/>
              </a:spcAft>
              <a:buNone/>
              <a:defRPr sz="2000">
                <a:latin typeface="Libre Franklin Black"/>
                <a:ea typeface="Libre Franklin Black"/>
                <a:cs typeface="Libre Franklin Black"/>
                <a:sym typeface="Libre Franklin Black"/>
              </a:defRPr>
            </a:lvl9pPr>
          </a:lstStyle>
          <a:p/>
        </p:txBody>
      </p:sp>
      <p:sp>
        <p:nvSpPr>
          <p:cNvPr id="159" name="Google Shape;159;p23"/>
          <p:cNvSpPr txBox="1"/>
          <p:nvPr>
            <p:ph idx="15" type="subTitle"/>
          </p:nvPr>
        </p:nvSpPr>
        <p:spPr>
          <a:xfrm>
            <a:off x="6165761" y="2439963"/>
            <a:ext cx="2259900" cy="527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lnSpc>
                <a:spcPct val="100000"/>
              </a:lnSpc>
              <a:spcBef>
                <a:spcPts val="0"/>
              </a:spcBef>
              <a:spcAft>
                <a:spcPts val="0"/>
              </a:spcAft>
              <a:buNone/>
              <a:defRPr sz="1600"/>
            </a:lvl2pPr>
            <a:lvl3pPr lvl="2" rtl="0" algn="ctr">
              <a:lnSpc>
                <a:spcPct val="100000"/>
              </a:lnSpc>
              <a:spcBef>
                <a:spcPts val="0"/>
              </a:spcBef>
              <a:spcAft>
                <a:spcPts val="0"/>
              </a:spcAft>
              <a:buNone/>
              <a:defRPr sz="1600"/>
            </a:lvl3pPr>
            <a:lvl4pPr lvl="3" rtl="0" algn="ctr">
              <a:lnSpc>
                <a:spcPct val="100000"/>
              </a:lnSpc>
              <a:spcBef>
                <a:spcPts val="0"/>
              </a:spcBef>
              <a:spcAft>
                <a:spcPts val="0"/>
              </a:spcAft>
              <a:buNone/>
              <a:defRPr sz="1600"/>
            </a:lvl4pPr>
            <a:lvl5pPr lvl="4" rtl="0" algn="ctr">
              <a:lnSpc>
                <a:spcPct val="100000"/>
              </a:lnSpc>
              <a:spcBef>
                <a:spcPts val="0"/>
              </a:spcBef>
              <a:spcAft>
                <a:spcPts val="0"/>
              </a:spcAft>
              <a:buNone/>
              <a:defRPr sz="1600"/>
            </a:lvl5pPr>
            <a:lvl6pPr lvl="5" rtl="0" algn="ctr">
              <a:lnSpc>
                <a:spcPct val="100000"/>
              </a:lnSpc>
              <a:spcBef>
                <a:spcPts val="0"/>
              </a:spcBef>
              <a:spcAft>
                <a:spcPts val="0"/>
              </a:spcAft>
              <a:buNone/>
              <a:defRPr sz="1600"/>
            </a:lvl6pPr>
            <a:lvl7pPr lvl="6" rtl="0" algn="ctr">
              <a:lnSpc>
                <a:spcPct val="100000"/>
              </a:lnSpc>
              <a:spcBef>
                <a:spcPts val="0"/>
              </a:spcBef>
              <a:spcAft>
                <a:spcPts val="0"/>
              </a:spcAft>
              <a:buNone/>
              <a:defRPr sz="1600"/>
            </a:lvl7pPr>
            <a:lvl8pPr lvl="7" rtl="0" algn="ctr">
              <a:lnSpc>
                <a:spcPct val="100000"/>
              </a:lnSpc>
              <a:spcBef>
                <a:spcPts val="0"/>
              </a:spcBef>
              <a:spcAft>
                <a:spcPts val="0"/>
              </a:spcAft>
              <a:buNone/>
              <a:defRPr sz="1600"/>
            </a:lvl8pPr>
            <a:lvl9pPr lvl="8" rtl="0" algn="ctr">
              <a:lnSpc>
                <a:spcPct val="100000"/>
              </a:lnSpc>
              <a:spcBef>
                <a:spcPts val="0"/>
              </a:spcBef>
              <a:spcAft>
                <a:spcPts val="0"/>
              </a:spcAft>
              <a:buNone/>
              <a:defRPr sz="1600"/>
            </a:lvl9pPr>
          </a:lstStyle>
          <a:p/>
        </p:txBody>
      </p:sp>
      <p:sp>
        <p:nvSpPr>
          <p:cNvPr id="160" name="Google Shape;160;p23"/>
          <p:cNvSpPr txBox="1"/>
          <p:nvPr>
            <p:ph hasCustomPrompt="1" idx="16" type="title"/>
          </p:nvPr>
        </p:nvSpPr>
        <p:spPr>
          <a:xfrm>
            <a:off x="2017200" y="3154243"/>
            <a:ext cx="4305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61" name="Google Shape;161;p23"/>
          <p:cNvSpPr txBox="1"/>
          <p:nvPr>
            <p:ph hasCustomPrompt="1" idx="17" type="title"/>
          </p:nvPr>
        </p:nvSpPr>
        <p:spPr>
          <a:xfrm>
            <a:off x="4548831" y="3154243"/>
            <a:ext cx="4305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62" name="Google Shape;162;p23"/>
          <p:cNvSpPr txBox="1"/>
          <p:nvPr>
            <p:ph hasCustomPrompt="1" idx="18" type="title"/>
          </p:nvPr>
        </p:nvSpPr>
        <p:spPr>
          <a:xfrm>
            <a:off x="2017200" y="1440918"/>
            <a:ext cx="4305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63" name="Google Shape;163;p23"/>
          <p:cNvSpPr txBox="1"/>
          <p:nvPr>
            <p:ph hasCustomPrompt="1" idx="19" type="title"/>
          </p:nvPr>
        </p:nvSpPr>
        <p:spPr>
          <a:xfrm>
            <a:off x="4548831" y="1440918"/>
            <a:ext cx="4305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64" name="Google Shape;164;p23"/>
          <p:cNvSpPr txBox="1"/>
          <p:nvPr>
            <p:ph hasCustomPrompt="1" idx="20" type="title"/>
          </p:nvPr>
        </p:nvSpPr>
        <p:spPr>
          <a:xfrm>
            <a:off x="7080461" y="1440918"/>
            <a:ext cx="4305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65" name="Google Shape;165;p23"/>
          <p:cNvSpPr txBox="1"/>
          <p:nvPr>
            <p:ph hasCustomPrompt="1" idx="21" type="title"/>
          </p:nvPr>
        </p:nvSpPr>
        <p:spPr>
          <a:xfrm>
            <a:off x="7080461" y="3154243"/>
            <a:ext cx="4305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pic>
        <p:nvPicPr>
          <p:cNvPr id="166" name="Google Shape;166;p23"/>
          <p:cNvPicPr preferRelativeResize="0"/>
          <p:nvPr/>
        </p:nvPicPr>
        <p:blipFill rotWithShape="1">
          <a:blip r:embed="rId2">
            <a:alphaModFix/>
          </a:blip>
          <a:srcRect b="0" l="41226" r="57517" t="0"/>
          <a:stretch/>
        </p:blipFill>
        <p:spPr>
          <a:xfrm>
            <a:off x="831175" y="1455525"/>
            <a:ext cx="70499" cy="3157726"/>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n columns">
  <p:cSld name="CUSTOM_30_1">
    <p:spTree>
      <p:nvGrpSpPr>
        <p:cNvPr id="167" name="Shape 167"/>
        <p:cNvGrpSpPr/>
        <p:nvPr/>
      </p:nvGrpSpPr>
      <p:grpSpPr>
        <a:xfrm>
          <a:off x="0" y="0"/>
          <a:ext cx="0" cy="0"/>
          <a:chOff x="0" y="0"/>
          <a:chExt cx="0" cy="0"/>
        </a:xfrm>
      </p:grpSpPr>
      <p:sp>
        <p:nvSpPr>
          <p:cNvPr id="168" name="Google Shape;168;p24"/>
          <p:cNvSpPr txBox="1"/>
          <p:nvPr>
            <p:ph type="title"/>
          </p:nvPr>
        </p:nvSpPr>
        <p:spPr>
          <a:xfrm>
            <a:off x="720000" y="382125"/>
            <a:ext cx="38520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lt2"/>
              </a:buClr>
              <a:buSzPts val="3200"/>
              <a:buFont typeface="Fredoka One"/>
              <a:buNone/>
              <a:defRPr>
                <a:solidFill>
                  <a:schemeClr val="lt2"/>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sp>
        <p:nvSpPr>
          <p:cNvPr id="169" name="Google Shape;169;p24"/>
          <p:cNvSpPr txBox="1"/>
          <p:nvPr>
            <p:ph hasCustomPrompt="1" idx="2" type="title"/>
          </p:nvPr>
        </p:nvSpPr>
        <p:spPr>
          <a:xfrm>
            <a:off x="1135025" y="2752430"/>
            <a:ext cx="615300" cy="559800"/>
          </a:xfrm>
          <a:prstGeom prst="rect">
            <a:avLst/>
          </a:prstGeom>
          <a:noFill/>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0" name="Google Shape;170;p24"/>
          <p:cNvSpPr txBox="1"/>
          <p:nvPr>
            <p:ph hasCustomPrompt="1" idx="3" type="title"/>
          </p:nvPr>
        </p:nvSpPr>
        <p:spPr>
          <a:xfrm>
            <a:off x="1135025" y="3407519"/>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1" name="Google Shape;171;p24"/>
          <p:cNvSpPr txBox="1"/>
          <p:nvPr>
            <p:ph hasCustomPrompt="1" idx="4" type="title"/>
          </p:nvPr>
        </p:nvSpPr>
        <p:spPr>
          <a:xfrm>
            <a:off x="1135025" y="4062603"/>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2" name="Google Shape;172;p24"/>
          <p:cNvSpPr txBox="1"/>
          <p:nvPr>
            <p:ph hasCustomPrompt="1" idx="5" type="title"/>
          </p:nvPr>
        </p:nvSpPr>
        <p:spPr>
          <a:xfrm>
            <a:off x="1135025" y="1442250"/>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3" name="Google Shape;173;p24"/>
          <p:cNvSpPr txBox="1"/>
          <p:nvPr>
            <p:ph hasCustomPrompt="1" idx="6" type="title"/>
          </p:nvPr>
        </p:nvSpPr>
        <p:spPr>
          <a:xfrm>
            <a:off x="1135025" y="2097340"/>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4" name="Google Shape;174;p24"/>
          <p:cNvSpPr txBox="1"/>
          <p:nvPr>
            <p:ph hasCustomPrompt="1" idx="7" type="title"/>
          </p:nvPr>
        </p:nvSpPr>
        <p:spPr>
          <a:xfrm>
            <a:off x="4885374" y="2752405"/>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5" name="Google Shape;175;p24"/>
          <p:cNvSpPr txBox="1"/>
          <p:nvPr>
            <p:ph hasCustomPrompt="1" idx="8" type="title"/>
          </p:nvPr>
        </p:nvSpPr>
        <p:spPr>
          <a:xfrm>
            <a:off x="4885374" y="3407494"/>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6" name="Google Shape;176;p24"/>
          <p:cNvSpPr txBox="1"/>
          <p:nvPr>
            <p:ph hasCustomPrompt="1" idx="9" type="title"/>
          </p:nvPr>
        </p:nvSpPr>
        <p:spPr>
          <a:xfrm>
            <a:off x="4885374" y="4062578"/>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7" name="Google Shape;177;p24"/>
          <p:cNvSpPr txBox="1"/>
          <p:nvPr>
            <p:ph hasCustomPrompt="1" idx="13" type="title"/>
          </p:nvPr>
        </p:nvSpPr>
        <p:spPr>
          <a:xfrm>
            <a:off x="4885374" y="1442225"/>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8" name="Google Shape;178;p24"/>
          <p:cNvSpPr txBox="1"/>
          <p:nvPr>
            <p:ph hasCustomPrompt="1" idx="14" type="title"/>
          </p:nvPr>
        </p:nvSpPr>
        <p:spPr>
          <a:xfrm>
            <a:off x="4885374" y="2097315"/>
            <a:ext cx="615300" cy="559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dk1"/>
              </a:buClr>
              <a:buSzPts val="2400"/>
              <a:buNone/>
              <a:defRPr>
                <a:solidFill>
                  <a:schemeClr val="lt1"/>
                </a:solidFill>
              </a:defRPr>
            </a:lvl1pPr>
            <a:lvl2pPr lvl="1" rtl="0" algn="ctr">
              <a:lnSpc>
                <a:spcPct val="100000"/>
              </a:lnSpc>
              <a:spcBef>
                <a:spcPts val="0"/>
              </a:spcBef>
              <a:spcAft>
                <a:spcPts val="0"/>
              </a:spcAft>
              <a:buClr>
                <a:schemeClr val="dk1"/>
              </a:buClr>
              <a:buSzPts val="3200"/>
              <a:buNone/>
              <a:defRPr sz="3200">
                <a:solidFill>
                  <a:schemeClr val="dk1"/>
                </a:solidFill>
              </a:defRPr>
            </a:lvl2pPr>
            <a:lvl3pPr lvl="2" rtl="0" algn="ctr">
              <a:lnSpc>
                <a:spcPct val="100000"/>
              </a:lnSpc>
              <a:spcBef>
                <a:spcPts val="0"/>
              </a:spcBef>
              <a:spcAft>
                <a:spcPts val="0"/>
              </a:spcAft>
              <a:buClr>
                <a:schemeClr val="dk1"/>
              </a:buClr>
              <a:buSzPts val="3200"/>
              <a:buNone/>
              <a:defRPr sz="3200">
                <a:solidFill>
                  <a:schemeClr val="dk1"/>
                </a:solidFill>
              </a:defRPr>
            </a:lvl3pPr>
            <a:lvl4pPr lvl="3" rtl="0" algn="ctr">
              <a:lnSpc>
                <a:spcPct val="100000"/>
              </a:lnSpc>
              <a:spcBef>
                <a:spcPts val="0"/>
              </a:spcBef>
              <a:spcAft>
                <a:spcPts val="0"/>
              </a:spcAft>
              <a:buClr>
                <a:schemeClr val="dk1"/>
              </a:buClr>
              <a:buSzPts val="3200"/>
              <a:buNone/>
              <a:defRPr sz="3200">
                <a:solidFill>
                  <a:schemeClr val="dk1"/>
                </a:solidFill>
              </a:defRPr>
            </a:lvl4pPr>
            <a:lvl5pPr lvl="4" rtl="0" algn="ctr">
              <a:lnSpc>
                <a:spcPct val="100000"/>
              </a:lnSpc>
              <a:spcBef>
                <a:spcPts val="0"/>
              </a:spcBef>
              <a:spcAft>
                <a:spcPts val="0"/>
              </a:spcAft>
              <a:buClr>
                <a:schemeClr val="dk1"/>
              </a:buClr>
              <a:buSzPts val="3200"/>
              <a:buNone/>
              <a:defRPr sz="3200">
                <a:solidFill>
                  <a:schemeClr val="dk1"/>
                </a:solidFill>
              </a:defRPr>
            </a:lvl5pPr>
            <a:lvl6pPr lvl="5" rtl="0" algn="ctr">
              <a:lnSpc>
                <a:spcPct val="100000"/>
              </a:lnSpc>
              <a:spcBef>
                <a:spcPts val="0"/>
              </a:spcBef>
              <a:spcAft>
                <a:spcPts val="0"/>
              </a:spcAft>
              <a:buClr>
                <a:schemeClr val="dk1"/>
              </a:buClr>
              <a:buSzPts val="3200"/>
              <a:buNone/>
              <a:defRPr sz="3200">
                <a:solidFill>
                  <a:schemeClr val="dk1"/>
                </a:solidFill>
              </a:defRPr>
            </a:lvl6pPr>
            <a:lvl7pPr lvl="6" rtl="0" algn="ctr">
              <a:lnSpc>
                <a:spcPct val="100000"/>
              </a:lnSpc>
              <a:spcBef>
                <a:spcPts val="0"/>
              </a:spcBef>
              <a:spcAft>
                <a:spcPts val="0"/>
              </a:spcAft>
              <a:buClr>
                <a:schemeClr val="dk1"/>
              </a:buClr>
              <a:buSzPts val="3200"/>
              <a:buNone/>
              <a:defRPr sz="3200">
                <a:solidFill>
                  <a:schemeClr val="dk1"/>
                </a:solidFill>
              </a:defRPr>
            </a:lvl7pPr>
            <a:lvl8pPr lvl="7" rtl="0" algn="ctr">
              <a:lnSpc>
                <a:spcPct val="100000"/>
              </a:lnSpc>
              <a:spcBef>
                <a:spcPts val="0"/>
              </a:spcBef>
              <a:spcAft>
                <a:spcPts val="0"/>
              </a:spcAft>
              <a:buClr>
                <a:schemeClr val="dk1"/>
              </a:buClr>
              <a:buSzPts val="3200"/>
              <a:buNone/>
              <a:defRPr sz="3200">
                <a:solidFill>
                  <a:schemeClr val="dk1"/>
                </a:solidFill>
              </a:defRPr>
            </a:lvl8pPr>
            <a:lvl9pPr lvl="8" rtl="0" algn="ctr">
              <a:lnSpc>
                <a:spcPct val="100000"/>
              </a:lnSpc>
              <a:spcBef>
                <a:spcPts val="0"/>
              </a:spcBef>
              <a:spcAft>
                <a:spcPts val="0"/>
              </a:spcAft>
              <a:buClr>
                <a:schemeClr val="dk1"/>
              </a:buClr>
              <a:buSzPts val="3200"/>
              <a:buNone/>
              <a:defRPr sz="3200">
                <a:solidFill>
                  <a:schemeClr val="dk1"/>
                </a:solidFill>
              </a:defRPr>
            </a:lvl9pPr>
          </a:lstStyle>
          <a:p>
            <a:r>
              <a:t>xx%</a:t>
            </a:r>
          </a:p>
        </p:txBody>
      </p:sp>
      <p:sp>
        <p:nvSpPr>
          <p:cNvPr id="179" name="Google Shape;179;p24"/>
          <p:cNvSpPr txBox="1"/>
          <p:nvPr>
            <p:ph idx="1" type="subTitle"/>
          </p:nvPr>
        </p:nvSpPr>
        <p:spPr>
          <a:xfrm>
            <a:off x="5690374" y="2114038"/>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0" name="Google Shape;180;p24"/>
          <p:cNvSpPr txBox="1"/>
          <p:nvPr>
            <p:ph idx="15" type="subTitle"/>
          </p:nvPr>
        </p:nvSpPr>
        <p:spPr>
          <a:xfrm>
            <a:off x="5690374" y="1458425"/>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1" name="Google Shape;181;p24"/>
          <p:cNvSpPr txBox="1"/>
          <p:nvPr>
            <p:ph idx="16" type="subTitle"/>
          </p:nvPr>
        </p:nvSpPr>
        <p:spPr>
          <a:xfrm>
            <a:off x="5690374" y="4080875"/>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2" name="Google Shape;182;p24"/>
          <p:cNvSpPr txBox="1"/>
          <p:nvPr>
            <p:ph idx="17" type="subTitle"/>
          </p:nvPr>
        </p:nvSpPr>
        <p:spPr>
          <a:xfrm>
            <a:off x="1940074" y="1458425"/>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3" name="Google Shape;183;p24"/>
          <p:cNvSpPr txBox="1"/>
          <p:nvPr>
            <p:ph idx="18" type="subTitle"/>
          </p:nvPr>
        </p:nvSpPr>
        <p:spPr>
          <a:xfrm>
            <a:off x="1940074" y="2114038"/>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4" name="Google Shape;184;p24"/>
          <p:cNvSpPr txBox="1"/>
          <p:nvPr>
            <p:ph idx="19" type="subTitle"/>
          </p:nvPr>
        </p:nvSpPr>
        <p:spPr>
          <a:xfrm>
            <a:off x="1940074" y="4080875"/>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5" name="Google Shape;185;p24"/>
          <p:cNvSpPr txBox="1"/>
          <p:nvPr>
            <p:ph idx="20" type="subTitle"/>
          </p:nvPr>
        </p:nvSpPr>
        <p:spPr>
          <a:xfrm>
            <a:off x="5690374" y="3425263"/>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6" name="Google Shape;186;p24"/>
          <p:cNvSpPr txBox="1"/>
          <p:nvPr>
            <p:ph idx="21" type="subTitle"/>
          </p:nvPr>
        </p:nvSpPr>
        <p:spPr>
          <a:xfrm>
            <a:off x="5690374" y="2769650"/>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7" name="Google Shape;187;p24"/>
          <p:cNvSpPr txBox="1"/>
          <p:nvPr>
            <p:ph idx="22" type="subTitle"/>
          </p:nvPr>
        </p:nvSpPr>
        <p:spPr>
          <a:xfrm>
            <a:off x="1940074" y="2769650"/>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sp>
        <p:nvSpPr>
          <p:cNvPr id="188" name="Google Shape;188;p24"/>
          <p:cNvSpPr txBox="1"/>
          <p:nvPr>
            <p:ph idx="23" type="subTitle"/>
          </p:nvPr>
        </p:nvSpPr>
        <p:spPr>
          <a:xfrm>
            <a:off x="1940074" y="3425262"/>
            <a:ext cx="2631900" cy="527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lnSpc>
                <a:spcPct val="100000"/>
              </a:lnSpc>
              <a:spcBef>
                <a:spcPts val="0"/>
              </a:spcBef>
              <a:spcAft>
                <a:spcPts val="0"/>
              </a:spcAft>
              <a:buNone/>
              <a:defRPr sz="1400"/>
            </a:lvl2pPr>
            <a:lvl3pPr lvl="2" rtl="0">
              <a:lnSpc>
                <a:spcPct val="100000"/>
              </a:lnSpc>
              <a:spcBef>
                <a:spcPts val="0"/>
              </a:spcBef>
              <a:spcAft>
                <a:spcPts val="0"/>
              </a:spcAft>
              <a:buNone/>
              <a:defRPr sz="1400"/>
            </a:lvl3pPr>
            <a:lvl4pPr lvl="3" rtl="0">
              <a:lnSpc>
                <a:spcPct val="100000"/>
              </a:lnSpc>
              <a:spcBef>
                <a:spcPts val="0"/>
              </a:spcBef>
              <a:spcAft>
                <a:spcPts val="0"/>
              </a:spcAft>
              <a:buNone/>
              <a:defRPr sz="1400"/>
            </a:lvl4pPr>
            <a:lvl5pPr lvl="4" rtl="0">
              <a:lnSpc>
                <a:spcPct val="100000"/>
              </a:lnSpc>
              <a:spcBef>
                <a:spcPts val="0"/>
              </a:spcBef>
              <a:spcAft>
                <a:spcPts val="0"/>
              </a:spcAft>
              <a:buNone/>
              <a:defRPr sz="1400"/>
            </a:lvl5pPr>
            <a:lvl6pPr lvl="5" rtl="0">
              <a:lnSpc>
                <a:spcPct val="100000"/>
              </a:lnSpc>
              <a:spcBef>
                <a:spcPts val="0"/>
              </a:spcBef>
              <a:spcAft>
                <a:spcPts val="0"/>
              </a:spcAft>
              <a:buNone/>
              <a:defRPr sz="1400"/>
            </a:lvl6pPr>
            <a:lvl7pPr lvl="6" rtl="0">
              <a:lnSpc>
                <a:spcPct val="100000"/>
              </a:lnSpc>
              <a:spcBef>
                <a:spcPts val="0"/>
              </a:spcBef>
              <a:spcAft>
                <a:spcPts val="0"/>
              </a:spcAft>
              <a:buNone/>
              <a:defRPr sz="1400"/>
            </a:lvl7pPr>
            <a:lvl8pPr lvl="7" rtl="0">
              <a:lnSpc>
                <a:spcPct val="100000"/>
              </a:lnSpc>
              <a:spcBef>
                <a:spcPts val="0"/>
              </a:spcBef>
              <a:spcAft>
                <a:spcPts val="0"/>
              </a:spcAft>
              <a:buNone/>
              <a:defRPr sz="1400"/>
            </a:lvl8pPr>
            <a:lvl9pPr lvl="8" rtl="0">
              <a:lnSpc>
                <a:spcPct val="100000"/>
              </a:lnSpc>
              <a:spcBef>
                <a:spcPts val="0"/>
              </a:spcBef>
              <a:spcAft>
                <a:spcPts val="0"/>
              </a:spcAft>
              <a:buNone/>
              <a:defRPr sz="1400"/>
            </a:lvl9pPr>
          </a:lstStyle>
          <a:p/>
        </p:txBody>
      </p:sp>
      <p:pic>
        <p:nvPicPr>
          <p:cNvPr id="189" name="Google Shape;189;p24"/>
          <p:cNvPicPr preferRelativeResize="0"/>
          <p:nvPr/>
        </p:nvPicPr>
        <p:blipFill rotWithShape="1">
          <a:blip r:embed="rId2">
            <a:alphaModFix/>
          </a:blip>
          <a:srcRect b="0" l="68379" r="30364" t="0"/>
          <a:stretch/>
        </p:blipFill>
        <p:spPr>
          <a:xfrm>
            <a:off x="831175" y="1455525"/>
            <a:ext cx="70499" cy="3157726"/>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5">
    <p:spTree>
      <p:nvGrpSpPr>
        <p:cNvPr id="190" name="Shape 190"/>
        <p:cNvGrpSpPr/>
        <p:nvPr/>
      </p:nvGrpSpPr>
      <p:grpSpPr>
        <a:xfrm>
          <a:off x="0" y="0"/>
          <a:ext cx="0" cy="0"/>
          <a:chOff x="0" y="0"/>
          <a:chExt cx="0" cy="0"/>
        </a:xfrm>
      </p:grpSpPr>
      <p:grpSp>
        <p:nvGrpSpPr>
          <p:cNvPr id="191" name="Google Shape;191;p25"/>
          <p:cNvGrpSpPr/>
          <p:nvPr/>
        </p:nvGrpSpPr>
        <p:grpSpPr>
          <a:xfrm>
            <a:off x="831175" y="543000"/>
            <a:ext cx="7481657" cy="4069076"/>
            <a:chOff x="831175" y="543000"/>
            <a:chExt cx="7481657" cy="4069076"/>
          </a:xfrm>
        </p:grpSpPr>
        <p:pic>
          <p:nvPicPr>
            <p:cNvPr id="192" name="Google Shape;192;p25"/>
            <p:cNvPicPr preferRelativeResize="0"/>
            <p:nvPr/>
          </p:nvPicPr>
          <p:blipFill rotWithShape="1">
            <a:blip r:embed="rId2">
              <a:alphaModFix/>
            </a:blip>
            <a:srcRect b="0" l="28441" r="70584" t="0"/>
            <a:stretch/>
          </p:blipFill>
          <p:spPr>
            <a:xfrm>
              <a:off x="831175" y="543000"/>
              <a:ext cx="70499" cy="4069076"/>
            </a:xfrm>
            <a:prstGeom prst="rect">
              <a:avLst/>
            </a:prstGeom>
            <a:noFill/>
            <a:ln>
              <a:noFill/>
            </a:ln>
          </p:spPr>
        </p:pic>
        <p:pic>
          <p:nvPicPr>
            <p:cNvPr id="193" name="Google Shape;193;p25"/>
            <p:cNvPicPr preferRelativeResize="0"/>
            <p:nvPr/>
          </p:nvPicPr>
          <p:blipFill rotWithShape="1">
            <a:blip r:embed="rId2">
              <a:alphaModFix/>
            </a:blip>
            <a:srcRect b="0" l="49512" r="49512" t="0"/>
            <a:stretch/>
          </p:blipFill>
          <p:spPr>
            <a:xfrm flipH="1">
              <a:off x="8242332" y="543000"/>
              <a:ext cx="70499" cy="4069076"/>
            </a:xfrm>
            <a:prstGeom prst="rect">
              <a:avLst/>
            </a:prstGeom>
            <a:noFill/>
            <a:ln>
              <a:noFill/>
            </a:ln>
          </p:spPr>
        </p:pic>
      </p:grpSp>
      <p:sp>
        <p:nvSpPr>
          <p:cNvPr id="194" name="Google Shape;194;p25"/>
          <p:cNvSpPr txBox="1"/>
          <p:nvPr>
            <p:ph hasCustomPrompt="1" type="title"/>
          </p:nvPr>
        </p:nvSpPr>
        <p:spPr>
          <a:xfrm>
            <a:off x="1172271" y="2365768"/>
            <a:ext cx="2112300" cy="7458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5000"/>
              <a:buNone/>
              <a:defRPr sz="4000">
                <a:solidFill>
                  <a:schemeClr val="dk1"/>
                </a:solidFill>
              </a:defRPr>
            </a:lvl1pPr>
            <a:lvl2pPr lvl="1" rtl="0">
              <a:spcBef>
                <a:spcPts val="0"/>
              </a:spcBef>
              <a:spcAft>
                <a:spcPts val="0"/>
              </a:spcAft>
              <a:buClr>
                <a:schemeClr val="dk1"/>
              </a:buClr>
              <a:buSzPts val="5000"/>
              <a:buNone/>
              <a:defRPr sz="5000">
                <a:solidFill>
                  <a:schemeClr val="dk1"/>
                </a:solidFill>
              </a:defRPr>
            </a:lvl2pPr>
            <a:lvl3pPr lvl="2" rtl="0">
              <a:spcBef>
                <a:spcPts val="0"/>
              </a:spcBef>
              <a:spcAft>
                <a:spcPts val="0"/>
              </a:spcAft>
              <a:buClr>
                <a:schemeClr val="dk1"/>
              </a:buClr>
              <a:buSzPts val="5000"/>
              <a:buNone/>
              <a:defRPr sz="5000">
                <a:solidFill>
                  <a:schemeClr val="dk1"/>
                </a:solidFill>
              </a:defRPr>
            </a:lvl3pPr>
            <a:lvl4pPr lvl="3" rtl="0">
              <a:spcBef>
                <a:spcPts val="0"/>
              </a:spcBef>
              <a:spcAft>
                <a:spcPts val="0"/>
              </a:spcAft>
              <a:buClr>
                <a:schemeClr val="dk1"/>
              </a:buClr>
              <a:buSzPts val="5000"/>
              <a:buNone/>
              <a:defRPr sz="5000">
                <a:solidFill>
                  <a:schemeClr val="dk1"/>
                </a:solidFill>
              </a:defRPr>
            </a:lvl4pPr>
            <a:lvl5pPr lvl="4" rtl="0">
              <a:spcBef>
                <a:spcPts val="0"/>
              </a:spcBef>
              <a:spcAft>
                <a:spcPts val="0"/>
              </a:spcAft>
              <a:buClr>
                <a:schemeClr val="dk1"/>
              </a:buClr>
              <a:buSzPts val="5000"/>
              <a:buNone/>
              <a:defRPr sz="5000">
                <a:solidFill>
                  <a:schemeClr val="dk1"/>
                </a:solidFill>
              </a:defRPr>
            </a:lvl5pPr>
            <a:lvl6pPr lvl="5" rtl="0">
              <a:spcBef>
                <a:spcPts val="0"/>
              </a:spcBef>
              <a:spcAft>
                <a:spcPts val="0"/>
              </a:spcAft>
              <a:buClr>
                <a:schemeClr val="dk1"/>
              </a:buClr>
              <a:buSzPts val="5000"/>
              <a:buNone/>
              <a:defRPr sz="5000">
                <a:solidFill>
                  <a:schemeClr val="dk1"/>
                </a:solidFill>
              </a:defRPr>
            </a:lvl6pPr>
            <a:lvl7pPr lvl="6" rtl="0">
              <a:spcBef>
                <a:spcPts val="0"/>
              </a:spcBef>
              <a:spcAft>
                <a:spcPts val="0"/>
              </a:spcAft>
              <a:buClr>
                <a:schemeClr val="dk1"/>
              </a:buClr>
              <a:buSzPts val="5000"/>
              <a:buNone/>
              <a:defRPr sz="5000">
                <a:solidFill>
                  <a:schemeClr val="dk1"/>
                </a:solidFill>
              </a:defRPr>
            </a:lvl7pPr>
            <a:lvl8pPr lvl="7" rtl="0">
              <a:spcBef>
                <a:spcPts val="0"/>
              </a:spcBef>
              <a:spcAft>
                <a:spcPts val="0"/>
              </a:spcAft>
              <a:buClr>
                <a:schemeClr val="dk1"/>
              </a:buClr>
              <a:buSzPts val="5000"/>
              <a:buNone/>
              <a:defRPr sz="5000">
                <a:solidFill>
                  <a:schemeClr val="dk1"/>
                </a:solidFill>
              </a:defRPr>
            </a:lvl8pPr>
            <a:lvl9pPr lvl="8" rtl="0">
              <a:spcBef>
                <a:spcPts val="0"/>
              </a:spcBef>
              <a:spcAft>
                <a:spcPts val="0"/>
              </a:spcAft>
              <a:buClr>
                <a:schemeClr val="dk1"/>
              </a:buClr>
              <a:buSzPts val="5000"/>
              <a:buNone/>
              <a:defRPr sz="5000">
                <a:solidFill>
                  <a:schemeClr val="dk1"/>
                </a:solidFill>
              </a:defRPr>
            </a:lvl9pPr>
          </a:lstStyle>
          <a:p>
            <a:r>
              <a:t>xx%</a:t>
            </a:r>
          </a:p>
        </p:txBody>
      </p:sp>
      <p:sp>
        <p:nvSpPr>
          <p:cNvPr id="195" name="Google Shape;195;p25"/>
          <p:cNvSpPr txBox="1"/>
          <p:nvPr>
            <p:ph idx="1" type="subTitle"/>
          </p:nvPr>
        </p:nvSpPr>
        <p:spPr>
          <a:xfrm>
            <a:off x="1172271" y="3140598"/>
            <a:ext cx="2112300" cy="745800"/>
          </a:xfrm>
          <a:prstGeom prst="rect">
            <a:avLst/>
          </a:prstGeom>
        </p:spPr>
        <p:txBody>
          <a:bodyPr anchorCtr="0" anchor="ctr" bIns="91425" lIns="91425" spcFirstLastPara="1" rIns="91425" wrap="square" tIns="91425">
            <a:noAutofit/>
          </a:bodyPr>
          <a:lstStyle>
            <a:lvl1pPr lvl="0" algn="ctr">
              <a:spcBef>
                <a:spcPts val="0"/>
              </a:spcBef>
              <a:spcAft>
                <a:spcPts val="0"/>
              </a:spcAft>
              <a:buNone/>
              <a:defRPr sz="1600"/>
            </a:lvl1pPr>
            <a:lvl2pPr lvl="1" algn="ctr">
              <a:spcBef>
                <a:spcPts val="0"/>
              </a:spcBef>
              <a:spcAft>
                <a:spcPts val="0"/>
              </a:spcAft>
              <a:buNone/>
              <a:defRPr sz="1600"/>
            </a:lvl2pPr>
            <a:lvl3pPr lvl="2" algn="ctr">
              <a:spcBef>
                <a:spcPts val="0"/>
              </a:spcBef>
              <a:spcAft>
                <a:spcPts val="0"/>
              </a:spcAft>
              <a:buNone/>
              <a:defRPr sz="1600"/>
            </a:lvl3pPr>
            <a:lvl4pPr lvl="3" algn="ctr">
              <a:spcBef>
                <a:spcPts val="0"/>
              </a:spcBef>
              <a:spcAft>
                <a:spcPts val="0"/>
              </a:spcAft>
              <a:buNone/>
              <a:defRPr sz="1600"/>
            </a:lvl4pPr>
            <a:lvl5pPr lvl="4" algn="ctr">
              <a:spcBef>
                <a:spcPts val="0"/>
              </a:spcBef>
              <a:spcAft>
                <a:spcPts val="0"/>
              </a:spcAft>
              <a:buNone/>
              <a:defRPr sz="1600"/>
            </a:lvl5pPr>
            <a:lvl6pPr lvl="5" algn="ctr">
              <a:spcBef>
                <a:spcPts val="0"/>
              </a:spcBef>
              <a:spcAft>
                <a:spcPts val="0"/>
              </a:spcAft>
              <a:buNone/>
              <a:defRPr sz="1600"/>
            </a:lvl6pPr>
            <a:lvl7pPr lvl="6" algn="ctr">
              <a:spcBef>
                <a:spcPts val="0"/>
              </a:spcBef>
              <a:spcAft>
                <a:spcPts val="0"/>
              </a:spcAft>
              <a:buNone/>
              <a:defRPr sz="1600"/>
            </a:lvl7pPr>
            <a:lvl8pPr lvl="7" algn="ctr">
              <a:spcBef>
                <a:spcPts val="0"/>
              </a:spcBef>
              <a:spcAft>
                <a:spcPts val="0"/>
              </a:spcAft>
              <a:buNone/>
              <a:defRPr sz="1600"/>
            </a:lvl8pPr>
            <a:lvl9pPr lvl="8" algn="ctr">
              <a:spcBef>
                <a:spcPts val="0"/>
              </a:spcBef>
              <a:spcAft>
                <a:spcPts val="0"/>
              </a:spcAft>
              <a:buNone/>
              <a:defRPr sz="1600"/>
            </a:lvl9pPr>
          </a:lstStyle>
          <a:p/>
        </p:txBody>
      </p:sp>
      <p:sp>
        <p:nvSpPr>
          <p:cNvPr id="196" name="Google Shape;196;p25"/>
          <p:cNvSpPr txBox="1"/>
          <p:nvPr>
            <p:ph hasCustomPrompt="1" idx="2" type="title"/>
          </p:nvPr>
        </p:nvSpPr>
        <p:spPr>
          <a:xfrm>
            <a:off x="3515851" y="2365768"/>
            <a:ext cx="2112300" cy="7458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5000"/>
              <a:buNone/>
              <a:defRPr sz="4000">
                <a:solidFill>
                  <a:schemeClr val="dk1"/>
                </a:solidFill>
              </a:defRPr>
            </a:lvl1pPr>
            <a:lvl2pPr lvl="1" rtl="0">
              <a:spcBef>
                <a:spcPts val="0"/>
              </a:spcBef>
              <a:spcAft>
                <a:spcPts val="0"/>
              </a:spcAft>
              <a:buClr>
                <a:schemeClr val="dk1"/>
              </a:buClr>
              <a:buSzPts val="5000"/>
              <a:buNone/>
              <a:defRPr sz="5000">
                <a:solidFill>
                  <a:schemeClr val="dk1"/>
                </a:solidFill>
              </a:defRPr>
            </a:lvl2pPr>
            <a:lvl3pPr lvl="2" rtl="0">
              <a:spcBef>
                <a:spcPts val="0"/>
              </a:spcBef>
              <a:spcAft>
                <a:spcPts val="0"/>
              </a:spcAft>
              <a:buClr>
                <a:schemeClr val="dk1"/>
              </a:buClr>
              <a:buSzPts val="5000"/>
              <a:buNone/>
              <a:defRPr sz="5000">
                <a:solidFill>
                  <a:schemeClr val="dk1"/>
                </a:solidFill>
              </a:defRPr>
            </a:lvl3pPr>
            <a:lvl4pPr lvl="3" rtl="0">
              <a:spcBef>
                <a:spcPts val="0"/>
              </a:spcBef>
              <a:spcAft>
                <a:spcPts val="0"/>
              </a:spcAft>
              <a:buClr>
                <a:schemeClr val="dk1"/>
              </a:buClr>
              <a:buSzPts val="5000"/>
              <a:buNone/>
              <a:defRPr sz="5000">
                <a:solidFill>
                  <a:schemeClr val="dk1"/>
                </a:solidFill>
              </a:defRPr>
            </a:lvl4pPr>
            <a:lvl5pPr lvl="4" rtl="0">
              <a:spcBef>
                <a:spcPts val="0"/>
              </a:spcBef>
              <a:spcAft>
                <a:spcPts val="0"/>
              </a:spcAft>
              <a:buClr>
                <a:schemeClr val="dk1"/>
              </a:buClr>
              <a:buSzPts val="5000"/>
              <a:buNone/>
              <a:defRPr sz="5000">
                <a:solidFill>
                  <a:schemeClr val="dk1"/>
                </a:solidFill>
              </a:defRPr>
            </a:lvl5pPr>
            <a:lvl6pPr lvl="5" rtl="0">
              <a:spcBef>
                <a:spcPts val="0"/>
              </a:spcBef>
              <a:spcAft>
                <a:spcPts val="0"/>
              </a:spcAft>
              <a:buClr>
                <a:schemeClr val="dk1"/>
              </a:buClr>
              <a:buSzPts val="5000"/>
              <a:buNone/>
              <a:defRPr sz="5000">
                <a:solidFill>
                  <a:schemeClr val="dk1"/>
                </a:solidFill>
              </a:defRPr>
            </a:lvl6pPr>
            <a:lvl7pPr lvl="6" rtl="0">
              <a:spcBef>
                <a:spcPts val="0"/>
              </a:spcBef>
              <a:spcAft>
                <a:spcPts val="0"/>
              </a:spcAft>
              <a:buClr>
                <a:schemeClr val="dk1"/>
              </a:buClr>
              <a:buSzPts val="5000"/>
              <a:buNone/>
              <a:defRPr sz="5000">
                <a:solidFill>
                  <a:schemeClr val="dk1"/>
                </a:solidFill>
              </a:defRPr>
            </a:lvl7pPr>
            <a:lvl8pPr lvl="7" rtl="0">
              <a:spcBef>
                <a:spcPts val="0"/>
              </a:spcBef>
              <a:spcAft>
                <a:spcPts val="0"/>
              </a:spcAft>
              <a:buClr>
                <a:schemeClr val="dk1"/>
              </a:buClr>
              <a:buSzPts val="5000"/>
              <a:buNone/>
              <a:defRPr sz="5000">
                <a:solidFill>
                  <a:schemeClr val="dk1"/>
                </a:solidFill>
              </a:defRPr>
            </a:lvl8pPr>
            <a:lvl9pPr lvl="8" rtl="0">
              <a:spcBef>
                <a:spcPts val="0"/>
              </a:spcBef>
              <a:spcAft>
                <a:spcPts val="0"/>
              </a:spcAft>
              <a:buClr>
                <a:schemeClr val="dk1"/>
              </a:buClr>
              <a:buSzPts val="5000"/>
              <a:buNone/>
              <a:defRPr sz="5000">
                <a:solidFill>
                  <a:schemeClr val="dk1"/>
                </a:solidFill>
              </a:defRPr>
            </a:lvl9pPr>
          </a:lstStyle>
          <a:p>
            <a:r>
              <a:t>xx%</a:t>
            </a:r>
          </a:p>
        </p:txBody>
      </p:sp>
      <p:sp>
        <p:nvSpPr>
          <p:cNvPr id="197" name="Google Shape;197;p25"/>
          <p:cNvSpPr txBox="1"/>
          <p:nvPr>
            <p:ph idx="3" type="subTitle"/>
          </p:nvPr>
        </p:nvSpPr>
        <p:spPr>
          <a:xfrm>
            <a:off x="3515851" y="3140598"/>
            <a:ext cx="2112300" cy="745800"/>
          </a:xfrm>
          <a:prstGeom prst="rect">
            <a:avLst/>
          </a:prstGeom>
        </p:spPr>
        <p:txBody>
          <a:bodyPr anchorCtr="0" anchor="ctr" bIns="91425" lIns="91425" spcFirstLastPara="1" rIns="91425" wrap="square" tIns="91425">
            <a:noAutofit/>
          </a:bodyPr>
          <a:lstStyle>
            <a:lvl1pPr lvl="0" rtl="0" algn="ctr">
              <a:spcBef>
                <a:spcPts val="0"/>
              </a:spcBef>
              <a:spcAft>
                <a:spcPts val="0"/>
              </a:spcAft>
              <a:buNone/>
              <a:defRPr sz="1600"/>
            </a:lvl1pPr>
            <a:lvl2pPr lvl="1" rtl="0" algn="ctr">
              <a:spcBef>
                <a:spcPts val="0"/>
              </a:spcBef>
              <a:spcAft>
                <a:spcPts val="0"/>
              </a:spcAft>
              <a:buNone/>
              <a:defRPr sz="1600"/>
            </a:lvl2pPr>
            <a:lvl3pPr lvl="2" rtl="0" algn="ctr">
              <a:spcBef>
                <a:spcPts val="0"/>
              </a:spcBef>
              <a:spcAft>
                <a:spcPts val="0"/>
              </a:spcAft>
              <a:buNone/>
              <a:defRPr sz="1600"/>
            </a:lvl3pPr>
            <a:lvl4pPr lvl="3" rtl="0" algn="ctr">
              <a:spcBef>
                <a:spcPts val="0"/>
              </a:spcBef>
              <a:spcAft>
                <a:spcPts val="0"/>
              </a:spcAft>
              <a:buNone/>
              <a:defRPr sz="1600"/>
            </a:lvl4pPr>
            <a:lvl5pPr lvl="4" rtl="0" algn="ctr">
              <a:spcBef>
                <a:spcPts val="0"/>
              </a:spcBef>
              <a:spcAft>
                <a:spcPts val="0"/>
              </a:spcAft>
              <a:buNone/>
              <a:defRPr sz="1600"/>
            </a:lvl5pPr>
            <a:lvl6pPr lvl="5" rtl="0" algn="ctr">
              <a:spcBef>
                <a:spcPts val="0"/>
              </a:spcBef>
              <a:spcAft>
                <a:spcPts val="0"/>
              </a:spcAft>
              <a:buNone/>
              <a:defRPr sz="1600"/>
            </a:lvl6pPr>
            <a:lvl7pPr lvl="6" rtl="0" algn="ctr">
              <a:spcBef>
                <a:spcPts val="0"/>
              </a:spcBef>
              <a:spcAft>
                <a:spcPts val="0"/>
              </a:spcAft>
              <a:buNone/>
              <a:defRPr sz="1600"/>
            </a:lvl7pPr>
            <a:lvl8pPr lvl="7" rtl="0" algn="ctr">
              <a:spcBef>
                <a:spcPts val="0"/>
              </a:spcBef>
              <a:spcAft>
                <a:spcPts val="0"/>
              </a:spcAft>
              <a:buNone/>
              <a:defRPr sz="1600"/>
            </a:lvl8pPr>
            <a:lvl9pPr lvl="8" rtl="0" algn="ctr">
              <a:spcBef>
                <a:spcPts val="0"/>
              </a:spcBef>
              <a:spcAft>
                <a:spcPts val="0"/>
              </a:spcAft>
              <a:buNone/>
              <a:defRPr sz="1600"/>
            </a:lvl9pPr>
          </a:lstStyle>
          <a:p/>
        </p:txBody>
      </p:sp>
      <p:sp>
        <p:nvSpPr>
          <p:cNvPr id="198" name="Google Shape;198;p25"/>
          <p:cNvSpPr txBox="1"/>
          <p:nvPr>
            <p:ph hasCustomPrompt="1" idx="4" type="title"/>
          </p:nvPr>
        </p:nvSpPr>
        <p:spPr>
          <a:xfrm>
            <a:off x="5859426" y="2365768"/>
            <a:ext cx="2112300" cy="7458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dk1"/>
              </a:buClr>
              <a:buSzPts val="5000"/>
              <a:buNone/>
              <a:defRPr sz="4000">
                <a:solidFill>
                  <a:schemeClr val="dk1"/>
                </a:solidFill>
              </a:defRPr>
            </a:lvl1pPr>
            <a:lvl2pPr lvl="1" rtl="0">
              <a:spcBef>
                <a:spcPts val="0"/>
              </a:spcBef>
              <a:spcAft>
                <a:spcPts val="0"/>
              </a:spcAft>
              <a:buClr>
                <a:schemeClr val="dk1"/>
              </a:buClr>
              <a:buSzPts val="5000"/>
              <a:buNone/>
              <a:defRPr sz="5000">
                <a:solidFill>
                  <a:schemeClr val="dk1"/>
                </a:solidFill>
              </a:defRPr>
            </a:lvl2pPr>
            <a:lvl3pPr lvl="2" rtl="0">
              <a:spcBef>
                <a:spcPts val="0"/>
              </a:spcBef>
              <a:spcAft>
                <a:spcPts val="0"/>
              </a:spcAft>
              <a:buClr>
                <a:schemeClr val="dk1"/>
              </a:buClr>
              <a:buSzPts val="5000"/>
              <a:buNone/>
              <a:defRPr sz="5000">
                <a:solidFill>
                  <a:schemeClr val="dk1"/>
                </a:solidFill>
              </a:defRPr>
            </a:lvl3pPr>
            <a:lvl4pPr lvl="3" rtl="0">
              <a:spcBef>
                <a:spcPts val="0"/>
              </a:spcBef>
              <a:spcAft>
                <a:spcPts val="0"/>
              </a:spcAft>
              <a:buClr>
                <a:schemeClr val="dk1"/>
              </a:buClr>
              <a:buSzPts val="5000"/>
              <a:buNone/>
              <a:defRPr sz="5000">
                <a:solidFill>
                  <a:schemeClr val="dk1"/>
                </a:solidFill>
              </a:defRPr>
            </a:lvl4pPr>
            <a:lvl5pPr lvl="4" rtl="0">
              <a:spcBef>
                <a:spcPts val="0"/>
              </a:spcBef>
              <a:spcAft>
                <a:spcPts val="0"/>
              </a:spcAft>
              <a:buClr>
                <a:schemeClr val="dk1"/>
              </a:buClr>
              <a:buSzPts val="5000"/>
              <a:buNone/>
              <a:defRPr sz="5000">
                <a:solidFill>
                  <a:schemeClr val="dk1"/>
                </a:solidFill>
              </a:defRPr>
            </a:lvl5pPr>
            <a:lvl6pPr lvl="5" rtl="0">
              <a:spcBef>
                <a:spcPts val="0"/>
              </a:spcBef>
              <a:spcAft>
                <a:spcPts val="0"/>
              </a:spcAft>
              <a:buClr>
                <a:schemeClr val="dk1"/>
              </a:buClr>
              <a:buSzPts val="5000"/>
              <a:buNone/>
              <a:defRPr sz="5000">
                <a:solidFill>
                  <a:schemeClr val="dk1"/>
                </a:solidFill>
              </a:defRPr>
            </a:lvl6pPr>
            <a:lvl7pPr lvl="6" rtl="0">
              <a:spcBef>
                <a:spcPts val="0"/>
              </a:spcBef>
              <a:spcAft>
                <a:spcPts val="0"/>
              </a:spcAft>
              <a:buClr>
                <a:schemeClr val="dk1"/>
              </a:buClr>
              <a:buSzPts val="5000"/>
              <a:buNone/>
              <a:defRPr sz="5000">
                <a:solidFill>
                  <a:schemeClr val="dk1"/>
                </a:solidFill>
              </a:defRPr>
            </a:lvl7pPr>
            <a:lvl8pPr lvl="7" rtl="0">
              <a:spcBef>
                <a:spcPts val="0"/>
              </a:spcBef>
              <a:spcAft>
                <a:spcPts val="0"/>
              </a:spcAft>
              <a:buClr>
                <a:schemeClr val="dk1"/>
              </a:buClr>
              <a:buSzPts val="5000"/>
              <a:buNone/>
              <a:defRPr sz="5000">
                <a:solidFill>
                  <a:schemeClr val="dk1"/>
                </a:solidFill>
              </a:defRPr>
            </a:lvl8pPr>
            <a:lvl9pPr lvl="8" rtl="0">
              <a:spcBef>
                <a:spcPts val="0"/>
              </a:spcBef>
              <a:spcAft>
                <a:spcPts val="0"/>
              </a:spcAft>
              <a:buClr>
                <a:schemeClr val="dk1"/>
              </a:buClr>
              <a:buSzPts val="5000"/>
              <a:buNone/>
              <a:defRPr sz="5000">
                <a:solidFill>
                  <a:schemeClr val="dk1"/>
                </a:solidFill>
              </a:defRPr>
            </a:lvl9pPr>
          </a:lstStyle>
          <a:p>
            <a:r>
              <a:t>xx%</a:t>
            </a:r>
          </a:p>
        </p:txBody>
      </p:sp>
      <p:sp>
        <p:nvSpPr>
          <p:cNvPr id="199" name="Google Shape;199;p25"/>
          <p:cNvSpPr txBox="1"/>
          <p:nvPr>
            <p:ph idx="5" type="subTitle"/>
          </p:nvPr>
        </p:nvSpPr>
        <p:spPr>
          <a:xfrm>
            <a:off x="5859426" y="3140598"/>
            <a:ext cx="2112300" cy="745800"/>
          </a:xfrm>
          <a:prstGeom prst="rect">
            <a:avLst/>
          </a:prstGeom>
        </p:spPr>
        <p:txBody>
          <a:bodyPr anchorCtr="0" anchor="ctr" bIns="91425" lIns="91425" spcFirstLastPara="1" rIns="91425" wrap="square" tIns="91425">
            <a:noAutofit/>
          </a:bodyPr>
          <a:lstStyle>
            <a:lvl1pPr lvl="0" rtl="0" algn="ctr">
              <a:spcBef>
                <a:spcPts val="0"/>
              </a:spcBef>
              <a:spcAft>
                <a:spcPts val="0"/>
              </a:spcAft>
              <a:buNone/>
              <a:defRPr sz="1600"/>
            </a:lvl1pPr>
            <a:lvl2pPr lvl="1" rtl="0" algn="ctr">
              <a:spcBef>
                <a:spcPts val="0"/>
              </a:spcBef>
              <a:spcAft>
                <a:spcPts val="0"/>
              </a:spcAft>
              <a:buNone/>
              <a:defRPr sz="1600"/>
            </a:lvl2pPr>
            <a:lvl3pPr lvl="2" rtl="0" algn="ctr">
              <a:spcBef>
                <a:spcPts val="0"/>
              </a:spcBef>
              <a:spcAft>
                <a:spcPts val="0"/>
              </a:spcAft>
              <a:buNone/>
              <a:defRPr sz="1600"/>
            </a:lvl3pPr>
            <a:lvl4pPr lvl="3" rtl="0" algn="ctr">
              <a:spcBef>
                <a:spcPts val="0"/>
              </a:spcBef>
              <a:spcAft>
                <a:spcPts val="0"/>
              </a:spcAft>
              <a:buNone/>
              <a:defRPr sz="1600"/>
            </a:lvl4pPr>
            <a:lvl5pPr lvl="4" rtl="0" algn="ctr">
              <a:spcBef>
                <a:spcPts val="0"/>
              </a:spcBef>
              <a:spcAft>
                <a:spcPts val="0"/>
              </a:spcAft>
              <a:buNone/>
              <a:defRPr sz="1600"/>
            </a:lvl5pPr>
            <a:lvl6pPr lvl="5" rtl="0" algn="ctr">
              <a:spcBef>
                <a:spcPts val="0"/>
              </a:spcBef>
              <a:spcAft>
                <a:spcPts val="0"/>
              </a:spcAft>
              <a:buNone/>
              <a:defRPr sz="1600"/>
            </a:lvl6pPr>
            <a:lvl7pPr lvl="6" rtl="0" algn="ctr">
              <a:spcBef>
                <a:spcPts val="0"/>
              </a:spcBef>
              <a:spcAft>
                <a:spcPts val="0"/>
              </a:spcAft>
              <a:buNone/>
              <a:defRPr sz="1600"/>
            </a:lvl7pPr>
            <a:lvl8pPr lvl="7" rtl="0" algn="ctr">
              <a:spcBef>
                <a:spcPts val="0"/>
              </a:spcBef>
              <a:spcAft>
                <a:spcPts val="0"/>
              </a:spcAft>
              <a:buNone/>
              <a:defRPr sz="1600"/>
            </a:lvl8pPr>
            <a:lvl9pPr lvl="8" rtl="0" algn="ctr">
              <a:spcBef>
                <a:spcPts val="0"/>
              </a:spcBef>
              <a:spcAft>
                <a:spcPts val="0"/>
              </a:spcAft>
              <a:buNone/>
              <a:defRPr sz="1600"/>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CUSTOM_17">
    <p:spTree>
      <p:nvGrpSpPr>
        <p:cNvPr id="200" name="Shape 200"/>
        <p:cNvGrpSpPr/>
        <p:nvPr/>
      </p:nvGrpSpPr>
      <p:grpSpPr>
        <a:xfrm>
          <a:off x="0" y="0"/>
          <a:ext cx="0" cy="0"/>
          <a:chOff x="0" y="0"/>
          <a:chExt cx="0" cy="0"/>
        </a:xfrm>
      </p:grpSpPr>
      <p:sp>
        <p:nvSpPr>
          <p:cNvPr id="201" name="Google Shape;201;p26"/>
          <p:cNvSpPr txBox="1"/>
          <p:nvPr>
            <p:ph idx="1" type="body"/>
          </p:nvPr>
        </p:nvSpPr>
        <p:spPr>
          <a:xfrm>
            <a:off x="1834175" y="1708900"/>
            <a:ext cx="5475600" cy="2649900"/>
          </a:xfrm>
          <a:prstGeom prst="rect">
            <a:avLst/>
          </a:prstGeom>
        </p:spPr>
        <p:txBody>
          <a:bodyPr anchorCtr="0" anchor="ctr" bIns="91425" lIns="91425" spcFirstLastPara="1" rIns="91425" wrap="square" tIns="91425">
            <a:noAutofit/>
          </a:bodyPr>
          <a:lstStyle>
            <a:lvl1pPr indent="-330200" lvl="0" marL="457200" rtl="0">
              <a:spcBef>
                <a:spcPts val="0"/>
              </a:spcBef>
              <a:spcAft>
                <a:spcPts val="0"/>
              </a:spcAft>
              <a:buClr>
                <a:schemeClr val="accent2"/>
              </a:buClr>
              <a:buSzPts val="1600"/>
              <a:buChar char="■"/>
              <a:defRPr sz="1800"/>
            </a:lvl1pPr>
            <a:lvl2pPr indent="-317500" lvl="1" marL="914400" rtl="0">
              <a:spcBef>
                <a:spcPts val="0"/>
              </a:spcBef>
              <a:spcAft>
                <a:spcPts val="0"/>
              </a:spcAft>
              <a:buSzPts val="1400"/>
              <a:buChar char="○"/>
              <a:defRPr sz="1600"/>
            </a:lvl2pPr>
            <a:lvl3pPr indent="-317500" lvl="2" marL="1371600" rtl="0">
              <a:spcBef>
                <a:spcPts val="0"/>
              </a:spcBef>
              <a:spcAft>
                <a:spcPts val="0"/>
              </a:spcAft>
              <a:buSzPts val="1400"/>
              <a:buChar char="■"/>
              <a:defRPr sz="1600"/>
            </a:lvl3pPr>
            <a:lvl4pPr indent="-317500" lvl="3" marL="1828800" rtl="0">
              <a:spcBef>
                <a:spcPts val="0"/>
              </a:spcBef>
              <a:spcAft>
                <a:spcPts val="0"/>
              </a:spcAft>
              <a:buSzPts val="1400"/>
              <a:buChar char="●"/>
              <a:defRPr sz="1600"/>
            </a:lvl4pPr>
            <a:lvl5pPr indent="-317500" lvl="4" marL="2286000" rtl="0">
              <a:spcBef>
                <a:spcPts val="0"/>
              </a:spcBef>
              <a:spcAft>
                <a:spcPts val="0"/>
              </a:spcAft>
              <a:buSzPts val="1400"/>
              <a:buChar char="○"/>
              <a:defRPr sz="1600"/>
            </a:lvl5pPr>
            <a:lvl6pPr indent="-317500" lvl="5" marL="2743200" rtl="0">
              <a:spcBef>
                <a:spcPts val="0"/>
              </a:spcBef>
              <a:spcAft>
                <a:spcPts val="0"/>
              </a:spcAft>
              <a:buSzPts val="1400"/>
              <a:buChar char="■"/>
              <a:defRPr sz="1600"/>
            </a:lvl6pPr>
            <a:lvl7pPr indent="-317500" lvl="6" marL="3200400" rtl="0">
              <a:spcBef>
                <a:spcPts val="0"/>
              </a:spcBef>
              <a:spcAft>
                <a:spcPts val="0"/>
              </a:spcAft>
              <a:buSzPts val="1400"/>
              <a:buChar char="●"/>
              <a:defRPr sz="1600"/>
            </a:lvl7pPr>
            <a:lvl8pPr indent="-317500" lvl="7" marL="3657600" rtl="0">
              <a:spcBef>
                <a:spcPts val="0"/>
              </a:spcBef>
              <a:spcAft>
                <a:spcPts val="0"/>
              </a:spcAft>
              <a:buSzPts val="1400"/>
              <a:buChar char="○"/>
              <a:defRPr sz="1600"/>
            </a:lvl8pPr>
            <a:lvl9pPr indent="-317500" lvl="8" marL="4114800" rtl="0">
              <a:spcBef>
                <a:spcPts val="0"/>
              </a:spcBef>
              <a:spcAft>
                <a:spcPts val="0"/>
              </a:spcAft>
              <a:buSzPts val="1400"/>
              <a:buChar char="■"/>
              <a:defRPr sz="1600"/>
            </a:lvl9pPr>
          </a:lstStyle>
          <a:p/>
        </p:txBody>
      </p:sp>
      <p:sp>
        <p:nvSpPr>
          <p:cNvPr id="202" name="Google Shape;202;p26"/>
          <p:cNvSpPr txBox="1"/>
          <p:nvPr>
            <p:ph type="title"/>
          </p:nvPr>
        </p:nvSpPr>
        <p:spPr>
          <a:xfrm>
            <a:off x="720000" y="382125"/>
            <a:ext cx="38520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dk2"/>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pic>
        <p:nvPicPr>
          <p:cNvPr id="203" name="Google Shape;203;p26"/>
          <p:cNvPicPr preferRelativeResize="0"/>
          <p:nvPr/>
        </p:nvPicPr>
        <p:blipFill rotWithShape="1">
          <a:blip r:embed="rId2">
            <a:alphaModFix/>
          </a:blip>
          <a:srcRect b="0" l="24934" r="73809" t="0"/>
          <a:stretch/>
        </p:blipFill>
        <p:spPr>
          <a:xfrm>
            <a:off x="831175" y="1455525"/>
            <a:ext cx="70499" cy="3157726"/>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3">
  <p:cSld name="CUSTOM_10_1">
    <p:spTree>
      <p:nvGrpSpPr>
        <p:cNvPr id="204" name="Shape 204"/>
        <p:cNvGrpSpPr/>
        <p:nvPr/>
      </p:nvGrpSpPr>
      <p:grpSpPr>
        <a:xfrm>
          <a:off x="0" y="0"/>
          <a:ext cx="0" cy="0"/>
          <a:chOff x="0" y="0"/>
          <a:chExt cx="0" cy="0"/>
        </a:xfrm>
      </p:grpSpPr>
      <p:sp>
        <p:nvSpPr>
          <p:cNvPr id="205" name="Google Shape;205;p27"/>
          <p:cNvSpPr txBox="1"/>
          <p:nvPr>
            <p:ph idx="1" type="subTitle"/>
          </p:nvPr>
        </p:nvSpPr>
        <p:spPr>
          <a:xfrm>
            <a:off x="1103375" y="2584093"/>
            <a:ext cx="3691500" cy="1230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800"/>
            </a:lvl1pPr>
            <a:lvl2pPr lvl="1" rtl="0">
              <a:spcBef>
                <a:spcPts val="0"/>
              </a:spcBef>
              <a:spcAft>
                <a:spcPts val="0"/>
              </a:spcAft>
              <a:buNone/>
              <a:defRPr sz="1800"/>
            </a:lvl2pPr>
            <a:lvl3pPr lvl="2" rtl="0">
              <a:spcBef>
                <a:spcPts val="0"/>
              </a:spcBef>
              <a:spcAft>
                <a:spcPts val="0"/>
              </a:spcAft>
              <a:buNone/>
              <a:defRPr sz="1800"/>
            </a:lvl3pPr>
            <a:lvl4pPr lvl="3" rtl="0">
              <a:spcBef>
                <a:spcPts val="0"/>
              </a:spcBef>
              <a:spcAft>
                <a:spcPts val="0"/>
              </a:spcAft>
              <a:buNone/>
              <a:defRPr sz="1800"/>
            </a:lvl4pPr>
            <a:lvl5pPr lvl="4" rtl="0">
              <a:spcBef>
                <a:spcPts val="0"/>
              </a:spcBef>
              <a:spcAft>
                <a:spcPts val="0"/>
              </a:spcAft>
              <a:buNone/>
              <a:defRPr sz="1800"/>
            </a:lvl5pPr>
            <a:lvl6pPr lvl="5" rtl="0">
              <a:spcBef>
                <a:spcPts val="0"/>
              </a:spcBef>
              <a:spcAft>
                <a:spcPts val="0"/>
              </a:spcAft>
              <a:buNone/>
              <a:defRPr sz="1800"/>
            </a:lvl6pPr>
            <a:lvl7pPr lvl="6" rtl="0">
              <a:spcBef>
                <a:spcPts val="0"/>
              </a:spcBef>
              <a:spcAft>
                <a:spcPts val="0"/>
              </a:spcAft>
              <a:buNone/>
              <a:defRPr sz="1800"/>
            </a:lvl7pPr>
            <a:lvl8pPr lvl="7" rtl="0">
              <a:spcBef>
                <a:spcPts val="0"/>
              </a:spcBef>
              <a:spcAft>
                <a:spcPts val="0"/>
              </a:spcAft>
              <a:buNone/>
              <a:defRPr sz="1800"/>
            </a:lvl8pPr>
            <a:lvl9pPr lvl="8" rtl="0">
              <a:spcBef>
                <a:spcPts val="0"/>
              </a:spcBef>
              <a:spcAft>
                <a:spcPts val="0"/>
              </a:spcAft>
              <a:buNone/>
              <a:defRPr sz="1800"/>
            </a:lvl9pPr>
          </a:lstStyle>
          <a:p/>
        </p:txBody>
      </p:sp>
      <p:sp>
        <p:nvSpPr>
          <p:cNvPr id="206" name="Google Shape;206;p27"/>
          <p:cNvSpPr txBox="1"/>
          <p:nvPr>
            <p:ph type="title"/>
          </p:nvPr>
        </p:nvSpPr>
        <p:spPr>
          <a:xfrm>
            <a:off x="1103375" y="1269618"/>
            <a:ext cx="3691500" cy="13599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dk1"/>
              </a:buClr>
              <a:buSzPts val="2400"/>
              <a:buNone/>
              <a:defRPr sz="4000">
                <a:solidFill>
                  <a:schemeClr val="dk1"/>
                </a:solidFill>
              </a:defRPr>
            </a:lvl1pPr>
            <a:lvl2pPr lvl="1" rtl="0">
              <a:spcBef>
                <a:spcPts val="0"/>
              </a:spcBef>
              <a:spcAft>
                <a:spcPts val="0"/>
              </a:spcAft>
              <a:buClr>
                <a:schemeClr val="dk1"/>
              </a:buClr>
              <a:buSzPts val="2800"/>
              <a:buFont typeface="Palanquin Dark"/>
              <a:buNone/>
              <a:defRPr>
                <a:solidFill>
                  <a:schemeClr val="dk1"/>
                </a:solidFill>
                <a:latin typeface="Palanquin Dark"/>
                <a:ea typeface="Palanquin Dark"/>
                <a:cs typeface="Palanquin Dark"/>
                <a:sym typeface="Palanquin Dark"/>
              </a:defRPr>
            </a:lvl2pPr>
            <a:lvl3pPr lvl="2" rtl="0">
              <a:spcBef>
                <a:spcPts val="0"/>
              </a:spcBef>
              <a:spcAft>
                <a:spcPts val="0"/>
              </a:spcAft>
              <a:buClr>
                <a:schemeClr val="dk1"/>
              </a:buClr>
              <a:buSzPts val="2800"/>
              <a:buFont typeface="Palanquin Dark"/>
              <a:buNone/>
              <a:defRPr>
                <a:solidFill>
                  <a:schemeClr val="dk1"/>
                </a:solidFill>
                <a:latin typeface="Palanquin Dark"/>
                <a:ea typeface="Palanquin Dark"/>
                <a:cs typeface="Palanquin Dark"/>
                <a:sym typeface="Palanquin Dark"/>
              </a:defRPr>
            </a:lvl3pPr>
            <a:lvl4pPr lvl="3" rtl="0">
              <a:spcBef>
                <a:spcPts val="0"/>
              </a:spcBef>
              <a:spcAft>
                <a:spcPts val="0"/>
              </a:spcAft>
              <a:buClr>
                <a:schemeClr val="dk1"/>
              </a:buClr>
              <a:buSzPts val="2800"/>
              <a:buFont typeface="Palanquin Dark"/>
              <a:buNone/>
              <a:defRPr>
                <a:solidFill>
                  <a:schemeClr val="dk1"/>
                </a:solidFill>
                <a:latin typeface="Palanquin Dark"/>
                <a:ea typeface="Palanquin Dark"/>
                <a:cs typeface="Palanquin Dark"/>
                <a:sym typeface="Palanquin Dark"/>
              </a:defRPr>
            </a:lvl4pPr>
            <a:lvl5pPr lvl="4" rtl="0">
              <a:spcBef>
                <a:spcPts val="0"/>
              </a:spcBef>
              <a:spcAft>
                <a:spcPts val="0"/>
              </a:spcAft>
              <a:buClr>
                <a:schemeClr val="dk1"/>
              </a:buClr>
              <a:buSzPts val="2800"/>
              <a:buFont typeface="Palanquin Dark"/>
              <a:buNone/>
              <a:defRPr>
                <a:solidFill>
                  <a:schemeClr val="dk1"/>
                </a:solidFill>
                <a:latin typeface="Palanquin Dark"/>
                <a:ea typeface="Palanquin Dark"/>
                <a:cs typeface="Palanquin Dark"/>
                <a:sym typeface="Palanquin Dark"/>
              </a:defRPr>
            </a:lvl5pPr>
            <a:lvl6pPr lvl="5" rtl="0">
              <a:spcBef>
                <a:spcPts val="0"/>
              </a:spcBef>
              <a:spcAft>
                <a:spcPts val="0"/>
              </a:spcAft>
              <a:buClr>
                <a:schemeClr val="dk1"/>
              </a:buClr>
              <a:buSzPts val="2800"/>
              <a:buFont typeface="Palanquin Dark"/>
              <a:buNone/>
              <a:defRPr>
                <a:solidFill>
                  <a:schemeClr val="dk1"/>
                </a:solidFill>
                <a:latin typeface="Palanquin Dark"/>
                <a:ea typeface="Palanquin Dark"/>
                <a:cs typeface="Palanquin Dark"/>
                <a:sym typeface="Palanquin Dark"/>
              </a:defRPr>
            </a:lvl6pPr>
            <a:lvl7pPr lvl="6" rtl="0">
              <a:spcBef>
                <a:spcPts val="0"/>
              </a:spcBef>
              <a:spcAft>
                <a:spcPts val="0"/>
              </a:spcAft>
              <a:buClr>
                <a:schemeClr val="dk1"/>
              </a:buClr>
              <a:buSzPts val="2800"/>
              <a:buFont typeface="Palanquin Dark"/>
              <a:buNone/>
              <a:defRPr>
                <a:solidFill>
                  <a:schemeClr val="dk1"/>
                </a:solidFill>
                <a:latin typeface="Palanquin Dark"/>
                <a:ea typeface="Palanquin Dark"/>
                <a:cs typeface="Palanquin Dark"/>
                <a:sym typeface="Palanquin Dark"/>
              </a:defRPr>
            </a:lvl7pPr>
            <a:lvl8pPr lvl="7" rtl="0">
              <a:spcBef>
                <a:spcPts val="0"/>
              </a:spcBef>
              <a:spcAft>
                <a:spcPts val="0"/>
              </a:spcAft>
              <a:buClr>
                <a:schemeClr val="dk1"/>
              </a:buClr>
              <a:buSzPts val="2800"/>
              <a:buFont typeface="Palanquin Dark"/>
              <a:buNone/>
              <a:defRPr>
                <a:solidFill>
                  <a:schemeClr val="dk1"/>
                </a:solidFill>
                <a:latin typeface="Palanquin Dark"/>
                <a:ea typeface="Palanquin Dark"/>
                <a:cs typeface="Palanquin Dark"/>
                <a:sym typeface="Palanquin Dark"/>
              </a:defRPr>
            </a:lvl8pPr>
            <a:lvl9pPr lvl="8" rtl="0">
              <a:spcBef>
                <a:spcPts val="0"/>
              </a:spcBef>
              <a:spcAft>
                <a:spcPts val="0"/>
              </a:spcAft>
              <a:buClr>
                <a:schemeClr val="dk1"/>
              </a:buClr>
              <a:buSzPts val="2800"/>
              <a:buFont typeface="Palanquin Dark"/>
              <a:buNone/>
              <a:defRPr>
                <a:solidFill>
                  <a:schemeClr val="dk1"/>
                </a:solidFill>
                <a:latin typeface="Palanquin Dark"/>
                <a:ea typeface="Palanquin Dark"/>
                <a:cs typeface="Palanquin Dark"/>
                <a:sym typeface="Palanquin Dark"/>
              </a:defRPr>
            </a:lvl9pPr>
          </a:lstStyle>
          <a:p/>
        </p:txBody>
      </p:sp>
      <p:pic>
        <p:nvPicPr>
          <p:cNvPr id="207" name="Google Shape;207;p27"/>
          <p:cNvPicPr preferRelativeResize="0"/>
          <p:nvPr/>
        </p:nvPicPr>
        <p:blipFill rotWithShape="1">
          <a:blip r:embed="rId2">
            <a:alphaModFix/>
          </a:blip>
          <a:srcRect b="0" l="49512" r="49512" t="0"/>
          <a:stretch/>
        </p:blipFill>
        <p:spPr>
          <a:xfrm>
            <a:off x="831175" y="539500"/>
            <a:ext cx="70499" cy="4069076"/>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4">
  <p:cSld name="CUSTOM_10_1_1">
    <p:spTree>
      <p:nvGrpSpPr>
        <p:cNvPr id="208" name="Shape 208"/>
        <p:cNvGrpSpPr/>
        <p:nvPr/>
      </p:nvGrpSpPr>
      <p:grpSpPr>
        <a:xfrm>
          <a:off x="0" y="0"/>
          <a:ext cx="0" cy="0"/>
          <a:chOff x="0" y="0"/>
          <a:chExt cx="0" cy="0"/>
        </a:xfrm>
      </p:grpSpPr>
      <p:sp>
        <p:nvSpPr>
          <p:cNvPr id="209" name="Google Shape;209;p28"/>
          <p:cNvSpPr txBox="1"/>
          <p:nvPr>
            <p:ph idx="1" type="subTitle"/>
          </p:nvPr>
        </p:nvSpPr>
        <p:spPr>
          <a:xfrm flipH="1">
            <a:off x="5094125" y="1589000"/>
            <a:ext cx="3222000" cy="2890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None/>
              <a:defRPr sz="1400"/>
            </a:lvl1pPr>
            <a:lvl2pPr lvl="1" rtl="0">
              <a:spcBef>
                <a:spcPts val="0"/>
              </a:spcBef>
              <a:spcAft>
                <a:spcPts val="0"/>
              </a:spcAft>
              <a:buNone/>
              <a:defRPr sz="1400"/>
            </a:lvl2pPr>
            <a:lvl3pPr lvl="2" rtl="0">
              <a:spcBef>
                <a:spcPts val="0"/>
              </a:spcBef>
              <a:spcAft>
                <a:spcPts val="0"/>
              </a:spcAft>
              <a:buNone/>
              <a:defRPr sz="1400"/>
            </a:lvl3pPr>
            <a:lvl4pPr lvl="3" rtl="0">
              <a:spcBef>
                <a:spcPts val="0"/>
              </a:spcBef>
              <a:spcAft>
                <a:spcPts val="0"/>
              </a:spcAft>
              <a:buNone/>
              <a:defRPr sz="1400"/>
            </a:lvl4pPr>
            <a:lvl5pPr lvl="4" rtl="0">
              <a:spcBef>
                <a:spcPts val="0"/>
              </a:spcBef>
              <a:spcAft>
                <a:spcPts val="0"/>
              </a:spcAft>
              <a:buNone/>
              <a:defRPr sz="1400"/>
            </a:lvl5pPr>
            <a:lvl6pPr lvl="5" rtl="0">
              <a:spcBef>
                <a:spcPts val="0"/>
              </a:spcBef>
              <a:spcAft>
                <a:spcPts val="0"/>
              </a:spcAft>
              <a:buNone/>
              <a:defRPr sz="1400"/>
            </a:lvl6pPr>
            <a:lvl7pPr lvl="6" rtl="0">
              <a:spcBef>
                <a:spcPts val="0"/>
              </a:spcBef>
              <a:spcAft>
                <a:spcPts val="0"/>
              </a:spcAft>
              <a:buNone/>
              <a:defRPr sz="1400"/>
            </a:lvl7pPr>
            <a:lvl8pPr lvl="7" rtl="0">
              <a:spcBef>
                <a:spcPts val="0"/>
              </a:spcBef>
              <a:spcAft>
                <a:spcPts val="0"/>
              </a:spcAft>
              <a:buNone/>
              <a:defRPr sz="1400"/>
            </a:lvl8pPr>
            <a:lvl9pPr lvl="8" rtl="0">
              <a:spcBef>
                <a:spcPts val="0"/>
              </a:spcBef>
              <a:spcAft>
                <a:spcPts val="0"/>
              </a:spcAft>
              <a:buNone/>
              <a:defRPr sz="1400"/>
            </a:lvl9pPr>
          </a:lstStyle>
          <a:p/>
        </p:txBody>
      </p:sp>
      <p:sp>
        <p:nvSpPr>
          <p:cNvPr id="210" name="Google Shape;210;p28"/>
          <p:cNvSpPr txBox="1"/>
          <p:nvPr>
            <p:ph type="title"/>
          </p:nvPr>
        </p:nvSpPr>
        <p:spPr>
          <a:xfrm>
            <a:off x="720000" y="382125"/>
            <a:ext cx="40572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dk2"/>
                </a:solidFill>
              </a:defRPr>
            </a:lvl1pPr>
            <a:lvl2pPr lvl="1" rtl="0" algn="ctr">
              <a:spcBef>
                <a:spcPts val="0"/>
              </a:spcBef>
              <a:spcAft>
                <a:spcPts val="0"/>
              </a:spcAft>
              <a:buSzPts val="3600"/>
              <a:buFont typeface="Fredoka One"/>
              <a:buNone/>
              <a:defRPr sz="3600">
                <a:latin typeface="Fredoka One"/>
                <a:ea typeface="Fredoka One"/>
                <a:cs typeface="Fredoka One"/>
                <a:sym typeface="Fredoka One"/>
              </a:defRPr>
            </a:lvl2pPr>
            <a:lvl3pPr lvl="2" rtl="0" algn="ctr">
              <a:spcBef>
                <a:spcPts val="0"/>
              </a:spcBef>
              <a:spcAft>
                <a:spcPts val="0"/>
              </a:spcAft>
              <a:buSzPts val="3600"/>
              <a:buFont typeface="Fredoka One"/>
              <a:buNone/>
              <a:defRPr sz="3600">
                <a:latin typeface="Fredoka One"/>
                <a:ea typeface="Fredoka One"/>
                <a:cs typeface="Fredoka One"/>
                <a:sym typeface="Fredoka One"/>
              </a:defRPr>
            </a:lvl3pPr>
            <a:lvl4pPr lvl="3" rtl="0" algn="ctr">
              <a:spcBef>
                <a:spcPts val="0"/>
              </a:spcBef>
              <a:spcAft>
                <a:spcPts val="0"/>
              </a:spcAft>
              <a:buSzPts val="3600"/>
              <a:buFont typeface="Fredoka One"/>
              <a:buNone/>
              <a:defRPr sz="3600">
                <a:latin typeface="Fredoka One"/>
                <a:ea typeface="Fredoka One"/>
                <a:cs typeface="Fredoka One"/>
                <a:sym typeface="Fredoka One"/>
              </a:defRPr>
            </a:lvl4pPr>
            <a:lvl5pPr lvl="4" rtl="0" algn="ctr">
              <a:spcBef>
                <a:spcPts val="0"/>
              </a:spcBef>
              <a:spcAft>
                <a:spcPts val="0"/>
              </a:spcAft>
              <a:buSzPts val="3600"/>
              <a:buFont typeface="Fredoka One"/>
              <a:buNone/>
              <a:defRPr sz="3600">
                <a:latin typeface="Fredoka One"/>
                <a:ea typeface="Fredoka One"/>
                <a:cs typeface="Fredoka One"/>
                <a:sym typeface="Fredoka One"/>
              </a:defRPr>
            </a:lvl5pPr>
            <a:lvl6pPr lvl="5" rtl="0" algn="ctr">
              <a:spcBef>
                <a:spcPts val="0"/>
              </a:spcBef>
              <a:spcAft>
                <a:spcPts val="0"/>
              </a:spcAft>
              <a:buSzPts val="3600"/>
              <a:buFont typeface="Fredoka One"/>
              <a:buNone/>
              <a:defRPr sz="3600">
                <a:latin typeface="Fredoka One"/>
                <a:ea typeface="Fredoka One"/>
                <a:cs typeface="Fredoka One"/>
                <a:sym typeface="Fredoka One"/>
              </a:defRPr>
            </a:lvl6pPr>
            <a:lvl7pPr lvl="6" rtl="0" algn="ctr">
              <a:spcBef>
                <a:spcPts val="0"/>
              </a:spcBef>
              <a:spcAft>
                <a:spcPts val="0"/>
              </a:spcAft>
              <a:buSzPts val="3600"/>
              <a:buFont typeface="Fredoka One"/>
              <a:buNone/>
              <a:defRPr sz="3600">
                <a:latin typeface="Fredoka One"/>
                <a:ea typeface="Fredoka One"/>
                <a:cs typeface="Fredoka One"/>
                <a:sym typeface="Fredoka One"/>
              </a:defRPr>
            </a:lvl7pPr>
            <a:lvl8pPr lvl="7" rtl="0" algn="ctr">
              <a:spcBef>
                <a:spcPts val="0"/>
              </a:spcBef>
              <a:spcAft>
                <a:spcPts val="0"/>
              </a:spcAft>
              <a:buSzPts val="3600"/>
              <a:buFont typeface="Fredoka One"/>
              <a:buNone/>
              <a:defRPr sz="3600">
                <a:latin typeface="Fredoka One"/>
                <a:ea typeface="Fredoka One"/>
                <a:cs typeface="Fredoka One"/>
                <a:sym typeface="Fredoka One"/>
              </a:defRPr>
            </a:lvl8pPr>
            <a:lvl9pPr lvl="8" rtl="0" algn="ctr">
              <a:spcBef>
                <a:spcPts val="0"/>
              </a:spcBef>
              <a:spcAft>
                <a:spcPts val="0"/>
              </a:spcAft>
              <a:buSzPts val="3600"/>
              <a:buFont typeface="Fredoka One"/>
              <a:buNone/>
              <a:defRPr sz="3600">
                <a:latin typeface="Fredoka One"/>
                <a:ea typeface="Fredoka One"/>
                <a:cs typeface="Fredoka One"/>
                <a:sym typeface="Fredoka One"/>
              </a:defRPr>
            </a:lvl9pPr>
          </a:lstStyle>
          <a:p/>
        </p:txBody>
      </p:sp>
      <p:pic>
        <p:nvPicPr>
          <p:cNvPr id="211" name="Google Shape;211;p28"/>
          <p:cNvPicPr preferRelativeResize="0"/>
          <p:nvPr/>
        </p:nvPicPr>
        <p:blipFill rotWithShape="1">
          <a:blip r:embed="rId2">
            <a:alphaModFix/>
          </a:blip>
          <a:srcRect b="0" l="49372" r="49371" t="0"/>
          <a:stretch/>
        </p:blipFill>
        <p:spPr>
          <a:xfrm>
            <a:off x="831175" y="1455525"/>
            <a:ext cx="70499" cy="3157726"/>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20">
    <p:spTree>
      <p:nvGrpSpPr>
        <p:cNvPr id="212" name="Shape 212"/>
        <p:cNvGrpSpPr/>
        <p:nvPr/>
      </p:nvGrpSpPr>
      <p:grpSpPr>
        <a:xfrm>
          <a:off x="0" y="0"/>
          <a:ext cx="0" cy="0"/>
          <a:chOff x="0" y="0"/>
          <a:chExt cx="0" cy="0"/>
        </a:xfrm>
      </p:grpSpPr>
      <p:sp>
        <p:nvSpPr>
          <p:cNvPr id="213" name="Google Shape;213;p29"/>
          <p:cNvSpPr txBox="1"/>
          <p:nvPr>
            <p:ph type="title"/>
          </p:nvPr>
        </p:nvSpPr>
        <p:spPr>
          <a:xfrm>
            <a:off x="720000" y="382125"/>
            <a:ext cx="38556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accent4"/>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pic>
        <p:nvPicPr>
          <p:cNvPr id="214" name="Google Shape;214;p29"/>
          <p:cNvPicPr preferRelativeResize="0"/>
          <p:nvPr/>
        </p:nvPicPr>
        <p:blipFill rotWithShape="1">
          <a:blip r:embed="rId2">
            <a:alphaModFix/>
          </a:blip>
          <a:srcRect b="0" l="33080" r="65663" t="0"/>
          <a:stretch/>
        </p:blipFill>
        <p:spPr>
          <a:xfrm>
            <a:off x="831175" y="1455525"/>
            <a:ext cx="70499" cy="3157726"/>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20_1">
    <p:spTree>
      <p:nvGrpSpPr>
        <p:cNvPr id="215" name="Shape 215"/>
        <p:cNvGrpSpPr/>
        <p:nvPr/>
      </p:nvGrpSpPr>
      <p:grpSpPr>
        <a:xfrm>
          <a:off x="0" y="0"/>
          <a:ext cx="0" cy="0"/>
          <a:chOff x="0" y="0"/>
          <a:chExt cx="0" cy="0"/>
        </a:xfrm>
      </p:grpSpPr>
      <p:sp>
        <p:nvSpPr>
          <p:cNvPr id="216" name="Google Shape;216;p30"/>
          <p:cNvSpPr txBox="1"/>
          <p:nvPr>
            <p:ph type="title"/>
          </p:nvPr>
        </p:nvSpPr>
        <p:spPr>
          <a:xfrm>
            <a:off x="720000" y="382125"/>
            <a:ext cx="38520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dk2"/>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pic>
        <p:nvPicPr>
          <p:cNvPr id="217" name="Google Shape;217;p30"/>
          <p:cNvPicPr preferRelativeResize="0"/>
          <p:nvPr/>
        </p:nvPicPr>
        <p:blipFill rotWithShape="1">
          <a:blip r:embed="rId2">
            <a:alphaModFix/>
          </a:blip>
          <a:srcRect b="0" l="23576" r="75167" t="0"/>
          <a:stretch/>
        </p:blipFill>
        <p:spPr>
          <a:xfrm>
            <a:off x="831175" y="1455525"/>
            <a:ext cx="70499" cy="3157726"/>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20_1_1">
    <p:spTree>
      <p:nvGrpSpPr>
        <p:cNvPr id="218" name="Shape 218"/>
        <p:cNvGrpSpPr/>
        <p:nvPr/>
      </p:nvGrpSpPr>
      <p:grpSpPr>
        <a:xfrm>
          <a:off x="0" y="0"/>
          <a:ext cx="0" cy="0"/>
          <a:chOff x="0" y="0"/>
          <a:chExt cx="0" cy="0"/>
        </a:xfrm>
      </p:grpSpPr>
      <p:sp>
        <p:nvSpPr>
          <p:cNvPr id="219" name="Google Shape;219;p31"/>
          <p:cNvSpPr txBox="1"/>
          <p:nvPr>
            <p:ph type="title"/>
          </p:nvPr>
        </p:nvSpPr>
        <p:spPr>
          <a:xfrm>
            <a:off x="720000" y="382125"/>
            <a:ext cx="29784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accent2"/>
                </a:solidFill>
              </a:defRPr>
            </a:lvl1pPr>
            <a:lvl2pPr lvl="1"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2pPr>
            <a:lvl3pPr lvl="2"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3pPr>
            <a:lvl4pPr lvl="3"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4pPr>
            <a:lvl5pPr lvl="4"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5pPr>
            <a:lvl6pPr lvl="5"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6pPr>
            <a:lvl7pPr lvl="6"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7pPr>
            <a:lvl8pPr lvl="7"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8pPr>
            <a:lvl9pPr lvl="8" rtl="0" algn="ctr">
              <a:spcBef>
                <a:spcPts val="0"/>
              </a:spcBef>
              <a:spcAft>
                <a:spcPts val="0"/>
              </a:spcAft>
              <a:buClr>
                <a:schemeClr val="dk1"/>
              </a:buClr>
              <a:buSzPts val="3600"/>
              <a:buFont typeface="Fredoka One"/>
              <a:buNone/>
              <a:defRPr sz="3600">
                <a:solidFill>
                  <a:schemeClr val="dk1"/>
                </a:solidFill>
                <a:latin typeface="Fredoka One"/>
                <a:ea typeface="Fredoka One"/>
                <a:cs typeface="Fredoka One"/>
                <a:sym typeface="Fredoka One"/>
              </a:defRPr>
            </a:lvl9pPr>
          </a:lstStyle>
          <a:p/>
        </p:txBody>
      </p:sp>
      <p:pic>
        <p:nvPicPr>
          <p:cNvPr id="220" name="Google Shape;220;p31"/>
          <p:cNvPicPr preferRelativeResize="0"/>
          <p:nvPr/>
        </p:nvPicPr>
        <p:blipFill rotWithShape="1">
          <a:blip r:embed="rId2">
            <a:alphaModFix/>
          </a:blip>
          <a:srcRect b="0" l="62948" r="35795" t="0"/>
          <a:stretch/>
        </p:blipFill>
        <p:spPr>
          <a:xfrm>
            <a:off x="831175" y="1455525"/>
            <a:ext cx="70499" cy="3157726"/>
          </a:xfrm>
          <a:prstGeom prst="rect">
            <a:avLst/>
          </a:prstGeom>
          <a:noFill/>
          <a:ln>
            <a:noFill/>
          </a:ln>
        </p:spPr>
      </p:pic>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20_1_1_1">
    <p:spTree>
      <p:nvGrpSpPr>
        <p:cNvPr id="221" name="Shape 221"/>
        <p:cNvGrpSpPr/>
        <p:nvPr/>
      </p:nvGrpSpPr>
      <p:grpSpPr>
        <a:xfrm>
          <a:off x="0" y="0"/>
          <a:ext cx="0" cy="0"/>
          <a:chOff x="0" y="0"/>
          <a:chExt cx="0" cy="0"/>
        </a:xfrm>
      </p:grpSpPr>
      <p:sp>
        <p:nvSpPr>
          <p:cNvPr id="222" name="Google Shape;222;p32"/>
          <p:cNvSpPr txBox="1"/>
          <p:nvPr>
            <p:ph type="title"/>
          </p:nvPr>
        </p:nvSpPr>
        <p:spPr>
          <a:xfrm>
            <a:off x="720000" y="382125"/>
            <a:ext cx="29085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lt2"/>
              </a:buClr>
              <a:buSzPts val="3200"/>
              <a:buFont typeface="Fredoka One"/>
              <a:buNone/>
              <a:defRPr>
                <a:solidFill>
                  <a:schemeClr val="lt2"/>
                </a:solidFill>
              </a:defRPr>
            </a:lvl1pPr>
            <a:lvl2pPr lvl="1" rtl="0" algn="ctr">
              <a:spcBef>
                <a:spcPts val="0"/>
              </a:spcBef>
              <a:spcAft>
                <a:spcPts val="0"/>
              </a:spcAft>
              <a:buClr>
                <a:schemeClr val="lt2"/>
              </a:buClr>
              <a:buSzPts val="3600"/>
              <a:buFont typeface="Fredoka One"/>
              <a:buNone/>
              <a:defRPr sz="3600">
                <a:solidFill>
                  <a:schemeClr val="lt2"/>
                </a:solidFill>
                <a:latin typeface="Fredoka One"/>
                <a:ea typeface="Fredoka One"/>
                <a:cs typeface="Fredoka One"/>
                <a:sym typeface="Fredoka One"/>
              </a:defRPr>
            </a:lvl2pPr>
            <a:lvl3pPr lvl="2" rtl="0" algn="ctr">
              <a:spcBef>
                <a:spcPts val="0"/>
              </a:spcBef>
              <a:spcAft>
                <a:spcPts val="0"/>
              </a:spcAft>
              <a:buClr>
                <a:schemeClr val="lt2"/>
              </a:buClr>
              <a:buSzPts val="3600"/>
              <a:buFont typeface="Fredoka One"/>
              <a:buNone/>
              <a:defRPr sz="3600">
                <a:solidFill>
                  <a:schemeClr val="lt2"/>
                </a:solidFill>
                <a:latin typeface="Fredoka One"/>
                <a:ea typeface="Fredoka One"/>
                <a:cs typeface="Fredoka One"/>
                <a:sym typeface="Fredoka One"/>
              </a:defRPr>
            </a:lvl3pPr>
            <a:lvl4pPr lvl="3" rtl="0" algn="ctr">
              <a:spcBef>
                <a:spcPts val="0"/>
              </a:spcBef>
              <a:spcAft>
                <a:spcPts val="0"/>
              </a:spcAft>
              <a:buClr>
                <a:schemeClr val="lt2"/>
              </a:buClr>
              <a:buSzPts val="3600"/>
              <a:buFont typeface="Fredoka One"/>
              <a:buNone/>
              <a:defRPr sz="3600">
                <a:solidFill>
                  <a:schemeClr val="lt2"/>
                </a:solidFill>
                <a:latin typeface="Fredoka One"/>
                <a:ea typeface="Fredoka One"/>
                <a:cs typeface="Fredoka One"/>
                <a:sym typeface="Fredoka One"/>
              </a:defRPr>
            </a:lvl4pPr>
            <a:lvl5pPr lvl="4" rtl="0" algn="ctr">
              <a:spcBef>
                <a:spcPts val="0"/>
              </a:spcBef>
              <a:spcAft>
                <a:spcPts val="0"/>
              </a:spcAft>
              <a:buClr>
                <a:schemeClr val="lt2"/>
              </a:buClr>
              <a:buSzPts val="3600"/>
              <a:buFont typeface="Fredoka One"/>
              <a:buNone/>
              <a:defRPr sz="3600">
                <a:solidFill>
                  <a:schemeClr val="lt2"/>
                </a:solidFill>
                <a:latin typeface="Fredoka One"/>
                <a:ea typeface="Fredoka One"/>
                <a:cs typeface="Fredoka One"/>
                <a:sym typeface="Fredoka One"/>
              </a:defRPr>
            </a:lvl5pPr>
            <a:lvl6pPr lvl="5" rtl="0" algn="ctr">
              <a:spcBef>
                <a:spcPts val="0"/>
              </a:spcBef>
              <a:spcAft>
                <a:spcPts val="0"/>
              </a:spcAft>
              <a:buClr>
                <a:schemeClr val="lt2"/>
              </a:buClr>
              <a:buSzPts val="3600"/>
              <a:buFont typeface="Fredoka One"/>
              <a:buNone/>
              <a:defRPr sz="3600">
                <a:solidFill>
                  <a:schemeClr val="lt2"/>
                </a:solidFill>
                <a:latin typeface="Fredoka One"/>
                <a:ea typeface="Fredoka One"/>
                <a:cs typeface="Fredoka One"/>
                <a:sym typeface="Fredoka One"/>
              </a:defRPr>
            </a:lvl6pPr>
            <a:lvl7pPr lvl="6" rtl="0" algn="ctr">
              <a:spcBef>
                <a:spcPts val="0"/>
              </a:spcBef>
              <a:spcAft>
                <a:spcPts val="0"/>
              </a:spcAft>
              <a:buClr>
                <a:schemeClr val="lt2"/>
              </a:buClr>
              <a:buSzPts val="3600"/>
              <a:buFont typeface="Fredoka One"/>
              <a:buNone/>
              <a:defRPr sz="3600">
                <a:solidFill>
                  <a:schemeClr val="lt2"/>
                </a:solidFill>
                <a:latin typeface="Fredoka One"/>
                <a:ea typeface="Fredoka One"/>
                <a:cs typeface="Fredoka One"/>
                <a:sym typeface="Fredoka One"/>
              </a:defRPr>
            </a:lvl7pPr>
            <a:lvl8pPr lvl="7" rtl="0" algn="ctr">
              <a:spcBef>
                <a:spcPts val="0"/>
              </a:spcBef>
              <a:spcAft>
                <a:spcPts val="0"/>
              </a:spcAft>
              <a:buClr>
                <a:schemeClr val="lt2"/>
              </a:buClr>
              <a:buSzPts val="3600"/>
              <a:buFont typeface="Fredoka One"/>
              <a:buNone/>
              <a:defRPr sz="3600">
                <a:solidFill>
                  <a:schemeClr val="lt2"/>
                </a:solidFill>
                <a:latin typeface="Fredoka One"/>
                <a:ea typeface="Fredoka One"/>
                <a:cs typeface="Fredoka One"/>
                <a:sym typeface="Fredoka One"/>
              </a:defRPr>
            </a:lvl8pPr>
            <a:lvl9pPr lvl="8" rtl="0" algn="ctr">
              <a:spcBef>
                <a:spcPts val="0"/>
              </a:spcBef>
              <a:spcAft>
                <a:spcPts val="0"/>
              </a:spcAft>
              <a:buClr>
                <a:schemeClr val="lt2"/>
              </a:buClr>
              <a:buSzPts val="3600"/>
              <a:buFont typeface="Fredoka One"/>
              <a:buNone/>
              <a:defRPr sz="3600">
                <a:solidFill>
                  <a:schemeClr val="lt2"/>
                </a:solidFill>
                <a:latin typeface="Fredoka One"/>
                <a:ea typeface="Fredoka One"/>
                <a:cs typeface="Fredoka One"/>
                <a:sym typeface="Fredoka One"/>
              </a:defRPr>
            </a:lvl9pPr>
          </a:lstStyle>
          <a:p/>
        </p:txBody>
      </p:sp>
      <p:pic>
        <p:nvPicPr>
          <p:cNvPr id="223" name="Google Shape;223;p32"/>
          <p:cNvPicPr preferRelativeResize="0"/>
          <p:nvPr/>
        </p:nvPicPr>
        <p:blipFill rotWithShape="1">
          <a:blip r:embed="rId2">
            <a:alphaModFix/>
          </a:blip>
          <a:srcRect b="0" l="72451" r="26291" t="0"/>
          <a:stretch/>
        </p:blipFill>
        <p:spPr>
          <a:xfrm>
            <a:off x="831175" y="1455525"/>
            <a:ext cx="70499" cy="3157726"/>
          </a:xfrm>
          <a:prstGeom prst="rect">
            <a:avLst/>
          </a:prstGeom>
          <a:noFill/>
          <a:ln>
            <a:noFill/>
          </a:ln>
        </p:spPr>
      </p:pic>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20_1_1_1_1">
    <p:spTree>
      <p:nvGrpSpPr>
        <p:cNvPr id="224" name="Shape 224"/>
        <p:cNvGrpSpPr/>
        <p:nvPr/>
      </p:nvGrpSpPr>
      <p:grpSpPr>
        <a:xfrm>
          <a:off x="0" y="0"/>
          <a:ext cx="0" cy="0"/>
          <a:chOff x="0" y="0"/>
          <a:chExt cx="0" cy="0"/>
        </a:xfrm>
      </p:grpSpPr>
      <p:sp>
        <p:nvSpPr>
          <p:cNvPr id="225" name="Google Shape;225;p33"/>
          <p:cNvSpPr txBox="1"/>
          <p:nvPr>
            <p:ph type="title"/>
          </p:nvPr>
        </p:nvSpPr>
        <p:spPr>
          <a:xfrm>
            <a:off x="720000" y="382125"/>
            <a:ext cx="44736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dk2"/>
              </a:buClr>
              <a:buSzPts val="3200"/>
              <a:buFont typeface="Fredoka One"/>
              <a:buNone/>
              <a:defRPr>
                <a:solidFill>
                  <a:schemeClr val="dk2"/>
                </a:solidFill>
              </a:defRPr>
            </a:lvl1pPr>
            <a:lvl2pPr lvl="1" rtl="0" algn="ctr">
              <a:spcBef>
                <a:spcPts val="0"/>
              </a:spcBef>
              <a:spcAft>
                <a:spcPts val="0"/>
              </a:spcAft>
              <a:buClr>
                <a:schemeClr val="dk2"/>
              </a:buClr>
              <a:buSzPts val="3600"/>
              <a:buFont typeface="Fredoka One"/>
              <a:buNone/>
              <a:defRPr sz="3600">
                <a:solidFill>
                  <a:schemeClr val="dk2"/>
                </a:solidFill>
                <a:latin typeface="Fredoka One"/>
                <a:ea typeface="Fredoka One"/>
                <a:cs typeface="Fredoka One"/>
                <a:sym typeface="Fredoka One"/>
              </a:defRPr>
            </a:lvl2pPr>
            <a:lvl3pPr lvl="2" rtl="0" algn="ctr">
              <a:spcBef>
                <a:spcPts val="0"/>
              </a:spcBef>
              <a:spcAft>
                <a:spcPts val="0"/>
              </a:spcAft>
              <a:buClr>
                <a:schemeClr val="dk2"/>
              </a:buClr>
              <a:buSzPts val="3600"/>
              <a:buFont typeface="Fredoka One"/>
              <a:buNone/>
              <a:defRPr sz="3600">
                <a:solidFill>
                  <a:schemeClr val="dk2"/>
                </a:solidFill>
                <a:latin typeface="Fredoka One"/>
                <a:ea typeface="Fredoka One"/>
                <a:cs typeface="Fredoka One"/>
                <a:sym typeface="Fredoka One"/>
              </a:defRPr>
            </a:lvl3pPr>
            <a:lvl4pPr lvl="3" rtl="0" algn="ctr">
              <a:spcBef>
                <a:spcPts val="0"/>
              </a:spcBef>
              <a:spcAft>
                <a:spcPts val="0"/>
              </a:spcAft>
              <a:buClr>
                <a:schemeClr val="dk2"/>
              </a:buClr>
              <a:buSzPts val="3600"/>
              <a:buFont typeface="Fredoka One"/>
              <a:buNone/>
              <a:defRPr sz="3600">
                <a:solidFill>
                  <a:schemeClr val="dk2"/>
                </a:solidFill>
                <a:latin typeface="Fredoka One"/>
                <a:ea typeface="Fredoka One"/>
                <a:cs typeface="Fredoka One"/>
                <a:sym typeface="Fredoka One"/>
              </a:defRPr>
            </a:lvl4pPr>
            <a:lvl5pPr lvl="4" rtl="0" algn="ctr">
              <a:spcBef>
                <a:spcPts val="0"/>
              </a:spcBef>
              <a:spcAft>
                <a:spcPts val="0"/>
              </a:spcAft>
              <a:buClr>
                <a:schemeClr val="dk2"/>
              </a:buClr>
              <a:buSzPts val="3600"/>
              <a:buFont typeface="Fredoka One"/>
              <a:buNone/>
              <a:defRPr sz="3600">
                <a:solidFill>
                  <a:schemeClr val="dk2"/>
                </a:solidFill>
                <a:latin typeface="Fredoka One"/>
                <a:ea typeface="Fredoka One"/>
                <a:cs typeface="Fredoka One"/>
                <a:sym typeface="Fredoka One"/>
              </a:defRPr>
            </a:lvl5pPr>
            <a:lvl6pPr lvl="5" rtl="0" algn="ctr">
              <a:spcBef>
                <a:spcPts val="0"/>
              </a:spcBef>
              <a:spcAft>
                <a:spcPts val="0"/>
              </a:spcAft>
              <a:buClr>
                <a:schemeClr val="dk2"/>
              </a:buClr>
              <a:buSzPts val="3600"/>
              <a:buFont typeface="Fredoka One"/>
              <a:buNone/>
              <a:defRPr sz="3600">
                <a:solidFill>
                  <a:schemeClr val="dk2"/>
                </a:solidFill>
                <a:latin typeface="Fredoka One"/>
                <a:ea typeface="Fredoka One"/>
                <a:cs typeface="Fredoka One"/>
                <a:sym typeface="Fredoka One"/>
              </a:defRPr>
            </a:lvl6pPr>
            <a:lvl7pPr lvl="6" rtl="0" algn="ctr">
              <a:spcBef>
                <a:spcPts val="0"/>
              </a:spcBef>
              <a:spcAft>
                <a:spcPts val="0"/>
              </a:spcAft>
              <a:buClr>
                <a:schemeClr val="dk2"/>
              </a:buClr>
              <a:buSzPts val="3600"/>
              <a:buFont typeface="Fredoka One"/>
              <a:buNone/>
              <a:defRPr sz="3600">
                <a:solidFill>
                  <a:schemeClr val="dk2"/>
                </a:solidFill>
                <a:latin typeface="Fredoka One"/>
                <a:ea typeface="Fredoka One"/>
                <a:cs typeface="Fredoka One"/>
                <a:sym typeface="Fredoka One"/>
              </a:defRPr>
            </a:lvl7pPr>
            <a:lvl8pPr lvl="7" rtl="0" algn="ctr">
              <a:spcBef>
                <a:spcPts val="0"/>
              </a:spcBef>
              <a:spcAft>
                <a:spcPts val="0"/>
              </a:spcAft>
              <a:buClr>
                <a:schemeClr val="dk2"/>
              </a:buClr>
              <a:buSzPts val="3600"/>
              <a:buFont typeface="Fredoka One"/>
              <a:buNone/>
              <a:defRPr sz="3600">
                <a:solidFill>
                  <a:schemeClr val="dk2"/>
                </a:solidFill>
                <a:latin typeface="Fredoka One"/>
                <a:ea typeface="Fredoka One"/>
                <a:cs typeface="Fredoka One"/>
                <a:sym typeface="Fredoka One"/>
              </a:defRPr>
            </a:lvl8pPr>
            <a:lvl9pPr lvl="8" rtl="0" algn="ctr">
              <a:spcBef>
                <a:spcPts val="0"/>
              </a:spcBef>
              <a:spcAft>
                <a:spcPts val="0"/>
              </a:spcAft>
              <a:buClr>
                <a:schemeClr val="dk2"/>
              </a:buClr>
              <a:buSzPts val="3600"/>
              <a:buFont typeface="Fredoka One"/>
              <a:buNone/>
              <a:defRPr sz="3600">
                <a:solidFill>
                  <a:schemeClr val="dk2"/>
                </a:solidFill>
                <a:latin typeface="Fredoka One"/>
                <a:ea typeface="Fredoka One"/>
                <a:cs typeface="Fredoka One"/>
                <a:sym typeface="Fredoka One"/>
              </a:defRPr>
            </a:lvl9pPr>
          </a:lstStyle>
          <a:p/>
        </p:txBody>
      </p:sp>
      <p:pic>
        <p:nvPicPr>
          <p:cNvPr id="226" name="Google Shape;226;p33"/>
          <p:cNvPicPr preferRelativeResize="0"/>
          <p:nvPr/>
        </p:nvPicPr>
        <p:blipFill rotWithShape="1">
          <a:blip r:embed="rId2">
            <a:alphaModFix/>
          </a:blip>
          <a:srcRect b="0" l="19503" r="79240" t="0"/>
          <a:stretch/>
        </p:blipFill>
        <p:spPr>
          <a:xfrm>
            <a:off x="831175" y="1455525"/>
            <a:ext cx="70499" cy="3157726"/>
          </a:xfrm>
          <a:prstGeom prst="rect">
            <a:avLst/>
          </a:prstGeom>
          <a:noFill/>
          <a:ln>
            <a:noFill/>
          </a:ln>
        </p:spPr>
      </p:pic>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7">
  <p:cSld name="CUSTOM_20_1_1_1_1_1">
    <p:spTree>
      <p:nvGrpSpPr>
        <p:cNvPr id="227" name="Shape 227"/>
        <p:cNvGrpSpPr/>
        <p:nvPr/>
      </p:nvGrpSpPr>
      <p:grpSpPr>
        <a:xfrm>
          <a:off x="0" y="0"/>
          <a:ext cx="0" cy="0"/>
          <a:chOff x="0" y="0"/>
          <a:chExt cx="0" cy="0"/>
        </a:xfrm>
      </p:grpSpPr>
      <p:sp>
        <p:nvSpPr>
          <p:cNvPr id="228" name="Google Shape;228;p34"/>
          <p:cNvSpPr txBox="1"/>
          <p:nvPr>
            <p:ph type="title"/>
          </p:nvPr>
        </p:nvSpPr>
        <p:spPr>
          <a:xfrm>
            <a:off x="720000" y="382125"/>
            <a:ext cx="4473600" cy="846000"/>
          </a:xfrm>
          <a:prstGeom prst="rect">
            <a:avLst/>
          </a:prstGeom>
          <a:noFill/>
        </p:spPr>
        <p:txBody>
          <a:bodyPr anchorCtr="0" anchor="t" bIns="91425" lIns="91425" spcFirstLastPara="1" rIns="91425" wrap="square" tIns="91425">
            <a:noAutofit/>
          </a:bodyPr>
          <a:lstStyle>
            <a:lvl1pPr lvl="0" rtl="0">
              <a:spcBef>
                <a:spcPts val="0"/>
              </a:spcBef>
              <a:spcAft>
                <a:spcPts val="0"/>
              </a:spcAft>
              <a:buClr>
                <a:schemeClr val="accent2"/>
              </a:buClr>
              <a:buSzPts val="3200"/>
              <a:buFont typeface="Fredoka One"/>
              <a:buNone/>
              <a:defRPr>
                <a:solidFill>
                  <a:schemeClr val="accent2"/>
                </a:solidFill>
              </a:defRPr>
            </a:lvl1pPr>
            <a:lvl2pPr lvl="1"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2pPr>
            <a:lvl3pPr lvl="2"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3pPr>
            <a:lvl4pPr lvl="3"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4pPr>
            <a:lvl5pPr lvl="4"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5pPr>
            <a:lvl6pPr lvl="5"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6pPr>
            <a:lvl7pPr lvl="6"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7pPr>
            <a:lvl8pPr lvl="7"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8pPr>
            <a:lvl9pPr lvl="8" rtl="0" algn="ctr">
              <a:spcBef>
                <a:spcPts val="0"/>
              </a:spcBef>
              <a:spcAft>
                <a:spcPts val="0"/>
              </a:spcAft>
              <a:buClr>
                <a:schemeClr val="accent2"/>
              </a:buClr>
              <a:buSzPts val="3600"/>
              <a:buFont typeface="Fredoka One"/>
              <a:buNone/>
              <a:defRPr sz="3600">
                <a:solidFill>
                  <a:schemeClr val="accent2"/>
                </a:solidFill>
                <a:latin typeface="Fredoka One"/>
                <a:ea typeface="Fredoka One"/>
                <a:cs typeface="Fredoka One"/>
                <a:sym typeface="Fredoka One"/>
              </a:defRPr>
            </a:lvl9pPr>
          </a:lstStyle>
          <a:p/>
        </p:txBody>
      </p:sp>
      <p:pic>
        <p:nvPicPr>
          <p:cNvPr id="229" name="Google Shape;229;p34"/>
          <p:cNvPicPr preferRelativeResize="0"/>
          <p:nvPr/>
        </p:nvPicPr>
        <p:blipFill rotWithShape="1">
          <a:blip r:embed="rId2">
            <a:alphaModFix/>
          </a:blip>
          <a:srcRect b="0" l="86028" r="12715" t="0"/>
          <a:stretch/>
        </p:blipFill>
        <p:spPr>
          <a:xfrm>
            <a:off x="831175" y="1455525"/>
            <a:ext cx="70499" cy="3157726"/>
          </a:xfrm>
          <a:prstGeom prst="rect">
            <a:avLst/>
          </a:prstGeom>
          <a:noFill/>
          <a:ln>
            <a:noFill/>
          </a:ln>
        </p:spPr>
      </p:pic>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12_1">
    <p:spTree>
      <p:nvGrpSpPr>
        <p:cNvPr id="230" name="Shape 230"/>
        <p:cNvGrpSpPr/>
        <p:nvPr/>
      </p:nvGrpSpPr>
      <p:grpSpPr>
        <a:xfrm>
          <a:off x="0" y="0"/>
          <a:ext cx="0" cy="0"/>
          <a:chOff x="0" y="0"/>
          <a:chExt cx="0" cy="0"/>
        </a:xfrm>
      </p:grpSpPr>
      <p:grpSp>
        <p:nvGrpSpPr>
          <p:cNvPr id="231" name="Google Shape;231;p35"/>
          <p:cNvGrpSpPr/>
          <p:nvPr/>
        </p:nvGrpSpPr>
        <p:grpSpPr>
          <a:xfrm>
            <a:off x="7" y="543000"/>
            <a:ext cx="9143992" cy="4069076"/>
            <a:chOff x="7" y="543000"/>
            <a:chExt cx="9143992" cy="4069076"/>
          </a:xfrm>
        </p:grpSpPr>
        <p:pic>
          <p:nvPicPr>
            <p:cNvPr id="232" name="Google Shape;232;p35"/>
            <p:cNvPicPr preferRelativeResize="0"/>
            <p:nvPr/>
          </p:nvPicPr>
          <p:blipFill rotWithShape="1">
            <a:blip r:embed="rId2">
              <a:alphaModFix/>
            </a:blip>
            <a:srcRect b="0" l="13691" r="85334" t="0"/>
            <a:stretch/>
          </p:blipFill>
          <p:spPr>
            <a:xfrm>
              <a:off x="831175" y="543000"/>
              <a:ext cx="70499" cy="4069076"/>
            </a:xfrm>
            <a:prstGeom prst="rect">
              <a:avLst/>
            </a:prstGeom>
            <a:noFill/>
            <a:ln>
              <a:noFill/>
            </a:ln>
          </p:spPr>
        </p:pic>
        <p:pic>
          <p:nvPicPr>
            <p:cNvPr id="233" name="Google Shape;233;p35"/>
            <p:cNvPicPr preferRelativeResize="0"/>
            <p:nvPr/>
          </p:nvPicPr>
          <p:blipFill rotWithShape="1">
            <a:blip r:embed="rId2">
              <a:alphaModFix/>
            </a:blip>
            <a:srcRect b="0" l="0" r="89965" t="0"/>
            <a:stretch/>
          </p:blipFill>
          <p:spPr>
            <a:xfrm>
              <a:off x="7" y="543000"/>
              <a:ext cx="725799" cy="4069076"/>
            </a:xfrm>
            <a:prstGeom prst="rect">
              <a:avLst/>
            </a:prstGeom>
            <a:noFill/>
            <a:ln>
              <a:noFill/>
            </a:ln>
          </p:spPr>
        </p:pic>
        <p:pic>
          <p:nvPicPr>
            <p:cNvPr id="234" name="Google Shape;234;p35"/>
            <p:cNvPicPr preferRelativeResize="0"/>
            <p:nvPr/>
          </p:nvPicPr>
          <p:blipFill rotWithShape="1">
            <a:blip r:embed="rId2">
              <a:alphaModFix/>
            </a:blip>
            <a:srcRect b="0" l="70584" r="28441" t="0"/>
            <a:stretch/>
          </p:blipFill>
          <p:spPr>
            <a:xfrm>
              <a:off x="8242332" y="543000"/>
              <a:ext cx="70499" cy="4069076"/>
            </a:xfrm>
            <a:prstGeom prst="rect">
              <a:avLst/>
            </a:prstGeom>
            <a:noFill/>
            <a:ln>
              <a:noFill/>
            </a:ln>
          </p:spPr>
        </p:pic>
        <p:pic>
          <p:nvPicPr>
            <p:cNvPr id="235" name="Google Shape;235;p35"/>
            <p:cNvPicPr preferRelativeResize="0"/>
            <p:nvPr/>
          </p:nvPicPr>
          <p:blipFill rotWithShape="1">
            <a:blip r:embed="rId2">
              <a:alphaModFix/>
            </a:blip>
            <a:srcRect b="0" l="62894" r="27070" t="0"/>
            <a:stretch/>
          </p:blipFill>
          <p:spPr>
            <a:xfrm>
              <a:off x="8418200" y="543000"/>
              <a:ext cx="725799" cy="4069076"/>
            </a:xfrm>
            <a:prstGeom prst="rect">
              <a:avLst/>
            </a:prstGeom>
            <a:noFill/>
            <a:ln>
              <a:noFill/>
            </a:ln>
          </p:spPr>
        </p:pic>
        <p:pic>
          <p:nvPicPr>
            <p:cNvPr id="236" name="Google Shape;236;p35"/>
            <p:cNvPicPr preferRelativeResize="0"/>
            <p:nvPr/>
          </p:nvPicPr>
          <p:blipFill rotWithShape="1">
            <a:blip r:embed="rId2">
              <a:alphaModFix/>
            </a:blip>
            <a:srcRect b="0" l="15320" r="65922" t="0"/>
            <a:stretch/>
          </p:blipFill>
          <p:spPr>
            <a:xfrm>
              <a:off x="1007054" y="543000"/>
              <a:ext cx="1356673" cy="4069076"/>
            </a:xfrm>
            <a:prstGeom prst="rect">
              <a:avLst/>
            </a:prstGeom>
            <a:noFill/>
            <a:ln>
              <a:noFill/>
            </a:ln>
          </p:spPr>
        </p:pic>
        <p:pic>
          <p:nvPicPr>
            <p:cNvPr id="237" name="Google Shape;237;p35"/>
            <p:cNvPicPr preferRelativeResize="0"/>
            <p:nvPr/>
          </p:nvPicPr>
          <p:blipFill rotWithShape="1">
            <a:blip r:embed="rId2">
              <a:alphaModFix/>
            </a:blip>
            <a:srcRect b="0" l="49053" r="32189" t="0"/>
            <a:stretch/>
          </p:blipFill>
          <p:spPr>
            <a:xfrm>
              <a:off x="6779767" y="543000"/>
              <a:ext cx="1356673" cy="4069076"/>
            </a:xfrm>
            <a:prstGeom prst="rect">
              <a:avLst/>
            </a:prstGeom>
            <a:noFill/>
            <a:ln>
              <a:noFill/>
            </a:ln>
          </p:spPr>
        </p:pic>
      </p:grpSp>
      <p:sp>
        <p:nvSpPr>
          <p:cNvPr id="238" name="Google Shape;238;p35"/>
          <p:cNvSpPr txBox="1"/>
          <p:nvPr>
            <p:ph type="title"/>
          </p:nvPr>
        </p:nvSpPr>
        <p:spPr>
          <a:xfrm>
            <a:off x="2649450" y="664575"/>
            <a:ext cx="3852000" cy="9729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5000"/>
              <a:buNone/>
              <a:defRPr sz="50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239" name="Google Shape;239;p35"/>
          <p:cNvSpPr txBox="1"/>
          <p:nvPr>
            <p:ph idx="1" type="subTitle"/>
          </p:nvPr>
        </p:nvSpPr>
        <p:spPr>
          <a:xfrm>
            <a:off x="2646000" y="1580967"/>
            <a:ext cx="3852000" cy="10173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None/>
              <a:defRPr sz="1600"/>
            </a:lvl1pPr>
            <a:lvl2pPr lvl="1" rtl="0" algn="ctr">
              <a:spcBef>
                <a:spcPts val="0"/>
              </a:spcBef>
              <a:spcAft>
                <a:spcPts val="0"/>
              </a:spcAft>
              <a:buNone/>
              <a:defRPr/>
            </a:lvl2pPr>
            <a:lvl3pPr lvl="2" rtl="0" algn="ctr">
              <a:spcBef>
                <a:spcPts val="0"/>
              </a:spcBef>
              <a:spcAft>
                <a:spcPts val="0"/>
              </a:spcAft>
              <a:buNone/>
              <a:defRPr/>
            </a:lvl3pPr>
            <a:lvl4pPr lvl="3" rtl="0" algn="ctr">
              <a:spcBef>
                <a:spcPts val="0"/>
              </a:spcBef>
              <a:spcAft>
                <a:spcPts val="0"/>
              </a:spcAft>
              <a:buNone/>
              <a:defRPr/>
            </a:lvl4pPr>
            <a:lvl5pPr lvl="4" rtl="0" algn="ctr">
              <a:spcBef>
                <a:spcPts val="0"/>
              </a:spcBef>
              <a:spcAft>
                <a:spcPts val="0"/>
              </a:spcAft>
              <a:buNone/>
              <a:defRPr/>
            </a:lvl5pPr>
            <a:lvl6pPr lvl="5" rtl="0" algn="ctr">
              <a:spcBef>
                <a:spcPts val="0"/>
              </a:spcBef>
              <a:spcAft>
                <a:spcPts val="0"/>
              </a:spcAft>
              <a:buNone/>
              <a:defRPr/>
            </a:lvl6pPr>
            <a:lvl7pPr lvl="6" rtl="0" algn="ctr">
              <a:spcBef>
                <a:spcPts val="0"/>
              </a:spcBef>
              <a:spcAft>
                <a:spcPts val="0"/>
              </a:spcAft>
              <a:buNone/>
              <a:defRPr/>
            </a:lvl7pPr>
            <a:lvl8pPr lvl="7" rtl="0" algn="ctr">
              <a:spcBef>
                <a:spcPts val="0"/>
              </a:spcBef>
              <a:spcAft>
                <a:spcPts val="0"/>
              </a:spcAft>
              <a:buNone/>
              <a:defRPr/>
            </a:lvl8pPr>
            <a:lvl9pPr lvl="8" rtl="0" algn="ctr">
              <a:spcBef>
                <a:spcPts val="0"/>
              </a:spcBef>
              <a:spcAft>
                <a:spcPts val="0"/>
              </a:spcAft>
              <a:buNone/>
              <a:defRPr/>
            </a:lvl9pPr>
          </a:lstStyle>
          <a:p/>
        </p:txBody>
      </p:sp>
      <p:sp>
        <p:nvSpPr>
          <p:cNvPr id="240" name="Google Shape;240;p35"/>
          <p:cNvSpPr txBox="1"/>
          <p:nvPr/>
        </p:nvSpPr>
        <p:spPr>
          <a:xfrm>
            <a:off x="2777700" y="3564149"/>
            <a:ext cx="3588600" cy="6597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lang="en" sz="1200">
                <a:solidFill>
                  <a:schemeClr val="dk1"/>
                </a:solidFill>
                <a:latin typeface="Libre Franklin"/>
                <a:ea typeface="Libre Franklin"/>
                <a:cs typeface="Libre Franklin"/>
                <a:sym typeface="Libre Franklin"/>
              </a:rPr>
              <a:t>CREDITS: This presentation template was created by </a:t>
            </a:r>
            <a:r>
              <a:rPr b="1" lang="en" sz="1200">
                <a:solidFill>
                  <a:schemeClr val="dk1"/>
                </a:solidFill>
                <a:uFill>
                  <a:noFill/>
                </a:uFill>
                <a:latin typeface="Libre Franklin"/>
                <a:ea typeface="Libre Franklin"/>
                <a:cs typeface="Libre Franklin"/>
                <a:sym typeface="Libre Franklin"/>
                <a:hlinkClick r:id="rId3">
                  <a:extLst>
                    <a:ext uri="{A12FA001-AC4F-418D-AE19-62706E023703}">
                      <ahyp:hlinkClr val="tx"/>
                    </a:ext>
                  </a:extLst>
                </a:hlinkClick>
              </a:rPr>
              <a:t>Slidesgo</a:t>
            </a:r>
            <a:r>
              <a:rPr lang="en" sz="1200">
                <a:solidFill>
                  <a:schemeClr val="dk1"/>
                </a:solidFill>
                <a:latin typeface="Libre Franklin"/>
                <a:ea typeface="Libre Franklin"/>
                <a:cs typeface="Libre Franklin"/>
                <a:sym typeface="Libre Franklin"/>
              </a:rPr>
              <a:t>, including icons by </a:t>
            </a:r>
            <a:r>
              <a:rPr b="1" lang="en" sz="1200">
                <a:solidFill>
                  <a:schemeClr val="dk1"/>
                </a:solidFill>
                <a:uFill>
                  <a:noFill/>
                </a:uFill>
                <a:latin typeface="Libre Franklin"/>
                <a:ea typeface="Libre Franklin"/>
                <a:cs typeface="Libre Franklin"/>
                <a:sym typeface="Libre Franklin"/>
                <a:hlinkClick r:id="rId4">
                  <a:extLst>
                    <a:ext uri="{A12FA001-AC4F-418D-AE19-62706E023703}">
                      <ahyp:hlinkClr val="tx"/>
                    </a:ext>
                  </a:extLst>
                </a:hlinkClick>
              </a:rPr>
              <a:t>Flaticon</a:t>
            </a:r>
            <a:r>
              <a:rPr lang="en" sz="1200">
                <a:solidFill>
                  <a:schemeClr val="dk1"/>
                </a:solidFill>
                <a:latin typeface="Libre Franklin"/>
                <a:ea typeface="Libre Franklin"/>
                <a:cs typeface="Libre Franklin"/>
                <a:sym typeface="Libre Franklin"/>
              </a:rPr>
              <a:t>, and infographics &amp; images by </a:t>
            </a:r>
            <a:r>
              <a:rPr b="1" lang="en" sz="1200">
                <a:solidFill>
                  <a:schemeClr val="dk1"/>
                </a:solidFill>
                <a:uFill>
                  <a:noFill/>
                </a:uFill>
                <a:latin typeface="Libre Franklin"/>
                <a:ea typeface="Libre Franklin"/>
                <a:cs typeface="Libre Franklin"/>
                <a:sym typeface="Libre Franklin"/>
                <a:hlinkClick r:id="rId5">
                  <a:extLst>
                    <a:ext uri="{A12FA001-AC4F-418D-AE19-62706E023703}">
                      <ahyp:hlinkClr val="tx"/>
                    </a:ext>
                  </a:extLst>
                </a:hlinkClick>
              </a:rPr>
              <a:t>Freepik</a:t>
            </a:r>
            <a:endParaRPr b="1" sz="1200">
              <a:solidFill>
                <a:schemeClr val="dk1"/>
              </a:solidFill>
              <a:latin typeface="Libre Franklin"/>
              <a:ea typeface="Libre Franklin"/>
              <a:cs typeface="Libre Franklin"/>
              <a:sym typeface="Libre Franklin"/>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24">
    <p:spTree>
      <p:nvGrpSpPr>
        <p:cNvPr id="241" name="Shape 241"/>
        <p:cNvGrpSpPr/>
        <p:nvPr/>
      </p:nvGrpSpPr>
      <p:grpSpPr>
        <a:xfrm>
          <a:off x="0" y="0"/>
          <a:ext cx="0" cy="0"/>
          <a:chOff x="0" y="0"/>
          <a:chExt cx="0" cy="0"/>
        </a:xfrm>
      </p:grpSpPr>
      <p:grpSp>
        <p:nvGrpSpPr>
          <p:cNvPr id="242" name="Google Shape;242;p36"/>
          <p:cNvGrpSpPr/>
          <p:nvPr/>
        </p:nvGrpSpPr>
        <p:grpSpPr>
          <a:xfrm>
            <a:off x="8242332" y="543000"/>
            <a:ext cx="901667" cy="4069076"/>
            <a:chOff x="8242332" y="543000"/>
            <a:chExt cx="901667" cy="4069076"/>
          </a:xfrm>
        </p:grpSpPr>
        <p:pic>
          <p:nvPicPr>
            <p:cNvPr id="243" name="Google Shape;243;p36"/>
            <p:cNvPicPr preferRelativeResize="0"/>
            <p:nvPr/>
          </p:nvPicPr>
          <p:blipFill rotWithShape="1">
            <a:blip r:embed="rId2">
              <a:alphaModFix/>
            </a:blip>
            <a:srcRect b="0" l="49512" r="49512" t="0"/>
            <a:stretch/>
          </p:blipFill>
          <p:spPr>
            <a:xfrm>
              <a:off x="8242332" y="543000"/>
              <a:ext cx="70499" cy="4069076"/>
            </a:xfrm>
            <a:prstGeom prst="rect">
              <a:avLst/>
            </a:prstGeom>
            <a:noFill/>
            <a:ln>
              <a:noFill/>
            </a:ln>
          </p:spPr>
        </p:pic>
        <p:pic>
          <p:nvPicPr>
            <p:cNvPr id="244" name="Google Shape;244;p36"/>
            <p:cNvPicPr preferRelativeResize="0"/>
            <p:nvPr/>
          </p:nvPicPr>
          <p:blipFill rotWithShape="1">
            <a:blip r:embed="rId2">
              <a:alphaModFix/>
            </a:blip>
            <a:srcRect b="0" l="50250" r="39714" t="0"/>
            <a:stretch/>
          </p:blipFill>
          <p:spPr>
            <a:xfrm>
              <a:off x="8418200" y="543000"/>
              <a:ext cx="725799" cy="4069076"/>
            </a:xfrm>
            <a:prstGeom prst="rect">
              <a:avLst/>
            </a:prstGeom>
            <a:noFill/>
            <a:ln>
              <a:noFill/>
            </a:ln>
          </p:spPr>
        </p:pic>
      </p:gr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25">
    <p:spTree>
      <p:nvGrpSpPr>
        <p:cNvPr id="245" name="Shape 245"/>
        <p:cNvGrpSpPr/>
        <p:nvPr/>
      </p:nvGrpSpPr>
      <p:grpSpPr>
        <a:xfrm>
          <a:off x="0" y="0"/>
          <a:ext cx="0" cy="0"/>
          <a:chOff x="0" y="0"/>
          <a:chExt cx="0" cy="0"/>
        </a:xfrm>
      </p:grpSpPr>
      <p:grpSp>
        <p:nvGrpSpPr>
          <p:cNvPr id="246" name="Google Shape;246;p37"/>
          <p:cNvGrpSpPr/>
          <p:nvPr/>
        </p:nvGrpSpPr>
        <p:grpSpPr>
          <a:xfrm>
            <a:off x="7" y="543000"/>
            <a:ext cx="901667" cy="4069076"/>
            <a:chOff x="7" y="543000"/>
            <a:chExt cx="901667" cy="4069076"/>
          </a:xfrm>
        </p:grpSpPr>
        <p:pic>
          <p:nvPicPr>
            <p:cNvPr id="247" name="Google Shape;247;p37"/>
            <p:cNvPicPr preferRelativeResize="0"/>
            <p:nvPr/>
          </p:nvPicPr>
          <p:blipFill rotWithShape="1">
            <a:blip r:embed="rId2">
              <a:alphaModFix/>
            </a:blip>
            <a:srcRect b="0" l="49512" r="49512" t="0"/>
            <a:stretch/>
          </p:blipFill>
          <p:spPr>
            <a:xfrm>
              <a:off x="831175" y="543000"/>
              <a:ext cx="70499" cy="4069076"/>
            </a:xfrm>
            <a:prstGeom prst="rect">
              <a:avLst/>
            </a:prstGeom>
            <a:noFill/>
            <a:ln>
              <a:noFill/>
            </a:ln>
          </p:spPr>
        </p:pic>
        <p:pic>
          <p:nvPicPr>
            <p:cNvPr id="248" name="Google Shape;248;p37"/>
            <p:cNvPicPr preferRelativeResize="0"/>
            <p:nvPr/>
          </p:nvPicPr>
          <p:blipFill rotWithShape="1">
            <a:blip r:embed="rId2">
              <a:alphaModFix/>
            </a:blip>
            <a:srcRect b="0" l="44982" r="44983" t="0"/>
            <a:stretch/>
          </p:blipFill>
          <p:spPr>
            <a:xfrm>
              <a:off x="7" y="543000"/>
              <a:ext cx="725799" cy="4069076"/>
            </a:xfrm>
            <a:prstGeom prst="rect">
              <a:avLst/>
            </a:prstGeom>
            <a:noFill/>
            <a:ln>
              <a:noFill/>
            </a:ln>
          </p:spPr>
        </p:pic>
      </p:gr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252" name="Shape 25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37" Type="http://schemas.openxmlformats.org/officeDocument/2006/relationships/theme" Target="../theme/theme1.xml"/><Relationship Id="rId14" Type="http://schemas.openxmlformats.org/officeDocument/2006/relationships/slideLayout" Target="../slideLayouts/slideLayout14.xml"/><Relationship Id="rId36" Type="http://schemas.openxmlformats.org/officeDocument/2006/relationships/slideLayout" Target="../slideLayouts/slideLayout36.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20000" y="382116"/>
            <a:ext cx="2674800" cy="846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2400"/>
              <a:buFont typeface="Libre Franklin Black"/>
              <a:buNone/>
              <a:defRPr sz="2400">
                <a:solidFill>
                  <a:schemeClr val="accent1"/>
                </a:solidFill>
                <a:latin typeface="Libre Franklin Black"/>
                <a:ea typeface="Libre Franklin Black"/>
                <a:cs typeface="Libre Franklin Black"/>
                <a:sym typeface="Libre Franklin Black"/>
              </a:defRPr>
            </a:lvl1pPr>
            <a:lvl2pPr lvl="1" rtl="0" algn="ctr">
              <a:spcBef>
                <a:spcPts val="0"/>
              </a:spcBef>
              <a:spcAft>
                <a:spcPts val="0"/>
              </a:spcAft>
              <a:buClr>
                <a:schemeClr val="accent1"/>
              </a:buClr>
              <a:buSzPts val="2800"/>
              <a:buFont typeface="Fredoka One"/>
              <a:buNone/>
              <a:defRPr sz="2800">
                <a:solidFill>
                  <a:schemeClr val="accent1"/>
                </a:solidFill>
                <a:latin typeface="Fredoka One"/>
                <a:ea typeface="Fredoka One"/>
                <a:cs typeface="Fredoka One"/>
                <a:sym typeface="Fredoka One"/>
              </a:defRPr>
            </a:lvl2pPr>
            <a:lvl3pPr lvl="2" rtl="0" algn="ctr">
              <a:spcBef>
                <a:spcPts val="0"/>
              </a:spcBef>
              <a:spcAft>
                <a:spcPts val="0"/>
              </a:spcAft>
              <a:buClr>
                <a:schemeClr val="accent1"/>
              </a:buClr>
              <a:buSzPts val="2800"/>
              <a:buFont typeface="Fredoka One"/>
              <a:buNone/>
              <a:defRPr sz="2800">
                <a:solidFill>
                  <a:schemeClr val="accent1"/>
                </a:solidFill>
                <a:latin typeface="Fredoka One"/>
                <a:ea typeface="Fredoka One"/>
                <a:cs typeface="Fredoka One"/>
                <a:sym typeface="Fredoka One"/>
              </a:defRPr>
            </a:lvl3pPr>
            <a:lvl4pPr lvl="3" rtl="0" algn="ctr">
              <a:spcBef>
                <a:spcPts val="0"/>
              </a:spcBef>
              <a:spcAft>
                <a:spcPts val="0"/>
              </a:spcAft>
              <a:buClr>
                <a:schemeClr val="accent1"/>
              </a:buClr>
              <a:buSzPts val="2800"/>
              <a:buFont typeface="Fredoka One"/>
              <a:buNone/>
              <a:defRPr sz="2800">
                <a:solidFill>
                  <a:schemeClr val="accent1"/>
                </a:solidFill>
                <a:latin typeface="Fredoka One"/>
                <a:ea typeface="Fredoka One"/>
                <a:cs typeface="Fredoka One"/>
                <a:sym typeface="Fredoka One"/>
              </a:defRPr>
            </a:lvl4pPr>
            <a:lvl5pPr lvl="4" rtl="0" algn="ctr">
              <a:spcBef>
                <a:spcPts val="0"/>
              </a:spcBef>
              <a:spcAft>
                <a:spcPts val="0"/>
              </a:spcAft>
              <a:buClr>
                <a:schemeClr val="accent1"/>
              </a:buClr>
              <a:buSzPts val="2800"/>
              <a:buFont typeface="Fredoka One"/>
              <a:buNone/>
              <a:defRPr sz="2800">
                <a:solidFill>
                  <a:schemeClr val="accent1"/>
                </a:solidFill>
                <a:latin typeface="Fredoka One"/>
                <a:ea typeface="Fredoka One"/>
                <a:cs typeface="Fredoka One"/>
                <a:sym typeface="Fredoka One"/>
              </a:defRPr>
            </a:lvl5pPr>
            <a:lvl6pPr lvl="5" rtl="0" algn="ctr">
              <a:spcBef>
                <a:spcPts val="0"/>
              </a:spcBef>
              <a:spcAft>
                <a:spcPts val="0"/>
              </a:spcAft>
              <a:buClr>
                <a:schemeClr val="accent1"/>
              </a:buClr>
              <a:buSzPts val="2800"/>
              <a:buFont typeface="Fredoka One"/>
              <a:buNone/>
              <a:defRPr sz="2800">
                <a:solidFill>
                  <a:schemeClr val="accent1"/>
                </a:solidFill>
                <a:latin typeface="Fredoka One"/>
                <a:ea typeface="Fredoka One"/>
                <a:cs typeface="Fredoka One"/>
                <a:sym typeface="Fredoka One"/>
              </a:defRPr>
            </a:lvl6pPr>
            <a:lvl7pPr lvl="6" rtl="0" algn="ctr">
              <a:spcBef>
                <a:spcPts val="0"/>
              </a:spcBef>
              <a:spcAft>
                <a:spcPts val="0"/>
              </a:spcAft>
              <a:buClr>
                <a:schemeClr val="accent1"/>
              </a:buClr>
              <a:buSzPts val="2800"/>
              <a:buFont typeface="Fredoka One"/>
              <a:buNone/>
              <a:defRPr sz="2800">
                <a:solidFill>
                  <a:schemeClr val="accent1"/>
                </a:solidFill>
                <a:latin typeface="Fredoka One"/>
                <a:ea typeface="Fredoka One"/>
                <a:cs typeface="Fredoka One"/>
                <a:sym typeface="Fredoka One"/>
              </a:defRPr>
            </a:lvl7pPr>
            <a:lvl8pPr lvl="7" rtl="0" algn="ctr">
              <a:spcBef>
                <a:spcPts val="0"/>
              </a:spcBef>
              <a:spcAft>
                <a:spcPts val="0"/>
              </a:spcAft>
              <a:buClr>
                <a:schemeClr val="accent1"/>
              </a:buClr>
              <a:buSzPts val="2800"/>
              <a:buFont typeface="Fredoka One"/>
              <a:buNone/>
              <a:defRPr sz="2800">
                <a:solidFill>
                  <a:schemeClr val="accent1"/>
                </a:solidFill>
                <a:latin typeface="Fredoka One"/>
                <a:ea typeface="Fredoka One"/>
                <a:cs typeface="Fredoka One"/>
                <a:sym typeface="Fredoka One"/>
              </a:defRPr>
            </a:lvl8pPr>
            <a:lvl9pPr lvl="8" rtl="0" algn="ctr">
              <a:spcBef>
                <a:spcPts val="0"/>
              </a:spcBef>
              <a:spcAft>
                <a:spcPts val="0"/>
              </a:spcAft>
              <a:buClr>
                <a:schemeClr val="accent1"/>
              </a:buClr>
              <a:buSzPts val="2800"/>
              <a:buFont typeface="Fredoka One"/>
              <a:buNone/>
              <a:defRPr sz="2800">
                <a:solidFill>
                  <a:schemeClr val="accent1"/>
                </a:solidFill>
                <a:latin typeface="Fredoka One"/>
                <a:ea typeface="Fredoka One"/>
                <a:cs typeface="Fredoka One"/>
                <a:sym typeface="Fredoka One"/>
              </a:defRPr>
            </a:lvl9pPr>
          </a:lstStyle>
          <a:p/>
        </p:txBody>
      </p:sp>
      <p:sp>
        <p:nvSpPr>
          <p:cNvPr id="7" name="Google Shape;7;p1"/>
          <p:cNvSpPr txBox="1"/>
          <p:nvPr>
            <p:ph idx="1" type="body"/>
          </p:nvPr>
        </p:nvSpPr>
        <p:spPr>
          <a:xfrm>
            <a:off x="3048650" y="539500"/>
            <a:ext cx="5375400" cy="4069500"/>
          </a:xfrm>
          <a:prstGeom prst="rect">
            <a:avLst/>
          </a:prstGeom>
          <a:noFill/>
          <a:ln>
            <a:noFill/>
          </a:ln>
        </p:spPr>
        <p:txBody>
          <a:bodyPr anchorCtr="0" anchor="ctr" bIns="91425" lIns="91425" spcFirstLastPara="1" rIns="91425" wrap="square" tIns="91425">
            <a:noAutofit/>
          </a:bodyPr>
          <a:lstStyle>
            <a:lvl1pPr indent="-330200" lvl="0" marL="4572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1pPr>
            <a:lvl2pPr indent="-330200" lvl="1" marL="9144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2pPr>
            <a:lvl3pPr indent="-330200" lvl="2" marL="13716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3pPr>
            <a:lvl4pPr indent="-330200" lvl="3" marL="18288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4pPr>
            <a:lvl5pPr indent="-330200" lvl="4" marL="22860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5pPr>
            <a:lvl6pPr indent="-330200" lvl="5" marL="27432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6pPr>
            <a:lvl7pPr indent="-330200" lvl="6" marL="32004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7pPr>
            <a:lvl8pPr indent="-330200" lvl="7" marL="36576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8pPr>
            <a:lvl9pPr indent="-330200" lvl="8" marL="4114800">
              <a:lnSpc>
                <a:spcPct val="100000"/>
              </a:lnSpc>
              <a:spcBef>
                <a:spcPts val="0"/>
              </a:spcBef>
              <a:spcAft>
                <a:spcPts val="0"/>
              </a:spcAft>
              <a:buClr>
                <a:schemeClr val="dk1"/>
              </a:buClr>
              <a:buSzPts val="1600"/>
              <a:buFont typeface="Libre Franklin"/>
              <a:buChar char="■"/>
              <a:defRPr sz="1600">
                <a:solidFill>
                  <a:schemeClr val="dk1"/>
                </a:solidFill>
                <a:latin typeface="Libre Franklin"/>
                <a:ea typeface="Libre Franklin"/>
                <a:cs typeface="Libre Franklin"/>
                <a:sym typeface="Libre Franklin"/>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0E2A47"/>
        </a:solidFill>
      </p:bgPr>
    </p:bg>
    <p:spTree>
      <p:nvGrpSpPr>
        <p:cNvPr id="249" name="Shape 249"/>
        <p:cNvGrpSpPr/>
        <p:nvPr/>
      </p:nvGrpSpPr>
      <p:grpSpPr>
        <a:xfrm>
          <a:off x="0" y="0"/>
          <a:ext cx="0" cy="0"/>
          <a:chOff x="0" y="0"/>
          <a:chExt cx="0" cy="0"/>
        </a:xfrm>
      </p:grpSpPr>
      <p:sp>
        <p:nvSpPr>
          <p:cNvPr id="250" name="Google Shape;250;p38"/>
          <p:cNvSpPr txBox="1"/>
          <p:nvPr>
            <p:ph type="title"/>
          </p:nvPr>
        </p:nvSpPr>
        <p:spPr>
          <a:xfrm>
            <a:off x="1068100" y="933450"/>
            <a:ext cx="7047300" cy="4824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p:txBody>
      </p:sp>
      <p:sp>
        <p:nvSpPr>
          <p:cNvPr id="251" name="Google Shape;251;p38"/>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indent="-298450" lvl="1" marL="914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indent="-298450" lvl="2" marL="1371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indent="-298450" lvl="3" marL="1828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indent="-298450" lvl="4" marL="22860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indent="-298450" lvl="5" marL="2743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indent="-298450" lvl="6" marL="3200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indent="-298450" lvl="7" marL="3657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indent="-298450" lvl="8" marL="4114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p:txBody>
      </p:sp>
    </p:spTree>
  </p:cSld>
  <p:clrMap accent1="accent1" accent2="accent2" accent3="accent3" accent4="accent4" accent5="accent5" accent6="accent6" bg1="lt1" bg2="dk2" tx1="dk1" tx2="lt2" folHlink="folHlink" hlink="hlink"/>
  <p:sldLayoutIdLst>
    <p:sldLayoutId id="2147483684"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17.xml"/><Relationship Id="rId3" Type="http://schemas.openxmlformats.org/officeDocument/2006/relationships/image" Target="../media/image39.gif"/><Relationship Id="rId4" Type="http://schemas.openxmlformats.org/officeDocument/2006/relationships/hyperlink" Target="https://storyset.com/pana?utm_source=slidesgo_template&amp;utm_medium=referral-link&amp;utm_campaign=slidesgo_final_slides&amp;utm_term=pana&amp;utm_content=storyset" TargetMode="External"/><Relationship Id="rId9" Type="http://schemas.openxmlformats.org/officeDocument/2006/relationships/hyperlink" Target="https://storyset.com/bro?utm_source=slidesgo_template&amp;utm_medium=referral-link&amp;utm_campaign=slidesgo_final_slides&amp;utm_term=bro&amp;utm_content=storyset" TargetMode="External"/><Relationship Id="rId5" Type="http://schemas.openxmlformats.org/officeDocument/2006/relationships/hyperlink" Target="https://storyset.com/pana?utm_source=slidesgo_template&amp;utm_medium=referral-link&amp;utm_campaign=slidesgo_final_slides&amp;utm_term=pana&amp;utm_content=storyset" TargetMode="External"/><Relationship Id="rId6" Type="http://schemas.openxmlformats.org/officeDocument/2006/relationships/hyperlink" Target="https://storyset.com/amico?utm_source=slidesgo_template&amp;utm_medium=referral-link&amp;utm_campaign=slidesgo_final_slides&amp;utm_term=amico&amp;utm_content=storyset" TargetMode="External"/><Relationship Id="rId7" Type="http://schemas.openxmlformats.org/officeDocument/2006/relationships/hyperlink" Target="https://storyset.com/amico?utm_source=slidesgo_template&amp;utm_medium=referral-link&amp;utm_campaign=slidesgo_final_slides&amp;utm_term=amico&amp;utm_content=storyset" TargetMode="External"/><Relationship Id="rId8" Type="http://schemas.openxmlformats.org/officeDocument/2006/relationships/hyperlink" Target="https://storyset.com/bro?utm_source=slidesgo_template&amp;utm_medium=referral-link&amp;utm_campaign=slidesgo_final_slides&amp;utm_term=bro&amp;utm_content=storyset" TargetMode="External"/><Relationship Id="rId11" Type="http://schemas.openxmlformats.org/officeDocument/2006/relationships/hyperlink" Target="https://storyset.com/rafiki?utm_source=slidesgo_template&amp;utm_medium=referral-link&amp;utm_campaign=slidesgo_final_slides&amp;utm_term=rafiki&amp;utm_content=storyset" TargetMode="External"/><Relationship Id="rId10" Type="http://schemas.openxmlformats.org/officeDocument/2006/relationships/hyperlink" Target="https://storyset.com/rafiki?utm_source=slidesgo_template&amp;utm_medium=referral-link&amp;utm_campaign=slidesgo_final_slides&amp;utm_term=rafiki&amp;utm_content=storyset" TargetMode="External"/><Relationship Id="rId13" Type="http://schemas.openxmlformats.org/officeDocument/2006/relationships/image" Target="../media/image40.gif"/><Relationship Id="rId12" Type="http://schemas.openxmlformats.org/officeDocument/2006/relationships/image" Target="../media/image41.gif"/><Relationship Id="rId15" Type="http://schemas.openxmlformats.org/officeDocument/2006/relationships/image" Target="../media/image44.gif"/><Relationship Id="rId14" Type="http://schemas.openxmlformats.org/officeDocument/2006/relationships/image" Target="../media/image42.gif"/><Relationship Id="rId17" Type="http://schemas.openxmlformats.org/officeDocument/2006/relationships/hyperlink" Target="https://storyset.com/cuate?utm_source=slidesgo_template&amp;utm_medium=referral-link&amp;utm_campaign=slidesgo_final_slides&amp;utm_term=cuate&amp;utm_content=storyset" TargetMode="External"/><Relationship Id="rId16" Type="http://schemas.openxmlformats.org/officeDocument/2006/relationships/hyperlink" Target="https://storyset.com/cuate?utm_source=slidesgo_template&amp;utm_medium=referral-link&amp;utm_campaign=slidesgo_final_slides&amp;utm_term=cuate&amp;utm_content=storyset"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3.xml"/><Relationship Id="rId3" Type="http://schemas.openxmlformats.org/officeDocument/2006/relationships/image" Target="../media/image4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31.xml"/><Relationship Id="rId3" Type="http://schemas.openxmlformats.org/officeDocument/2006/relationships/image" Target="../media/image6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33.xml"/><Relationship Id="rId3" Type="http://schemas.openxmlformats.org/officeDocument/2006/relationships/image" Target="../media/image64.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9.xml"/><Relationship Id="rId3" Type="http://schemas.openxmlformats.org/officeDocument/2006/relationships/hyperlink" Target="https://docs.google.com/spreadsheets/d/1AX8wR84PbjUzZhAROf31wIdcMpfMfNUG2xuKclLXzhY/copy" TargetMode="External"/><Relationship Id="rId4" Type="http://schemas.openxmlformats.org/officeDocument/2006/relationships/image" Target="../media/image4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44.xml"/><Relationship Id="rId3" Type="http://schemas.openxmlformats.org/officeDocument/2006/relationships/image" Target="../media/image63.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59.xml"/><Relationship Id="rId3" Type="http://schemas.openxmlformats.org/officeDocument/2006/relationships/image" Target="../media/image6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40"/>
          <p:cNvSpPr/>
          <p:nvPr/>
        </p:nvSpPr>
        <p:spPr>
          <a:xfrm>
            <a:off x="12812293" y="872774"/>
            <a:ext cx="144983" cy="272315"/>
          </a:xfrm>
          <a:custGeom>
            <a:rect b="b" l="l" r="r" t="t"/>
            <a:pathLst>
              <a:path extrusionOk="0" h="1388" w="739">
                <a:moveTo>
                  <a:pt x="36" y="1"/>
                </a:moveTo>
                <a:cubicBezTo>
                  <a:pt x="27" y="1"/>
                  <a:pt x="18" y="7"/>
                  <a:pt x="12" y="18"/>
                </a:cubicBezTo>
                <a:cubicBezTo>
                  <a:pt x="1" y="30"/>
                  <a:pt x="1" y="42"/>
                  <a:pt x="12" y="54"/>
                </a:cubicBezTo>
                <a:cubicBezTo>
                  <a:pt x="405" y="590"/>
                  <a:pt x="679" y="1352"/>
                  <a:pt x="703" y="1364"/>
                </a:cubicBezTo>
                <a:cubicBezTo>
                  <a:pt x="679" y="1388"/>
                  <a:pt x="715" y="1388"/>
                  <a:pt x="727" y="1388"/>
                </a:cubicBezTo>
                <a:cubicBezTo>
                  <a:pt x="739" y="1364"/>
                  <a:pt x="739" y="1352"/>
                  <a:pt x="739" y="1340"/>
                </a:cubicBezTo>
                <a:cubicBezTo>
                  <a:pt x="739" y="1328"/>
                  <a:pt x="453" y="554"/>
                  <a:pt x="60" y="18"/>
                </a:cubicBezTo>
                <a:cubicBezTo>
                  <a:pt x="54" y="7"/>
                  <a:pt x="45" y="1"/>
                  <a:pt x="36" y="1"/>
                </a:cubicBezTo>
                <a:close/>
              </a:path>
            </a:pathLst>
          </a:custGeom>
          <a:solidFill>
            <a:srgbClr val="FEF8E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40"/>
          <p:cNvSpPr/>
          <p:nvPr/>
        </p:nvSpPr>
        <p:spPr>
          <a:xfrm>
            <a:off x="12634741" y="984406"/>
            <a:ext cx="165975" cy="226210"/>
          </a:xfrm>
          <a:custGeom>
            <a:rect b="b" l="l" r="r" t="t"/>
            <a:pathLst>
              <a:path extrusionOk="0" h="1153" w="846">
                <a:moveTo>
                  <a:pt x="804" y="0"/>
                </a:moveTo>
                <a:cubicBezTo>
                  <a:pt x="798" y="0"/>
                  <a:pt x="792" y="3"/>
                  <a:pt x="786" y="9"/>
                </a:cubicBezTo>
                <a:cubicBezTo>
                  <a:pt x="751" y="21"/>
                  <a:pt x="179" y="497"/>
                  <a:pt x="1" y="1116"/>
                </a:cubicBezTo>
                <a:cubicBezTo>
                  <a:pt x="1" y="1128"/>
                  <a:pt x="1" y="1140"/>
                  <a:pt x="24" y="1152"/>
                </a:cubicBezTo>
                <a:cubicBezTo>
                  <a:pt x="24" y="1140"/>
                  <a:pt x="36" y="1140"/>
                  <a:pt x="60" y="1140"/>
                </a:cubicBezTo>
                <a:lnTo>
                  <a:pt x="72" y="1128"/>
                </a:lnTo>
                <a:cubicBezTo>
                  <a:pt x="251" y="533"/>
                  <a:pt x="822" y="57"/>
                  <a:pt x="822" y="57"/>
                </a:cubicBezTo>
                <a:cubicBezTo>
                  <a:pt x="846" y="45"/>
                  <a:pt x="846" y="21"/>
                  <a:pt x="822" y="9"/>
                </a:cubicBezTo>
                <a:cubicBezTo>
                  <a:pt x="816" y="3"/>
                  <a:pt x="810" y="0"/>
                  <a:pt x="804" y="0"/>
                </a:cubicBezTo>
                <a:close/>
              </a:path>
            </a:pathLst>
          </a:custGeom>
          <a:solidFill>
            <a:srgbClr val="FEF8E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40"/>
          <p:cNvSpPr/>
          <p:nvPr/>
        </p:nvSpPr>
        <p:spPr>
          <a:xfrm>
            <a:off x="12359096" y="2644566"/>
            <a:ext cx="116928" cy="53953"/>
          </a:xfrm>
          <a:custGeom>
            <a:rect b="b" l="l" r="r" t="t"/>
            <a:pathLst>
              <a:path extrusionOk="0" fill="none" h="275" w="596">
                <a:moveTo>
                  <a:pt x="1" y="274"/>
                </a:moveTo>
                <a:cubicBezTo>
                  <a:pt x="191" y="179"/>
                  <a:pt x="394" y="96"/>
                  <a:pt x="596" y="0"/>
                </a:cubicBezTo>
              </a:path>
            </a:pathLst>
          </a:custGeom>
          <a:noFill/>
          <a:ln cap="rnd" cmpd="sng" w="4475">
            <a:solidFill>
              <a:srgbClr val="2AB59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40"/>
          <p:cNvSpPr txBox="1"/>
          <p:nvPr>
            <p:ph idx="1" type="subTitle"/>
          </p:nvPr>
        </p:nvSpPr>
        <p:spPr>
          <a:xfrm>
            <a:off x="989125" y="207250"/>
            <a:ext cx="5520300" cy="4936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600">
                <a:latin typeface="Lato"/>
                <a:ea typeface="Lato"/>
                <a:cs typeface="Lato"/>
                <a:sym typeface="Lato"/>
              </a:rPr>
              <a:t>STRATEGIC MARKETING MANAGEMENT</a:t>
            </a:r>
            <a:endParaRPr b="1" sz="2600">
              <a:latin typeface="Lato"/>
              <a:ea typeface="Lato"/>
              <a:cs typeface="Lato"/>
              <a:sym typeface="Lato"/>
            </a:endParaRPr>
          </a:p>
          <a:p>
            <a:pPr indent="0" lvl="0" marL="0" rtl="0" algn="ctr">
              <a:spcBef>
                <a:spcPts val="0"/>
              </a:spcBef>
              <a:spcAft>
                <a:spcPts val="0"/>
              </a:spcAft>
              <a:buNone/>
            </a:pPr>
            <a:r>
              <a:t/>
            </a:r>
            <a:endParaRPr b="1" sz="2100">
              <a:latin typeface="Lato"/>
              <a:ea typeface="Lato"/>
              <a:cs typeface="Lato"/>
              <a:sym typeface="Lato"/>
            </a:endParaRPr>
          </a:p>
          <a:p>
            <a:pPr indent="0" lvl="0" marL="0" rtl="0" algn="ctr">
              <a:spcBef>
                <a:spcPts val="0"/>
              </a:spcBef>
              <a:spcAft>
                <a:spcPts val="0"/>
              </a:spcAft>
              <a:buNone/>
            </a:pPr>
            <a:r>
              <a:t/>
            </a:r>
            <a:endParaRPr b="1" sz="2100">
              <a:latin typeface="Lato"/>
              <a:ea typeface="Lato"/>
              <a:cs typeface="Lato"/>
              <a:sym typeface="Lato"/>
            </a:endParaRPr>
          </a:p>
          <a:p>
            <a:pPr indent="0" lvl="0" marL="0" rtl="0" algn="ctr">
              <a:spcBef>
                <a:spcPts val="0"/>
              </a:spcBef>
              <a:spcAft>
                <a:spcPts val="0"/>
              </a:spcAft>
              <a:buNone/>
            </a:pPr>
            <a:r>
              <a:rPr b="1" lang="en" sz="2900">
                <a:latin typeface="Lato"/>
                <a:ea typeface="Lato"/>
                <a:cs typeface="Lato"/>
                <a:sym typeface="Lato"/>
              </a:rPr>
              <a:t>Distribution Strategy &amp; Sales Management</a:t>
            </a:r>
            <a:endParaRPr b="1" sz="2800">
              <a:latin typeface="Arial"/>
              <a:ea typeface="Arial"/>
              <a:cs typeface="Arial"/>
              <a:sym typeface="Arial"/>
            </a:endParaRPr>
          </a:p>
          <a:p>
            <a:pPr indent="0" lvl="0" marL="0" rtl="0" algn="ctr">
              <a:spcBef>
                <a:spcPts val="0"/>
              </a:spcBef>
              <a:spcAft>
                <a:spcPts val="0"/>
              </a:spcAft>
              <a:buNone/>
            </a:pPr>
            <a:r>
              <a:rPr b="1" lang="en" sz="2100">
                <a:latin typeface="Lato"/>
                <a:ea typeface="Lato"/>
                <a:cs typeface="Lato"/>
                <a:sym typeface="Lato"/>
              </a:rPr>
              <a:t>Week 10</a:t>
            </a:r>
            <a:endParaRPr b="1" sz="2100">
              <a:latin typeface="Lato"/>
              <a:ea typeface="Lato"/>
              <a:cs typeface="Lato"/>
              <a:sym typeface="Lato"/>
            </a:endParaRPr>
          </a:p>
          <a:p>
            <a:pPr indent="0" lvl="0" marL="0" rtl="0" algn="l">
              <a:spcBef>
                <a:spcPts val="0"/>
              </a:spcBef>
              <a:spcAft>
                <a:spcPts val="0"/>
              </a:spcAft>
              <a:buNone/>
            </a:pPr>
            <a:r>
              <a:t/>
            </a:r>
            <a:endParaRPr b="1" sz="2100">
              <a:latin typeface="Lato"/>
              <a:ea typeface="Lato"/>
              <a:cs typeface="Lato"/>
              <a:sym typeface="Lato"/>
            </a:endParaRPr>
          </a:p>
          <a:p>
            <a:pPr indent="0" lvl="0" marL="0" rtl="0" algn="ctr">
              <a:spcBef>
                <a:spcPts val="0"/>
              </a:spcBef>
              <a:spcAft>
                <a:spcPts val="0"/>
              </a:spcAft>
              <a:buNone/>
            </a:pPr>
            <a:r>
              <a:rPr b="1" lang="en" sz="2100">
                <a:latin typeface="Lato"/>
                <a:ea typeface="Lato"/>
                <a:cs typeface="Lato"/>
                <a:sym typeface="Lato"/>
              </a:rPr>
              <a:t>Lecturer:</a:t>
            </a:r>
            <a:endParaRPr b="1" sz="2100">
              <a:latin typeface="Lato"/>
              <a:ea typeface="Lato"/>
              <a:cs typeface="Lato"/>
              <a:sym typeface="Lato"/>
            </a:endParaRPr>
          </a:p>
          <a:p>
            <a:pPr indent="0" lvl="0" marL="0" rtl="0" algn="ctr">
              <a:spcBef>
                <a:spcPts val="0"/>
              </a:spcBef>
              <a:spcAft>
                <a:spcPts val="0"/>
              </a:spcAft>
              <a:buNone/>
            </a:pPr>
            <a:r>
              <a:t/>
            </a:r>
            <a:endParaRPr b="1" sz="2100">
              <a:latin typeface="Lato"/>
              <a:ea typeface="Lato"/>
              <a:cs typeface="Lato"/>
              <a:sym typeface="Lato"/>
            </a:endParaRPr>
          </a:p>
          <a:p>
            <a:pPr indent="0" lvl="0" marL="0" rtl="0" algn="ctr">
              <a:spcBef>
                <a:spcPts val="0"/>
              </a:spcBef>
              <a:spcAft>
                <a:spcPts val="0"/>
              </a:spcAft>
              <a:buNone/>
            </a:pPr>
            <a:r>
              <a:rPr b="1" lang="en" sz="2600">
                <a:latin typeface="Lato"/>
                <a:ea typeface="Lato"/>
                <a:cs typeface="Lato"/>
                <a:sym typeface="Lato"/>
              </a:rPr>
              <a:t>Fidela Reyes Balajadia</a:t>
            </a:r>
            <a:endParaRPr b="1" sz="2600">
              <a:latin typeface="Lato"/>
              <a:ea typeface="Lato"/>
              <a:cs typeface="Lato"/>
              <a:sym typeface="Lato"/>
            </a:endParaRPr>
          </a:p>
          <a:p>
            <a:pPr indent="0" lvl="0" marL="0" rtl="0" algn="ctr">
              <a:spcBef>
                <a:spcPts val="0"/>
              </a:spcBef>
              <a:spcAft>
                <a:spcPts val="0"/>
              </a:spcAft>
              <a:buNone/>
            </a:pPr>
            <a:r>
              <a:rPr b="1" lang="en" sz="2100">
                <a:latin typeface="Lato"/>
                <a:ea typeface="Lato"/>
                <a:cs typeface="Lato"/>
                <a:sym typeface="Lato"/>
              </a:rPr>
              <a:t>Associate Professor 2</a:t>
            </a:r>
            <a:endParaRPr b="1" sz="2100">
              <a:latin typeface="Lato"/>
              <a:ea typeface="Lato"/>
              <a:cs typeface="Lato"/>
              <a:sym typeface="Lato"/>
            </a:endParaRPr>
          </a:p>
          <a:p>
            <a:pPr indent="0" lvl="0" marL="0" rtl="0" algn="ctr">
              <a:spcBef>
                <a:spcPts val="0"/>
              </a:spcBef>
              <a:spcAft>
                <a:spcPts val="0"/>
              </a:spcAft>
              <a:buNone/>
            </a:pPr>
            <a:r>
              <a:rPr b="1" lang="en" sz="2100">
                <a:latin typeface="Lato"/>
                <a:ea typeface="Lato"/>
                <a:cs typeface="Lato"/>
                <a:sym typeface="Lato"/>
              </a:rPr>
              <a:t>University of the Assumption, Philippines</a:t>
            </a:r>
            <a:endParaRPr b="1" sz="1700">
              <a:latin typeface="Bitter Thin"/>
              <a:ea typeface="Bitter Thin"/>
              <a:cs typeface="Bitter Thin"/>
              <a:sym typeface="Bitter Thin"/>
            </a:endParaRPr>
          </a:p>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41"/>
          <p:cNvSpPr txBox="1"/>
          <p:nvPr>
            <p:ph idx="1" type="subTitle"/>
          </p:nvPr>
        </p:nvSpPr>
        <p:spPr>
          <a:xfrm flipH="1">
            <a:off x="75450" y="668850"/>
            <a:ext cx="7803000" cy="41451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2400">
                <a:solidFill>
                  <a:srgbClr val="000000"/>
                </a:solidFill>
                <a:latin typeface="Arial"/>
                <a:ea typeface="Arial"/>
                <a:cs typeface="Arial"/>
                <a:sym typeface="Arial"/>
              </a:rPr>
              <a:t>Lecture Learning Objectives:</a:t>
            </a:r>
            <a:endParaRPr b="1"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rgbClr val="000000"/>
                </a:solidFill>
                <a:latin typeface="Arial"/>
                <a:ea typeface="Arial"/>
                <a:cs typeface="Arial"/>
                <a:sym typeface="Arial"/>
              </a:rPr>
              <a:t>At the end of the lecture, you will be able to:</a:t>
            </a:r>
            <a:endParaRPr sz="1900">
              <a:solidFill>
                <a:srgbClr val="000000"/>
              </a:solidFill>
              <a:latin typeface="Arial"/>
              <a:ea typeface="Arial"/>
              <a:cs typeface="Arial"/>
              <a:sym typeface="Arial"/>
            </a:endParaRPr>
          </a:p>
          <a:p>
            <a:pPr indent="-342900" lvl="0" marL="342900" rtl="0" algn="l">
              <a:lnSpc>
                <a:spcPct val="115000"/>
              </a:lnSpc>
              <a:spcBef>
                <a:spcPts val="1200"/>
              </a:spcBef>
              <a:spcAft>
                <a:spcPts val="0"/>
              </a:spcAft>
              <a:buNone/>
            </a:pPr>
            <a:r>
              <a:rPr lang="en" sz="1900">
                <a:solidFill>
                  <a:srgbClr val="000000"/>
                </a:solidFill>
                <a:latin typeface="Arial"/>
                <a:ea typeface="Arial"/>
                <a:cs typeface="Arial"/>
                <a:sym typeface="Arial"/>
              </a:rPr>
              <a:t>1.  	Discuss the significance of marketing intermediaries in the strategic placement strategies of an organization.</a:t>
            </a:r>
            <a:endParaRPr sz="1900">
              <a:solidFill>
                <a:srgbClr val="000000"/>
              </a:solidFill>
              <a:latin typeface="Arial"/>
              <a:ea typeface="Arial"/>
              <a:cs typeface="Arial"/>
              <a:sym typeface="Arial"/>
            </a:endParaRPr>
          </a:p>
          <a:p>
            <a:pPr indent="-342900" lvl="0" marL="342900" rtl="0" algn="l">
              <a:lnSpc>
                <a:spcPct val="115000"/>
              </a:lnSpc>
              <a:spcBef>
                <a:spcPts val="1200"/>
              </a:spcBef>
              <a:spcAft>
                <a:spcPts val="0"/>
              </a:spcAft>
              <a:buNone/>
            </a:pPr>
            <a:r>
              <a:rPr lang="en" sz="1900">
                <a:solidFill>
                  <a:srgbClr val="000000"/>
                </a:solidFill>
                <a:latin typeface="Arial"/>
                <a:ea typeface="Arial"/>
                <a:cs typeface="Arial"/>
                <a:sym typeface="Arial"/>
              </a:rPr>
              <a:t>2.  	Write analysis on the classification of marketing intermediaries and the specific functions they are performing; and</a:t>
            </a:r>
            <a:endParaRPr sz="1900">
              <a:solidFill>
                <a:srgbClr val="000000"/>
              </a:solidFill>
              <a:latin typeface="Arial"/>
              <a:ea typeface="Arial"/>
              <a:cs typeface="Arial"/>
              <a:sym typeface="Arial"/>
            </a:endParaRPr>
          </a:p>
          <a:p>
            <a:pPr indent="-342900" lvl="0" marL="342900" rtl="0" algn="l">
              <a:lnSpc>
                <a:spcPct val="100000"/>
              </a:lnSpc>
              <a:spcBef>
                <a:spcPts val="1200"/>
              </a:spcBef>
              <a:spcAft>
                <a:spcPts val="0"/>
              </a:spcAft>
              <a:buNone/>
            </a:pPr>
            <a:r>
              <a:rPr lang="en" sz="1900">
                <a:solidFill>
                  <a:srgbClr val="000000"/>
                </a:solidFill>
                <a:latin typeface="Arial"/>
                <a:ea typeface="Arial"/>
                <a:cs typeface="Arial"/>
                <a:sym typeface="Arial"/>
              </a:rPr>
              <a:t>3.  	Justify the importance of providing good Sales Performance Compensation Package for a group of sales representatives </a:t>
            </a:r>
            <a:endParaRPr sz="1900">
              <a:solidFill>
                <a:srgbClr val="000000"/>
              </a:solidFill>
              <a:latin typeface="Arial"/>
              <a:ea typeface="Arial"/>
              <a:cs typeface="Arial"/>
              <a:sym typeface="Arial"/>
            </a:endParaRPr>
          </a:p>
          <a:p>
            <a:pPr indent="-342900" lvl="0" marL="342900" rtl="0" algn="l">
              <a:lnSpc>
                <a:spcPct val="100000"/>
              </a:lnSpc>
              <a:spcBef>
                <a:spcPts val="0"/>
              </a:spcBef>
              <a:spcAft>
                <a:spcPts val="0"/>
              </a:spcAft>
              <a:buNone/>
            </a:pPr>
            <a:r>
              <a:rPr lang="en" sz="1900">
                <a:solidFill>
                  <a:srgbClr val="000000"/>
                </a:solidFill>
                <a:latin typeface="Arial"/>
                <a:ea typeface="Arial"/>
                <a:cs typeface="Arial"/>
                <a:sym typeface="Arial"/>
              </a:rPr>
              <a:t>     to promote productivity and quality performance.</a:t>
            </a:r>
            <a:endParaRPr sz="1900">
              <a:solidFill>
                <a:srgbClr val="000000"/>
              </a:solidFill>
              <a:latin typeface="Arial"/>
              <a:ea typeface="Arial"/>
              <a:cs typeface="Arial"/>
              <a:sym typeface="Arial"/>
            </a:endParaRPr>
          </a:p>
          <a:p>
            <a:pPr indent="0" lvl="0" marL="0" rtl="0" algn="just">
              <a:spcBef>
                <a:spcPts val="1200"/>
              </a:spcBef>
              <a:spcAft>
                <a:spcPts val="0"/>
              </a:spcAft>
              <a:buNone/>
            </a:pPr>
            <a:r>
              <a:t/>
            </a:r>
            <a:endParaRPr sz="1900">
              <a:solidFill>
                <a:srgbClr val="000000"/>
              </a:solidFill>
              <a:latin typeface="Arial"/>
              <a:ea typeface="Arial"/>
              <a:cs typeface="Arial"/>
              <a:sym typeface="Arial"/>
            </a:endParaRPr>
          </a:p>
          <a:p>
            <a:pPr indent="0" lvl="0" marL="0" rtl="0" algn="r">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42"/>
          <p:cNvSpPr txBox="1"/>
          <p:nvPr>
            <p:ph idx="1" type="subTitle"/>
          </p:nvPr>
        </p:nvSpPr>
        <p:spPr>
          <a:xfrm flipH="1">
            <a:off x="75450" y="668850"/>
            <a:ext cx="7803000" cy="3843600"/>
          </a:xfrm>
          <a:prstGeom prst="rect">
            <a:avLst/>
          </a:prstGeom>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2400">
                <a:solidFill>
                  <a:srgbClr val="000000"/>
                </a:solidFill>
                <a:latin typeface="Arial"/>
                <a:ea typeface="Arial"/>
                <a:cs typeface="Arial"/>
                <a:sym typeface="Arial"/>
              </a:rPr>
              <a:t>Lecture Learning Objectives:</a:t>
            </a:r>
            <a:endParaRPr b="1"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900">
                <a:solidFill>
                  <a:srgbClr val="000000"/>
                </a:solidFill>
                <a:latin typeface="Arial"/>
                <a:ea typeface="Arial"/>
                <a:cs typeface="Arial"/>
                <a:sym typeface="Arial"/>
              </a:rPr>
              <a:t>At the end of the lecture, you will be able to:</a:t>
            </a:r>
            <a:endParaRPr sz="19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1900">
                <a:solidFill>
                  <a:srgbClr val="000000"/>
                </a:solidFill>
                <a:latin typeface="Arial"/>
                <a:ea typeface="Arial"/>
                <a:cs typeface="Arial"/>
                <a:sym typeface="Arial"/>
              </a:rPr>
              <a:t>4.  Discuss how to select and manage channels of distribution</a:t>
            </a:r>
            <a:endParaRPr sz="1900">
              <a:solidFill>
                <a:srgbClr val="000000"/>
              </a:solidFill>
              <a:latin typeface="Arial"/>
              <a:ea typeface="Arial"/>
              <a:cs typeface="Arial"/>
              <a:sym typeface="Arial"/>
            </a:endParaRPr>
          </a:p>
          <a:p>
            <a:pPr indent="-342900" lvl="0" marL="342900" rtl="0" algn="l">
              <a:lnSpc>
                <a:spcPct val="115000"/>
              </a:lnSpc>
              <a:spcBef>
                <a:spcPts val="1200"/>
              </a:spcBef>
              <a:spcAft>
                <a:spcPts val="0"/>
              </a:spcAft>
              <a:buNone/>
            </a:pPr>
            <a:r>
              <a:rPr lang="en" sz="1900">
                <a:solidFill>
                  <a:srgbClr val="000000"/>
                </a:solidFill>
                <a:latin typeface="Arial"/>
                <a:ea typeface="Arial"/>
                <a:cs typeface="Arial"/>
                <a:sym typeface="Arial"/>
              </a:rPr>
              <a:t>5.  	Explain the major arteries in the distribution system: wholesaling and retailing</a:t>
            </a:r>
            <a:endParaRPr sz="1900">
              <a:solidFill>
                <a:srgbClr val="000000"/>
              </a:solidFill>
              <a:latin typeface="Arial"/>
              <a:ea typeface="Arial"/>
              <a:cs typeface="Arial"/>
              <a:sym typeface="Arial"/>
            </a:endParaRPr>
          </a:p>
          <a:p>
            <a:pPr indent="-342900" lvl="0" marL="342900" rtl="0" algn="l">
              <a:lnSpc>
                <a:spcPct val="115000"/>
              </a:lnSpc>
              <a:spcBef>
                <a:spcPts val="1200"/>
              </a:spcBef>
              <a:spcAft>
                <a:spcPts val="0"/>
              </a:spcAft>
              <a:buNone/>
            </a:pPr>
            <a:r>
              <a:rPr lang="en" sz="1900">
                <a:solidFill>
                  <a:srgbClr val="000000"/>
                </a:solidFill>
                <a:latin typeface="Arial"/>
                <a:ea typeface="Arial"/>
                <a:cs typeface="Arial"/>
                <a:sym typeface="Arial"/>
              </a:rPr>
              <a:t>6.  	Explain the rationale of sales management</a:t>
            </a:r>
            <a:endParaRPr sz="19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t/>
            </a:r>
            <a:endParaRPr sz="1900">
              <a:solidFill>
                <a:srgbClr val="000000"/>
              </a:solidFill>
              <a:latin typeface="Arial"/>
              <a:ea typeface="Arial"/>
              <a:cs typeface="Arial"/>
              <a:sym typeface="Arial"/>
            </a:endParaRPr>
          </a:p>
          <a:p>
            <a:pPr indent="0" lvl="0" marL="0" rtl="0" algn="r">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43"/>
          <p:cNvSpPr txBox="1"/>
          <p:nvPr>
            <p:ph idx="1" type="body"/>
          </p:nvPr>
        </p:nvSpPr>
        <p:spPr>
          <a:xfrm>
            <a:off x="983850" y="173625"/>
            <a:ext cx="7041300" cy="44679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b="1" i="1" lang="en" sz="2400" u="sng">
                <a:latin typeface="Arial"/>
                <a:ea typeface="Arial"/>
                <a:cs typeface="Arial"/>
                <a:sym typeface="Arial"/>
              </a:rPr>
              <a:t>Distribution strategy</a:t>
            </a:r>
            <a:r>
              <a:rPr i="1" lang="en" sz="2400">
                <a:latin typeface="Arial"/>
                <a:ea typeface="Arial"/>
                <a:cs typeface="Arial"/>
                <a:sym typeface="Arial"/>
              </a:rPr>
              <a:t> </a:t>
            </a:r>
            <a:r>
              <a:rPr lang="en" sz="2400">
                <a:latin typeface="Arial"/>
                <a:ea typeface="Arial"/>
                <a:cs typeface="Arial"/>
                <a:sym typeface="Arial"/>
              </a:rPr>
              <a:t>is a strategy connecting to the rest of the elements of the marketing mix. It is a comprehensive system of the company where they ensure that their products are strategically positioned near the target market any time and all the time. This principle of product availability may be associated to the well-known adage which says, "</a:t>
            </a:r>
            <a:r>
              <a:rPr b="1" lang="en" sz="2400" u="sng">
                <a:latin typeface="Arial"/>
                <a:ea typeface="Arial"/>
                <a:cs typeface="Arial"/>
                <a:sym typeface="Arial"/>
              </a:rPr>
              <a:t>Absence make the heart grow fonder</a:t>
            </a:r>
            <a:r>
              <a:rPr lang="en" sz="2400">
                <a:latin typeface="Arial"/>
                <a:ea typeface="Arial"/>
                <a:cs typeface="Arial"/>
                <a:sym typeface="Arial"/>
              </a:rPr>
              <a:t>". </a:t>
            </a:r>
            <a:endParaRPr sz="24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44"/>
          <p:cNvSpPr txBox="1"/>
          <p:nvPr>
            <p:ph idx="1" type="body"/>
          </p:nvPr>
        </p:nvSpPr>
        <p:spPr>
          <a:xfrm>
            <a:off x="983850" y="173625"/>
            <a:ext cx="7041300" cy="4467900"/>
          </a:xfrm>
          <a:prstGeom prst="rect">
            <a:avLst/>
          </a:prstGeom>
        </p:spPr>
        <p:txBody>
          <a:bodyPr anchorCtr="0" anchor="ctr" bIns="91425" lIns="91425" spcFirstLastPara="1" rIns="91425" wrap="square" tIns="91425">
            <a:noAutofit/>
          </a:bodyPr>
          <a:lstStyle/>
          <a:p>
            <a:pPr indent="457200" lvl="0" marL="0" rtl="0" algn="l">
              <a:spcBef>
                <a:spcPts val="0"/>
              </a:spcBef>
              <a:spcAft>
                <a:spcPts val="0"/>
              </a:spcAft>
              <a:buNone/>
            </a:pPr>
            <a:r>
              <a:rPr b="1" lang="en" sz="2300" u="sng">
                <a:latin typeface="Arial"/>
                <a:ea typeface="Arial"/>
                <a:cs typeface="Arial"/>
                <a:sym typeface="Arial"/>
              </a:rPr>
              <a:t>Sales management</a:t>
            </a:r>
            <a:r>
              <a:rPr lang="en" sz="2300" u="sng">
                <a:latin typeface="Arial"/>
                <a:ea typeface="Arial"/>
                <a:cs typeface="Arial"/>
                <a:sym typeface="Arial"/>
              </a:rPr>
              <a:t> </a:t>
            </a:r>
            <a:r>
              <a:rPr lang="en" sz="2300">
                <a:latin typeface="Arial"/>
                <a:ea typeface="Arial"/>
                <a:cs typeface="Arial"/>
                <a:sym typeface="Arial"/>
              </a:rPr>
              <a:t>concerns in the development of individual who will make up the sales force, that is part in the achievement of the organization's sales and profit objectives. The nature of </a:t>
            </a:r>
            <a:r>
              <a:rPr b="1" lang="en" sz="2300" u="sng">
                <a:latin typeface="Arial"/>
                <a:ea typeface="Arial"/>
                <a:cs typeface="Arial"/>
                <a:sym typeface="Arial"/>
              </a:rPr>
              <a:t>distribution strategy</a:t>
            </a:r>
            <a:r>
              <a:rPr lang="en" sz="2300">
                <a:latin typeface="Arial"/>
                <a:ea typeface="Arial"/>
                <a:cs typeface="Arial"/>
                <a:sym typeface="Arial"/>
              </a:rPr>
              <a:t> that is to bring products in places where consumers could avail them time and all the time is the same as the nature of sales management. </a:t>
            </a:r>
            <a:r>
              <a:rPr b="1" lang="en" sz="2300" u="sng">
                <a:latin typeface="Arial"/>
                <a:ea typeface="Arial"/>
                <a:cs typeface="Arial"/>
                <a:sym typeface="Arial"/>
              </a:rPr>
              <a:t>Organizations</a:t>
            </a:r>
            <a:r>
              <a:rPr lang="en" sz="2300">
                <a:latin typeface="Arial"/>
                <a:ea typeface="Arial"/>
                <a:cs typeface="Arial"/>
                <a:sym typeface="Arial"/>
              </a:rPr>
              <a:t> develop their sales team in order that they could help in the placements and sales of the company's products to target buyers. </a:t>
            </a:r>
            <a:endParaRPr sz="23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84" name="Shape 284"/>
        <p:cNvGrpSpPr/>
        <p:nvPr/>
      </p:nvGrpSpPr>
      <p:grpSpPr>
        <a:xfrm>
          <a:off x="0" y="0"/>
          <a:ext cx="0" cy="0"/>
          <a:chOff x="0" y="0"/>
          <a:chExt cx="0" cy="0"/>
        </a:xfrm>
      </p:grpSpPr>
      <p:sp>
        <p:nvSpPr>
          <p:cNvPr id="285" name="Google Shape;285;p45"/>
          <p:cNvSpPr txBox="1"/>
          <p:nvPr>
            <p:ph idx="4294967295" type="title"/>
          </p:nvPr>
        </p:nvSpPr>
        <p:spPr>
          <a:xfrm>
            <a:off x="1068100" y="499275"/>
            <a:ext cx="7047300" cy="916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2800">
                <a:solidFill>
                  <a:schemeClr val="lt1"/>
                </a:solidFill>
                <a:latin typeface="Arial"/>
                <a:ea typeface="Arial"/>
                <a:cs typeface="Arial"/>
                <a:sym typeface="Arial"/>
              </a:rPr>
              <a:t>Significance of Marketing Intermediaries</a:t>
            </a:r>
            <a:endParaRPr b="1" sz="2800">
              <a:solidFill>
                <a:schemeClr val="lt1"/>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grpSp>
        <p:nvGrpSpPr>
          <p:cNvPr id="286" name="Google Shape;286;p45"/>
          <p:cNvGrpSpPr/>
          <p:nvPr/>
        </p:nvGrpSpPr>
        <p:grpSpPr>
          <a:xfrm>
            <a:off x="845901" y="1689241"/>
            <a:ext cx="442337" cy="419623"/>
            <a:chOff x="-6696925" y="3272575"/>
            <a:chExt cx="307200" cy="291425"/>
          </a:xfrm>
        </p:grpSpPr>
        <p:sp>
          <p:nvSpPr>
            <p:cNvPr id="287" name="Google Shape;287;p45"/>
            <p:cNvSpPr/>
            <p:nvPr/>
          </p:nvSpPr>
          <p:spPr>
            <a:xfrm>
              <a:off x="-6696925" y="3371400"/>
              <a:ext cx="220575" cy="192600"/>
            </a:xfrm>
            <a:custGeom>
              <a:rect b="b" l="l" r="r" t="t"/>
              <a:pathLst>
                <a:path extrusionOk="0" h="7704" w="8823">
                  <a:moveTo>
                    <a:pt x="7531" y="1"/>
                  </a:moveTo>
                  <a:lnTo>
                    <a:pt x="6333" y="1167"/>
                  </a:lnTo>
                  <a:cubicBezTo>
                    <a:pt x="6207" y="1293"/>
                    <a:pt x="6207" y="1513"/>
                    <a:pt x="6333" y="1639"/>
                  </a:cubicBezTo>
                  <a:cubicBezTo>
                    <a:pt x="6743" y="2017"/>
                    <a:pt x="6743" y="2710"/>
                    <a:pt x="6333" y="3088"/>
                  </a:cubicBezTo>
                  <a:lnTo>
                    <a:pt x="4096" y="5325"/>
                  </a:lnTo>
                  <a:cubicBezTo>
                    <a:pt x="3892" y="5530"/>
                    <a:pt x="3624" y="5632"/>
                    <a:pt x="3360" y="5632"/>
                  </a:cubicBezTo>
                  <a:cubicBezTo>
                    <a:pt x="3096" y="5632"/>
                    <a:pt x="2836" y="5530"/>
                    <a:pt x="2647" y="5325"/>
                  </a:cubicBezTo>
                  <a:cubicBezTo>
                    <a:pt x="2238" y="4947"/>
                    <a:pt x="2238" y="4286"/>
                    <a:pt x="2647" y="3876"/>
                  </a:cubicBezTo>
                  <a:lnTo>
                    <a:pt x="3309" y="3214"/>
                  </a:lnTo>
                  <a:cubicBezTo>
                    <a:pt x="2994" y="2679"/>
                    <a:pt x="2836" y="2017"/>
                    <a:pt x="2836" y="1387"/>
                  </a:cubicBezTo>
                  <a:cubicBezTo>
                    <a:pt x="2836" y="1167"/>
                    <a:pt x="2868" y="978"/>
                    <a:pt x="2899" y="726"/>
                  </a:cubicBezTo>
                  <a:lnTo>
                    <a:pt x="2899" y="726"/>
                  </a:lnTo>
                  <a:lnTo>
                    <a:pt x="1230" y="2427"/>
                  </a:lnTo>
                  <a:cubicBezTo>
                    <a:pt x="1" y="3592"/>
                    <a:pt x="1" y="5577"/>
                    <a:pt x="1230" y="6806"/>
                  </a:cubicBezTo>
                  <a:cubicBezTo>
                    <a:pt x="1820" y="7396"/>
                    <a:pt x="2621" y="7704"/>
                    <a:pt x="3423" y="7704"/>
                  </a:cubicBezTo>
                  <a:cubicBezTo>
                    <a:pt x="4204" y="7704"/>
                    <a:pt x="4986" y="7412"/>
                    <a:pt x="5577" y="6806"/>
                  </a:cubicBezTo>
                  <a:cubicBezTo>
                    <a:pt x="7531" y="4884"/>
                    <a:pt x="8003" y="4506"/>
                    <a:pt x="8350" y="3813"/>
                  </a:cubicBezTo>
                  <a:cubicBezTo>
                    <a:pt x="8822" y="2994"/>
                    <a:pt x="8822" y="1986"/>
                    <a:pt x="8381" y="1104"/>
                  </a:cubicBezTo>
                  <a:cubicBezTo>
                    <a:pt x="8161" y="568"/>
                    <a:pt x="7877" y="253"/>
                    <a:pt x="753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45"/>
            <p:cNvSpPr/>
            <p:nvPr/>
          </p:nvSpPr>
          <p:spPr>
            <a:xfrm>
              <a:off x="-6621300" y="3272575"/>
              <a:ext cx="231575" cy="194950"/>
            </a:xfrm>
            <a:custGeom>
              <a:rect b="b" l="l" r="r" t="t"/>
              <a:pathLst>
                <a:path extrusionOk="0" h="7798" w="9263">
                  <a:moveTo>
                    <a:pt x="5868" y="0"/>
                  </a:moveTo>
                  <a:cubicBezTo>
                    <a:pt x="5073" y="0"/>
                    <a:pt x="4269" y="299"/>
                    <a:pt x="3655" y="898"/>
                  </a:cubicBezTo>
                  <a:lnTo>
                    <a:pt x="1387" y="3229"/>
                  </a:lnTo>
                  <a:cubicBezTo>
                    <a:pt x="0" y="4615"/>
                    <a:pt x="315" y="6852"/>
                    <a:pt x="1670" y="7797"/>
                  </a:cubicBezTo>
                  <a:lnTo>
                    <a:pt x="2836" y="6632"/>
                  </a:lnTo>
                  <a:cubicBezTo>
                    <a:pt x="2962" y="6506"/>
                    <a:pt x="2962" y="6317"/>
                    <a:pt x="2836" y="6159"/>
                  </a:cubicBezTo>
                  <a:cubicBezTo>
                    <a:pt x="2552" y="5907"/>
                    <a:pt x="2489" y="5466"/>
                    <a:pt x="2552" y="5372"/>
                  </a:cubicBezTo>
                  <a:cubicBezTo>
                    <a:pt x="2552" y="4742"/>
                    <a:pt x="3214" y="4332"/>
                    <a:pt x="5167" y="2379"/>
                  </a:cubicBezTo>
                  <a:cubicBezTo>
                    <a:pt x="5384" y="2162"/>
                    <a:pt x="5630" y="2071"/>
                    <a:pt x="5869" y="2071"/>
                  </a:cubicBezTo>
                  <a:cubicBezTo>
                    <a:pt x="6673" y="2071"/>
                    <a:pt x="7393" y="3099"/>
                    <a:pt x="6616" y="3828"/>
                  </a:cubicBezTo>
                  <a:lnTo>
                    <a:pt x="5923" y="4521"/>
                  </a:lnTo>
                  <a:cubicBezTo>
                    <a:pt x="6364" y="5372"/>
                    <a:pt x="6522" y="6159"/>
                    <a:pt x="6364" y="7010"/>
                  </a:cubicBezTo>
                  <a:lnTo>
                    <a:pt x="8097" y="5277"/>
                  </a:lnTo>
                  <a:cubicBezTo>
                    <a:pt x="9263" y="4048"/>
                    <a:pt x="9263" y="2127"/>
                    <a:pt x="8034" y="898"/>
                  </a:cubicBezTo>
                  <a:cubicBezTo>
                    <a:pt x="7451" y="299"/>
                    <a:pt x="6664" y="0"/>
                    <a:pt x="586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 name="Google Shape;289;p45"/>
          <p:cNvGrpSpPr/>
          <p:nvPr/>
        </p:nvGrpSpPr>
        <p:grpSpPr>
          <a:xfrm>
            <a:off x="845884" y="2204636"/>
            <a:ext cx="442373" cy="420775"/>
            <a:chOff x="-6690625" y="3631325"/>
            <a:chExt cx="307225" cy="292225"/>
          </a:xfrm>
        </p:grpSpPr>
        <p:sp>
          <p:nvSpPr>
            <p:cNvPr id="290" name="Google Shape;290;p45"/>
            <p:cNvSpPr/>
            <p:nvPr/>
          </p:nvSpPr>
          <p:spPr>
            <a:xfrm>
              <a:off x="-6690625" y="3631325"/>
              <a:ext cx="222925" cy="292225"/>
            </a:xfrm>
            <a:custGeom>
              <a:rect b="b" l="l" r="r" t="t"/>
              <a:pathLst>
                <a:path extrusionOk="0" h="11689" w="8917">
                  <a:moveTo>
                    <a:pt x="5861" y="2773"/>
                  </a:moveTo>
                  <a:cubicBezTo>
                    <a:pt x="6270" y="2773"/>
                    <a:pt x="6333" y="3435"/>
                    <a:pt x="5861" y="3435"/>
                  </a:cubicBezTo>
                  <a:lnTo>
                    <a:pt x="3813" y="3435"/>
                  </a:lnTo>
                  <a:cubicBezTo>
                    <a:pt x="3372" y="3435"/>
                    <a:pt x="3340" y="2773"/>
                    <a:pt x="3813" y="2773"/>
                  </a:cubicBezTo>
                  <a:close/>
                  <a:moveTo>
                    <a:pt x="2742" y="0"/>
                  </a:moveTo>
                  <a:lnTo>
                    <a:pt x="2742" y="2395"/>
                  </a:lnTo>
                  <a:cubicBezTo>
                    <a:pt x="2742" y="2584"/>
                    <a:pt x="2584" y="2741"/>
                    <a:pt x="2395" y="2741"/>
                  </a:cubicBezTo>
                  <a:lnTo>
                    <a:pt x="1" y="2741"/>
                  </a:lnTo>
                  <a:lnTo>
                    <a:pt x="1" y="10649"/>
                  </a:lnTo>
                  <a:cubicBezTo>
                    <a:pt x="1" y="11216"/>
                    <a:pt x="473" y="11689"/>
                    <a:pt x="1009" y="11689"/>
                  </a:cubicBezTo>
                  <a:lnTo>
                    <a:pt x="7909" y="11689"/>
                  </a:lnTo>
                  <a:cubicBezTo>
                    <a:pt x="8444" y="11689"/>
                    <a:pt x="8917" y="11248"/>
                    <a:pt x="8917" y="10649"/>
                  </a:cubicBezTo>
                  <a:lnTo>
                    <a:pt x="8917" y="7751"/>
                  </a:lnTo>
                  <a:lnTo>
                    <a:pt x="6491" y="10177"/>
                  </a:lnTo>
                  <a:cubicBezTo>
                    <a:pt x="6491" y="10271"/>
                    <a:pt x="6428" y="10303"/>
                    <a:pt x="6365" y="10303"/>
                  </a:cubicBezTo>
                  <a:lnTo>
                    <a:pt x="4317" y="10901"/>
                  </a:lnTo>
                  <a:cubicBezTo>
                    <a:pt x="4198" y="10938"/>
                    <a:pt x="4080" y="10955"/>
                    <a:pt x="3967" y="10955"/>
                  </a:cubicBezTo>
                  <a:cubicBezTo>
                    <a:pt x="3209" y="10955"/>
                    <a:pt x="2625" y="10192"/>
                    <a:pt x="2899" y="9452"/>
                  </a:cubicBezTo>
                  <a:lnTo>
                    <a:pt x="3057" y="8979"/>
                  </a:lnTo>
                  <a:lnTo>
                    <a:pt x="1765" y="8979"/>
                  </a:lnTo>
                  <a:cubicBezTo>
                    <a:pt x="1324" y="8979"/>
                    <a:pt x="1293" y="8255"/>
                    <a:pt x="1765" y="8255"/>
                  </a:cubicBezTo>
                  <a:lnTo>
                    <a:pt x="3277" y="8255"/>
                  </a:lnTo>
                  <a:lnTo>
                    <a:pt x="3529" y="7593"/>
                  </a:lnTo>
                  <a:lnTo>
                    <a:pt x="1797" y="7593"/>
                  </a:lnTo>
                  <a:cubicBezTo>
                    <a:pt x="1356" y="7593"/>
                    <a:pt x="1324" y="6869"/>
                    <a:pt x="1797" y="6869"/>
                  </a:cubicBezTo>
                  <a:lnTo>
                    <a:pt x="4034" y="6869"/>
                  </a:lnTo>
                  <a:lnTo>
                    <a:pt x="4695" y="6207"/>
                  </a:lnTo>
                  <a:lnTo>
                    <a:pt x="1765" y="6207"/>
                  </a:lnTo>
                  <a:cubicBezTo>
                    <a:pt x="1324" y="6207"/>
                    <a:pt x="1293" y="5514"/>
                    <a:pt x="1765" y="5514"/>
                  </a:cubicBezTo>
                  <a:lnTo>
                    <a:pt x="5388" y="5514"/>
                  </a:lnTo>
                  <a:lnTo>
                    <a:pt x="6050" y="4821"/>
                  </a:lnTo>
                  <a:lnTo>
                    <a:pt x="1734" y="4821"/>
                  </a:lnTo>
                  <a:cubicBezTo>
                    <a:pt x="1293" y="4821"/>
                    <a:pt x="1261" y="4128"/>
                    <a:pt x="1734" y="4128"/>
                  </a:cubicBezTo>
                  <a:lnTo>
                    <a:pt x="6711" y="4128"/>
                  </a:lnTo>
                  <a:cubicBezTo>
                    <a:pt x="6963" y="3876"/>
                    <a:pt x="8696" y="2080"/>
                    <a:pt x="8917" y="1891"/>
                  </a:cubicBezTo>
                  <a:lnTo>
                    <a:pt x="8917" y="1009"/>
                  </a:lnTo>
                  <a:cubicBezTo>
                    <a:pt x="8917" y="473"/>
                    <a:pt x="8507" y="0"/>
                    <a:pt x="790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45"/>
            <p:cNvSpPr/>
            <p:nvPr/>
          </p:nvSpPr>
          <p:spPr>
            <a:xfrm>
              <a:off x="-6604350" y="3832175"/>
              <a:ext cx="58675" cy="56550"/>
            </a:xfrm>
            <a:custGeom>
              <a:rect b="b" l="l" r="r" t="t"/>
              <a:pathLst>
                <a:path extrusionOk="0" h="2262" w="2347">
                  <a:moveTo>
                    <a:pt x="614" y="0"/>
                  </a:moveTo>
                  <a:lnTo>
                    <a:pt x="110" y="1607"/>
                  </a:lnTo>
                  <a:cubicBezTo>
                    <a:pt x="1" y="1934"/>
                    <a:pt x="222" y="2262"/>
                    <a:pt x="550" y="2262"/>
                  </a:cubicBezTo>
                  <a:cubicBezTo>
                    <a:pt x="600" y="2262"/>
                    <a:pt x="654" y="2254"/>
                    <a:pt x="709" y="2237"/>
                  </a:cubicBezTo>
                  <a:lnTo>
                    <a:pt x="2347" y="1701"/>
                  </a:lnTo>
                  <a:lnTo>
                    <a:pt x="61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45"/>
            <p:cNvSpPr/>
            <p:nvPr/>
          </p:nvSpPr>
          <p:spPr>
            <a:xfrm>
              <a:off x="-6470875" y="3684775"/>
              <a:ext cx="87475" cy="71800"/>
            </a:xfrm>
            <a:custGeom>
              <a:rect b="b" l="l" r="r" t="t"/>
              <a:pathLst>
                <a:path extrusionOk="0" h="2872" w="3499">
                  <a:moveTo>
                    <a:pt x="1479" y="1"/>
                  </a:moveTo>
                  <a:cubicBezTo>
                    <a:pt x="1176" y="1"/>
                    <a:pt x="868" y="114"/>
                    <a:pt x="599" y="383"/>
                  </a:cubicBezTo>
                  <a:lnTo>
                    <a:pt x="1" y="950"/>
                  </a:lnTo>
                  <a:lnTo>
                    <a:pt x="1954" y="2872"/>
                  </a:lnTo>
                  <a:lnTo>
                    <a:pt x="2521" y="2305"/>
                  </a:lnTo>
                  <a:cubicBezTo>
                    <a:pt x="3498" y="1352"/>
                    <a:pt x="2524" y="1"/>
                    <a:pt x="147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45"/>
            <p:cNvSpPr/>
            <p:nvPr/>
          </p:nvSpPr>
          <p:spPr>
            <a:xfrm>
              <a:off x="-6578775" y="3721900"/>
              <a:ext cx="143375" cy="143375"/>
            </a:xfrm>
            <a:custGeom>
              <a:rect b="b" l="l" r="r" t="t"/>
              <a:pathLst>
                <a:path extrusionOk="0" h="5735" w="5735">
                  <a:moveTo>
                    <a:pt x="3813" y="1"/>
                  </a:moveTo>
                  <a:lnTo>
                    <a:pt x="1" y="3813"/>
                  </a:lnTo>
                  <a:lnTo>
                    <a:pt x="1922" y="5734"/>
                  </a:lnTo>
                  <a:lnTo>
                    <a:pt x="4474" y="3183"/>
                  </a:lnTo>
                  <a:lnTo>
                    <a:pt x="5734" y="1922"/>
                  </a:lnTo>
                  <a:lnTo>
                    <a:pt x="381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45"/>
            <p:cNvSpPr/>
            <p:nvPr/>
          </p:nvSpPr>
          <p:spPr>
            <a:xfrm>
              <a:off x="-6685100" y="3636850"/>
              <a:ext cx="47275" cy="46475"/>
            </a:xfrm>
            <a:custGeom>
              <a:rect b="b" l="l" r="r" t="t"/>
              <a:pathLst>
                <a:path extrusionOk="0" h="1859" w="1891">
                  <a:moveTo>
                    <a:pt x="1891" y="0"/>
                  </a:moveTo>
                  <a:lnTo>
                    <a:pt x="0" y="1859"/>
                  </a:lnTo>
                  <a:lnTo>
                    <a:pt x="1891" y="1859"/>
                  </a:lnTo>
                  <a:lnTo>
                    <a:pt x="189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5" name="Google Shape;295;p45"/>
          <p:cNvGrpSpPr/>
          <p:nvPr/>
        </p:nvGrpSpPr>
        <p:grpSpPr>
          <a:xfrm>
            <a:off x="868005" y="2756972"/>
            <a:ext cx="421927" cy="419371"/>
            <a:chOff x="-6689825" y="3992050"/>
            <a:chExt cx="293025" cy="291250"/>
          </a:xfrm>
        </p:grpSpPr>
        <p:sp>
          <p:nvSpPr>
            <p:cNvPr id="296" name="Google Shape;296;p45"/>
            <p:cNvSpPr/>
            <p:nvPr/>
          </p:nvSpPr>
          <p:spPr>
            <a:xfrm>
              <a:off x="-6547275" y="3992050"/>
              <a:ext cx="30750" cy="65400"/>
            </a:xfrm>
            <a:custGeom>
              <a:rect b="b" l="l" r="r" t="t"/>
              <a:pathLst>
                <a:path extrusionOk="0" h="2616" w="1230">
                  <a:moveTo>
                    <a:pt x="1229" y="1"/>
                  </a:moveTo>
                  <a:cubicBezTo>
                    <a:pt x="757" y="379"/>
                    <a:pt x="284" y="1355"/>
                    <a:pt x="1" y="2616"/>
                  </a:cubicBezTo>
                  <a:lnTo>
                    <a:pt x="1229" y="2616"/>
                  </a:lnTo>
                  <a:lnTo>
                    <a:pt x="122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45"/>
            <p:cNvSpPr/>
            <p:nvPr/>
          </p:nvSpPr>
          <p:spPr>
            <a:xfrm>
              <a:off x="-6547275" y="4143275"/>
              <a:ext cx="30750" cy="64600"/>
            </a:xfrm>
            <a:custGeom>
              <a:rect b="b" l="l" r="r" t="t"/>
              <a:pathLst>
                <a:path extrusionOk="0" h="2584" w="1230">
                  <a:moveTo>
                    <a:pt x="1" y="1"/>
                  </a:moveTo>
                  <a:cubicBezTo>
                    <a:pt x="284" y="1261"/>
                    <a:pt x="757" y="2237"/>
                    <a:pt x="1229" y="2584"/>
                  </a:cubicBezTo>
                  <a:lnTo>
                    <a:pt x="122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45"/>
            <p:cNvSpPr/>
            <p:nvPr/>
          </p:nvSpPr>
          <p:spPr>
            <a:xfrm>
              <a:off x="-6551200" y="4073975"/>
              <a:ext cx="34675" cy="51200"/>
            </a:xfrm>
            <a:custGeom>
              <a:rect b="b" l="l" r="r" t="t"/>
              <a:pathLst>
                <a:path extrusionOk="0" h="2048" w="1387">
                  <a:moveTo>
                    <a:pt x="63" y="0"/>
                  </a:moveTo>
                  <a:cubicBezTo>
                    <a:pt x="0" y="725"/>
                    <a:pt x="0" y="1355"/>
                    <a:pt x="63" y="2048"/>
                  </a:cubicBezTo>
                  <a:lnTo>
                    <a:pt x="1386" y="2048"/>
                  </a:lnTo>
                  <a:lnTo>
                    <a:pt x="138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45"/>
            <p:cNvSpPr/>
            <p:nvPr/>
          </p:nvSpPr>
          <p:spPr>
            <a:xfrm>
              <a:off x="-6475600" y="3994425"/>
              <a:ext cx="70125" cy="63025"/>
            </a:xfrm>
            <a:custGeom>
              <a:rect b="b" l="l" r="r" t="t"/>
              <a:pathLst>
                <a:path extrusionOk="0" h="2521" w="2805">
                  <a:moveTo>
                    <a:pt x="1" y="0"/>
                  </a:moveTo>
                  <a:cubicBezTo>
                    <a:pt x="442" y="630"/>
                    <a:pt x="757" y="1512"/>
                    <a:pt x="946" y="2521"/>
                  </a:cubicBezTo>
                  <a:lnTo>
                    <a:pt x="2805" y="2521"/>
                  </a:lnTo>
                  <a:cubicBezTo>
                    <a:pt x="2301" y="1292"/>
                    <a:pt x="1261" y="347"/>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45"/>
            <p:cNvSpPr/>
            <p:nvPr/>
          </p:nvSpPr>
          <p:spPr>
            <a:xfrm>
              <a:off x="-6449600" y="4073975"/>
              <a:ext cx="52800" cy="51200"/>
            </a:xfrm>
            <a:custGeom>
              <a:rect b="b" l="l" r="r" t="t"/>
              <a:pathLst>
                <a:path extrusionOk="0" h="2048" w="2112">
                  <a:moveTo>
                    <a:pt x="0" y="0"/>
                  </a:moveTo>
                  <a:cubicBezTo>
                    <a:pt x="63" y="725"/>
                    <a:pt x="63" y="1355"/>
                    <a:pt x="0" y="2048"/>
                  </a:cubicBezTo>
                  <a:lnTo>
                    <a:pt x="1954" y="2048"/>
                  </a:lnTo>
                  <a:cubicBezTo>
                    <a:pt x="2048" y="1733"/>
                    <a:pt x="2080" y="1386"/>
                    <a:pt x="2080" y="1040"/>
                  </a:cubicBezTo>
                  <a:cubicBezTo>
                    <a:pt x="2111" y="662"/>
                    <a:pt x="2048" y="347"/>
                    <a:pt x="19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45"/>
            <p:cNvSpPr/>
            <p:nvPr/>
          </p:nvSpPr>
          <p:spPr>
            <a:xfrm>
              <a:off x="-6500000" y="3992050"/>
              <a:ext cx="30725" cy="65400"/>
            </a:xfrm>
            <a:custGeom>
              <a:rect b="b" l="l" r="r" t="t"/>
              <a:pathLst>
                <a:path extrusionOk="0" h="2616" w="1229">
                  <a:moveTo>
                    <a:pt x="0" y="1"/>
                  </a:moveTo>
                  <a:lnTo>
                    <a:pt x="0" y="2616"/>
                  </a:lnTo>
                  <a:lnTo>
                    <a:pt x="1229" y="2616"/>
                  </a:lnTo>
                  <a:cubicBezTo>
                    <a:pt x="977" y="1355"/>
                    <a:pt x="473" y="379"/>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45"/>
            <p:cNvSpPr/>
            <p:nvPr/>
          </p:nvSpPr>
          <p:spPr>
            <a:xfrm>
              <a:off x="-6500000" y="4143275"/>
              <a:ext cx="30725" cy="64600"/>
            </a:xfrm>
            <a:custGeom>
              <a:rect b="b" l="l" r="r" t="t"/>
              <a:pathLst>
                <a:path extrusionOk="0" h="2584" w="1229">
                  <a:moveTo>
                    <a:pt x="0" y="1"/>
                  </a:moveTo>
                  <a:lnTo>
                    <a:pt x="0" y="2584"/>
                  </a:lnTo>
                  <a:cubicBezTo>
                    <a:pt x="473" y="2237"/>
                    <a:pt x="945" y="1261"/>
                    <a:pt x="12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45"/>
            <p:cNvSpPr/>
            <p:nvPr/>
          </p:nvSpPr>
          <p:spPr>
            <a:xfrm>
              <a:off x="-6689825" y="4141700"/>
              <a:ext cx="149675" cy="141600"/>
            </a:xfrm>
            <a:custGeom>
              <a:rect b="b" l="l" r="r" t="t"/>
              <a:pathLst>
                <a:path extrusionOk="0" h="5664" w="5987">
                  <a:moveTo>
                    <a:pt x="3182" y="1"/>
                  </a:moveTo>
                  <a:cubicBezTo>
                    <a:pt x="3371" y="442"/>
                    <a:pt x="3623" y="851"/>
                    <a:pt x="3938" y="1198"/>
                  </a:cubicBezTo>
                  <a:lnTo>
                    <a:pt x="3088" y="2017"/>
                  </a:lnTo>
                  <a:cubicBezTo>
                    <a:pt x="2946" y="1946"/>
                    <a:pt x="2791" y="1911"/>
                    <a:pt x="2638" y="1911"/>
                  </a:cubicBezTo>
                  <a:cubicBezTo>
                    <a:pt x="2382" y="1911"/>
                    <a:pt x="2131" y="2009"/>
                    <a:pt x="1954" y="2206"/>
                  </a:cubicBezTo>
                  <a:lnTo>
                    <a:pt x="378" y="3907"/>
                  </a:lnTo>
                  <a:cubicBezTo>
                    <a:pt x="0" y="4317"/>
                    <a:pt x="0" y="4978"/>
                    <a:pt x="378" y="5356"/>
                  </a:cubicBezTo>
                  <a:cubicBezTo>
                    <a:pt x="583" y="5561"/>
                    <a:pt x="851" y="5664"/>
                    <a:pt x="1115" y="5664"/>
                  </a:cubicBezTo>
                  <a:cubicBezTo>
                    <a:pt x="1379" y="5664"/>
                    <a:pt x="1639" y="5561"/>
                    <a:pt x="1828" y="5356"/>
                  </a:cubicBezTo>
                  <a:lnTo>
                    <a:pt x="3403" y="3687"/>
                  </a:lnTo>
                  <a:cubicBezTo>
                    <a:pt x="3718" y="3372"/>
                    <a:pt x="3781" y="2899"/>
                    <a:pt x="3623" y="2521"/>
                  </a:cubicBezTo>
                  <a:lnTo>
                    <a:pt x="4443" y="1702"/>
                  </a:lnTo>
                  <a:cubicBezTo>
                    <a:pt x="4821" y="2111"/>
                    <a:pt x="5388" y="2426"/>
                    <a:pt x="5986" y="2584"/>
                  </a:cubicBezTo>
                  <a:cubicBezTo>
                    <a:pt x="5545" y="1954"/>
                    <a:pt x="5230" y="1040"/>
                    <a:pt x="504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45"/>
            <p:cNvSpPr/>
            <p:nvPr/>
          </p:nvSpPr>
          <p:spPr>
            <a:xfrm>
              <a:off x="-6475600" y="4141700"/>
              <a:ext cx="70125" cy="64600"/>
            </a:xfrm>
            <a:custGeom>
              <a:rect b="b" l="l" r="r" t="t"/>
              <a:pathLst>
                <a:path extrusionOk="0" h="2584" w="2805">
                  <a:moveTo>
                    <a:pt x="946" y="1"/>
                  </a:moveTo>
                  <a:cubicBezTo>
                    <a:pt x="757" y="1040"/>
                    <a:pt x="442" y="1954"/>
                    <a:pt x="1" y="2584"/>
                  </a:cubicBezTo>
                  <a:cubicBezTo>
                    <a:pt x="1261" y="2174"/>
                    <a:pt x="2301" y="1229"/>
                    <a:pt x="280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45"/>
            <p:cNvSpPr/>
            <p:nvPr/>
          </p:nvSpPr>
          <p:spPr>
            <a:xfrm>
              <a:off x="-6618950" y="4073975"/>
              <a:ext cx="52025" cy="51200"/>
            </a:xfrm>
            <a:custGeom>
              <a:rect b="b" l="l" r="r" t="t"/>
              <a:pathLst>
                <a:path extrusionOk="0" h="2048" w="2081">
                  <a:moveTo>
                    <a:pt x="95" y="0"/>
                  </a:moveTo>
                  <a:cubicBezTo>
                    <a:pt x="32" y="315"/>
                    <a:pt x="1" y="662"/>
                    <a:pt x="1" y="1040"/>
                  </a:cubicBezTo>
                  <a:cubicBezTo>
                    <a:pt x="1" y="1386"/>
                    <a:pt x="32" y="1733"/>
                    <a:pt x="95" y="2048"/>
                  </a:cubicBezTo>
                  <a:lnTo>
                    <a:pt x="2080" y="2048"/>
                  </a:lnTo>
                  <a:cubicBezTo>
                    <a:pt x="1986" y="1355"/>
                    <a:pt x="1986" y="725"/>
                    <a:pt x="2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45"/>
            <p:cNvSpPr/>
            <p:nvPr/>
          </p:nvSpPr>
          <p:spPr>
            <a:xfrm>
              <a:off x="-6610275" y="3992850"/>
              <a:ext cx="70125" cy="63025"/>
            </a:xfrm>
            <a:custGeom>
              <a:rect b="b" l="l" r="r" t="t"/>
              <a:pathLst>
                <a:path extrusionOk="0" h="2521" w="2805">
                  <a:moveTo>
                    <a:pt x="2804" y="0"/>
                  </a:moveTo>
                  <a:lnTo>
                    <a:pt x="2804" y="0"/>
                  </a:lnTo>
                  <a:cubicBezTo>
                    <a:pt x="1544" y="410"/>
                    <a:pt x="504" y="1355"/>
                    <a:pt x="0" y="2521"/>
                  </a:cubicBezTo>
                  <a:lnTo>
                    <a:pt x="1859" y="2521"/>
                  </a:lnTo>
                  <a:cubicBezTo>
                    <a:pt x="2017" y="1575"/>
                    <a:pt x="2363" y="693"/>
                    <a:pt x="28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45"/>
            <p:cNvSpPr/>
            <p:nvPr/>
          </p:nvSpPr>
          <p:spPr>
            <a:xfrm>
              <a:off x="-6500000" y="4073975"/>
              <a:ext cx="35450" cy="51200"/>
            </a:xfrm>
            <a:custGeom>
              <a:rect b="b" l="l" r="r" t="t"/>
              <a:pathLst>
                <a:path extrusionOk="0" h="2048" w="1418">
                  <a:moveTo>
                    <a:pt x="0" y="0"/>
                  </a:moveTo>
                  <a:lnTo>
                    <a:pt x="0" y="2048"/>
                  </a:lnTo>
                  <a:lnTo>
                    <a:pt x="1292" y="2048"/>
                  </a:lnTo>
                  <a:cubicBezTo>
                    <a:pt x="1418" y="1355"/>
                    <a:pt x="1418" y="725"/>
                    <a:pt x="12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8" name="Google Shape;308;p45"/>
          <p:cNvSpPr/>
          <p:nvPr/>
        </p:nvSpPr>
        <p:spPr>
          <a:xfrm>
            <a:off x="3545854" y="1689199"/>
            <a:ext cx="434634" cy="419227"/>
          </a:xfrm>
          <a:custGeom>
            <a:rect b="b" l="l" r="r" t="t"/>
            <a:pathLst>
              <a:path extrusionOk="0" h="11646" w="12074">
                <a:moveTo>
                  <a:pt x="10001" y="2714"/>
                </a:moveTo>
                <a:cubicBezTo>
                  <a:pt x="10213" y="2714"/>
                  <a:pt x="10440" y="2904"/>
                  <a:pt x="10341" y="3182"/>
                </a:cubicBezTo>
                <a:lnTo>
                  <a:pt x="9332" y="5923"/>
                </a:lnTo>
                <a:cubicBezTo>
                  <a:pt x="9269" y="6065"/>
                  <a:pt x="9143" y="6136"/>
                  <a:pt x="9017" y="6136"/>
                </a:cubicBezTo>
                <a:cubicBezTo>
                  <a:pt x="8891" y="6136"/>
                  <a:pt x="8765" y="6065"/>
                  <a:pt x="8702" y="5923"/>
                </a:cubicBezTo>
                <a:lnTo>
                  <a:pt x="7978" y="4033"/>
                </a:lnTo>
                <a:lnTo>
                  <a:pt x="7285" y="5923"/>
                </a:lnTo>
                <a:cubicBezTo>
                  <a:pt x="7222" y="6065"/>
                  <a:pt x="7080" y="6136"/>
                  <a:pt x="6946" y="6136"/>
                </a:cubicBezTo>
                <a:cubicBezTo>
                  <a:pt x="6812" y="6136"/>
                  <a:pt x="6686" y="6065"/>
                  <a:pt x="6655" y="5923"/>
                </a:cubicBezTo>
                <a:lnTo>
                  <a:pt x="5615" y="3182"/>
                </a:lnTo>
                <a:cubicBezTo>
                  <a:pt x="5516" y="2904"/>
                  <a:pt x="5729" y="2714"/>
                  <a:pt x="5941" y="2714"/>
                </a:cubicBezTo>
                <a:cubicBezTo>
                  <a:pt x="6064" y="2714"/>
                  <a:pt x="6187" y="2779"/>
                  <a:pt x="6245" y="2930"/>
                </a:cubicBezTo>
                <a:lnTo>
                  <a:pt x="6970" y="4820"/>
                </a:lnTo>
                <a:lnTo>
                  <a:pt x="7663" y="2930"/>
                </a:lnTo>
                <a:cubicBezTo>
                  <a:pt x="7726" y="2804"/>
                  <a:pt x="7867" y="2741"/>
                  <a:pt x="8001" y="2741"/>
                </a:cubicBezTo>
                <a:cubicBezTo>
                  <a:pt x="8135" y="2741"/>
                  <a:pt x="8261" y="2804"/>
                  <a:pt x="8293" y="2930"/>
                </a:cubicBezTo>
                <a:lnTo>
                  <a:pt x="9017" y="4820"/>
                </a:lnTo>
                <a:lnTo>
                  <a:pt x="9711" y="2930"/>
                </a:lnTo>
                <a:cubicBezTo>
                  <a:pt x="9757" y="2779"/>
                  <a:pt x="9877" y="2714"/>
                  <a:pt x="10001" y="2714"/>
                </a:cubicBezTo>
                <a:close/>
                <a:moveTo>
                  <a:pt x="7946" y="0"/>
                </a:moveTo>
                <a:cubicBezTo>
                  <a:pt x="5678" y="0"/>
                  <a:pt x="3851" y="1827"/>
                  <a:pt x="3851" y="4096"/>
                </a:cubicBezTo>
                <a:cubicBezTo>
                  <a:pt x="3851" y="5104"/>
                  <a:pt x="4197" y="6018"/>
                  <a:pt x="4827" y="6711"/>
                </a:cubicBezTo>
                <a:lnTo>
                  <a:pt x="4134" y="7435"/>
                </a:lnTo>
                <a:cubicBezTo>
                  <a:pt x="3981" y="7364"/>
                  <a:pt x="3827" y="7329"/>
                  <a:pt x="3678" y="7329"/>
                </a:cubicBezTo>
                <a:cubicBezTo>
                  <a:pt x="3431" y="7329"/>
                  <a:pt x="3197" y="7427"/>
                  <a:pt x="3000" y="7624"/>
                </a:cubicBezTo>
                <a:lnTo>
                  <a:pt x="732" y="9861"/>
                </a:lnTo>
                <a:cubicBezTo>
                  <a:pt x="0" y="10593"/>
                  <a:pt x="722" y="11645"/>
                  <a:pt x="1524" y="11645"/>
                </a:cubicBezTo>
                <a:cubicBezTo>
                  <a:pt x="1758" y="11645"/>
                  <a:pt x="1999" y="11555"/>
                  <a:pt x="2212" y="11342"/>
                </a:cubicBezTo>
                <a:lnTo>
                  <a:pt x="4449" y="9074"/>
                </a:lnTo>
                <a:cubicBezTo>
                  <a:pt x="4764" y="8759"/>
                  <a:pt x="4796" y="8286"/>
                  <a:pt x="4638" y="7939"/>
                </a:cubicBezTo>
                <a:lnTo>
                  <a:pt x="5363" y="7246"/>
                </a:lnTo>
                <a:cubicBezTo>
                  <a:pt x="6056" y="7813"/>
                  <a:pt x="7001" y="8223"/>
                  <a:pt x="7978" y="8223"/>
                </a:cubicBezTo>
                <a:cubicBezTo>
                  <a:pt x="10278" y="8223"/>
                  <a:pt x="12073" y="6364"/>
                  <a:pt x="12073" y="4127"/>
                </a:cubicBezTo>
                <a:cubicBezTo>
                  <a:pt x="12073" y="1796"/>
                  <a:pt x="10246" y="0"/>
                  <a:pt x="794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9" name="Google Shape;309;p45"/>
          <p:cNvGrpSpPr/>
          <p:nvPr/>
        </p:nvGrpSpPr>
        <p:grpSpPr>
          <a:xfrm>
            <a:off x="3551317" y="2205192"/>
            <a:ext cx="423043" cy="419659"/>
            <a:chOff x="-4837325" y="3612425"/>
            <a:chExt cx="293800" cy="291450"/>
          </a:xfrm>
        </p:grpSpPr>
        <p:sp>
          <p:nvSpPr>
            <p:cNvPr id="310" name="Google Shape;310;p45"/>
            <p:cNvSpPr/>
            <p:nvPr/>
          </p:nvSpPr>
          <p:spPr>
            <a:xfrm>
              <a:off x="-4836550" y="3612425"/>
              <a:ext cx="293025" cy="170925"/>
            </a:xfrm>
            <a:custGeom>
              <a:rect b="b" l="l" r="r" t="t"/>
              <a:pathLst>
                <a:path extrusionOk="0" h="6837" w="11721">
                  <a:moveTo>
                    <a:pt x="6837" y="2017"/>
                  </a:moveTo>
                  <a:lnTo>
                    <a:pt x="6837" y="2741"/>
                  </a:lnTo>
                  <a:lnTo>
                    <a:pt x="4789" y="2741"/>
                  </a:lnTo>
                  <a:lnTo>
                    <a:pt x="4789" y="2017"/>
                  </a:lnTo>
                  <a:close/>
                  <a:moveTo>
                    <a:pt x="4411" y="0"/>
                  </a:moveTo>
                  <a:cubicBezTo>
                    <a:pt x="3466" y="0"/>
                    <a:pt x="2741" y="725"/>
                    <a:pt x="2741" y="1702"/>
                  </a:cubicBezTo>
                  <a:lnTo>
                    <a:pt x="2741" y="2741"/>
                  </a:lnTo>
                  <a:lnTo>
                    <a:pt x="1166" y="2741"/>
                  </a:lnTo>
                  <a:cubicBezTo>
                    <a:pt x="536" y="2741"/>
                    <a:pt x="1" y="3277"/>
                    <a:pt x="1" y="3875"/>
                  </a:cubicBezTo>
                  <a:lnTo>
                    <a:pt x="1" y="4254"/>
                  </a:lnTo>
                  <a:cubicBezTo>
                    <a:pt x="1513" y="5860"/>
                    <a:pt x="3592" y="6837"/>
                    <a:pt x="5829" y="6837"/>
                  </a:cubicBezTo>
                  <a:cubicBezTo>
                    <a:pt x="8097" y="6837"/>
                    <a:pt x="10208" y="5892"/>
                    <a:pt x="11720" y="4254"/>
                  </a:cubicBezTo>
                  <a:lnTo>
                    <a:pt x="11720" y="3718"/>
                  </a:lnTo>
                  <a:cubicBezTo>
                    <a:pt x="11657" y="3214"/>
                    <a:pt x="11185" y="2741"/>
                    <a:pt x="10649" y="2741"/>
                  </a:cubicBezTo>
                  <a:lnTo>
                    <a:pt x="8885" y="2741"/>
                  </a:lnTo>
                  <a:lnTo>
                    <a:pt x="8885" y="1702"/>
                  </a:lnTo>
                  <a:cubicBezTo>
                    <a:pt x="8885" y="756"/>
                    <a:pt x="8129" y="0"/>
                    <a:pt x="718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45"/>
            <p:cNvSpPr/>
            <p:nvPr/>
          </p:nvSpPr>
          <p:spPr>
            <a:xfrm>
              <a:off x="-4837325" y="3743950"/>
              <a:ext cx="291425" cy="159925"/>
            </a:xfrm>
            <a:custGeom>
              <a:rect b="b" l="l" r="r" t="t"/>
              <a:pathLst>
                <a:path extrusionOk="0" h="6397" w="11657">
                  <a:moveTo>
                    <a:pt x="11657" y="1"/>
                  </a:moveTo>
                  <a:cubicBezTo>
                    <a:pt x="10523" y="1072"/>
                    <a:pt x="9073" y="1828"/>
                    <a:pt x="7530" y="2143"/>
                  </a:cubicBezTo>
                  <a:lnTo>
                    <a:pt x="7530" y="2647"/>
                  </a:lnTo>
                  <a:cubicBezTo>
                    <a:pt x="7530" y="3214"/>
                    <a:pt x="7057" y="3687"/>
                    <a:pt x="6490" y="3687"/>
                  </a:cubicBezTo>
                  <a:lnTo>
                    <a:pt x="5135" y="3687"/>
                  </a:lnTo>
                  <a:cubicBezTo>
                    <a:pt x="4568" y="3687"/>
                    <a:pt x="4096" y="3214"/>
                    <a:pt x="4096" y="2647"/>
                  </a:cubicBezTo>
                  <a:lnTo>
                    <a:pt x="4096" y="2143"/>
                  </a:lnTo>
                  <a:cubicBezTo>
                    <a:pt x="2552" y="1828"/>
                    <a:pt x="1134" y="1103"/>
                    <a:pt x="0" y="64"/>
                  </a:cubicBezTo>
                  <a:lnTo>
                    <a:pt x="0" y="4695"/>
                  </a:lnTo>
                  <a:cubicBezTo>
                    <a:pt x="0" y="5640"/>
                    <a:pt x="756" y="6396"/>
                    <a:pt x="1701" y="6396"/>
                  </a:cubicBezTo>
                  <a:lnTo>
                    <a:pt x="9956" y="6396"/>
                  </a:lnTo>
                  <a:cubicBezTo>
                    <a:pt x="10901" y="6396"/>
                    <a:pt x="11657" y="5640"/>
                    <a:pt x="11657" y="4695"/>
                  </a:cubicBezTo>
                  <a:lnTo>
                    <a:pt x="1165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45"/>
            <p:cNvSpPr/>
            <p:nvPr/>
          </p:nvSpPr>
          <p:spPr>
            <a:xfrm>
              <a:off x="-4716825" y="3799075"/>
              <a:ext cx="51225" cy="18950"/>
            </a:xfrm>
            <a:custGeom>
              <a:rect b="b" l="l" r="r" t="t"/>
              <a:pathLst>
                <a:path extrusionOk="0" h="758" w="2049">
                  <a:moveTo>
                    <a:pt x="0" y="1"/>
                  </a:moveTo>
                  <a:lnTo>
                    <a:pt x="0" y="411"/>
                  </a:lnTo>
                  <a:cubicBezTo>
                    <a:pt x="0" y="600"/>
                    <a:pt x="158" y="757"/>
                    <a:pt x="347" y="757"/>
                  </a:cubicBezTo>
                  <a:lnTo>
                    <a:pt x="1670" y="757"/>
                  </a:lnTo>
                  <a:cubicBezTo>
                    <a:pt x="1891" y="757"/>
                    <a:pt x="2048" y="600"/>
                    <a:pt x="2048" y="411"/>
                  </a:cubicBezTo>
                  <a:lnTo>
                    <a:pt x="2048" y="1"/>
                  </a:lnTo>
                  <a:cubicBezTo>
                    <a:pt x="1686" y="48"/>
                    <a:pt x="1347" y="72"/>
                    <a:pt x="1012" y="72"/>
                  </a:cubicBezTo>
                  <a:cubicBezTo>
                    <a:pt x="678" y="72"/>
                    <a:pt x="347" y="48"/>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3" name="Google Shape;313;p45"/>
          <p:cNvGrpSpPr/>
          <p:nvPr/>
        </p:nvGrpSpPr>
        <p:grpSpPr>
          <a:xfrm>
            <a:off x="3564349" y="2756826"/>
            <a:ext cx="420775" cy="419659"/>
            <a:chOff x="-4837325" y="3971575"/>
            <a:chExt cx="292225" cy="291450"/>
          </a:xfrm>
        </p:grpSpPr>
        <p:sp>
          <p:nvSpPr>
            <p:cNvPr id="314" name="Google Shape;314;p45"/>
            <p:cNvSpPr/>
            <p:nvPr/>
          </p:nvSpPr>
          <p:spPr>
            <a:xfrm>
              <a:off x="-4734150" y="4073975"/>
              <a:ext cx="86650" cy="86650"/>
            </a:xfrm>
            <a:custGeom>
              <a:rect b="b" l="l" r="r" t="t"/>
              <a:pathLst>
                <a:path extrusionOk="0" h="3466" w="3466">
                  <a:moveTo>
                    <a:pt x="1701" y="725"/>
                  </a:moveTo>
                  <a:cubicBezTo>
                    <a:pt x="2269" y="725"/>
                    <a:pt x="2773" y="1197"/>
                    <a:pt x="2773" y="1733"/>
                  </a:cubicBezTo>
                  <a:cubicBezTo>
                    <a:pt x="2773" y="2300"/>
                    <a:pt x="2300" y="2804"/>
                    <a:pt x="1733" y="2804"/>
                  </a:cubicBezTo>
                  <a:cubicBezTo>
                    <a:pt x="1197" y="2804"/>
                    <a:pt x="693" y="2300"/>
                    <a:pt x="693" y="1733"/>
                  </a:cubicBezTo>
                  <a:cubicBezTo>
                    <a:pt x="693" y="1197"/>
                    <a:pt x="1166" y="725"/>
                    <a:pt x="1701" y="725"/>
                  </a:cubicBezTo>
                  <a:close/>
                  <a:moveTo>
                    <a:pt x="1701" y="0"/>
                  </a:moveTo>
                  <a:cubicBezTo>
                    <a:pt x="756" y="0"/>
                    <a:pt x="0" y="756"/>
                    <a:pt x="0" y="1701"/>
                  </a:cubicBezTo>
                  <a:cubicBezTo>
                    <a:pt x="0" y="2647"/>
                    <a:pt x="851" y="3466"/>
                    <a:pt x="1796" y="3466"/>
                  </a:cubicBezTo>
                  <a:cubicBezTo>
                    <a:pt x="2741" y="3466"/>
                    <a:pt x="3466" y="2647"/>
                    <a:pt x="3466" y="1701"/>
                  </a:cubicBezTo>
                  <a:cubicBezTo>
                    <a:pt x="3434" y="756"/>
                    <a:pt x="2647" y="0"/>
                    <a:pt x="17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45"/>
            <p:cNvSpPr/>
            <p:nvPr/>
          </p:nvSpPr>
          <p:spPr>
            <a:xfrm>
              <a:off x="-4700300" y="4108625"/>
              <a:ext cx="18950" cy="17350"/>
            </a:xfrm>
            <a:custGeom>
              <a:rect b="b" l="l" r="r" t="t"/>
              <a:pathLst>
                <a:path extrusionOk="0" h="694" w="758">
                  <a:moveTo>
                    <a:pt x="347" y="0"/>
                  </a:moveTo>
                  <a:cubicBezTo>
                    <a:pt x="158" y="0"/>
                    <a:pt x="1" y="158"/>
                    <a:pt x="1" y="347"/>
                  </a:cubicBezTo>
                  <a:cubicBezTo>
                    <a:pt x="1" y="536"/>
                    <a:pt x="158" y="693"/>
                    <a:pt x="347" y="693"/>
                  </a:cubicBezTo>
                  <a:cubicBezTo>
                    <a:pt x="536" y="693"/>
                    <a:pt x="757" y="536"/>
                    <a:pt x="757" y="347"/>
                  </a:cubicBezTo>
                  <a:cubicBezTo>
                    <a:pt x="757"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45"/>
            <p:cNvSpPr/>
            <p:nvPr/>
          </p:nvSpPr>
          <p:spPr>
            <a:xfrm>
              <a:off x="-4748325" y="3971575"/>
              <a:ext cx="203225" cy="204025"/>
            </a:xfrm>
            <a:custGeom>
              <a:rect b="b" l="l" r="r" t="t"/>
              <a:pathLst>
                <a:path extrusionOk="0" h="8161" w="8129">
                  <a:moveTo>
                    <a:pt x="2268" y="1"/>
                  </a:moveTo>
                  <a:cubicBezTo>
                    <a:pt x="1449" y="1"/>
                    <a:pt x="693" y="158"/>
                    <a:pt x="0" y="473"/>
                  </a:cubicBezTo>
                  <a:lnTo>
                    <a:pt x="1512" y="3561"/>
                  </a:lnTo>
                  <a:cubicBezTo>
                    <a:pt x="1764" y="3466"/>
                    <a:pt x="1985" y="3435"/>
                    <a:pt x="2268" y="3435"/>
                  </a:cubicBezTo>
                  <a:cubicBezTo>
                    <a:pt x="3623" y="3435"/>
                    <a:pt x="4726" y="4506"/>
                    <a:pt x="4726" y="5829"/>
                  </a:cubicBezTo>
                  <a:cubicBezTo>
                    <a:pt x="4726" y="6112"/>
                    <a:pt x="4663" y="6396"/>
                    <a:pt x="4600" y="6617"/>
                  </a:cubicBezTo>
                  <a:lnTo>
                    <a:pt x="7656" y="8160"/>
                  </a:lnTo>
                  <a:cubicBezTo>
                    <a:pt x="7971" y="7436"/>
                    <a:pt x="8128" y="6617"/>
                    <a:pt x="8128" y="5829"/>
                  </a:cubicBezTo>
                  <a:cubicBezTo>
                    <a:pt x="8128" y="2647"/>
                    <a:pt x="5513" y="1"/>
                    <a:pt x="226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45"/>
            <p:cNvSpPr/>
            <p:nvPr/>
          </p:nvSpPr>
          <p:spPr>
            <a:xfrm>
              <a:off x="-4656175" y="4151950"/>
              <a:ext cx="91375" cy="91375"/>
            </a:xfrm>
            <a:custGeom>
              <a:rect b="b" l="l" r="r" t="t"/>
              <a:pathLst>
                <a:path extrusionOk="0" h="3655" w="3655">
                  <a:moveTo>
                    <a:pt x="599" y="0"/>
                  </a:moveTo>
                  <a:cubicBezTo>
                    <a:pt x="441" y="221"/>
                    <a:pt x="252" y="441"/>
                    <a:pt x="0" y="599"/>
                  </a:cubicBezTo>
                  <a:lnTo>
                    <a:pt x="1544" y="3655"/>
                  </a:lnTo>
                  <a:cubicBezTo>
                    <a:pt x="2395" y="3151"/>
                    <a:pt x="3151" y="2395"/>
                    <a:pt x="3655" y="1544"/>
                  </a:cubicBezTo>
                  <a:lnTo>
                    <a:pt x="59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45"/>
            <p:cNvSpPr/>
            <p:nvPr/>
          </p:nvSpPr>
          <p:spPr>
            <a:xfrm>
              <a:off x="-4817650" y="3991275"/>
              <a:ext cx="91400" cy="91375"/>
            </a:xfrm>
            <a:custGeom>
              <a:rect b="b" l="l" r="r" t="t"/>
              <a:pathLst>
                <a:path extrusionOk="0" h="3655" w="3656">
                  <a:moveTo>
                    <a:pt x="2143" y="0"/>
                  </a:moveTo>
                  <a:cubicBezTo>
                    <a:pt x="1261" y="504"/>
                    <a:pt x="536" y="1260"/>
                    <a:pt x="1" y="2111"/>
                  </a:cubicBezTo>
                  <a:lnTo>
                    <a:pt x="3088" y="3655"/>
                  </a:lnTo>
                  <a:cubicBezTo>
                    <a:pt x="3246" y="3434"/>
                    <a:pt x="3435" y="3214"/>
                    <a:pt x="3655" y="3088"/>
                  </a:cubicBezTo>
                  <a:lnTo>
                    <a:pt x="214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45"/>
            <p:cNvSpPr/>
            <p:nvPr/>
          </p:nvSpPr>
          <p:spPr>
            <a:xfrm>
              <a:off x="-4837325" y="4059000"/>
              <a:ext cx="204000" cy="204025"/>
            </a:xfrm>
            <a:custGeom>
              <a:rect b="b" l="l" r="r" t="t"/>
              <a:pathLst>
                <a:path extrusionOk="0" h="8161" w="8160">
                  <a:moveTo>
                    <a:pt x="473" y="1"/>
                  </a:moveTo>
                  <a:cubicBezTo>
                    <a:pt x="158" y="725"/>
                    <a:pt x="0" y="1513"/>
                    <a:pt x="0" y="2300"/>
                  </a:cubicBezTo>
                  <a:cubicBezTo>
                    <a:pt x="0" y="5482"/>
                    <a:pt x="2615" y="8160"/>
                    <a:pt x="5828" y="8160"/>
                  </a:cubicBezTo>
                  <a:cubicBezTo>
                    <a:pt x="6648" y="8160"/>
                    <a:pt x="7435" y="8003"/>
                    <a:pt x="8160" y="7688"/>
                  </a:cubicBezTo>
                  <a:lnTo>
                    <a:pt x="6616" y="4632"/>
                  </a:lnTo>
                  <a:cubicBezTo>
                    <a:pt x="6396" y="4695"/>
                    <a:pt x="6144" y="4726"/>
                    <a:pt x="5860" y="4726"/>
                  </a:cubicBezTo>
                  <a:cubicBezTo>
                    <a:pt x="4537" y="4726"/>
                    <a:pt x="3434" y="3624"/>
                    <a:pt x="3434" y="2300"/>
                  </a:cubicBezTo>
                  <a:cubicBezTo>
                    <a:pt x="3434" y="2017"/>
                    <a:pt x="3466" y="1796"/>
                    <a:pt x="3560" y="1544"/>
                  </a:cubicBezTo>
                  <a:lnTo>
                    <a:pt x="4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0" name="Google Shape;320;p45"/>
          <p:cNvGrpSpPr/>
          <p:nvPr/>
        </p:nvGrpSpPr>
        <p:grpSpPr>
          <a:xfrm>
            <a:off x="6256364" y="1714185"/>
            <a:ext cx="430998" cy="369730"/>
            <a:chOff x="-3037625" y="3254850"/>
            <a:chExt cx="299325" cy="256775"/>
          </a:xfrm>
        </p:grpSpPr>
        <p:sp>
          <p:nvSpPr>
            <p:cNvPr id="321" name="Google Shape;321;p45"/>
            <p:cNvSpPr/>
            <p:nvPr/>
          </p:nvSpPr>
          <p:spPr>
            <a:xfrm>
              <a:off x="-3037625" y="3460400"/>
              <a:ext cx="152825" cy="51225"/>
            </a:xfrm>
            <a:custGeom>
              <a:rect b="b" l="l" r="r" t="t"/>
              <a:pathLst>
                <a:path extrusionOk="0" h="2049" w="6113">
                  <a:moveTo>
                    <a:pt x="1356" y="1"/>
                  </a:moveTo>
                  <a:cubicBezTo>
                    <a:pt x="1" y="1"/>
                    <a:pt x="1" y="2049"/>
                    <a:pt x="1356" y="2049"/>
                  </a:cubicBezTo>
                  <a:lnTo>
                    <a:pt x="4758" y="2049"/>
                  </a:lnTo>
                  <a:cubicBezTo>
                    <a:pt x="6113" y="2049"/>
                    <a:pt x="6113" y="1"/>
                    <a:pt x="47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45"/>
            <p:cNvSpPr/>
            <p:nvPr/>
          </p:nvSpPr>
          <p:spPr>
            <a:xfrm>
              <a:off x="-2884825" y="3460400"/>
              <a:ext cx="146525" cy="51225"/>
            </a:xfrm>
            <a:custGeom>
              <a:rect b="b" l="l" r="r" t="t"/>
              <a:pathLst>
                <a:path extrusionOk="0" h="2049" w="5861">
                  <a:moveTo>
                    <a:pt x="1" y="1"/>
                  </a:moveTo>
                  <a:cubicBezTo>
                    <a:pt x="473" y="631"/>
                    <a:pt x="473" y="1419"/>
                    <a:pt x="1" y="2049"/>
                  </a:cubicBezTo>
                  <a:lnTo>
                    <a:pt x="4853" y="2049"/>
                  </a:lnTo>
                  <a:cubicBezTo>
                    <a:pt x="5388" y="2049"/>
                    <a:pt x="5861" y="1576"/>
                    <a:pt x="5861" y="1041"/>
                  </a:cubicBezTo>
                  <a:cubicBezTo>
                    <a:pt x="5861" y="442"/>
                    <a:pt x="5451" y="1"/>
                    <a:pt x="485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45"/>
            <p:cNvSpPr/>
            <p:nvPr/>
          </p:nvSpPr>
          <p:spPr>
            <a:xfrm>
              <a:off x="-2909225" y="3313125"/>
              <a:ext cx="59875" cy="72475"/>
            </a:xfrm>
            <a:custGeom>
              <a:rect b="b" l="l" r="r" t="t"/>
              <a:pathLst>
                <a:path extrusionOk="0" h="2899" w="2395">
                  <a:moveTo>
                    <a:pt x="0" y="1"/>
                  </a:moveTo>
                  <a:lnTo>
                    <a:pt x="0" y="2899"/>
                  </a:lnTo>
                  <a:lnTo>
                    <a:pt x="2395" y="1450"/>
                  </a:lnTo>
                  <a:lnTo>
                    <a:pt x="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45"/>
            <p:cNvSpPr/>
            <p:nvPr/>
          </p:nvSpPr>
          <p:spPr>
            <a:xfrm>
              <a:off x="-3029750" y="3254850"/>
              <a:ext cx="291450" cy="188250"/>
            </a:xfrm>
            <a:custGeom>
              <a:rect b="b" l="l" r="r" t="t"/>
              <a:pathLst>
                <a:path extrusionOk="0" h="7530" w="11658">
                  <a:moveTo>
                    <a:pt x="4414" y="1387"/>
                  </a:moveTo>
                  <a:cubicBezTo>
                    <a:pt x="4476" y="1387"/>
                    <a:pt x="4541" y="1407"/>
                    <a:pt x="4601" y="1449"/>
                  </a:cubicBezTo>
                  <a:lnTo>
                    <a:pt x="8035" y="3497"/>
                  </a:lnTo>
                  <a:cubicBezTo>
                    <a:pt x="8287" y="3623"/>
                    <a:pt x="8287" y="3938"/>
                    <a:pt x="8035" y="4064"/>
                  </a:cubicBezTo>
                  <a:lnTo>
                    <a:pt x="4601" y="6112"/>
                  </a:lnTo>
                  <a:cubicBezTo>
                    <a:pt x="4552" y="6140"/>
                    <a:pt x="4500" y="6153"/>
                    <a:pt x="4448" y="6153"/>
                  </a:cubicBezTo>
                  <a:cubicBezTo>
                    <a:pt x="4268" y="6153"/>
                    <a:pt x="4097" y="6000"/>
                    <a:pt x="4097" y="5829"/>
                  </a:cubicBezTo>
                  <a:lnTo>
                    <a:pt x="4097" y="1733"/>
                  </a:lnTo>
                  <a:cubicBezTo>
                    <a:pt x="4097" y="1527"/>
                    <a:pt x="4247" y="1387"/>
                    <a:pt x="4414" y="1387"/>
                  </a:cubicBezTo>
                  <a:close/>
                  <a:moveTo>
                    <a:pt x="1041" y="0"/>
                  </a:moveTo>
                  <a:cubicBezTo>
                    <a:pt x="473" y="0"/>
                    <a:pt x="1" y="473"/>
                    <a:pt x="1" y="1040"/>
                  </a:cubicBezTo>
                  <a:lnTo>
                    <a:pt x="1" y="6490"/>
                  </a:lnTo>
                  <a:cubicBezTo>
                    <a:pt x="1" y="7057"/>
                    <a:pt x="473" y="7530"/>
                    <a:pt x="1041" y="7530"/>
                  </a:cubicBezTo>
                  <a:lnTo>
                    <a:pt x="10650" y="7530"/>
                  </a:lnTo>
                  <a:cubicBezTo>
                    <a:pt x="11185" y="7530"/>
                    <a:pt x="11658" y="7057"/>
                    <a:pt x="11658" y="6490"/>
                  </a:cubicBezTo>
                  <a:lnTo>
                    <a:pt x="11658" y="1040"/>
                  </a:lnTo>
                  <a:cubicBezTo>
                    <a:pt x="11658" y="473"/>
                    <a:pt x="11248" y="0"/>
                    <a:pt x="106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5" name="Google Shape;325;p45"/>
          <p:cNvGrpSpPr/>
          <p:nvPr/>
        </p:nvGrpSpPr>
        <p:grpSpPr>
          <a:xfrm>
            <a:off x="6260324" y="2204615"/>
            <a:ext cx="423079" cy="420811"/>
            <a:chOff x="-3031325" y="3597450"/>
            <a:chExt cx="293825" cy="292250"/>
          </a:xfrm>
        </p:grpSpPr>
        <p:sp>
          <p:nvSpPr>
            <p:cNvPr id="326" name="Google Shape;326;p45"/>
            <p:cNvSpPr/>
            <p:nvPr/>
          </p:nvSpPr>
          <p:spPr>
            <a:xfrm>
              <a:off x="-3029750" y="3597450"/>
              <a:ext cx="292250" cy="67775"/>
            </a:xfrm>
            <a:custGeom>
              <a:rect b="b" l="l" r="r" t="t"/>
              <a:pathLst>
                <a:path extrusionOk="0" h="2711" w="11690">
                  <a:moveTo>
                    <a:pt x="1702" y="1387"/>
                  </a:moveTo>
                  <a:cubicBezTo>
                    <a:pt x="1891" y="1387"/>
                    <a:pt x="2049" y="1545"/>
                    <a:pt x="2049" y="1734"/>
                  </a:cubicBezTo>
                  <a:cubicBezTo>
                    <a:pt x="2049" y="1923"/>
                    <a:pt x="1891" y="2080"/>
                    <a:pt x="1702" y="2080"/>
                  </a:cubicBezTo>
                  <a:cubicBezTo>
                    <a:pt x="1513" y="2080"/>
                    <a:pt x="1356" y="1923"/>
                    <a:pt x="1356" y="1734"/>
                  </a:cubicBezTo>
                  <a:cubicBezTo>
                    <a:pt x="1356" y="1545"/>
                    <a:pt x="1513" y="1387"/>
                    <a:pt x="1702" y="1387"/>
                  </a:cubicBezTo>
                  <a:close/>
                  <a:moveTo>
                    <a:pt x="3120" y="1387"/>
                  </a:moveTo>
                  <a:cubicBezTo>
                    <a:pt x="3309" y="1387"/>
                    <a:pt x="3466" y="1545"/>
                    <a:pt x="3466" y="1734"/>
                  </a:cubicBezTo>
                  <a:cubicBezTo>
                    <a:pt x="3466" y="1923"/>
                    <a:pt x="3309" y="2080"/>
                    <a:pt x="3120" y="2080"/>
                  </a:cubicBezTo>
                  <a:cubicBezTo>
                    <a:pt x="2931" y="2080"/>
                    <a:pt x="2773" y="1923"/>
                    <a:pt x="2773" y="1734"/>
                  </a:cubicBezTo>
                  <a:cubicBezTo>
                    <a:pt x="2773" y="1545"/>
                    <a:pt x="2931" y="1387"/>
                    <a:pt x="3120" y="1387"/>
                  </a:cubicBezTo>
                  <a:close/>
                  <a:moveTo>
                    <a:pt x="9985" y="1417"/>
                  </a:moveTo>
                  <a:cubicBezTo>
                    <a:pt x="10400" y="1417"/>
                    <a:pt x="10449" y="2080"/>
                    <a:pt x="9956" y="2080"/>
                  </a:cubicBezTo>
                  <a:lnTo>
                    <a:pt x="5861" y="2080"/>
                  </a:lnTo>
                  <a:cubicBezTo>
                    <a:pt x="5451" y="2080"/>
                    <a:pt x="5388" y="1418"/>
                    <a:pt x="5861" y="1418"/>
                  </a:cubicBezTo>
                  <a:lnTo>
                    <a:pt x="9956" y="1418"/>
                  </a:lnTo>
                  <a:cubicBezTo>
                    <a:pt x="9966" y="1418"/>
                    <a:pt x="9976" y="1417"/>
                    <a:pt x="9985" y="1417"/>
                  </a:cubicBezTo>
                  <a:close/>
                  <a:moveTo>
                    <a:pt x="1041" y="1"/>
                  </a:moveTo>
                  <a:cubicBezTo>
                    <a:pt x="473" y="1"/>
                    <a:pt x="1" y="473"/>
                    <a:pt x="1" y="1040"/>
                  </a:cubicBezTo>
                  <a:lnTo>
                    <a:pt x="1" y="2710"/>
                  </a:lnTo>
                  <a:lnTo>
                    <a:pt x="11689" y="2710"/>
                  </a:lnTo>
                  <a:lnTo>
                    <a:pt x="11689" y="1040"/>
                  </a:lnTo>
                  <a:cubicBezTo>
                    <a:pt x="11658" y="473"/>
                    <a:pt x="11248" y="1"/>
                    <a:pt x="106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45"/>
            <p:cNvSpPr/>
            <p:nvPr/>
          </p:nvSpPr>
          <p:spPr>
            <a:xfrm>
              <a:off x="-3031325" y="3687250"/>
              <a:ext cx="292250" cy="153600"/>
            </a:xfrm>
            <a:custGeom>
              <a:rect b="b" l="l" r="r" t="t"/>
              <a:pathLst>
                <a:path extrusionOk="0" h="6144" w="11690">
                  <a:moveTo>
                    <a:pt x="1" y="0"/>
                  </a:moveTo>
                  <a:lnTo>
                    <a:pt x="1" y="5104"/>
                  </a:lnTo>
                  <a:lnTo>
                    <a:pt x="64" y="5104"/>
                  </a:lnTo>
                  <a:cubicBezTo>
                    <a:pt x="64" y="5671"/>
                    <a:pt x="536" y="6144"/>
                    <a:pt x="1104" y="6144"/>
                  </a:cubicBezTo>
                  <a:lnTo>
                    <a:pt x="4475" y="6144"/>
                  </a:lnTo>
                  <a:cubicBezTo>
                    <a:pt x="4317" y="5671"/>
                    <a:pt x="4223" y="5199"/>
                    <a:pt x="4223" y="4695"/>
                  </a:cubicBezTo>
                  <a:lnTo>
                    <a:pt x="4223" y="2395"/>
                  </a:lnTo>
                  <a:cubicBezTo>
                    <a:pt x="4223" y="1790"/>
                    <a:pt x="4686" y="1366"/>
                    <a:pt x="5227" y="1366"/>
                  </a:cubicBezTo>
                  <a:cubicBezTo>
                    <a:pt x="5362" y="1366"/>
                    <a:pt x="5502" y="1393"/>
                    <a:pt x="5640" y="1450"/>
                  </a:cubicBezTo>
                  <a:cubicBezTo>
                    <a:pt x="5735" y="1481"/>
                    <a:pt x="5861" y="1544"/>
                    <a:pt x="5987" y="1544"/>
                  </a:cubicBezTo>
                  <a:cubicBezTo>
                    <a:pt x="6144" y="1544"/>
                    <a:pt x="6365" y="1450"/>
                    <a:pt x="6900" y="977"/>
                  </a:cubicBezTo>
                  <a:cubicBezTo>
                    <a:pt x="7090" y="788"/>
                    <a:pt x="7349" y="693"/>
                    <a:pt x="7613" y="693"/>
                  </a:cubicBezTo>
                  <a:cubicBezTo>
                    <a:pt x="7877" y="693"/>
                    <a:pt x="8145" y="788"/>
                    <a:pt x="8350" y="977"/>
                  </a:cubicBezTo>
                  <a:cubicBezTo>
                    <a:pt x="8822" y="1450"/>
                    <a:pt x="9106" y="1544"/>
                    <a:pt x="9263" y="1544"/>
                  </a:cubicBezTo>
                  <a:cubicBezTo>
                    <a:pt x="9358" y="1544"/>
                    <a:pt x="9484" y="1481"/>
                    <a:pt x="9610" y="1450"/>
                  </a:cubicBezTo>
                  <a:cubicBezTo>
                    <a:pt x="9742" y="1393"/>
                    <a:pt x="9878" y="1366"/>
                    <a:pt x="10011" y="1366"/>
                  </a:cubicBezTo>
                  <a:cubicBezTo>
                    <a:pt x="10544" y="1366"/>
                    <a:pt x="11028" y="1790"/>
                    <a:pt x="11028" y="2395"/>
                  </a:cubicBezTo>
                  <a:lnTo>
                    <a:pt x="11028" y="4695"/>
                  </a:lnTo>
                  <a:cubicBezTo>
                    <a:pt x="11028" y="5199"/>
                    <a:pt x="10933" y="5671"/>
                    <a:pt x="10744" y="6144"/>
                  </a:cubicBezTo>
                  <a:cubicBezTo>
                    <a:pt x="11248" y="6112"/>
                    <a:pt x="11689" y="5671"/>
                    <a:pt x="11689" y="5104"/>
                  </a:cubicBezTo>
                  <a:lnTo>
                    <a:pt x="1168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45"/>
            <p:cNvSpPr/>
            <p:nvPr/>
          </p:nvSpPr>
          <p:spPr>
            <a:xfrm>
              <a:off x="-2908450" y="3724275"/>
              <a:ext cx="59900" cy="164625"/>
            </a:xfrm>
            <a:custGeom>
              <a:rect b="b" l="l" r="r" t="t"/>
              <a:pathLst>
                <a:path extrusionOk="0" h="6585" w="2396">
                  <a:moveTo>
                    <a:pt x="2395" y="0"/>
                  </a:moveTo>
                  <a:cubicBezTo>
                    <a:pt x="1904" y="491"/>
                    <a:pt x="1500" y="721"/>
                    <a:pt x="1085" y="721"/>
                  </a:cubicBezTo>
                  <a:cubicBezTo>
                    <a:pt x="887" y="721"/>
                    <a:pt x="687" y="669"/>
                    <a:pt x="473" y="567"/>
                  </a:cubicBezTo>
                  <a:cubicBezTo>
                    <a:pt x="423" y="548"/>
                    <a:pt x="374" y="539"/>
                    <a:pt x="327" y="539"/>
                  </a:cubicBezTo>
                  <a:cubicBezTo>
                    <a:pt x="142" y="539"/>
                    <a:pt x="1" y="681"/>
                    <a:pt x="1" y="882"/>
                  </a:cubicBezTo>
                  <a:lnTo>
                    <a:pt x="1" y="3214"/>
                  </a:lnTo>
                  <a:cubicBezTo>
                    <a:pt x="1" y="3718"/>
                    <a:pt x="127" y="4222"/>
                    <a:pt x="316" y="4663"/>
                  </a:cubicBezTo>
                  <a:cubicBezTo>
                    <a:pt x="725" y="5513"/>
                    <a:pt x="1387" y="6238"/>
                    <a:pt x="2395" y="6585"/>
                  </a:cubicBezTo>
                  <a:lnTo>
                    <a:pt x="239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45"/>
            <p:cNvSpPr/>
            <p:nvPr/>
          </p:nvSpPr>
          <p:spPr>
            <a:xfrm>
              <a:off x="-2831250" y="3725850"/>
              <a:ext cx="59875" cy="163850"/>
            </a:xfrm>
            <a:custGeom>
              <a:rect b="b" l="l" r="r" t="t"/>
              <a:pathLst>
                <a:path extrusionOk="0" h="6554" w="2395">
                  <a:moveTo>
                    <a:pt x="0" y="0"/>
                  </a:moveTo>
                  <a:lnTo>
                    <a:pt x="0" y="6553"/>
                  </a:lnTo>
                  <a:cubicBezTo>
                    <a:pt x="1008" y="6175"/>
                    <a:pt x="1670" y="5450"/>
                    <a:pt x="2079" y="4631"/>
                  </a:cubicBezTo>
                  <a:cubicBezTo>
                    <a:pt x="2269" y="4159"/>
                    <a:pt x="2395" y="3686"/>
                    <a:pt x="2395" y="3182"/>
                  </a:cubicBezTo>
                  <a:lnTo>
                    <a:pt x="2395" y="851"/>
                  </a:lnTo>
                  <a:cubicBezTo>
                    <a:pt x="2395" y="623"/>
                    <a:pt x="2212" y="477"/>
                    <a:pt x="2042" y="477"/>
                  </a:cubicBezTo>
                  <a:cubicBezTo>
                    <a:pt x="2000" y="477"/>
                    <a:pt x="1959" y="485"/>
                    <a:pt x="1922" y="504"/>
                  </a:cubicBezTo>
                  <a:cubicBezTo>
                    <a:pt x="1704" y="598"/>
                    <a:pt x="1496" y="647"/>
                    <a:pt x="1291" y="647"/>
                  </a:cubicBezTo>
                  <a:cubicBezTo>
                    <a:pt x="873" y="647"/>
                    <a:pt x="465" y="444"/>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0" name="Google Shape;330;p45"/>
          <p:cNvGrpSpPr/>
          <p:nvPr/>
        </p:nvGrpSpPr>
        <p:grpSpPr>
          <a:xfrm>
            <a:off x="6272798" y="2781214"/>
            <a:ext cx="421927" cy="370882"/>
            <a:chOff x="-3030525" y="3973150"/>
            <a:chExt cx="293025" cy="257575"/>
          </a:xfrm>
        </p:grpSpPr>
        <p:sp>
          <p:nvSpPr>
            <p:cNvPr id="331" name="Google Shape;331;p45"/>
            <p:cNvSpPr/>
            <p:nvPr/>
          </p:nvSpPr>
          <p:spPr>
            <a:xfrm>
              <a:off x="-3029750" y="3973150"/>
              <a:ext cx="292250" cy="68550"/>
            </a:xfrm>
            <a:custGeom>
              <a:rect b="b" l="l" r="r" t="t"/>
              <a:pathLst>
                <a:path extrusionOk="0" h="2742" w="11690">
                  <a:moveTo>
                    <a:pt x="1702" y="1355"/>
                  </a:moveTo>
                  <a:cubicBezTo>
                    <a:pt x="1891" y="1355"/>
                    <a:pt x="2049" y="1513"/>
                    <a:pt x="2049" y="1702"/>
                  </a:cubicBezTo>
                  <a:cubicBezTo>
                    <a:pt x="2049" y="1922"/>
                    <a:pt x="1891" y="2080"/>
                    <a:pt x="1702" y="2080"/>
                  </a:cubicBezTo>
                  <a:cubicBezTo>
                    <a:pt x="1513" y="2080"/>
                    <a:pt x="1356" y="1922"/>
                    <a:pt x="1356" y="1702"/>
                  </a:cubicBezTo>
                  <a:cubicBezTo>
                    <a:pt x="1356" y="1513"/>
                    <a:pt x="1513" y="1355"/>
                    <a:pt x="1702" y="1355"/>
                  </a:cubicBezTo>
                  <a:close/>
                  <a:moveTo>
                    <a:pt x="3088" y="1355"/>
                  </a:moveTo>
                  <a:cubicBezTo>
                    <a:pt x="3277" y="1355"/>
                    <a:pt x="3435" y="1513"/>
                    <a:pt x="3435" y="1702"/>
                  </a:cubicBezTo>
                  <a:cubicBezTo>
                    <a:pt x="3435" y="1922"/>
                    <a:pt x="3277" y="2080"/>
                    <a:pt x="3088" y="2080"/>
                  </a:cubicBezTo>
                  <a:cubicBezTo>
                    <a:pt x="2868" y="2080"/>
                    <a:pt x="2710" y="1922"/>
                    <a:pt x="2710" y="1702"/>
                  </a:cubicBezTo>
                  <a:cubicBezTo>
                    <a:pt x="2710" y="1513"/>
                    <a:pt x="2868" y="1355"/>
                    <a:pt x="3088" y="1355"/>
                  </a:cubicBezTo>
                  <a:close/>
                  <a:moveTo>
                    <a:pt x="9925" y="1387"/>
                  </a:moveTo>
                  <a:cubicBezTo>
                    <a:pt x="10366" y="1387"/>
                    <a:pt x="10366" y="2080"/>
                    <a:pt x="9925" y="2080"/>
                  </a:cubicBezTo>
                  <a:lnTo>
                    <a:pt x="5829" y="2080"/>
                  </a:lnTo>
                  <a:cubicBezTo>
                    <a:pt x="5388" y="2080"/>
                    <a:pt x="5357" y="1387"/>
                    <a:pt x="5829" y="1387"/>
                  </a:cubicBezTo>
                  <a:close/>
                  <a:moveTo>
                    <a:pt x="1041" y="1"/>
                  </a:moveTo>
                  <a:cubicBezTo>
                    <a:pt x="473" y="1"/>
                    <a:pt x="1" y="473"/>
                    <a:pt x="1" y="1040"/>
                  </a:cubicBezTo>
                  <a:lnTo>
                    <a:pt x="1" y="2741"/>
                  </a:lnTo>
                  <a:lnTo>
                    <a:pt x="11689" y="2741"/>
                  </a:lnTo>
                  <a:lnTo>
                    <a:pt x="11689" y="1040"/>
                  </a:lnTo>
                  <a:cubicBezTo>
                    <a:pt x="11658" y="505"/>
                    <a:pt x="11248" y="1"/>
                    <a:pt x="106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45"/>
            <p:cNvSpPr/>
            <p:nvPr/>
          </p:nvSpPr>
          <p:spPr>
            <a:xfrm>
              <a:off x="-3030525" y="4059000"/>
              <a:ext cx="292225" cy="171725"/>
            </a:xfrm>
            <a:custGeom>
              <a:rect b="b" l="l" r="r" t="t"/>
              <a:pathLst>
                <a:path extrusionOk="0" h="6869" w="11689">
                  <a:moveTo>
                    <a:pt x="3773" y="1366"/>
                  </a:moveTo>
                  <a:cubicBezTo>
                    <a:pt x="4065" y="1366"/>
                    <a:pt x="4260" y="1775"/>
                    <a:pt x="3970" y="1985"/>
                  </a:cubicBezTo>
                  <a:lnTo>
                    <a:pt x="2363" y="3088"/>
                  </a:lnTo>
                  <a:lnTo>
                    <a:pt x="3970" y="4191"/>
                  </a:lnTo>
                  <a:cubicBezTo>
                    <a:pt x="4252" y="4370"/>
                    <a:pt x="4075" y="4801"/>
                    <a:pt x="3795" y="4801"/>
                  </a:cubicBezTo>
                  <a:cubicBezTo>
                    <a:pt x="3731" y="4801"/>
                    <a:pt x="3662" y="4779"/>
                    <a:pt x="3592" y="4726"/>
                  </a:cubicBezTo>
                  <a:lnTo>
                    <a:pt x="1544" y="3372"/>
                  </a:lnTo>
                  <a:cubicBezTo>
                    <a:pt x="1324" y="3246"/>
                    <a:pt x="1324" y="2962"/>
                    <a:pt x="1544" y="2805"/>
                  </a:cubicBezTo>
                  <a:lnTo>
                    <a:pt x="3592" y="1418"/>
                  </a:lnTo>
                  <a:cubicBezTo>
                    <a:pt x="3654" y="1382"/>
                    <a:pt x="3715" y="1366"/>
                    <a:pt x="3773" y="1366"/>
                  </a:cubicBezTo>
                  <a:close/>
                  <a:moveTo>
                    <a:pt x="7912" y="1407"/>
                  </a:moveTo>
                  <a:cubicBezTo>
                    <a:pt x="7979" y="1407"/>
                    <a:pt x="8053" y="1429"/>
                    <a:pt x="8129" y="1481"/>
                  </a:cubicBezTo>
                  <a:lnTo>
                    <a:pt x="10145" y="2836"/>
                  </a:lnTo>
                  <a:cubicBezTo>
                    <a:pt x="10366" y="2962"/>
                    <a:pt x="10366" y="3277"/>
                    <a:pt x="10145" y="3403"/>
                  </a:cubicBezTo>
                  <a:lnTo>
                    <a:pt x="8129" y="4789"/>
                  </a:lnTo>
                  <a:cubicBezTo>
                    <a:pt x="8061" y="4826"/>
                    <a:pt x="7996" y="4841"/>
                    <a:pt x="7935" y="4841"/>
                  </a:cubicBezTo>
                  <a:cubicBezTo>
                    <a:pt x="7624" y="4841"/>
                    <a:pt x="7430" y="4433"/>
                    <a:pt x="7719" y="4222"/>
                  </a:cubicBezTo>
                  <a:lnTo>
                    <a:pt x="9326" y="3120"/>
                  </a:lnTo>
                  <a:lnTo>
                    <a:pt x="7719" y="2017"/>
                  </a:lnTo>
                  <a:cubicBezTo>
                    <a:pt x="7437" y="1837"/>
                    <a:pt x="7615" y="1407"/>
                    <a:pt x="7912" y="1407"/>
                  </a:cubicBezTo>
                  <a:close/>
                  <a:moveTo>
                    <a:pt x="6515" y="714"/>
                  </a:moveTo>
                  <a:cubicBezTo>
                    <a:pt x="6728" y="714"/>
                    <a:pt x="6948" y="909"/>
                    <a:pt x="6868" y="1166"/>
                  </a:cubicBezTo>
                  <a:lnTo>
                    <a:pt x="5482" y="5262"/>
                  </a:lnTo>
                  <a:cubicBezTo>
                    <a:pt x="5434" y="5420"/>
                    <a:pt x="5306" y="5489"/>
                    <a:pt x="5176" y="5489"/>
                  </a:cubicBezTo>
                  <a:cubicBezTo>
                    <a:pt x="4968" y="5489"/>
                    <a:pt x="4755" y="5313"/>
                    <a:pt x="4852" y="5041"/>
                  </a:cubicBezTo>
                  <a:lnTo>
                    <a:pt x="6207" y="946"/>
                  </a:lnTo>
                  <a:cubicBezTo>
                    <a:pt x="6265" y="782"/>
                    <a:pt x="6389" y="714"/>
                    <a:pt x="6515" y="714"/>
                  </a:cubicBezTo>
                  <a:close/>
                  <a:moveTo>
                    <a:pt x="0" y="1"/>
                  </a:moveTo>
                  <a:lnTo>
                    <a:pt x="0" y="5829"/>
                  </a:lnTo>
                  <a:lnTo>
                    <a:pt x="32" y="5829"/>
                  </a:lnTo>
                  <a:cubicBezTo>
                    <a:pt x="32" y="6396"/>
                    <a:pt x="504" y="6869"/>
                    <a:pt x="1072" y="6869"/>
                  </a:cubicBezTo>
                  <a:lnTo>
                    <a:pt x="10681" y="6869"/>
                  </a:lnTo>
                  <a:cubicBezTo>
                    <a:pt x="11216" y="6869"/>
                    <a:pt x="11689" y="6396"/>
                    <a:pt x="11689" y="5829"/>
                  </a:cubicBezTo>
                  <a:lnTo>
                    <a:pt x="1168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3" name="Google Shape;333;p45"/>
          <p:cNvGrpSpPr/>
          <p:nvPr/>
        </p:nvGrpSpPr>
        <p:grpSpPr>
          <a:xfrm>
            <a:off x="1374391" y="3369426"/>
            <a:ext cx="421927" cy="297195"/>
            <a:chOff x="-1199300" y="3279250"/>
            <a:chExt cx="293025" cy="206400"/>
          </a:xfrm>
        </p:grpSpPr>
        <p:sp>
          <p:nvSpPr>
            <p:cNvPr id="334" name="Google Shape;334;p45"/>
            <p:cNvSpPr/>
            <p:nvPr/>
          </p:nvSpPr>
          <p:spPr>
            <a:xfrm>
              <a:off x="-1183550" y="3395050"/>
              <a:ext cx="261525" cy="90600"/>
            </a:xfrm>
            <a:custGeom>
              <a:rect b="b" l="l" r="r" t="t"/>
              <a:pathLst>
                <a:path extrusionOk="0" h="3624" w="10461">
                  <a:moveTo>
                    <a:pt x="3498" y="0"/>
                  </a:moveTo>
                  <a:lnTo>
                    <a:pt x="1" y="3529"/>
                  </a:lnTo>
                  <a:cubicBezTo>
                    <a:pt x="127" y="3623"/>
                    <a:pt x="284" y="3623"/>
                    <a:pt x="442" y="3623"/>
                  </a:cubicBezTo>
                  <a:lnTo>
                    <a:pt x="10051" y="3623"/>
                  </a:lnTo>
                  <a:cubicBezTo>
                    <a:pt x="10208" y="3623"/>
                    <a:pt x="10366" y="3560"/>
                    <a:pt x="10460" y="3529"/>
                  </a:cubicBezTo>
                  <a:lnTo>
                    <a:pt x="6963" y="0"/>
                  </a:lnTo>
                  <a:lnTo>
                    <a:pt x="5986" y="977"/>
                  </a:lnTo>
                  <a:cubicBezTo>
                    <a:pt x="5797" y="1166"/>
                    <a:pt x="5522" y="1260"/>
                    <a:pt x="5242" y="1260"/>
                  </a:cubicBezTo>
                  <a:cubicBezTo>
                    <a:pt x="4963" y="1260"/>
                    <a:pt x="4679" y="1166"/>
                    <a:pt x="4474" y="977"/>
                  </a:cubicBezTo>
                  <a:lnTo>
                    <a:pt x="349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45"/>
            <p:cNvSpPr/>
            <p:nvPr/>
          </p:nvSpPr>
          <p:spPr>
            <a:xfrm>
              <a:off x="-1184325" y="3279250"/>
              <a:ext cx="261500" cy="129400"/>
            </a:xfrm>
            <a:custGeom>
              <a:rect b="b" l="l" r="r" t="t"/>
              <a:pathLst>
                <a:path extrusionOk="0" h="5176" w="10460">
                  <a:moveTo>
                    <a:pt x="410" y="1"/>
                  </a:moveTo>
                  <a:cubicBezTo>
                    <a:pt x="252" y="1"/>
                    <a:pt x="95" y="64"/>
                    <a:pt x="0" y="95"/>
                  </a:cubicBezTo>
                  <a:lnTo>
                    <a:pt x="3781" y="3876"/>
                  </a:lnTo>
                  <a:lnTo>
                    <a:pt x="4978" y="5105"/>
                  </a:lnTo>
                  <a:cubicBezTo>
                    <a:pt x="5041" y="5152"/>
                    <a:pt x="5143" y="5175"/>
                    <a:pt x="5246" y="5175"/>
                  </a:cubicBezTo>
                  <a:cubicBezTo>
                    <a:pt x="5348" y="5175"/>
                    <a:pt x="5450" y="5152"/>
                    <a:pt x="5513" y="5105"/>
                  </a:cubicBezTo>
                  <a:lnTo>
                    <a:pt x="6711" y="3876"/>
                  </a:lnTo>
                  <a:lnTo>
                    <a:pt x="10460" y="95"/>
                  </a:lnTo>
                  <a:cubicBezTo>
                    <a:pt x="10334" y="1"/>
                    <a:pt x="10176" y="1"/>
                    <a:pt x="100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45"/>
            <p:cNvSpPr/>
            <p:nvPr/>
          </p:nvSpPr>
          <p:spPr>
            <a:xfrm>
              <a:off x="-1199300" y="3294225"/>
              <a:ext cx="90600" cy="175650"/>
            </a:xfrm>
            <a:custGeom>
              <a:rect b="b" l="l" r="r" t="t"/>
              <a:pathLst>
                <a:path extrusionOk="0" h="7026" w="3624">
                  <a:moveTo>
                    <a:pt x="126" y="0"/>
                  </a:moveTo>
                  <a:cubicBezTo>
                    <a:pt x="32" y="126"/>
                    <a:pt x="0" y="284"/>
                    <a:pt x="0" y="441"/>
                  </a:cubicBezTo>
                  <a:lnTo>
                    <a:pt x="0" y="6585"/>
                  </a:lnTo>
                  <a:cubicBezTo>
                    <a:pt x="0" y="6742"/>
                    <a:pt x="32" y="6900"/>
                    <a:pt x="126" y="7026"/>
                  </a:cubicBezTo>
                  <a:lnTo>
                    <a:pt x="3624" y="3466"/>
                  </a:lnTo>
                  <a:lnTo>
                    <a:pt x="12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45"/>
            <p:cNvSpPr/>
            <p:nvPr/>
          </p:nvSpPr>
          <p:spPr>
            <a:xfrm>
              <a:off x="-996875" y="3294225"/>
              <a:ext cx="90600" cy="177225"/>
            </a:xfrm>
            <a:custGeom>
              <a:rect b="b" l="l" r="r" t="t"/>
              <a:pathLst>
                <a:path extrusionOk="0" h="7089" w="3624">
                  <a:moveTo>
                    <a:pt x="3529" y="0"/>
                  </a:moveTo>
                  <a:lnTo>
                    <a:pt x="0" y="3529"/>
                  </a:lnTo>
                  <a:lnTo>
                    <a:pt x="3529" y="7089"/>
                  </a:lnTo>
                  <a:cubicBezTo>
                    <a:pt x="3592" y="6963"/>
                    <a:pt x="3623" y="6805"/>
                    <a:pt x="3623" y="6648"/>
                  </a:cubicBezTo>
                  <a:lnTo>
                    <a:pt x="3623" y="504"/>
                  </a:lnTo>
                  <a:cubicBezTo>
                    <a:pt x="3592" y="284"/>
                    <a:pt x="3560" y="126"/>
                    <a:pt x="35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8" name="Google Shape;338;p45"/>
          <p:cNvGrpSpPr/>
          <p:nvPr/>
        </p:nvGrpSpPr>
        <p:grpSpPr>
          <a:xfrm>
            <a:off x="1381477" y="1688773"/>
            <a:ext cx="444605" cy="420559"/>
            <a:chOff x="-6338550" y="3272950"/>
            <a:chExt cx="308775" cy="292075"/>
          </a:xfrm>
        </p:grpSpPr>
        <p:sp>
          <p:nvSpPr>
            <p:cNvPr id="339" name="Google Shape;339;p45"/>
            <p:cNvSpPr/>
            <p:nvPr/>
          </p:nvSpPr>
          <p:spPr>
            <a:xfrm>
              <a:off x="-6338550" y="3272950"/>
              <a:ext cx="308775" cy="119750"/>
            </a:xfrm>
            <a:custGeom>
              <a:rect b="b" l="l" r="r" t="t"/>
              <a:pathLst>
                <a:path extrusionOk="0" h="4790" w="12351">
                  <a:moveTo>
                    <a:pt x="6144" y="2017"/>
                  </a:moveTo>
                  <a:cubicBezTo>
                    <a:pt x="6333" y="2017"/>
                    <a:pt x="6491" y="2206"/>
                    <a:pt x="6491" y="2395"/>
                  </a:cubicBezTo>
                  <a:cubicBezTo>
                    <a:pt x="6459" y="2584"/>
                    <a:pt x="6333" y="2742"/>
                    <a:pt x="6144" y="2742"/>
                  </a:cubicBezTo>
                  <a:cubicBezTo>
                    <a:pt x="5955" y="2742"/>
                    <a:pt x="5797" y="2584"/>
                    <a:pt x="5797" y="2395"/>
                  </a:cubicBezTo>
                  <a:cubicBezTo>
                    <a:pt x="5797" y="2206"/>
                    <a:pt x="5955" y="2017"/>
                    <a:pt x="6144" y="2017"/>
                  </a:cubicBezTo>
                  <a:close/>
                  <a:moveTo>
                    <a:pt x="6144" y="1"/>
                  </a:moveTo>
                  <a:cubicBezTo>
                    <a:pt x="4789" y="1"/>
                    <a:pt x="3750" y="1040"/>
                    <a:pt x="3750" y="2395"/>
                  </a:cubicBezTo>
                  <a:cubicBezTo>
                    <a:pt x="3750" y="2521"/>
                    <a:pt x="3750" y="2616"/>
                    <a:pt x="3781" y="2742"/>
                  </a:cubicBezTo>
                  <a:lnTo>
                    <a:pt x="1324" y="2742"/>
                  </a:lnTo>
                  <a:cubicBezTo>
                    <a:pt x="1" y="2742"/>
                    <a:pt x="1" y="4790"/>
                    <a:pt x="1324" y="4790"/>
                  </a:cubicBezTo>
                  <a:lnTo>
                    <a:pt x="10996" y="4790"/>
                  </a:lnTo>
                  <a:cubicBezTo>
                    <a:pt x="12351" y="4790"/>
                    <a:pt x="12351" y="2742"/>
                    <a:pt x="10996" y="2742"/>
                  </a:cubicBezTo>
                  <a:lnTo>
                    <a:pt x="8507" y="2742"/>
                  </a:lnTo>
                  <a:cubicBezTo>
                    <a:pt x="8507" y="2616"/>
                    <a:pt x="8538" y="2521"/>
                    <a:pt x="8538" y="2395"/>
                  </a:cubicBezTo>
                  <a:cubicBezTo>
                    <a:pt x="8538" y="1040"/>
                    <a:pt x="7467" y="1"/>
                    <a:pt x="614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45"/>
            <p:cNvSpPr/>
            <p:nvPr/>
          </p:nvSpPr>
          <p:spPr>
            <a:xfrm>
              <a:off x="-6228275" y="3479325"/>
              <a:ext cx="86650" cy="85700"/>
            </a:xfrm>
            <a:custGeom>
              <a:rect b="b" l="l" r="r" t="t"/>
              <a:pathLst>
                <a:path extrusionOk="0" h="3428" w="3466">
                  <a:moveTo>
                    <a:pt x="32" y="0"/>
                  </a:moveTo>
                  <a:lnTo>
                    <a:pt x="32" y="3088"/>
                  </a:lnTo>
                  <a:lnTo>
                    <a:pt x="0" y="3088"/>
                  </a:lnTo>
                  <a:cubicBezTo>
                    <a:pt x="0" y="3268"/>
                    <a:pt x="190" y="3428"/>
                    <a:pt x="380" y="3428"/>
                  </a:cubicBezTo>
                  <a:cubicBezTo>
                    <a:pt x="422" y="3428"/>
                    <a:pt x="464" y="3420"/>
                    <a:pt x="504" y="3403"/>
                  </a:cubicBezTo>
                  <a:lnTo>
                    <a:pt x="3277" y="2016"/>
                  </a:lnTo>
                  <a:cubicBezTo>
                    <a:pt x="3371" y="1985"/>
                    <a:pt x="3466" y="1859"/>
                    <a:pt x="3466" y="1701"/>
                  </a:cubicBezTo>
                  <a:lnTo>
                    <a:pt x="346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45"/>
            <p:cNvSpPr/>
            <p:nvPr/>
          </p:nvSpPr>
          <p:spPr>
            <a:xfrm>
              <a:off x="-6292075" y="3410800"/>
              <a:ext cx="212675" cy="50425"/>
            </a:xfrm>
            <a:custGeom>
              <a:rect b="b" l="l" r="r" t="t"/>
              <a:pathLst>
                <a:path extrusionOk="0" h="2017" w="8507">
                  <a:moveTo>
                    <a:pt x="0" y="0"/>
                  </a:moveTo>
                  <a:lnTo>
                    <a:pt x="2048" y="2016"/>
                  </a:lnTo>
                  <a:lnTo>
                    <a:pt x="6459" y="2016"/>
                  </a:lnTo>
                  <a:lnTo>
                    <a:pt x="850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2" name="Google Shape;342;p45"/>
          <p:cNvGrpSpPr/>
          <p:nvPr/>
        </p:nvGrpSpPr>
        <p:grpSpPr>
          <a:xfrm>
            <a:off x="1392817" y="2205194"/>
            <a:ext cx="421927" cy="419659"/>
            <a:chOff x="-6329100" y="3632100"/>
            <a:chExt cx="293025" cy="291450"/>
          </a:xfrm>
        </p:grpSpPr>
        <p:sp>
          <p:nvSpPr>
            <p:cNvPr id="343" name="Google Shape;343;p45"/>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45"/>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45"/>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6" name="Google Shape;346;p45"/>
          <p:cNvGrpSpPr/>
          <p:nvPr/>
        </p:nvGrpSpPr>
        <p:grpSpPr>
          <a:xfrm>
            <a:off x="1405867" y="2756828"/>
            <a:ext cx="419623" cy="419659"/>
            <a:chOff x="-6329875" y="3992050"/>
            <a:chExt cx="291425" cy="291450"/>
          </a:xfrm>
        </p:grpSpPr>
        <p:sp>
          <p:nvSpPr>
            <p:cNvPr id="347" name="Google Shape;347;p45"/>
            <p:cNvSpPr/>
            <p:nvPr/>
          </p:nvSpPr>
          <p:spPr>
            <a:xfrm>
              <a:off x="-6090450" y="4077900"/>
              <a:ext cx="52000" cy="34675"/>
            </a:xfrm>
            <a:custGeom>
              <a:rect b="b" l="l" r="r" t="t"/>
              <a:pathLst>
                <a:path extrusionOk="0" h="1387" w="2080">
                  <a:moveTo>
                    <a:pt x="1" y="1"/>
                  </a:moveTo>
                  <a:lnTo>
                    <a:pt x="1" y="1387"/>
                  </a:lnTo>
                  <a:lnTo>
                    <a:pt x="2080" y="1387"/>
                  </a:lnTo>
                  <a:lnTo>
                    <a:pt x="2080" y="1040"/>
                  </a:lnTo>
                  <a:cubicBezTo>
                    <a:pt x="2080" y="473"/>
                    <a:pt x="1607" y="1"/>
                    <a:pt x="10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45"/>
            <p:cNvSpPr/>
            <p:nvPr/>
          </p:nvSpPr>
          <p:spPr>
            <a:xfrm>
              <a:off x="-6262925" y="3992050"/>
              <a:ext cx="154400" cy="155200"/>
            </a:xfrm>
            <a:custGeom>
              <a:rect b="b" l="l" r="r" t="t"/>
              <a:pathLst>
                <a:path extrusionOk="0" h="6208" w="6176">
                  <a:moveTo>
                    <a:pt x="5167" y="1387"/>
                  </a:moveTo>
                  <a:cubicBezTo>
                    <a:pt x="5608" y="1387"/>
                    <a:pt x="5639" y="2048"/>
                    <a:pt x="5167" y="2048"/>
                  </a:cubicBezTo>
                  <a:lnTo>
                    <a:pt x="1071" y="2048"/>
                  </a:lnTo>
                  <a:cubicBezTo>
                    <a:pt x="1053" y="2051"/>
                    <a:pt x="1035" y="2052"/>
                    <a:pt x="1018" y="2052"/>
                  </a:cubicBezTo>
                  <a:cubicBezTo>
                    <a:pt x="628" y="2052"/>
                    <a:pt x="618" y="1387"/>
                    <a:pt x="1071" y="1387"/>
                  </a:cubicBezTo>
                  <a:close/>
                  <a:moveTo>
                    <a:pt x="5167" y="2773"/>
                  </a:moveTo>
                  <a:cubicBezTo>
                    <a:pt x="5608" y="2773"/>
                    <a:pt x="5639" y="3435"/>
                    <a:pt x="5167" y="3435"/>
                  </a:cubicBezTo>
                  <a:lnTo>
                    <a:pt x="1071" y="3435"/>
                  </a:lnTo>
                  <a:cubicBezTo>
                    <a:pt x="630" y="3435"/>
                    <a:pt x="599" y="2773"/>
                    <a:pt x="1071" y="2773"/>
                  </a:cubicBezTo>
                  <a:close/>
                  <a:moveTo>
                    <a:pt x="5167" y="4159"/>
                  </a:moveTo>
                  <a:cubicBezTo>
                    <a:pt x="5608" y="4159"/>
                    <a:pt x="5639" y="4821"/>
                    <a:pt x="5167" y="4821"/>
                  </a:cubicBezTo>
                  <a:lnTo>
                    <a:pt x="1071" y="4821"/>
                  </a:lnTo>
                  <a:cubicBezTo>
                    <a:pt x="630" y="4821"/>
                    <a:pt x="599" y="4159"/>
                    <a:pt x="1071" y="4159"/>
                  </a:cubicBezTo>
                  <a:close/>
                  <a:moveTo>
                    <a:pt x="347" y="1"/>
                  </a:moveTo>
                  <a:cubicBezTo>
                    <a:pt x="158" y="1"/>
                    <a:pt x="0" y="158"/>
                    <a:pt x="0" y="379"/>
                  </a:cubicBezTo>
                  <a:lnTo>
                    <a:pt x="0" y="6207"/>
                  </a:lnTo>
                  <a:lnTo>
                    <a:pt x="4726" y="6207"/>
                  </a:lnTo>
                  <a:cubicBezTo>
                    <a:pt x="5041" y="6207"/>
                    <a:pt x="5198" y="5672"/>
                    <a:pt x="5356" y="5420"/>
                  </a:cubicBezTo>
                  <a:cubicBezTo>
                    <a:pt x="5513" y="5104"/>
                    <a:pt x="5828" y="4884"/>
                    <a:pt x="6175" y="4852"/>
                  </a:cubicBezTo>
                  <a:lnTo>
                    <a:pt x="6175" y="379"/>
                  </a:lnTo>
                  <a:cubicBezTo>
                    <a:pt x="6175" y="158"/>
                    <a:pt x="6018" y="1"/>
                    <a:pt x="582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45"/>
            <p:cNvSpPr/>
            <p:nvPr/>
          </p:nvSpPr>
          <p:spPr>
            <a:xfrm>
              <a:off x="-6329875" y="4044825"/>
              <a:ext cx="51200" cy="102425"/>
            </a:xfrm>
            <a:custGeom>
              <a:rect b="b" l="l" r="r" t="t"/>
              <a:pathLst>
                <a:path extrusionOk="0" h="4097" w="2048">
                  <a:moveTo>
                    <a:pt x="1040" y="0"/>
                  </a:moveTo>
                  <a:cubicBezTo>
                    <a:pt x="473" y="0"/>
                    <a:pt x="0" y="473"/>
                    <a:pt x="0" y="1009"/>
                  </a:cubicBezTo>
                  <a:lnTo>
                    <a:pt x="0" y="4096"/>
                  </a:lnTo>
                  <a:lnTo>
                    <a:pt x="2048" y="4096"/>
                  </a:lnTo>
                  <a:lnTo>
                    <a:pt x="204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45"/>
            <p:cNvSpPr/>
            <p:nvPr/>
          </p:nvSpPr>
          <p:spPr>
            <a:xfrm>
              <a:off x="-6329875" y="4129900"/>
              <a:ext cx="291425" cy="153600"/>
            </a:xfrm>
            <a:custGeom>
              <a:rect b="b" l="l" r="r" t="t"/>
              <a:pathLst>
                <a:path extrusionOk="0" h="6144" w="11657">
                  <a:moveTo>
                    <a:pt x="8948" y="0"/>
                  </a:moveTo>
                  <a:cubicBezTo>
                    <a:pt x="8664" y="0"/>
                    <a:pt x="8506" y="473"/>
                    <a:pt x="8349" y="788"/>
                  </a:cubicBezTo>
                  <a:cubicBezTo>
                    <a:pt x="8191" y="1166"/>
                    <a:pt x="7845" y="1355"/>
                    <a:pt x="7467" y="1355"/>
                  </a:cubicBezTo>
                  <a:lnTo>
                    <a:pt x="0" y="1355"/>
                  </a:lnTo>
                  <a:lnTo>
                    <a:pt x="0" y="5135"/>
                  </a:lnTo>
                  <a:cubicBezTo>
                    <a:pt x="0" y="5671"/>
                    <a:pt x="473" y="6143"/>
                    <a:pt x="1040" y="6143"/>
                  </a:cubicBezTo>
                  <a:lnTo>
                    <a:pt x="10649" y="6143"/>
                  </a:lnTo>
                  <a:cubicBezTo>
                    <a:pt x="11184" y="6143"/>
                    <a:pt x="11657" y="5671"/>
                    <a:pt x="11657" y="5135"/>
                  </a:cubicBezTo>
                  <a:lnTo>
                    <a:pt x="1165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1" name="Google Shape;351;p45"/>
          <p:cNvGrpSpPr/>
          <p:nvPr/>
        </p:nvGrpSpPr>
        <p:grpSpPr>
          <a:xfrm>
            <a:off x="4092004" y="1687530"/>
            <a:ext cx="423079" cy="423043"/>
            <a:chOff x="-4478975" y="3251700"/>
            <a:chExt cx="293825" cy="293800"/>
          </a:xfrm>
        </p:grpSpPr>
        <p:sp>
          <p:nvSpPr>
            <p:cNvPr id="352" name="Google Shape;352;p45"/>
            <p:cNvSpPr/>
            <p:nvPr/>
          </p:nvSpPr>
          <p:spPr>
            <a:xfrm>
              <a:off x="-4375000" y="3365100"/>
              <a:ext cx="85075" cy="110900"/>
            </a:xfrm>
            <a:custGeom>
              <a:rect b="b" l="l" r="r" t="t"/>
              <a:pathLst>
                <a:path extrusionOk="0" h="4436" w="3403">
                  <a:moveTo>
                    <a:pt x="662" y="1"/>
                  </a:moveTo>
                  <a:cubicBezTo>
                    <a:pt x="221" y="316"/>
                    <a:pt x="0" y="820"/>
                    <a:pt x="0" y="1387"/>
                  </a:cubicBezTo>
                  <a:cubicBezTo>
                    <a:pt x="0" y="2080"/>
                    <a:pt x="473" y="2773"/>
                    <a:pt x="1135" y="2994"/>
                  </a:cubicBezTo>
                  <a:cubicBezTo>
                    <a:pt x="1261" y="3025"/>
                    <a:pt x="1355" y="3183"/>
                    <a:pt x="1355" y="3309"/>
                  </a:cubicBezTo>
                  <a:lnTo>
                    <a:pt x="1355" y="4412"/>
                  </a:lnTo>
                  <a:cubicBezTo>
                    <a:pt x="1576" y="4427"/>
                    <a:pt x="1647" y="4435"/>
                    <a:pt x="1714" y="4435"/>
                  </a:cubicBezTo>
                  <a:cubicBezTo>
                    <a:pt x="1780" y="4435"/>
                    <a:pt x="1843" y="4427"/>
                    <a:pt x="2048" y="4412"/>
                  </a:cubicBezTo>
                  <a:lnTo>
                    <a:pt x="2048" y="3309"/>
                  </a:lnTo>
                  <a:cubicBezTo>
                    <a:pt x="2048" y="3151"/>
                    <a:pt x="2111" y="3025"/>
                    <a:pt x="2269" y="2994"/>
                  </a:cubicBezTo>
                  <a:cubicBezTo>
                    <a:pt x="2962" y="2710"/>
                    <a:pt x="3403" y="2080"/>
                    <a:pt x="3403" y="1387"/>
                  </a:cubicBezTo>
                  <a:cubicBezTo>
                    <a:pt x="3403" y="820"/>
                    <a:pt x="3119" y="316"/>
                    <a:pt x="2741" y="1"/>
                  </a:cubicBezTo>
                  <a:lnTo>
                    <a:pt x="2741" y="1387"/>
                  </a:lnTo>
                  <a:cubicBezTo>
                    <a:pt x="2741" y="1576"/>
                    <a:pt x="2584" y="1734"/>
                    <a:pt x="2395" y="1734"/>
                  </a:cubicBezTo>
                  <a:lnTo>
                    <a:pt x="1009" y="1734"/>
                  </a:lnTo>
                  <a:cubicBezTo>
                    <a:pt x="820" y="1734"/>
                    <a:pt x="662" y="1576"/>
                    <a:pt x="662" y="1387"/>
                  </a:cubicBezTo>
                  <a:lnTo>
                    <a:pt x="66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45"/>
            <p:cNvSpPr/>
            <p:nvPr/>
          </p:nvSpPr>
          <p:spPr>
            <a:xfrm>
              <a:off x="-4408875" y="3321800"/>
              <a:ext cx="154400" cy="148875"/>
            </a:xfrm>
            <a:custGeom>
              <a:rect b="b" l="l" r="r" t="t"/>
              <a:pathLst>
                <a:path extrusionOk="0" h="5955" w="6176">
                  <a:moveTo>
                    <a:pt x="3057" y="0"/>
                  </a:moveTo>
                  <a:cubicBezTo>
                    <a:pt x="1387" y="0"/>
                    <a:pt x="1" y="1386"/>
                    <a:pt x="1" y="3088"/>
                  </a:cubicBezTo>
                  <a:cubicBezTo>
                    <a:pt x="1" y="4411"/>
                    <a:pt x="851" y="5545"/>
                    <a:pt x="2049" y="5954"/>
                  </a:cubicBezTo>
                  <a:lnTo>
                    <a:pt x="2049" y="5230"/>
                  </a:lnTo>
                  <a:cubicBezTo>
                    <a:pt x="1229" y="4852"/>
                    <a:pt x="662" y="4001"/>
                    <a:pt x="662" y="3088"/>
                  </a:cubicBezTo>
                  <a:cubicBezTo>
                    <a:pt x="662" y="2048"/>
                    <a:pt x="1292" y="1134"/>
                    <a:pt x="2269" y="819"/>
                  </a:cubicBezTo>
                  <a:cubicBezTo>
                    <a:pt x="2307" y="810"/>
                    <a:pt x="2344" y="805"/>
                    <a:pt x="2380" y="805"/>
                  </a:cubicBezTo>
                  <a:cubicBezTo>
                    <a:pt x="2583" y="805"/>
                    <a:pt x="2742" y="947"/>
                    <a:pt x="2742" y="1134"/>
                  </a:cubicBezTo>
                  <a:lnTo>
                    <a:pt x="2742" y="2710"/>
                  </a:lnTo>
                  <a:lnTo>
                    <a:pt x="3435" y="2710"/>
                  </a:lnTo>
                  <a:lnTo>
                    <a:pt x="3435" y="1134"/>
                  </a:lnTo>
                  <a:cubicBezTo>
                    <a:pt x="3435" y="947"/>
                    <a:pt x="3594" y="805"/>
                    <a:pt x="3796" y="805"/>
                  </a:cubicBezTo>
                  <a:cubicBezTo>
                    <a:pt x="3832" y="805"/>
                    <a:pt x="3869" y="810"/>
                    <a:pt x="3907" y="819"/>
                  </a:cubicBezTo>
                  <a:cubicBezTo>
                    <a:pt x="4852" y="1197"/>
                    <a:pt x="5514" y="2079"/>
                    <a:pt x="5514" y="3088"/>
                  </a:cubicBezTo>
                  <a:cubicBezTo>
                    <a:pt x="5514" y="4001"/>
                    <a:pt x="4947" y="4852"/>
                    <a:pt x="4128" y="5230"/>
                  </a:cubicBezTo>
                  <a:lnTo>
                    <a:pt x="4128" y="5954"/>
                  </a:lnTo>
                  <a:cubicBezTo>
                    <a:pt x="5325" y="5513"/>
                    <a:pt x="6176" y="4411"/>
                    <a:pt x="6176" y="3088"/>
                  </a:cubicBezTo>
                  <a:cubicBezTo>
                    <a:pt x="6144" y="1386"/>
                    <a:pt x="4758" y="0"/>
                    <a:pt x="305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45"/>
            <p:cNvSpPr/>
            <p:nvPr/>
          </p:nvSpPr>
          <p:spPr>
            <a:xfrm>
              <a:off x="-4478975" y="3251700"/>
              <a:ext cx="293825" cy="293800"/>
            </a:xfrm>
            <a:custGeom>
              <a:rect b="b" l="l" r="r" t="t"/>
              <a:pathLst>
                <a:path extrusionOk="0" h="11752" w="11753">
                  <a:moveTo>
                    <a:pt x="5861" y="2111"/>
                  </a:moveTo>
                  <a:cubicBezTo>
                    <a:pt x="7972" y="2111"/>
                    <a:pt x="9641" y="3781"/>
                    <a:pt x="9641" y="5892"/>
                  </a:cubicBezTo>
                  <a:cubicBezTo>
                    <a:pt x="9610" y="7971"/>
                    <a:pt x="7909" y="9672"/>
                    <a:pt x="5861" y="9672"/>
                  </a:cubicBezTo>
                  <a:cubicBezTo>
                    <a:pt x="3781" y="9672"/>
                    <a:pt x="2080" y="7971"/>
                    <a:pt x="2080" y="5892"/>
                  </a:cubicBezTo>
                  <a:cubicBezTo>
                    <a:pt x="2080" y="3781"/>
                    <a:pt x="3781" y="2111"/>
                    <a:pt x="5861" y="2111"/>
                  </a:cubicBezTo>
                  <a:close/>
                  <a:moveTo>
                    <a:pt x="5168" y="0"/>
                  </a:moveTo>
                  <a:cubicBezTo>
                    <a:pt x="5010" y="0"/>
                    <a:pt x="4884" y="126"/>
                    <a:pt x="4853" y="284"/>
                  </a:cubicBezTo>
                  <a:lnTo>
                    <a:pt x="4695" y="882"/>
                  </a:lnTo>
                  <a:cubicBezTo>
                    <a:pt x="4128" y="1008"/>
                    <a:pt x="3624" y="1229"/>
                    <a:pt x="3120" y="1512"/>
                  </a:cubicBezTo>
                  <a:lnTo>
                    <a:pt x="2616" y="1197"/>
                  </a:lnTo>
                  <a:cubicBezTo>
                    <a:pt x="2557" y="1153"/>
                    <a:pt x="2485" y="1130"/>
                    <a:pt x="2412" y="1130"/>
                  </a:cubicBezTo>
                  <a:cubicBezTo>
                    <a:pt x="2328" y="1130"/>
                    <a:pt x="2242" y="1161"/>
                    <a:pt x="2175" y="1229"/>
                  </a:cubicBezTo>
                  <a:lnTo>
                    <a:pt x="1198" y="2205"/>
                  </a:lnTo>
                  <a:cubicBezTo>
                    <a:pt x="1072" y="2332"/>
                    <a:pt x="1072" y="2489"/>
                    <a:pt x="1135" y="2647"/>
                  </a:cubicBezTo>
                  <a:lnTo>
                    <a:pt x="1450" y="3151"/>
                  </a:lnTo>
                  <a:cubicBezTo>
                    <a:pt x="1135" y="3623"/>
                    <a:pt x="946" y="4190"/>
                    <a:pt x="820" y="4726"/>
                  </a:cubicBezTo>
                  <a:lnTo>
                    <a:pt x="284" y="4883"/>
                  </a:lnTo>
                  <a:cubicBezTo>
                    <a:pt x="127" y="4946"/>
                    <a:pt x="1" y="5041"/>
                    <a:pt x="1" y="5198"/>
                  </a:cubicBezTo>
                  <a:lnTo>
                    <a:pt x="1" y="6585"/>
                  </a:lnTo>
                  <a:cubicBezTo>
                    <a:pt x="1" y="6742"/>
                    <a:pt x="127" y="6868"/>
                    <a:pt x="284" y="6900"/>
                  </a:cubicBezTo>
                  <a:lnTo>
                    <a:pt x="820" y="7057"/>
                  </a:lnTo>
                  <a:cubicBezTo>
                    <a:pt x="946" y="7593"/>
                    <a:pt x="1198" y="8128"/>
                    <a:pt x="1450" y="8632"/>
                  </a:cubicBezTo>
                  <a:lnTo>
                    <a:pt x="1135" y="9137"/>
                  </a:lnTo>
                  <a:cubicBezTo>
                    <a:pt x="1072" y="9263"/>
                    <a:pt x="1072" y="9452"/>
                    <a:pt x="1198" y="9578"/>
                  </a:cubicBezTo>
                  <a:lnTo>
                    <a:pt x="2175" y="10554"/>
                  </a:lnTo>
                  <a:cubicBezTo>
                    <a:pt x="2248" y="10628"/>
                    <a:pt x="2333" y="10659"/>
                    <a:pt x="2422" y="10659"/>
                  </a:cubicBezTo>
                  <a:cubicBezTo>
                    <a:pt x="2485" y="10659"/>
                    <a:pt x="2550" y="10643"/>
                    <a:pt x="2616" y="10617"/>
                  </a:cubicBezTo>
                  <a:lnTo>
                    <a:pt x="3120" y="10302"/>
                  </a:lnTo>
                  <a:cubicBezTo>
                    <a:pt x="3592" y="10617"/>
                    <a:pt x="4128" y="10806"/>
                    <a:pt x="4695" y="10932"/>
                  </a:cubicBezTo>
                  <a:lnTo>
                    <a:pt x="4853" y="11468"/>
                  </a:lnTo>
                  <a:cubicBezTo>
                    <a:pt x="4884" y="11625"/>
                    <a:pt x="5010" y="11751"/>
                    <a:pt x="5168" y="11751"/>
                  </a:cubicBezTo>
                  <a:lnTo>
                    <a:pt x="6554" y="11751"/>
                  </a:lnTo>
                  <a:cubicBezTo>
                    <a:pt x="6711" y="11751"/>
                    <a:pt x="6806" y="11625"/>
                    <a:pt x="6869" y="11468"/>
                  </a:cubicBezTo>
                  <a:lnTo>
                    <a:pt x="7026" y="10932"/>
                  </a:lnTo>
                  <a:cubicBezTo>
                    <a:pt x="7562" y="10806"/>
                    <a:pt x="8066" y="10554"/>
                    <a:pt x="8602" y="10302"/>
                  </a:cubicBezTo>
                  <a:lnTo>
                    <a:pt x="9106" y="10617"/>
                  </a:lnTo>
                  <a:cubicBezTo>
                    <a:pt x="9158" y="10643"/>
                    <a:pt x="9221" y="10659"/>
                    <a:pt x="9286" y="10659"/>
                  </a:cubicBezTo>
                  <a:cubicBezTo>
                    <a:pt x="9378" y="10659"/>
                    <a:pt x="9473" y="10628"/>
                    <a:pt x="9547" y="10554"/>
                  </a:cubicBezTo>
                  <a:lnTo>
                    <a:pt x="10523" y="9578"/>
                  </a:lnTo>
                  <a:cubicBezTo>
                    <a:pt x="10649" y="9452"/>
                    <a:pt x="10649" y="9294"/>
                    <a:pt x="10555" y="9137"/>
                  </a:cubicBezTo>
                  <a:lnTo>
                    <a:pt x="10240" y="8632"/>
                  </a:lnTo>
                  <a:cubicBezTo>
                    <a:pt x="10555" y="8160"/>
                    <a:pt x="10744" y="7593"/>
                    <a:pt x="10870" y="7057"/>
                  </a:cubicBezTo>
                  <a:lnTo>
                    <a:pt x="11469" y="6900"/>
                  </a:lnTo>
                  <a:cubicBezTo>
                    <a:pt x="11626" y="6868"/>
                    <a:pt x="11752" y="6742"/>
                    <a:pt x="11752" y="6585"/>
                  </a:cubicBezTo>
                  <a:lnTo>
                    <a:pt x="11752" y="5198"/>
                  </a:lnTo>
                  <a:cubicBezTo>
                    <a:pt x="11752" y="5041"/>
                    <a:pt x="11626" y="4946"/>
                    <a:pt x="11469" y="4883"/>
                  </a:cubicBezTo>
                  <a:lnTo>
                    <a:pt x="10870" y="4726"/>
                  </a:lnTo>
                  <a:cubicBezTo>
                    <a:pt x="10744" y="4190"/>
                    <a:pt x="10523" y="3686"/>
                    <a:pt x="10240" y="3151"/>
                  </a:cubicBezTo>
                  <a:lnTo>
                    <a:pt x="10555" y="2647"/>
                  </a:lnTo>
                  <a:cubicBezTo>
                    <a:pt x="10649" y="2521"/>
                    <a:pt x="10649" y="2332"/>
                    <a:pt x="10523" y="2205"/>
                  </a:cubicBezTo>
                  <a:lnTo>
                    <a:pt x="9547" y="1229"/>
                  </a:lnTo>
                  <a:cubicBezTo>
                    <a:pt x="9479" y="1161"/>
                    <a:pt x="9403" y="1130"/>
                    <a:pt x="9322" y="1130"/>
                  </a:cubicBezTo>
                  <a:cubicBezTo>
                    <a:pt x="9252" y="1130"/>
                    <a:pt x="9179" y="1153"/>
                    <a:pt x="9106" y="1197"/>
                  </a:cubicBezTo>
                  <a:lnTo>
                    <a:pt x="8602" y="1512"/>
                  </a:lnTo>
                  <a:cubicBezTo>
                    <a:pt x="8129" y="1197"/>
                    <a:pt x="7562" y="1008"/>
                    <a:pt x="7026" y="882"/>
                  </a:cubicBezTo>
                  <a:lnTo>
                    <a:pt x="6869" y="284"/>
                  </a:lnTo>
                  <a:cubicBezTo>
                    <a:pt x="6806" y="126"/>
                    <a:pt x="6711" y="0"/>
                    <a:pt x="65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5" name="Google Shape;355;p45"/>
          <p:cNvGrpSpPr/>
          <p:nvPr/>
        </p:nvGrpSpPr>
        <p:grpSpPr>
          <a:xfrm>
            <a:off x="4092004" y="2205192"/>
            <a:ext cx="423079" cy="419659"/>
            <a:chOff x="-4475825" y="3612425"/>
            <a:chExt cx="293825" cy="291450"/>
          </a:xfrm>
        </p:grpSpPr>
        <p:sp>
          <p:nvSpPr>
            <p:cNvPr id="356" name="Google Shape;356;p45"/>
            <p:cNvSpPr/>
            <p:nvPr/>
          </p:nvSpPr>
          <p:spPr>
            <a:xfrm>
              <a:off x="-4349800" y="3664400"/>
              <a:ext cx="34675" cy="33100"/>
            </a:xfrm>
            <a:custGeom>
              <a:rect b="b" l="l" r="r" t="t"/>
              <a:pathLst>
                <a:path extrusionOk="0" h="1324" w="1387">
                  <a:moveTo>
                    <a:pt x="694" y="1"/>
                  </a:moveTo>
                  <a:cubicBezTo>
                    <a:pt x="347" y="1"/>
                    <a:pt x="32" y="316"/>
                    <a:pt x="32" y="662"/>
                  </a:cubicBezTo>
                  <a:cubicBezTo>
                    <a:pt x="1" y="1040"/>
                    <a:pt x="316" y="1324"/>
                    <a:pt x="694" y="1324"/>
                  </a:cubicBezTo>
                  <a:cubicBezTo>
                    <a:pt x="1103" y="1324"/>
                    <a:pt x="1387" y="1009"/>
                    <a:pt x="1387" y="662"/>
                  </a:cubicBezTo>
                  <a:cubicBezTo>
                    <a:pt x="1387" y="284"/>
                    <a:pt x="1072" y="1"/>
                    <a:pt x="69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45"/>
            <p:cNvSpPr/>
            <p:nvPr/>
          </p:nvSpPr>
          <p:spPr>
            <a:xfrm>
              <a:off x="-4366325" y="3714800"/>
              <a:ext cx="68525" cy="34700"/>
            </a:xfrm>
            <a:custGeom>
              <a:rect b="b" l="l" r="r" t="t"/>
              <a:pathLst>
                <a:path extrusionOk="0" h="1388" w="2741">
                  <a:moveTo>
                    <a:pt x="1008" y="1"/>
                  </a:moveTo>
                  <a:cubicBezTo>
                    <a:pt x="473" y="1"/>
                    <a:pt x="0" y="474"/>
                    <a:pt x="0" y="1009"/>
                  </a:cubicBezTo>
                  <a:lnTo>
                    <a:pt x="0" y="1387"/>
                  </a:lnTo>
                  <a:lnTo>
                    <a:pt x="2741" y="1387"/>
                  </a:lnTo>
                  <a:lnTo>
                    <a:pt x="2741" y="1009"/>
                  </a:lnTo>
                  <a:cubicBezTo>
                    <a:pt x="2741" y="474"/>
                    <a:pt x="2268" y="1"/>
                    <a:pt x="16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45"/>
            <p:cNvSpPr/>
            <p:nvPr/>
          </p:nvSpPr>
          <p:spPr>
            <a:xfrm>
              <a:off x="-4475825" y="3612425"/>
              <a:ext cx="293825" cy="291450"/>
            </a:xfrm>
            <a:custGeom>
              <a:rect b="b" l="l" r="r" t="t"/>
              <a:pathLst>
                <a:path extrusionOk="0" h="11658" w="11753">
                  <a:moveTo>
                    <a:pt x="5703" y="1324"/>
                  </a:moveTo>
                  <a:cubicBezTo>
                    <a:pt x="6459" y="1324"/>
                    <a:pt x="7089" y="1954"/>
                    <a:pt x="7089" y="2710"/>
                  </a:cubicBezTo>
                  <a:cubicBezTo>
                    <a:pt x="7089" y="3025"/>
                    <a:pt x="6963" y="3340"/>
                    <a:pt x="6774" y="3592"/>
                  </a:cubicBezTo>
                  <a:cubicBezTo>
                    <a:pt x="7373" y="3844"/>
                    <a:pt x="7751" y="4443"/>
                    <a:pt x="7751" y="5104"/>
                  </a:cubicBezTo>
                  <a:lnTo>
                    <a:pt x="7751" y="5766"/>
                  </a:lnTo>
                  <a:lnTo>
                    <a:pt x="7783" y="5766"/>
                  </a:lnTo>
                  <a:cubicBezTo>
                    <a:pt x="7783" y="5986"/>
                    <a:pt x="7625" y="6144"/>
                    <a:pt x="7436" y="6144"/>
                  </a:cubicBezTo>
                  <a:lnTo>
                    <a:pt x="4002" y="6144"/>
                  </a:lnTo>
                  <a:cubicBezTo>
                    <a:pt x="3813" y="6144"/>
                    <a:pt x="3655" y="5986"/>
                    <a:pt x="3655" y="5766"/>
                  </a:cubicBezTo>
                  <a:lnTo>
                    <a:pt x="3655" y="5104"/>
                  </a:lnTo>
                  <a:cubicBezTo>
                    <a:pt x="3655" y="4443"/>
                    <a:pt x="4065" y="3844"/>
                    <a:pt x="4664" y="3592"/>
                  </a:cubicBezTo>
                  <a:cubicBezTo>
                    <a:pt x="4443" y="3340"/>
                    <a:pt x="4348" y="3056"/>
                    <a:pt x="4348" y="2710"/>
                  </a:cubicBezTo>
                  <a:cubicBezTo>
                    <a:pt x="4348" y="1954"/>
                    <a:pt x="4979" y="1324"/>
                    <a:pt x="5703" y="1324"/>
                  </a:cubicBezTo>
                  <a:close/>
                  <a:moveTo>
                    <a:pt x="5798" y="0"/>
                  </a:moveTo>
                  <a:cubicBezTo>
                    <a:pt x="3561" y="0"/>
                    <a:pt x="1702" y="1859"/>
                    <a:pt x="1702" y="4096"/>
                  </a:cubicBezTo>
                  <a:cubicBezTo>
                    <a:pt x="1702" y="5041"/>
                    <a:pt x="2017" y="5955"/>
                    <a:pt x="2553" y="6616"/>
                  </a:cubicBezTo>
                  <a:lnTo>
                    <a:pt x="1702" y="7120"/>
                  </a:lnTo>
                  <a:cubicBezTo>
                    <a:pt x="1513" y="6963"/>
                    <a:pt x="1293" y="6900"/>
                    <a:pt x="1040" y="6900"/>
                  </a:cubicBezTo>
                  <a:cubicBezTo>
                    <a:pt x="473" y="6900"/>
                    <a:pt x="1" y="7341"/>
                    <a:pt x="1" y="7908"/>
                  </a:cubicBezTo>
                  <a:cubicBezTo>
                    <a:pt x="1" y="8475"/>
                    <a:pt x="473" y="8948"/>
                    <a:pt x="1040" y="8948"/>
                  </a:cubicBezTo>
                  <a:cubicBezTo>
                    <a:pt x="1576" y="8948"/>
                    <a:pt x="2049" y="8475"/>
                    <a:pt x="2049" y="7908"/>
                  </a:cubicBezTo>
                  <a:lnTo>
                    <a:pt x="2049" y="7719"/>
                  </a:lnTo>
                  <a:lnTo>
                    <a:pt x="3025" y="7120"/>
                  </a:lnTo>
                  <a:cubicBezTo>
                    <a:pt x="3309" y="7372"/>
                    <a:pt x="3592" y="7593"/>
                    <a:pt x="3939" y="7751"/>
                  </a:cubicBezTo>
                  <a:lnTo>
                    <a:pt x="3277" y="8948"/>
                  </a:lnTo>
                  <a:lnTo>
                    <a:pt x="3088" y="8948"/>
                  </a:lnTo>
                  <a:cubicBezTo>
                    <a:pt x="2521" y="8948"/>
                    <a:pt x="2049" y="9420"/>
                    <a:pt x="2049" y="9956"/>
                  </a:cubicBezTo>
                  <a:cubicBezTo>
                    <a:pt x="2049" y="10523"/>
                    <a:pt x="2521" y="10996"/>
                    <a:pt x="3088" y="10996"/>
                  </a:cubicBezTo>
                  <a:cubicBezTo>
                    <a:pt x="3624" y="10996"/>
                    <a:pt x="4096" y="10523"/>
                    <a:pt x="4096" y="9956"/>
                  </a:cubicBezTo>
                  <a:cubicBezTo>
                    <a:pt x="4096" y="9735"/>
                    <a:pt x="4033" y="9483"/>
                    <a:pt x="3876" y="9294"/>
                  </a:cubicBezTo>
                  <a:lnTo>
                    <a:pt x="4569" y="8034"/>
                  </a:lnTo>
                  <a:cubicBezTo>
                    <a:pt x="4853" y="8097"/>
                    <a:pt x="5168" y="8192"/>
                    <a:pt x="5483" y="8223"/>
                  </a:cubicBezTo>
                  <a:lnTo>
                    <a:pt x="5483" y="9672"/>
                  </a:lnTo>
                  <a:cubicBezTo>
                    <a:pt x="5073" y="9830"/>
                    <a:pt x="4821" y="10208"/>
                    <a:pt x="4821" y="10617"/>
                  </a:cubicBezTo>
                  <a:cubicBezTo>
                    <a:pt x="4821" y="11185"/>
                    <a:pt x="5294" y="11657"/>
                    <a:pt x="5829" y="11657"/>
                  </a:cubicBezTo>
                  <a:cubicBezTo>
                    <a:pt x="6396" y="11657"/>
                    <a:pt x="6869" y="11185"/>
                    <a:pt x="6869" y="10617"/>
                  </a:cubicBezTo>
                  <a:cubicBezTo>
                    <a:pt x="6869" y="10208"/>
                    <a:pt x="6585" y="9798"/>
                    <a:pt x="6176" y="9672"/>
                  </a:cubicBezTo>
                  <a:lnTo>
                    <a:pt x="6176" y="8223"/>
                  </a:lnTo>
                  <a:cubicBezTo>
                    <a:pt x="6491" y="8192"/>
                    <a:pt x="6806" y="8160"/>
                    <a:pt x="7089" y="8034"/>
                  </a:cubicBezTo>
                  <a:lnTo>
                    <a:pt x="7814" y="9294"/>
                  </a:lnTo>
                  <a:cubicBezTo>
                    <a:pt x="7657" y="9483"/>
                    <a:pt x="7562" y="9672"/>
                    <a:pt x="7562" y="9956"/>
                  </a:cubicBezTo>
                  <a:cubicBezTo>
                    <a:pt x="7562" y="10523"/>
                    <a:pt x="8035" y="10996"/>
                    <a:pt x="8602" y="10996"/>
                  </a:cubicBezTo>
                  <a:cubicBezTo>
                    <a:pt x="9137" y="10996"/>
                    <a:pt x="9610" y="10523"/>
                    <a:pt x="9610" y="9956"/>
                  </a:cubicBezTo>
                  <a:cubicBezTo>
                    <a:pt x="9610" y="9420"/>
                    <a:pt x="9137" y="8948"/>
                    <a:pt x="8602" y="8948"/>
                  </a:cubicBezTo>
                  <a:lnTo>
                    <a:pt x="8381" y="8948"/>
                  </a:lnTo>
                  <a:lnTo>
                    <a:pt x="7720" y="7751"/>
                  </a:lnTo>
                  <a:cubicBezTo>
                    <a:pt x="8035" y="7593"/>
                    <a:pt x="8350" y="7372"/>
                    <a:pt x="8633" y="7120"/>
                  </a:cubicBezTo>
                  <a:lnTo>
                    <a:pt x="9704" y="7719"/>
                  </a:lnTo>
                  <a:lnTo>
                    <a:pt x="9704" y="7908"/>
                  </a:lnTo>
                  <a:cubicBezTo>
                    <a:pt x="9704" y="8475"/>
                    <a:pt x="10177" y="8948"/>
                    <a:pt x="10713" y="8948"/>
                  </a:cubicBezTo>
                  <a:cubicBezTo>
                    <a:pt x="11280" y="8948"/>
                    <a:pt x="11752" y="8475"/>
                    <a:pt x="11752" y="7908"/>
                  </a:cubicBezTo>
                  <a:cubicBezTo>
                    <a:pt x="11626" y="7309"/>
                    <a:pt x="11154" y="6900"/>
                    <a:pt x="10586" y="6900"/>
                  </a:cubicBezTo>
                  <a:cubicBezTo>
                    <a:pt x="10366" y="6900"/>
                    <a:pt x="10114" y="6963"/>
                    <a:pt x="9925" y="7120"/>
                  </a:cubicBezTo>
                  <a:lnTo>
                    <a:pt x="9011" y="6616"/>
                  </a:lnTo>
                  <a:cubicBezTo>
                    <a:pt x="9515" y="5892"/>
                    <a:pt x="9893" y="4978"/>
                    <a:pt x="9893" y="4096"/>
                  </a:cubicBezTo>
                  <a:cubicBezTo>
                    <a:pt x="9893" y="1796"/>
                    <a:pt x="8035" y="0"/>
                    <a:pt x="57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9" name="Google Shape;359;p45"/>
          <p:cNvGrpSpPr/>
          <p:nvPr/>
        </p:nvGrpSpPr>
        <p:grpSpPr>
          <a:xfrm>
            <a:off x="4101077" y="2756844"/>
            <a:ext cx="428730" cy="419623"/>
            <a:chOff x="-4480550" y="3970800"/>
            <a:chExt cx="297750" cy="291425"/>
          </a:xfrm>
        </p:grpSpPr>
        <p:sp>
          <p:nvSpPr>
            <p:cNvPr id="360" name="Google Shape;360;p45"/>
            <p:cNvSpPr/>
            <p:nvPr/>
          </p:nvSpPr>
          <p:spPr>
            <a:xfrm>
              <a:off x="-4426200" y="4058225"/>
              <a:ext cx="51225" cy="69325"/>
            </a:xfrm>
            <a:custGeom>
              <a:rect b="b" l="l" r="r" t="t"/>
              <a:pathLst>
                <a:path extrusionOk="0" h="2773" w="2049">
                  <a:moveTo>
                    <a:pt x="1" y="0"/>
                  </a:moveTo>
                  <a:lnTo>
                    <a:pt x="1" y="2773"/>
                  </a:lnTo>
                  <a:lnTo>
                    <a:pt x="2048" y="2773"/>
                  </a:lnTo>
                  <a:lnTo>
                    <a:pt x="204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45"/>
            <p:cNvSpPr/>
            <p:nvPr/>
          </p:nvSpPr>
          <p:spPr>
            <a:xfrm>
              <a:off x="-4480550" y="3970800"/>
              <a:ext cx="297750" cy="291425"/>
            </a:xfrm>
            <a:custGeom>
              <a:rect b="b" l="l" r="r" t="t"/>
              <a:pathLst>
                <a:path extrusionOk="0" h="11657" w="11910">
                  <a:moveTo>
                    <a:pt x="10082" y="2804"/>
                  </a:moveTo>
                  <a:cubicBezTo>
                    <a:pt x="10492" y="2804"/>
                    <a:pt x="10555" y="3466"/>
                    <a:pt x="10082" y="3466"/>
                  </a:cubicBezTo>
                  <a:lnTo>
                    <a:pt x="5924" y="3466"/>
                  </a:lnTo>
                  <a:cubicBezTo>
                    <a:pt x="5913" y="3466"/>
                    <a:pt x="5903" y="3467"/>
                    <a:pt x="5893" y="3467"/>
                  </a:cubicBezTo>
                  <a:cubicBezTo>
                    <a:pt x="5451" y="3467"/>
                    <a:pt x="5462" y="2804"/>
                    <a:pt x="5924" y="2804"/>
                  </a:cubicBezTo>
                  <a:close/>
                  <a:moveTo>
                    <a:pt x="10082" y="4159"/>
                  </a:moveTo>
                  <a:cubicBezTo>
                    <a:pt x="10492" y="4159"/>
                    <a:pt x="10555" y="4852"/>
                    <a:pt x="10082" y="4852"/>
                  </a:cubicBezTo>
                  <a:lnTo>
                    <a:pt x="5924" y="4852"/>
                  </a:lnTo>
                  <a:cubicBezTo>
                    <a:pt x="5451" y="4852"/>
                    <a:pt x="5451" y="4159"/>
                    <a:pt x="5924" y="4159"/>
                  </a:cubicBezTo>
                  <a:close/>
                  <a:moveTo>
                    <a:pt x="6807" y="5481"/>
                  </a:moveTo>
                  <a:cubicBezTo>
                    <a:pt x="7492" y="5481"/>
                    <a:pt x="8531" y="5513"/>
                    <a:pt x="10082" y="5513"/>
                  </a:cubicBezTo>
                  <a:cubicBezTo>
                    <a:pt x="10492" y="5513"/>
                    <a:pt x="10555" y="6175"/>
                    <a:pt x="10082" y="6175"/>
                  </a:cubicBezTo>
                  <a:lnTo>
                    <a:pt x="5924" y="6175"/>
                  </a:lnTo>
                  <a:lnTo>
                    <a:pt x="5924" y="6206"/>
                  </a:lnTo>
                  <a:cubicBezTo>
                    <a:pt x="5735" y="6206"/>
                    <a:pt x="5577" y="6049"/>
                    <a:pt x="5577" y="5860"/>
                  </a:cubicBezTo>
                  <a:cubicBezTo>
                    <a:pt x="5577" y="5546"/>
                    <a:pt x="5837" y="5481"/>
                    <a:pt x="6807" y="5481"/>
                  </a:cubicBezTo>
                  <a:close/>
                  <a:moveTo>
                    <a:pt x="4569" y="2804"/>
                  </a:moveTo>
                  <a:cubicBezTo>
                    <a:pt x="4758" y="2804"/>
                    <a:pt x="4916" y="2961"/>
                    <a:pt x="4916" y="3151"/>
                  </a:cubicBezTo>
                  <a:lnTo>
                    <a:pt x="4916" y="6585"/>
                  </a:lnTo>
                  <a:cubicBezTo>
                    <a:pt x="4916" y="6774"/>
                    <a:pt x="4758" y="6931"/>
                    <a:pt x="4569" y="6931"/>
                  </a:cubicBezTo>
                  <a:lnTo>
                    <a:pt x="1797" y="6931"/>
                  </a:lnTo>
                  <a:cubicBezTo>
                    <a:pt x="1608" y="6931"/>
                    <a:pt x="1450" y="6774"/>
                    <a:pt x="1450" y="6585"/>
                  </a:cubicBezTo>
                  <a:lnTo>
                    <a:pt x="1450" y="3151"/>
                  </a:lnTo>
                  <a:cubicBezTo>
                    <a:pt x="1450" y="2961"/>
                    <a:pt x="1608" y="2804"/>
                    <a:pt x="1797" y="2804"/>
                  </a:cubicBezTo>
                  <a:close/>
                  <a:moveTo>
                    <a:pt x="4916" y="8317"/>
                  </a:moveTo>
                  <a:lnTo>
                    <a:pt x="4916" y="8979"/>
                  </a:lnTo>
                  <a:lnTo>
                    <a:pt x="3529" y="8979"/>
                  </a:lnTo>
                  <a:lnTo>
                    <a:pt x="3529" y="8317"/>
                  </a:lnTo>
                  <a:close/>
                  <a:moveTo>
                    <a:pt x="8381" y="8317"/>
                  </a:moveTo>
                  <a:lnTo>
                    <a:pt x="8381" y="8979"/>
                  </a:lnTo>
                  <a:lnTo>
                    <a:pt x="6963" y="8979"/>
                  </a:lnTo>
                  <a:lnTo>
                    <a:pt x="6963" y="8317"/>
                  </a:lnTo>
                  <a:close/>
                  <a:moveTo>
                    <a:pt x="1828" y="0"/>
                  </a:moveTo>
                  <a:cubicBezTo>
                    <a:pt x="1419" y="0"/>
                    <a:pt x="1355" y="662"/>
                    <a:pt x="1828" y="662"/>
                  </a:cubicBezTo>
                  <a:lnTo>
                    <a:pt x="2206" y="662"/>
                  </a:lnTo>
                  <a:lnTo>
                    <a:pt x="2206" y="1418"/>
                  </a:lnTo>
                  <a:lnTo>
                    <a:pt x="1166" y="1418"/>
                  </a:lnTo>
                  <a:cubicBezTo>
                    <a:pt x="631" y="1418"/>
                    <a:pt x="158" y="1890"/>
                    <a:pt x="158" y="2426"/>
                  </a:cubicBezTo>
                  <a:lnTo>
                    <a:pt x="158" y="7246"/>
                  </a:lnTo>
                  <a:cubicBezTo>
                    <a:pt x="158" y="7782"/>
                    <a:pt x="631" y="8254"/>
                    <a:pt x="1166" y="8254"/>
                  </a:cubicBezTo>
                  <a:lnTo>
                    <a:pt x="2868" y="8254"/>
                  </a:lnTo>
                  <a:lnTo>
                    <a:pt x="2868" y="8947"/>
                  </a:lnTo>
                  <a:lnTo>
                    <a:pt x="1828" y="8947"/>
                  </a:lnTo>
                  <a:cubicBezTo>
                    <a:pt x="1419" y="8947"/>
                    <a:pt x="1355" y="9609"/>
                    <a:pt x="1828" y="9609"/>
                  </a:cubicBezTo>
                  <a:lnTo>
                    <a:pt x="4916" y="9609"/>
                  </a:lnTo>
                  <a:lnTo>
                    <a:pt x="4916" y="10995"/>
                  </a:lnTo>
                  <a:lnTo>
                    <a:pt x="473" y="10995"/>
                  </a:lnTo>
                  <a:cubicBezTo>
                    <a:pt x="32" y="10995"/>
                    <a:pt x="1" y="11657"/>
                    <a:pt x="473" y="11657"/>
                  </a:cubicBezTo>
                  <a:lnTo>
                    <a:pt x="11437" y="11657"/>
                  </a:lnTo>
                  <a:cubicBezTo>
                    <a:pt x="11878" y="11657"/>
                    <a:pt x="11910" y="10995"/>
                    <a:pt x="11437" y="10995"/>
                  </a:cubicBezTo>
                  <a:lnTo>
                    <a:pt x="6963" y="10995"/>
                  </a:lnTo>
                  <a:lnTo>
                    <a:pt x="6963" y="9609"/>
                  </a:lnTo>
                  <a:lnTo>
                    <a:pt x="10082" y="9609"/>
                  </a:lnTo>
                  <a:cubicBezTo>
                    <a:pt x="10492" y="9609"/>
                    <a:pt x="10555" y="8947"/>
                    <a:pt x="10082" y="8947"/>
                  </a:cubicBezTo>
                  <a:lnTo>
                    <a:pt x="9043" y="8947"/>
                  </a:lnTo>
                  <a:lnTo>
                    <a:pt x="9043" y="8254"/>
                  </a:lnTo>
                  <a:lnTo>
                    <a:pt x="10775" y="8254"/>
                  </a:lnTo>
                  <a:cubicBezTo>
                    <a:pt x="11343" y="8254"/>
                    <a:pt x="11815" y="7782"/>
                    <a:pt x="11815" y="7246"/>
                  </a:cubicBezTo>
                  <a:lnTo>
                    <a:pt x="11815" y="2426"/>
                  </a:lnTo>
                  <a:cubicBezTo>
                    <a:pt x="11815" y="1890"/>
                    <a:pt x="11343" y="1418"/>
                    <a:pt x="10775" y="1418"/>
                  </a:cubicBezTo>
                  <a:lnTo>
                    <a:pt x="9767" y="1418"/>
                  </a:lnTo>
                  <a:lnTo>
                    <a:pt x="9767" y="662"/>
                  </a:lnTo>
                  <a:lnTo>
                    <a:pt x="10114" y="662"/>
                  </a:lnTo>
                  <a:cubicBezTo>
                    <a:pt x="10555" y="662"/>
                    <a:pt x="10586" y="0"/>
                    <a:pt x="10114" y="0"/>
                  </a:cubicBezTo>
                  <a:lnTo>
                    <a:pt x="8728" y="0"/>
                  </a:lnTo>
                  <a:cubicBezTo>
                    <a:pt x="8287" y="0"/>
                    <a:pt x="8255" y="662"/>
                    <a:pt x="8728" y="662"/>
                  </a:cubicBezTo>
                  <a:lnTo>
                    <a:pt x="9074" y="662"/>
                  </a:lnTo>
                  <a:lnTo>
                    <a:pt x="9074" y="1418"/>
                  </a:lnTo>
                  <a:lnTo>
                    <a:pt x="6302" y="1418"/>
                  </a:lnTo>
                  <a:lnTo>
                    <a:pt x="6302" y="662"/>
                  </a:lnTo>
                  <a:lnTo>
                    <a:pt x="6648" y="662"/>
                  </a:lnTo>
                  <a:cubicBezTo>
                    <a:pt x="7089" y="662"/>
                    <a:pt x="7121" y="0"/>
                    <a:pt x="6648" y="0"/>
                  </a:cubicBezTo>
                  <a:lnTo>
                    <a:pt x="5262" y="0"/>
                  </a:lnTo>
                  <a:cubicBezTo>
                    <a:pt x="4821" y="0"/>
                    <a:pt x="4790" y="662"/>
                    <a:pt x="5262" y="662"/>
                  </a:cubicBezTo>
                  <a:lnTo>
                    <a:pt x="5609" y="662"/>
                  </a:lnTo>
                  <a:lnTo>
                    <a:pt x="5609" y="1418"/>
                  </a:lnTo>
                  <a:lnTo>
                    <a:pt x="2868" y="1418"/>
                  </a:lnTo>
                  <a:lnTo>
                    <a:pt x="2868" y="662"/>
                  </a:lnTo>
                  <a:lnTo>
                    <a:pt x="3214" y="662"/>
                  </a:lnTo>
                  <a:cubicBezTo>
                    <a:pt x="3655" y="662"/>
                    <a:pt x="3687" y="0"/>
                    <a:pt x="321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2" name="Google Shape;362;p45"/>
          <p:cNvGrpSpPr/>
          <p:nvPr/>
        </p:nvGrpSpPr>
        <p:grpSpPr>
          <a:xfrm>
            <a:off x="6804910" y="1689221"/>
            <a:ext cx="415123" cy="419659"/>
            <a:chOff x="-2668225" y="3239075"/>
            <a:chExt cx="288300" cy="291450"/>
          </a:xfrm>
        </p:grpSpPr>
        <p:sp>
          <p:nvSpPr>
            <p:cNvPr id="363" name="Google Shape;363;p45"/>
            <p:cNvSpPr/>
            <p:nvPr/>
          </p:nvSpPr>
          <p:spPr>
            <a:xfrm>
              <a:off x="-2592600" y="3239075"/>
              <a:ext cx="137850" cy="51225"/>
            </a:xfrm>
            <a:custGeom>
              <a:rect b="b" l="l" r="r" t="t"/>
              <a:pathLst>
                <a:path extrusionOk="0" h="2049" w="5514">
                  <a:moveTo>
                    <a:pt x="1355" y="1"/>
                  </a:moveTo>
                  <a:cubicBezTo>
                    <a:pt x="0" y="1"/>
                    <a:pt x="11" y="2049"/>
                    <a:pt x="1386" y="2049"/>
                  </a:cubicBezTo>
                  <a:lnTo>
                    <a:pt x="4127" y="2049"/>
                  </a:lnTo>
                  <a:cubicBezTo>
                    <a:pt x="5482" y="2049"/>
                    <a:pt x="5514" y="1"/>
                    <a:pt x="4127" y="1"/>
                  </a:cubicBezTo>
                  <a:lnTo>
                    <a:pt x="1386" y="1"/>
                  </a:lnTo>
                  <a:cubicBezTo>
                    <a:pt x="1376" y="1"/>
                    <a:pt x="1366" y="1"/>
                    <a:pt x="135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45"/>
            <p:cNvSpPr/>
            <p:nvPr/>
          </p:nvSpPr>
          <p:spPr>
            <a:xfrm>
              <a:off x="-2587875" y="3307875"/>
              <a:ext cx="129200" cy="69850"/>
            </a:xfrm>
            <a:custGeom>
              <a:rect b="b" l="l" r="r" t="t"/>
              <a:pathLst>
                <a:path extrusionOk="0" h="2794" w="5168">
                  <a:moveTo>
                    <a:pt x="1235" y="1"/>
                  </a:moveTo>
                  <a:cubicBezTo>
                    <a:pt x="1002" y="1"/>
                    <a:pt x="977" y="13"/>
                    <a:pt x="882" y="53"/>
                  </a:cubicBezTo>
                  <a:lnTo>
                    <a:pt x="882" y="1502"/>
                  </a:lnTo>
                  <a:cubicBezTo>
                    <a:pt x="788" y="1628"/>
                    <a:pt x="599" y="1943"/>
                    <a:pt x="0" y="2794"/>
                  </a:cubicBezTo>
                  <a:lnTo>
                    <a:pt x="5167" y="2794"/>
                  </a:lnTo>
                  <a:cubicBezTo>
                    <a:pt x="4568" y="1912"/>
                    <a:pt x="4379" y="1597"/>
                    <a:pt x="4316" y="1471"/>
                  </a:cubicBezTo>
                  <a:lnTo>
                    <a:pt x="4316" y="22"/>
                  </a:lnTo>
                  <a:lnTo>
                    <a:pt x="3938" y="22"/>
                  </a:lnTo>
                  <a:cubicBezTo>
                    <a:pt x="2228" y="22"/>
                    <a:pt x="1547" y="1"/>
                    <a:pt x="123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45"/>
            <p:cNvSpPr/>
            <p:nvPr/>
          </p:nvSpPr>
          <p:spPr>
            <a:xfrm>
              <a:off x="-2566625" y="3427325"/>
              <a:ext cx="33125" cy="33100"/>
            </a:xfrm>
            <a:custGeom>
              <a:rect b="b" l="l" r="r" t="t"/>
              <a:pathLst>
                <a:path extrusionOk="0" h="1324" w="1325">
                  <a:moveTo>
                    <a:pt x="662" y="1"/>
                  </a:moveTo>
                  <a:cubicBezTo>
                    <a:pt x="253" y="1"/>
                    <a:pt x="1" y="316"/>
                    <a:pt x="1" y="662"/>
                  </a:cubicBezTo>
                  <a:cubicBezTo>
                    <a:pt x="1" y="1009"/>
                    <a:pt x="316" y="1324"/>
                    <a:pt x="662" y="1324"/>
                  </a:cubicBezTo>
                  <a:cubicBezTo>
                    <a:pt x="1041" y="1324"/>
                    <a:pt x="1324" y="1009"/>
                    <a:pt x="1324" y="662"/>
                  </a:cubicBezTo>
                  <a:cubicBezTo>
                    <a:pt x="1324" y="316"/>
                    <a:pt x="1041" y="1"/>
                    <a:pt x="66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45"/>
            <p:cNvSpPr/>
            <p:nvPr/>
          </p:nvSpPr>
          <p:spPr>
            <a:xfrm>
              <a:off x="-2481550" y="3461200"/>
              <a:ext cx="18125" cy="18150"/>
            </a:xfrm>
            <a:custGeom>
              <a:rect b="b" l="l" r="r" t="t"/>
              <a:pathLst>
                <a:path extrusionOk="0" h="726" w="725">
                  <a:moveTo>
                    <a:pt x="378" y="0"/>
                  </a:moveTo>
                  <a:cubicBezTo>
                    <a:pt x="158" y="0"/>
                    <a:pt x="0" y="158"/>
                    <a:pt x="0" y="378"/>
                  </a:cubicBezTo>
                  <a:cubicBezTo>
                    <a:pt x="0" y="568"/>
                    <a:pt x="158" y="725"/>
                    <a:pt x="378" y="725"/>
                  </a:cubicBezTo>
                  <a:cubicBezTo>
                    <a:pt x="567" y="725"/>
                    <a:pt x="725" y="568"/>
                    <a:pt x="725" y="378"/>
                  </a:cubicBezTo>
                  <a:cubicBezTo>
                    <a:pt x="725" y="158"/>
                    <a:pt x="536" y="0"/>
                    <a:pt x="37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45"/>
            <p:cNvSpPr/>
            <p:nvPr/>
          </p:nvSpPr>
          <p:spPr>
            <a:xfrm>
              <a:off x="-2668225" y="3393475"/>
              <a:ext cx="288300" cy="137050"/>
            </a:xfrm>
            <a:custGeom>
              <a:rect b="b" l="l" r="r" t="t"/>
              <a:pathLst>
                <a:path extrusionOk="0" h="5482" w="11532">
                  <a:moveTo>
                    <a:pt x="4726" y="630"/>
                  </a:moveTo>
                  <a:cubicBezTo>
                    <a:pt x="5483" y="630"/>
                    <a:pt x="6113" y="1260"/>
                    <a:pt x="6113" y="2016"/>
                  </a:cubicBezTo>
                  <a:cubicBezTo>
                    <a:pt x="6113" y="2804"/>
                    <a:pt x="5514" y="3403"/>
                    <a:pt x="4726" y="3403"/>
                  </a:cubicBezTo>
                  <a:cubicBezTo>
                    <a:pt x="3970" y="3403"/>
                    <a:pt x="3340" y="2772"/>
                    <a:pt x="3340" y="2016"/>
                  </a:cubicBezTo>
                  <a:cubicBezTo>
                    <a:pt x="3340" y="1260"/>
                    <a:pt x="3970" y="630"/>
                    <a:pt x="4726" y="630"/>
                  </a:cubicBezTo>
                  <a:close/>
                  <a:moveTo>
                    <a:pt x="7845" y="2048"/>
                  </a:moveTo>
                  <a:cubicBezTo>
                    <a:pt x="8381" y="2048"/>
                    <a:pt x="8854" y="2520"/>
                    <a:pt x="8854" y="3087"/>
                  </a:cubicBezTo>
                  <a:cubicBezTo>
                    <a:pt x="8854" y="3623"/>
                    <a:pt x="8381" y="4096"/>
                    <a:pt x="7845" y="4096"/>
                  </a:cubicBezTo>
                  <a:cubicBezTo>
                    <a:pt x="7278" y="4096"/>
                    <a:pt x="6806" y="3623"/>
                    <a:pt x="6806" y="3087"/>
                  </a:cubicBezTo>
                  <a:cubicBezTo>
                    <a:pt x="6806" y="2520"/>
                    <a:pt x="7278" y="2048"/>
                    <a:pt x="7845" y="2048"/>
                  </a:cubicBezTo>
                  <a:close/>
                  <a:moveTo>
                    <a:pt x="2710" y="0"/>
                  </a:moveTo>
                  <a:cubicBezTo>
                    <a:pt x="2238" y="693"/>
                    <a:pt x="1607" y="1575"/>
                    <a:pt x="788" y="2804"/>
                  </a:cubicBezTo>
                  <a:cubicBezTo>
                    <a:pt x="1" y="3938"/>
                    <a:pt x="820" y="5482"/>
                    <a:pt x="2206" y="5482"/>
                  </a:cubicBezTo>
                  <a:lnTo>
                    <a:pt x="9295" y="5482"/>
                  </a:lnTo>
                  <a:cubicBezTo>
                    <a:pt x="10712" y="5482"/>
                    <a:pt x="11532" y="3938"/>
                    <a:pt x="10744" y="2804"/>
                  </a:cubicBezTo>
                  <a:cubicBezTo>
                    <a:pt x="9925" y="1575"/>
                    <a:pt x="9295" y="693"/>
                    <a:pt x="88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8" name="Google Shape;368;p45"/>
          <p:cNvGrpSpPr/>
          <p:nvPr/>
        </p:nvGrpSpPr>
        <p:grpSpPr>
          <a:xfrm>
            <a:off x="6802066" y="2205191"/>
            <a:ext cx="420811" cy="419659"/>
            <a:chOff x="-2671375" y="3597450"/>
            <a:chExt cx="292250" cy="291450"/>
          </a:xfrm>
        </p:grpSpPr>
        <p:sp>
          <p:nvSpPr>
            <p:cNvPr id="369" name="Google Shape;369;p45"/>
            <p:cNvSpPr/>
            <p:nvPr/>
          </p:nvSpPr>
          <p:spPr>
            <a:xfrm>
              <a:off x="-2654050" y="3597450"/>
              <a:ext cx="260725" cy="51225"/>
            </a:xfrm>
            <a:custGeom>
              <a:rect b="b" l="l" r="r" t="t"/>
              <a:pathLst>
                <a:path extrusionOk="0" h="2049" w="10429">
                  <a:moveTo>
                    <a:pt x="1513" y="1"/>
                  </a:moveTo>
                  <a:cubicBezTo>
                    <a:pt x="1072" y="1"/>
                    <a:pt x="725" y="253"/>
                    <a:pt x="568" y="631"/>
                  </a:cubicBezTo>
                  <a:lnTo>
                    <a:pt x="1" y="2049"/>
                  </a:lnTo>
                  <a:lnTo>
                    <a:pt x="10429" y="2049"/>
                  </a:lnTo>
                  <a:lnTo>
                    <a:pt x="9830" y="631"/>
                  </a:lnTo>
                  <a:cubicBezTo>
                    <a:pt x="9673" y="253"/>
                    <a:pt x="9263" y="1"/>
                    <a:pt x="88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45"/>
            <p:cNvSpPr/>
            <p:nvPr/>
          </p:nvSpPr>
          <p:spPr>
            <a:xfrm>
              <a:off x="-2671375" y="3667550"/>
              <a:ext cx="292250" cy="221350"/>
            </a:xfrm>
            <a:custGeom>
              <a:rect b="b" l="l" r="r" t="t"/>
              <a:pathLst>
                <a:path extrusionOk="0" h="8854" w="11690">
                  <a:moveTo>
                    <a:pt x="1733" y="1324"/>
                  </a:moveTo>
                  <a:cubicBezTo>
                    <a:pt x="1922" y="1324"/>
                    <a:pt x="2080" y="1481"/>
                    <a:pt x="2080" y="1702"/>
                  </a:cubicBezTo>
                  <a:cubicBezTo>
                    <a:pt x="2080" y="1891"/>
                    <a:pt x="1922" y="2049"/>
                    <a:pt x="1733" y="2049"/>
                  </a:cubicBezTo>
                  <a:cubicBezTo>
                    <a:pt x="1544" y="2049"/>
                    <a:pt x="1387" y="1891"/>
                    <a:pt x="1387" y="1702"/>
                  </a:cubicBezTo>
                  <a:cubicBezTo>
                    <a:pt x="1387" y="1481"/>
                    <a:pt x="1544" y="1324"/>
                    <a:pt x="1733" y="1324"/>
                  </a:cubicBezTo>
                  <a:close/>
                  <a:moveTo>
                    <a:pt x="10019" y="1387"/>
                  </a:moveTo>
                  <a:cubicBezTo>
                    <a:pt x="10492" y="1387"/>
                    <a:pt x="10492" y="2049"/>
                    <a:pt x="10019" y="2049"/>
                  </a:cubicBezTo>
                  <a:lnTo>
                    <a:pt x="3781" y="2049"/>
                  </a:lnTo>
                  <a:cubicBezTo>
                    <a:pt x="3340" y="2049"/>
                    <a:pt x="3309" y="1387"/>
                    <a:pt x="3781" y="1387"/>
                  </a:cubicBezTo>
                  <a:close/>
                  <a:moveTo>
                    <a:pt x="1733" y="4096"/>
                  </a:moveTo>
                  <a:cubicBezTo>
                    <a:pt x="1922" y="4096"/>
                    <a:pt x="2080" y="4254"/>
                    <a:pt x="2080" y="4443"/>
                  </a:cubicBezTo>
                  <a:cubicBezTo>
                    <a:pt x="2080" y="4632"/>
                    <a:pt x="1922" y="4789"/>
                    <a:pt x="1733" y="4789"/>
                  </a:cubicBezTo>
                  <a:cubicBezTo>
                    <a:pt x="1544" y="4789"/>
                    <a:pt x="1387" y="4632"/>
                    <a:pt x="1387" y="4443"/>
                  </a:cubicBezTo>
                  <a:cubicBezTo>
                    <a:pt x="1387" y="4254"/>
                    <a:pt x="1544" y="4096"/>
                    <a:pt x="1733" y="4096"/>
                  </a:cubicBezTo>
                  <a:close/>
                  <a:moveTo>
                    <a:pt x="10050" y="4127"/>
                  </a:moveTo>
                  <a:cubicBezTo>
                    <a:pt x="10492" y="4127"/>
                    <a:pt x="10481" y="4789"/>
                    <a:pt x="10019" y="4789"/>
                  </a:cubicBezTo>
                  <a:lnTo>
                    <a:pt x="3781" y="4789"/>
                  </a:lnTo>
                  <a:cubicBezTo>
                    <a:pt x="3340" y="4789"/>
                    <a:pt x="3309" y="4128"/>
                    <a:pt x="3781" y="4128"/>
                  </a:cubicBezTo>
                  <a:lnTo>
                    <a:pt x="10019" y="4128"/>
                  </a:lnTo>
                  <a:cubicBezTo>
                    <a:pt x="10030" y="4127"/>
                    <a:pt x="10040" y="4127"/>
                    <a:pt x="10050" y="4127"/>
                  </a:cubicBezTo>
                  <a:close/>
                  <a:moveTo>
                    <a:pt x="1733" y="6806"/>
                  </a:moveTo>
                  <a:cubicBezTo>
                    <a:pt x="1922" y="6806"/>
                    <a:pt x="2080" y="6963"/>
                    <a:pt x="2080" y="7152"/>
                  </a:cubicBezTo>
                  <a:cubicBezTo>
                    <a:pt x="2080" y="7373"/>
                    <a:pt x="1922" y="7499"/>
                    <a:pt x="1733" y="7499"/>
                  </a:cubicBezTo>
                  <a:cubicBezTo>
                    <a:pt x="1544" y="7499"/>
                    <a:pt x="1387" y="7373"/>
                    <a:pt x="1387" y="7152"/>
                  </a:cubicBezTo>
                  <a:cubicBezTo>
                    <a:pt x="1387" y="6963"/>
                    <a:pt x="1544" y="6806"/>
                    <a:pt x="1733" y="6806"/>
                  </a:cubicBezTo>
                  <a:close/>
                  <a:moveTo>
                    <a:pt x="10019" y="6837"/>
                  </a:moveTo>
                  <a:cubicBezTo>
                    <a:pt x="10492" y="6837"/>
                    <a:pt x="10492" y="7499"/>
                    <a:pt x="10019" y="7499"/>
                  </a:cubicBezTo>
                  <a:lnTo>
                    <a:pt x="3781" y="7499"/>
                  </a:lnTo>
                  <a:cubicBezTo>
                    <a:pt x="3340" y="7499"/>
                    <a:pt x="3309" y="6837"/>
                    <a:pt x="3781" y="6837"/>
                  </a:cubicBezTo>
                  <a:close/>
                  <a:moveTo>
                    <a:pt x="379" y="1"/>
                  </a:moveTo>
                  <a:lnTo>
                    <a:pt x="95" y="631"/>
                  </a:lnTo>
                  <a:cubicBezTo>
                    <a:pt x="64" y="757"/>
                    <a:pt x="1" y="883"/>
                    <a:pt x="1" y="1009"/>
                  </a:cubicBezTo>
                  <a:lnTo>
                    <a:pt x="1" y="2395"/>
                  </a:lnTo>
                  <a:cubicBezTo>
                    <a:pt x="1" y="2679"/>
                    <a:pt x="127" y="2899"/>
                    <a:pt x="284" y="3057"/>
                  </a:cubicBezTo>
                  <a:cubicBezTo>
                    <a:pt x="127" y="3246"/>
                    <a:pt x="1" y="3498"/>
                    <a:pt x="1" y="3718"/>
                  </a:cubicBezTo>
                  <a:lnTo>
                    <a:pt x="1" y="5104"/>
                  </a:lnTo>
                  <a:cubicBezTo>
                    <a:pt x="1" y="5388"/>
                    <a:pt x="127" y="5609"/>
                    <a:pt x="284" y="5766"/>
                  </a:cubicBezTo>
                  <a:cubicBezTo>
                    <a:pt x="127" y="5987"/>
                    <a:pt x="1" y="6207"/>
                    <a:pt x="1" y="6459"/>
                  </a:cubicBezTo>
                  <a:lnTo>
                    <a:pt x="1" y="7814"/>
                  </a:lnTo>
                  <a:cubicBezTo>
                    <a:pt x="1" y="8381"/>
                    <a:pt x="473" y="8854"/>
                    <a:pt x="1040" y="8854"/>
                  </a:cubicBezTo>
                  <a:lnTo>
                    <a:pt x="10649" y="8854"/>
                  </a:lnTo>
                  <a:cubicBezTo>
                    <a:pt x="11185" y="8854"/>
                    <a:pt x="11658" y="8381"/>
                    <a:pt x="11658" y="7814"/>
                  </a:cubicBezTo>
                  <a:lnTo>
                    <a:pt x="11658" y="6459"/>
                  </a:lnTo>
                  <a:cubicBezTo>
                    <a:pt x="11658" y="6176"/>
                    <a:pt x="11563" y="5924"/>
                    <a:pt x="11405" y="5766"/>
                  </a:cubicBezTo>
                  <a:cubicBezTo>
                    <a:pt x="11563" y="5577"/>
                    <a:pt x="11658" y="5357"/>
                    <a:pt x="11658" y="5104"/>
                  </a:cubicBezTo>
                  <a:lnTo>
                    <a:pt x="11658" y="3718"/>
                  </a:lnTo>
                  <a:cubicBezTo>
                    <a:pt x="11658" y="3466"/>
                    <a:pt x="11563" y="3214"/>
                    <a:pt x="11405" y="3057"/>
                  </a:cubicBezTo>
                  <a:cubicBezTo>
                    <a:pt x="11563" y="2868"/>
                    <a:pt x="11658" y="2616"/>
                    <a:pt x="11658" y="2395"/>
                  </a:cubicBezTo>
                  <a:lnTo>
                    <a:pt x="11658" y="1009"/>
                  </a:lnTo>
                  <a:lnTo>
                    <a:pt x="11689" y="1009"/>
                  </a:lnTo>
                  <a:cubicBezTo>
                    <a:pt x="11689" y="883"/>
                    <a:pt x="11658" y="757"/>
                    <a:pt x="11626" y="631"/>
                  </a:cubicBezTo>
                  <a:lnTo>
                    <a:pt x="1134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1" name="Google Shape;371;p45"/>
          <p:cNvGrpSpPr/>
          <p:nvPr/>
        </p:nvGrpSpPr>
        <p:grpSpPr>
          <a:xfrm>
            <a:off x="6812849" y="2755691"/>
            <a:ext cx="423043" cy="421927"/>
            <a:chOff x="-2670575" y="3956600"/>
            <a:chExt cx="293800" cy="293025"/>
          </a:xfrm>
        </p:grpSpPr>
        <p:sp>
          <p:nvSpPr>
            <p:cNvPr id="372" name="Google Shape;372;p45"/>
            <p:cNvSpPr/>
            <p:nvPr/>
          </p:nvSpPr>
          <p:spPr>
            <a:xfrm>
              <a:off x="-2670575" y="3975525"/>
              <a:ext cx="116575" cy="34675"/>
            </a:xfrm>
            <a:custGeom>
              <a:rect b="b" l="l" r="r" t="t"/>
              <a:pathLst>
                <a:path extrusionOk="0" h="1387" w="4663">
                  <a:moveTo>
                    <a:pt x="1040" y="0"/>
                  </a:moveTo>
                  <a:cubicBezTo>
                    <a:pt x="473" y="0"/>
                    <a:pt x="0" y="473"/>
                    <a:pt x="0" y="1040"/>
                  </a:cubicBezTo>
                  <a:lnTo>
                    <a:pt x="0" y="1386"/>
                  </a:lnTo>
                  <a:lnTo>
                    <a:pt x="3781" y="1386"/>
                  </a:lnTo>
                  <a:cubicBezTo>
                    <a:pt x="4001" y="882"/>
                    <a:pt x="4316" y="410"/>
                    <a:pt x="466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45"/>
            <p:cNvSpPr/>
            <p:nvPr/>
          </p:nvSpPr>
          <p:spPr>
            <a:xfrm>
              <a:off x="-2669800" y="4026700"/>
              <a:ext cx="170950" cy="136300"/>
            </a:xfrm>
            <a:custGeom>
              <a:rect b="b" l="l" r="r" t="t"/>
              <a:pathLst>
                <a:path extrusionOk="0" h="5452" w="6838">
                  <a:moveTo>
                    <a:pt x="1" y="1"/>
                  </a:moveTo>
                  <a:lnTo>
                    <a:pt x="1" y="5451"/>
                  </a:lnTo>
                  <a:lnTo>
                    <a:pt x="6837" y="5451"/>
                  </a:lnTo>
                  <a:lnTo>
                    <a:pt x="6837" y="5357"/>
                  </a:lnTo>
                  <a:cubicBezTo>
                    <a:pt x="6522" y="5294"/>
                    <a:pt x="6207" y="5168"/>
                    <a:pt x="5924" y="5042"/>
                  </a:cubicBezTo>
                  <a:lnTo>
                    <a:pt x="5104" y="5325"/>
                  </a:lnTo>
                  <a:cubicBezTo>
                    <a:pt x="4975" y="5368"/>
                    <a:pt x="4845" y="5389"/>
                    <a:pt x="4720" y="5389"/>
                  </a:cubicBezTo>
                  <a:cubicBezTo>
                    <a:pt x="3931" y="5389"/>
                    <a:pt x="3289" y="4597"/>
                    <a:pt x="3561" y="3781"/>
                  </a:cubicBezTo>
                  <a:lnTo>
                    <a:pt x="3844" y="2962"/>
                  </a:lnTo>
                  <a:cubicBezTo>
                    <a:pt x="3561" y="2364"/>
                    <a:pt x="3403" y="1702"/>
                    <a:pt x="3403" y="1041"/>
                  </a:cubicBezTo>
                  <a:cubicBezTo>
                    <a:pt x="3403" y="662"/>
                    <a:pt x="3466" y="316"/>
                    <a:pt x="35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45"/>
            <p:cNvSpPr/>
            <p:nvPr/>
          </p:nvSpPr>
          <p:spPr>
            <a:xfrm>
              <a:off x="-2669800" y="4179500"/>
              <a:ext cx="170950" cy="70125"/>
            </a:xfrm>
            <a:custGeom>
              <a:rect b="b" l="l" r="r" t="t"/>
              <a:pathLst>
                <a:path extrusionOk="0" h="2805" w="6838">
                  <a:moveTo>
                    <a:pt x="3403" y="757"/>
                  </a:moveTo>
                  <a:cubicBezTo>
                    <a:pt x="3592" y="757"/>
                    <a:pt x="3750" y="914"/>
                    <a:pt x="3750" y="1103"/>
                  </a:cubicBezTo>
                  <a:cubicBezTo>
                    <a:pt x="3750" y="1293"/>
                    <a:pt x="3592" y="1450"/>
                    <a:pt x="3403" y="1450"/>
                  </a:cubicBezTo>
                  <a:cubicBezTo>
                    <a:pt x="3214" y="1450"/>
                    <a:pt x="3057" y="1293"/>
                    <a:pt x="3057" y="1103"/>
                  </a:cubicBezTo>
                  <a:cubicBezTo>
                    <a:pt x="3057" y="914"/>
                    <a:pt x="3214" y="757"/>
                    <a:pt x="3403" y="757"/>
                  </a:cubicBezTo>
                  <a:close/>
                  <a:moveTo>
                    <a:pt x="1" y="1"/>
                  </a:moveTo>
                  <a:lnTo>
                    <a:pt x="1" y="1765"/>
                  </a:lnTo>
                  <a:cubicBezTo>
                    <a:pt x="1" y="2332"/>
                    <a:pt x="442" y="2805"/>
                    <a:pt x="1009" y="2805"/>
                  </a:cubicBezTo>
                  <a:lnTo>
                    <a:pt x="5829" y="2805"/>
                  </a:lnTo>
                  <a:cubicBezTo>
                    <a:pt x="6365" y="2805"/>
                    <a:pt x="6837" y="2332"/>
                    <a:pt x="6837" y="1765"/>
                  </a:cubicBezTo>
                  <a:lnTo>
                    <a:pt x="683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45"/>
            <p:cNvSpPr/>
            <p:nvPr/>
          </p:nvSpPr>
          <p:spPr>
            <a:xfrm>
              <a:off x="-2566625" y="3956600"/>
              <a:ext cx="189850" cy="190650"/>
            </a:xfrm>
            <a:custGeom>
              <a:rect b="b" l="l" r="r" t="t"/>
              <a:pathLst>
                <a:path extrusionOk="0" h="7626" w="7594">
                  <a:moveTo>
                    <a:pt x="3759" y="1391"/>
                  </a:moveTo>
                  <a:cubicBezTo>
                    <a:pt x="3929" y="1391"/>
                    <a:pt x="4096" y="1502"/>
                    <a:pt x="4096" y="1734"/>
                  </a:cubicBezTo>
                  <a:lnTo>
                    <a:pt x="4096" y="2175"/>
                  </a:lnTo>
                  <a:cubicBezTo>
                    <a:pt x="4254" y="2206"/>
                    <a:pt x="4349" y="2301"/>
                    <a:pt x="4475" y="2427"/>
                  </a:cubicBezTo>
                  <a:cubicBezTo>
                    <a:pt x="4716" y="2669"/>
                    <a:pt x="4494" y="3003"/>
                    <a:pt x="4235" y="3003"/>
                  </a:cubicBezTo>
                  <a:cubicBezTo>
                    <a:pt x="4157" y="3003"/>
                    <a:pt x="4075" y="2973"/>
                    <a:pt x="4002" y="2899"/>
                  </a:cubicBezTo>
                  <a:cubicBezTo>
                    <a:pt x="3926" y="2823"/>
                    <a:pt x="3839" y="2791"/>
                    <a:pt x="3756" y="2791"/>
                  </a:cubicBezTo>
                  <a:cubicBezTo>
                    <a:pt x="3493" y="2791"/>
                    <a:pt x="3266" y="3109"/>
                    <a:pt x="3529" y="3372"/>
                  </a:cubicBezTo>
                  <a:cubicBezTo>
                    <a:pt x="3624" y="3435"/>
                    <a:pt x="3687" y="3466"/>
                    <a:pt x="3781" y="3466"/>
                  </a:cubicBezTo>
                  <a:cubicBezTo>
                    <a:pt x="4317" y="3466"/>
                    <a:pt x="4790" y="3939"/>
                    <a:pt x="4790" y="4506"/>
                  </a:cubicBezTo>
                  <a:cubicBezTo>
                    <a:pt x="4790" y="4884"/>
                    <a:pt x="4569" y="5294"/>
                    <a:pt x="4128" y="5451"/>
                  </a:cubicBezTo>
                  <a:lnTo>
                    <a:pt x="4128" y="5829"/>
                  </a:lnTo>
                  <a:cubicBezTo>
                    <a:pt x="4128" y="6054"/>
                    <a:pt x="3957" y="6172"/>
                    <a:pt x="3789" y="6172"/>
                  </a:cubicBezTo>
                  <a:cubicBezTo>
                    <a:pt x="3626" y="6172"/>
                    <a:pt x="3466" y="6062"/>
                    <a:pt x="3466" y="5829"/>
                  </a:cubicBezTo>
                  <a:lnTo>
                    <a:pt x="3466" y="5451"/>
                  </a:lnTo>
                  <a:cubicBezTo>
                    <a:pt x="3309" y="5420"/>
                    <a:pt x="3183" y="5325"/>
                    <a:pt x="3057" y="5199"/>
                  </a:cubicBezTo>
                  <a:cubicBezTo>
                    <a:pt x="2815" y="4957"/>
                    <a:pt x="3037" y="4623"/>
                    <a:pt x="3296" y="4623"/>
                  </a:cubicBezTo>
                  <a:cubicBezTo>
                    <a:pt x="3374" y="4623"/>
                    <a:pt x="3456" y="4653"/>
                    <a:pt x="3529" y="4727"/>
                  </a:cubicBezTo>
                  <a:cubicBezTo>
                    <a:pt x="3603" y="4800"/>
                    <a:pt x="3684" y="4831"/>
                    <a:pt x="3763" y="4831"/>
                  </a:cubicBezTo>
                  <a:cubicBezTo>
                    <a:pt x="4022" y="4831"/>
                    <a:pt x="4244" y="4496"/>
                    <a:pt x="4002" y="4254"/>
                  </a:cubicBezTo>
                  <a:cubicBezTo>
                    <a:pt x="3939" y="4191"/>
                    <a:pt x="3844" y="4160"/>
                    <a:pt x="3781" y="4160"/>
                  </a:cubicBezTo>
                  <a:cubicBezTo>
                    <a:pt x="3214" y="4160"/>
                    <a:pt x="2742" y="3687"/>
                    <a:pt x="2742" y="3120"/>
                  </a:cubicBezTo>
                  <a:cubicBezTo>
                    <a:pt x="2742" y="2710"/>
                    <a:pt x="2994" y="2332"/>
                    <a:pt x="3403" y="2175"/>
                  </a:cubicBezTo>
                  <a:lnTo>
                    <a:pt x="3403" y="1734"/>
                  </a:lnTo>
                  <a:cubicBezTo>
                    <a:pt x="3403" y="1509"/>
                    <a:pt x="3583" y="1391"/>
                    <a:pt x="3759" y="1391"/>
                  </a:cubicBezTo>
                  <a:close/>
                  <a:moveTo>
                    <a:pt x="3781" y="1"/>
                  </a:moveTo>
                  <a:cubicBezTo>
                    <a:pt x="1734" y="1"/>
                    <a:pt x="1" y="1671"/>
                    <a:pt x="1" y="3782"/>
                  </a:cubicBezTo>
                  <a:cubicBezTo>
                    <a:pt x="1" y="4380"/>
                    <a:pt x="158" y="5010"/>
                    <a:pt x="410" y="5514"/>
                  </a:cubicBezTo>
                  <a:cubicBezTo>
                    <a:pt x="473" y="5609"/>
                    <a:pt x="473" y="5735"/>
                    <a:pt x="473" y="5798"/>
                  </a:cubicBezTo>
                  <a:lnTo>
                    <a:pt x="158" y="6774"/>
                  </a:lnTo>
                  <a:cubicBezTo>
                    <a:pt x="46" y="7141"/>
                    <a:pt x="311" y="7482"/>
                    <a:pt x="684" y="7482"/>
                  </a:cubicBezTo>
                  <a:cubicBezTo>
                    <a:pt x="728" y="7482"/>
                    <a:pt x="774" y="7478"/>
                    <a:pt x="820" y="7468"/>
                  </a:cubicBezTo>
                  <a:lnTo>
                    <a:pt x="1797" y="7121"/>
                  </a:lnTo>
                  <a:cubicBezTo>
                    <a:pt x="1831" y="7110"/>
                    <a:pt x="1866" y="7102"/>
                    <a:pt x="1900" y="7102"/>
                  </a:cubicBezTo>
                  <a:cubicBezTo>
                    <a:pt x="1960" y="7102"/>
                    <a:pt x="2020" y="7124"/>
                    <a:pt x="2080" y="7184"/>
                  </a:cubicBezTo>
                  <a:cubicBezTo>
                    <a:pt x="2584" y="7468"/>
                    <a:pt x="3214" y="7625"/>
                    <a:pt x="3813" y="7625"/>
                  </a:cubicBezTo>
                  <a:cubicBezTo>
                    <a:pt x="5892" y="7625"/>
                    <a:pt x="7594" y="5924"/>
                    <a:pt x="7594" y="3813"/>
                  </a:cubicBezTo>
                  <a:cubicBezTo>
                    <a:pt x="7499" y="1702"/>
                    <a:pt x="5861" y="1"/>
                    <a:pt x="37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6" name="Google Shape;376;p45"/>
          <p:cNvGrpSpPr/>
          <p:nvPr/>
        </p:nvGrpSpPr>
        <p:grpSpPr>
          <a:xfrm>
            <a:off x="3070370" y="3311947"/>
            <a:ext cx="426462" cy="418363"/>
            <a:chOff x="-1183550" y="3586525"/>
            <a:chExt cx="296175" cy="290550"/>
          </a:xfrm>
        </p:grpSpPr>
        <p:sp>
          <p:nvSpPr>
            <p:cNvPr id="377" name="Google Shape;377;p45"/>
            <p:cNvSpPr/>
            <p:nvPr/>
          </p:nvSpPr>
          <p:spPr>
            <a:xfrm>
              <a:off x="-927575" y="3671500"/>
              <a:ext cx="40200" cy="16575"/>
            </a:xfrm>
            <a:custGeom>
              <a:rect b="b" l="l" r="r" t="t"/>
              <a:pathLst>
                <a:path extrusionOk="0" h="663" w="1608">
                  <a:moveTo>
                    <a:pt x="473" y="0"/>
                  </a:moveTo>
                  <a:cubicBezTo>
                    <a:pt x="32" y="0"/>
                    <a:pt x="1" y="662"/>
                    <a:pt x="473" y="662"/>
                  </a:cubicBezTo>
                  <a:lnTo>
                    <a:pt x="1135" y="662"/>
                  </a:lnTo>
                  <a:cubicBezTo>
                    <a:pt x="1145" y="663"/>
                    <a:pt x="1156" y="663"/>
                    <a:pt x="1166" y="663"/>
                  </a:cubicBezTo>
                  <a:cubicBezTo>
                    <a:pt x="1607" y="663"/>
                    <a:pt x="1597" y="0"/>
                    <a:pt x="11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45"/>
            <p:cNvSpPr/>
            <p:nvPr/>
          </p:nvSpPr>
          <p:spPr>
            <a:xfrm>
              <a:off x="-1183550" y="3671500"/>
              <a:ext cx="39400" cy="16575"/>
            </a:xfrm>
            <a:custGeom>
              <a:rect b="b" l="l" r="r" t="t"/>
              <a:pathLst>
                <a:path extrusionOk="0" h="663" w="1576">
                  <a:moveTo>
                    <a:pt x="473" y="0"/>
                  </a:moveTo>
                  <a:cubicBezTo>
                    <a:pt x="32" y="0"/>
                    <a:pt x="1" y="662"/>
                    <a:pt x="473" y="662"/>
                  </a:cubicBezTo>
                  <a:lnTo>
                    <a:pt x="1135" y="662"/>
                  </a:lnTo>
                  <a:cubicBezTo>
                    <a:pt x="1145" y="663"/>
                    <a:pt x="1154" y="663"/>
                    <a:pt x="1163" y="663"/>
                  </a:cubicBezTo>
                  <a:cubicBezTo>
                    <a:pt x="1576" y="663"/>
                    <a:pt x="1566" y="0"/>
                    <a:pt x="11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45"/>
            <p:cNvSpPr/>
            <p:nvPr/>
          </p:nvSpPr>
          <p:spPr>
            <a:xfrm>
              <a:off x="-944250" y="3603025"/>
              <a:ext cx="39525" cy="26375"/>
            </a:xfrm>
            <a:custGeom>
              <a:rect b="b" l="l" r="r" t="t"/>
              <a:pathLst>
                <a:path extrusionOk="0" h="1055" w="1581">
                  <a:moveTo>
                    <a:pt x="1086" y="1"/>
                  </a:moveTo>
                  <a:cubicBezTo>
                    <a:pt x="1024" y="1"/>
                    <a:pt x="957" y="19"/>
                    <a:pt x="888" y="61"/>
                  </a:cubicBezTo>
                  <a:lnTo>
                    <a:pt x="321" y="408"/>
                  </a:lnTo>
                  <a:cubicBezTo>
                    <a:pt x="0" y="595"/>
                    <a:pt x="179" y="1054"/>
                    <a:pt x="490" y="1054"/>
                  </a:cubicBezTo>
                  <a:cubicBezTo>
                    <a:pt x="546" y="1054"/>
                    <a:pt x="606" y="1040"/>
                    <a:pt x="668" y="1006"/>
                  </a:cubicBezTo>
                  <a:lnTo>
                    <a:pt x="1266" y="660"/>
                  </a:lnTo>
                  <a:cubicBezTo>
                    <a:pt x="1581" y="450"/>
                    <a:pt x="1394" y="1"/>
                    <a:pt x="108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45"/>
            <p:cNvSpPr/>
            <p:nvPr/>
          </p:nvSpPr>
          <p:spPr>
            <a:xfrm>
              <a:off x="-1166200" y="3731225"/>
              <a:ext cx="39700" cy="26075"/>
            </a:xfrm>
            <a:custGeom>
              <a:rect b="b" l="l" r="r" t="t"/>
              <a:pathLst>
                <a:path extrusionOk="0" h="1043" w="1588">
                  <a:moveTo>
                    <a:pt x="1071" y="1"/>
                  </a:moveTo>
                  <a:cubicBezTo>
                    <a:pt x="1021" y="1"/>
                    <a:pt x="968" y="12"/>
                    <a:pt x="913" y="37"/>
                  </a:cubicBezTo>
                  <a:lnTo>
                    <a:pt x="315" y="384"/>
                  </a:lnTo>
                  <a:cubicBezTo>
                    <a:pt x="0" y="593"/>
                    <a:pt x="187" y="1043"/>
                    <a:pt x="495" y="1043"/>
                  </a:cubicBezTo>
                  <a:cubicBezTo>
                    <a:pt x="557" y="1043"/>
                    <a:pt x="624" y="1025"/>
                    <a:pt x="693" y="982"/>
                  </a:cubicBezTo>
                  <a:lnTo>
                    <a:pt x="1260" y="636"/>
                  </a:lnTo>
                  <a:cubicBezTo>
                    <a:pt x="1587" y="472"/>
                    <a:pt x="1395" y="1"/>
                    <a:pt x="10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45"/>
            <p:cNvSpPr/>
            <p:nvPr/>
          </p:nvSpPr>
          <p:spPr>
            <a:xfrm>
              <a:off x="-944925" y="3730950"/>
              <a:ext cx="40200" cy="26375"/>
            </a:xfrm>
            <a:custGeom>
              <a:rect b="b" l="l" r="r" t="t"/>
              <a:pathLst>
                <a:path extrusionOk="0" h="1055" w="1608">
                  <a:moveTo>
                    <a:pt x="515" y="0"/>
                  </a:moveTo>
                  <a:cubicBezTo>
                    <a:pt x="198" y="0"/>
                    <a:pt x="1" y="460"/>
                    <a:pt x="348" y="647"/>
                  </a:cubicBezTo>
                  <a:lnTo>
                    <a:pt x="915" y="993"/>
                  </a:lnTo>
                  <a:cubicBezTo>
                    <a:pt x="984" y="1036"/>
                    <a:pt x="1052" y="1054"/>
                    <a:pt x="1114" y="1054"/>
                  </a:cubicBezTo>
                  <a:cubicBezTo>
                    <a:pt x="1421" y="1054"/>
                    <a:pt x="1608" y="609"/>
                    <a:pt x="1293" y="426"/>
                  </a:cubicBezTo>
                  <a:lnTo>
                    <a:pt x="695" y="48"/>
                  </a:lnTo>
                  <a:cubicBezTo>
                    <a:pt x="633" y="15"/>
                    <a:pt x="572" y="0"/>
                    <a:pt x="51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45"/>
            <p:cNvSpPr/>
            <p:nvPr/>
          </p:nvSpPr>
          <p:spPr>
            <a:xfrm>
              <a:off x="-1167000" y="3603025"/>
              <a:ext cx="40200" cy="26375"/>
            </a:xfrm>
            <a:custGeom>
              <a:rect b="b" l="l" r="r" t="t"/>
              <a:pathLst>
                <a:path extrusionOk="0" h="1055" w="1608">
                  <a:moveTo>
                    <a:pt x="477" y="1"/>
                  </a:moveTo>
                  <a:cubicBezTo>
                    <a:pt x="188" y="1"/>
                    <a:pt x="1" y="450"/>
                    <a:pt x="315" y="660"/>
                  </a:cubicBezTo>
                  <a:lnTo>
                    <a:pt x="914" y="1006"/>
                  </a:lnTo>
                  <a:cubicBezTo>
                    <a:pt x="981" y="1040"/>
                    <a:pt x="1044" y="1054"/>
                    <a:pt x="1103" y="1054"/>
                  </a:cubicBezTo>
                  <a:cubicBezTo>
                    <a:pt x="1434" y="1054"/>
                    <a:pt x="1608" y="595"/>
                    <a:pt x="1260" y="408"/>
                  </a:cubicBezTo>
                  <a:lnTo>
                    <a:pt x="662" y="61"/>
                  </a:lnTo>
                  <a:cubicBezTo>
                    <a:pt x="598" y="19"/>
                    <a:pt x="536" y="1"/>
                    <a:pt x="4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45"/>
            <p:cNvSpPr/>
            <p:nvPr/>
          </p:nvSpPr>
          <p:spPr>
            <a:xfrm>
              <a:off x="-1065400" y="3658900"/>
              <a:ext cx="59875" cy="77200"/>
            </a:xfrm>
            <a:custGeom>
              <a:rect b="b" l="l" r="r" t="t"/>
              <a:pathLst>
                <a:path extrusionOk="0" h="3088" w="2395">
                  <a:moveTo>
                    <a:pt x="882" y="0"/>
                  </a:moveTo>
                  <a:lnTo>
                    <a:pt x="0" y="1355"/>
                  </a:lnTo>
                  <a:lnTo>
                    <a:pt x="1355" y="1922"/>
                  </a:lnTo>
                  <a:cubicBezTo>
                    <a:pt x="1450" y="1953"/>
                    <a:pt x="1544" y="2111"/>
                    <a:pt x="1544" y="2237"/>
                  </a:cubicBezTo>
                  <a:lnTo>
                    <a:pt x="1544" y="3088"/>
                  </a:lnTo>
                  <a:lnTo>
                    <a:pt x="2395" y="1733"/>
                  </a:lnTo>
                  <a:lnTo>
                    <a:pt x="1071" y="1166"/>
                  </a:lnTo>
                  <a:cubicBezTo>
                    <a:pt x="945" y="1134"/>
                    <a:pt x="882" y="1008"/>
                    <a:pt x="882" y="851"/>
                  </a:cubicBezTo>
                  <a:lnTo>
                    <a:pt x="882"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45"/>
            <p:cNvSpPr/>
            <p:nvPr/>
          </p:nvSpPr>
          <p:spPr>
            <a:xfrm>
              <a:off x="-1078000" y="3809325"/>
              <a:ext cx="85075" cy="67750"/>
            </a:xfrm>
            <a:custGeom>
              <a:rect b="b" l="l" r="r" t="t"/>
              <a:pathLst>
                <a:path extrusionOk="0" h="2710" w="3403">
                  <a:moveTo>
                    <a:pt x="0" y="1"/>
                  </a:moveTo>
                  <a:lnTo>
                    <a:pt x="0" y="662"/>
                  </a:lnTo>
                  <a:lnTo>
                    <a:pt x="1008" y="662"/>
                  </a:lnTo>
                  <a:cubicBezTo>
                    <a:pt x="1449" y="662"/>
                    <a:pt x="1481" y="1324"/>
                    <a:pt x="1008" y="1324"/>
                  </a:cubicBezTo>
                  <a:lnTo>
                    <a:pt x="0" y="1324"/>
                  </a:lnTo>
                  <a:lnTo>
                    <a:pt x="0" y="1670"/>
                  </a:lnTo>
                  <a:cubicBezTo>
                    <a:pt x="0" y="2237"/>
                    <a:pt x="473" y="2710"/>
                    <a:pt x="1008" y="2710"/>
                  </a:cubicBezTo>
                  <a:lnTo>
                    <a:pt x="2395" y="2710"/>
                  </a:lnTo>
                  <a:cubicBezTo>
                    <a:pt x="2962" y="2710"/>
                    <a:pt x="3403" y="2237"/>
                    <a:pt x="3403" y="1670"/>
                  </a:cubicBezTo>
                  <a:lnTo>
                    <a:pt x="3403" y="1324"/>
                  </a:lnTo>
                  <a:lnTo>
                    <a:pt x="2395" y="1324"/>
                  </a:lnTo>
                  <a:cubicBezTo>
                    <a:pt x="1954" y="1324"/>
                    <a:pt x="1922" y="662"/>
                    <a:pt x="2395" y="662"/>
                  </a:cubicBezTo>
                  <a:lnTo>
                    <a:pt x="3403" y="662"/>
                  </a:lnTo>
                  <a:lnTo>
                    <a:pt x="340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5"/>
            <p:cNvSpPr/>
            <p:nvPr/>
          </p:nvSpPr>
          <p:spPr>
            <a:xfrm>
              <a:off x="-1135500" y="3586525"/>
              <a:ext cx="193775" cy="204700"/>
            </a:xfrm>
            <a:custGeom>
              <a:rect b="b" l="l" r="r" t="t"/>
              <a:pathLst>
                <a:path extrusionOk="0" h="8188" w="7751">
                  <a:moveTo>
                    <a:pt x="4023" y="1424"/>
                  </a:moveTo>
                  <a:cubicBezTo>
                    <a:pt x="4201" y="1424"/>
                    <a:pt x="4380" y="1561"/>
                    <a:pt x="4380" y="1761"/>
                  </a:cubicBezTo>
                  <a:lnTo>
                    <a:pt x="4380" y="3588"/>
                  </a:lnTo>
                  <a:lnTo>
                    <a:pt x="5892" y="4124"/>
                  </a:lnTo>
                  <a:cubicBezTo>
                    <a:pt x="5955" y="4187"/>
                    <a:pt x="6049" y="4250"/>
                    <a:pt x="6081" y="4344"/>
                  </a:cubicBezTo>
                  <a:cubicBezTo>
                    <a:pt x="6081" y="4407"/>
                    <a:pt x="6081" y="4533"/>
                    <a:pt x="5986" y="4628"/>
                  </a:cubicBezTo>
                  <a:lnTo>
                    <a:pt x="4285" y="7369"/>
                  </a:lnTo>
                  <a:cubicBezTo>
                    <a:pt x="4222" y="7495"/>
                    <a:pt x="4127" y="7526"/>
                    <a:pt x="4033" y="7526"/>
                  </a:cubicBezTo>
                  <a:lnTo>
                    <a:pt x="3938" y="7526"/>
                  </a:lnTo>
                  <a:cubicBezTo>
                    <a:pt x="3781" y="7495"/>
                    <a:pt x="3718" y="7369"/>
                    <a:pt x="3718" y="7211"/>
                  </a:cubicBezTo>
                  <a:lnTo>
                    <a:pt x="3718" y="5384"/>
                  </a:lnTo>
                  <a:lnTo>
                    <a:pt x="2206" y="4817"/>
                  </a:lnTo>
                  <a:cubicBezTo>
                    <a:pt x="2143" y="4754"/>
                    <a:pt x="2048" y="4691"/>
                    <a:pt x="2017" y="4596"/>
                  </a:cubicBezTo>
                  <a:cubicBezTo>
                    <a:pt x="1985" y="4533"/>
                    <a:pt x="2017" y="4407"/>
                    <a:pt x="2048" y="4344"/>
                  </a:cubicBezTo>
                  <a:lnTo>
                    <a:pt x="3749" y="1572"/>
                  </a:lnTo>
                  <a:cubicBezTo>
                    <a:pt x="3818" y="1469"/>
                    <a:pt x="3920" y="1424"/>
                    <a:pt x="4023" y="1424"/>
                  </a:cubicBezTo>
                  <a:close/>
                  <a:moveTo>
                    <a:pt x="4019" y="1"/>
                  </a:moveTo>
                  <a:cubicBezTo>
                    <a:pt x="3743" y="1"/>
                    <a:pt x="3463" y="31"/>
                    <a:pt x="3182" y="91"/>
                  </a:cubicBezTo>
                  <a:cubicBezTo>
                    <a:pt x="1733" y="406"/>
                    <a:pt x="567" y="1572"/>
                    <a:pt x="284" y="3084"/>
                  </a:cubicBezTo>
                  <a:cubicBezTo>
                    <a:pt x="0" y="4533"/>
                    <a:pt x="599" y="5479"/>
                    <a:pt x="1040" y="6140"/>
                  </a:cubicBezTo>
                  <a:cubicBezTo>
                    <a:pt x="1922" y="7526"/>
                    <a:pt x="1387" y="7526"/>
                    <a:pt x="1670" y="8188"/>
                  </a:cubicBezTo>
                  <a:lnTo>
                    <a:pt x="6301" y="8188"/>
                  </a:lnTo>
                  <a:cubicBezTo>
                    <a:pt x="6553" y="7526"/>
                    <a:pt x="6018" y="7526"/>
                    <a:pt x="6931" y="6109"/>
                  </a:cubicBezTo>
                  <a:cubicBezTo>
                    <a:pt x="7373" y="5447"/>
                    <a:pt x="7719" y="4817"/>
                    <a:pt x="7719" y="3746"/>
                  </a:cubicBezTo>
                  <a:cubicBezTo>
                    <a:pt x="7751" y="2612"/>
                    <a:pt x="7246" y="1540"/>
                    <a:pt x="6396" y="847"/>
                  </a:cubicBezTo>
                  <a:cubicBezTo>
                    <a:pt x="5726" y="297"/>
                    <a:pt x="4892" y="1"/>
                    <a:pt x="40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6" name="Google Shape;386;p45"/>
          <p:cNvGrpSpPr/>
          <p:nvPr/>
        </p:nvGrpSpPr>
        <p:grpSpPr>
          <a:xfrm>
            <a:off x="1933980" y="1689799"/>
            <a:ext cx="420811" cy="418507"/>
            <a:chOff x="-5971525" y="3273750"/>
            <a:chExt cx="292250" cy="290650"/>
          </a:xfrm>
        </p:grpSpPr>
        <p:sp>
          <p:nvSpPr>
            <p:cNvPr id="387" name="Google Shape;387;p45"/>
            <p:cNvSpPr/>
            <p:nvPr/>
          </p:nvSpPr>
          <p:spPr>
            <a:xfrm>
              <a:off x="-5868325" y="3273750"/>
              <a:ext cx="85075" cy="84300"/>
            </a:xfrm>
            <a:custGeom>
              <a:rect b="b" l="l" r="r" t="t"/>
              <a:pathLst>
                <a:path extrusionOk="0" h="3372" w="3403">
                  <a:moveTo>
                    <a:pt x="1701" y="0"/>
                  </a:moveTo>
                  <a:cubicBezTo>
                    <a:pt x="788" y="0"/>
                    <a:pt x="0" y="756"/>
                    <a:pt x="0" y="1702"/>
                  </a:cubicBezTo>
                  <a:cubicBezTo>
                    <a:pt x="0" y="2615"/>
                    <a:pt x="788" y="3371"/>
                    <a:pt x="1701" y="3371"/>
                  </a:cubicBezTo>
                  <a:cubicBezTo>
                    <a:pt x="2646" y="3371"/>
                    <a:pt x="3403" y="2615"/>
                    <a:pt x="3403" y="1702"/>
                  </a:cubicBezTo>
                  <a:cubicBezTo>
                    <a:pt x="3403" y="756"/>
                    <a:pt x="2646" y="0"/>
                    <a:pt x="17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45"/>
            <p:cNvSpPr/>
            <p:nvPr/>
          </p:nvSpPr>
          <p:spPr>
            <a:xfrm>
              <a:off x="-5971525" y="3308400"/>
              <a:ext cx="292250" cy="256000"/>
            </a:xfrm>
            <a:custGeom>
              <a:rect b="b" l="l" r="r" t="t"/>
              <a:pathLst>
                <a:path extrusionOk="0" h="10240" w="11690">
                  <a:moveTo>
                    <a:pt x="2049" y="1"/>
                  </a:moveTo>
                  <a:cubicBezTo>
                    <a:pt x="1324" y="1"/>
                    <a:pt x="694" y="599"/>
                    <a:pt x="694" y="1355"/>
                  </a:cubicBezTo>
                  <a:cubicBezTo>
                    <a:pt x="694" y="1733"/>
                    <a:pt x="852" y="2080"/>
                    <a:pt x="1072" y="2300"/>
                  </a:cubicBezTo>
                  <a:cubicBezTo>
                    <a:pt x="442" y="2647"/>
                    <a:pt x="1" y="3340"/>
                    <a:pt x="1" y="4096"/>
                  </a:cubicBezTo>
                  <a:lnTo>
                    <a:pt x="1" y="5766"/>
                  </a:lnTo>
                  <a:cubicBezTo>
                    <a:pt x="1" y="6207"/>
                    <a:pt x="284" y="6617"/>
                    <a:pt x="694" y="6774"/>
                  </a:cubicBezTo>
                  <a:lnTo>
                    <a:pt x="694" y="8538"/>
                  </a:lnTo>
                  <a:cubicBezTo>
                    <a:pt x="694" y="9074"/>
                    <a:pt x="1167" y="9546"/>
                    <a:pt x="1702" y="9546"/>
                  </a:cubicBezTo>
                  <a:lnTo>
                    <a:pt x="2364" y="9546"/>
                  </a:lnTo>
                  <a:cubicBezTo>
                    <a:pt x="2931" y="9546"/>
                    <a:pt x="3403" y="9074"/>
                    <a:pt x="3403" y="8538"/>
                  </a:cubicBezTo>
                  <a:lnTo>
                    <a:pt x="3403" y="6774"/>
                  </a:lnTo>
                  <a:cubicBezTo>
                    <a:pt x="3529" y="6711"/>
                    <a:pt x="3624" y="6648"/>
                    <a:pt x="3750" y="6522"/>
                  </a:cubicBezTo>
                  <a:cubicBezTo>
                    <a:pt x="3876" y="6585"/>
                    <a:pt x="3939" y="6680"/>
                    <a:pt x="4097" y="6774"/>
                  </a:cubicBezTo>
                  <a:lnTo>
                    <a:pt x="4097" y="9200"/>
                  </a:lnTo>
                  <a:cubicBezTo>
                    <a:pt x="4097" y="9735"/>
                    <a:pt x="4569" y="10240"/>
                    <a:pt x="5136" y="10240"/>
                  </a:cubicBezTo>
                  <a:lnTo>
                    <a:pt x="6522" y="10240"/>
                  </a:lnTo>
                  <a:cubicBezTo>
                    <a:pt x="7058" y="10240"/>
                    <a:pt x="7562" y="9767"/>
                    <a:pt x="7562" y="9200"/>
                  </a:cubicBezTo>
                  <a:lnTo>
                    <a:pt x="7562" y="6774"/>
                  </a:lnTo>
                  <a:cubicBezTo>
                    <a:pt x="7688" y="6711"/>
                    <a:pt x="7814" y="6648"/>
                    <a:pt x="7940" y="6522"/>
                  </a:cubicBezTo>
                  <a:cubicBezTo>
                    <a:pt x="8035" y="6585"/>
                    <a:pt x="8129" y="6680"/>
                    <a:pt x="8287" y="6774"/>
                  </a:cubicBezTo>
                  <a:lnTo>
                    <a:pt x="8287" y="8538"/>
                  </a:lnTo>
                  <a:cubicBezTo>
                    <a:pt x="8287" y="9074"/>
                    <a:pt x="8759" y="9546"/>
                    <a:pt x="9295" y="9546"/>
                  </a:cubicBezTo>
                  <a:lnTo>
                    <a:pt x="9988" y="9546"/>
                  </a:lnTo>
                  <a:cubicBezTo>
                    <a:pt x="10524" y="9546"/>
                    <a:pt x="10996" y="9074"/>
                    <a:pt x="10996" y="8538"/>
                  </a:cubicBezTo>
                  <a:lnTo>
                    <a:pt x="10996" y="6774"/>
                  </a:lnTo>
                  <a:cubicBezTo>
                    <a:pt x="11406" y="6617"/>
                    <a:pt x="11658" y="6238"/>
                    <a:pt x="11658" y="5766"/>
                  </a:cubicBezTo>
                  <a:lnTo>
                    <a:pt x="11658" y="4096"/>
                  </a:lnTo>
                  <a:cubicBezTo>
                    <a:pt x="11689" y="3340"/>
                    <a:pt x="11280" y="2678"/>
                    <a:pt x="10650" y="2300"/>
                  </a:cubicBezTo>
                  <a:cubicBezTo>
                    <a:pt x="10870" y="2080"/>
                    <a:pt x="11028" y="1733"/>
                    <a:pt x="11028" y="1355"/>
                  </a:cubicBezTo>
                  <a:cubicBezTo>
                    <a:pt x="11028" y="599"/>
                    <a:pt x="10398" y="1"/>
                    <a:pt x="9641" y="1"/>
                  </a:cubicBezTo>
                  <a:cubicBezTo>
                    <a:pt x="8917" y="1"/>
                    <a:pt x="8287" y="599"/>
                    <a:pt x="8287" y="1355"/>
                  </a:cubicBezTo>
                  <a:cubicBezTo>
                    <a:pt x="8287" y="1733"/>
                    <a:pt x="8444" y="2080"/>
                    <a:pt x="8665" y="2300"/>
                  </a:cubicBezTo>
                  <a:cubicBezTo>
                    <a:pt x="8444" y="2426"/>
                    <a:pt x="8224" y="2584"/>
                    <a:pt x="8066" y="2773"/>
                  </a:cubicBezTo>
                  <a:cubicBezTo>
                    <a:pt x="7972" y="2521"/>
                    <a:pt x="7751" y="2237"/>
                    <a:pt x="7562" y="2017"/>
                  </a:cubicBezTo>
                  <a:cubicBezTo>
                    <a:pt x="7216" y="2395"/>
                    <a:pt x="6743" y="2584"/>
                    <a:pt x="6239" y="2647"/>
                  </a:cubicBezTo>
                  <a:lnTo>
                    <a:pt x="6239" y="4380"/>
                  </a:lnTo>
                  <a:cubicBezTo>
                    <a:pt x="6239" y="4604"/>
                    <a:pt x="6043" y="4722"/>
                    <a:pt x="5851" y="4722"/>
                  </a:cubicBezTo>
                  <a:cubicBezTo>
                    <a:pt x="5665" y="4722"/>
                    <a:pt x="5483" y="4612"/>
                    <a:pt x="5483" y="4380"/>
                  </a:cubicBezTo>
                  <a:lnTo>
                    <a:pt x="5483" y="2647"/>
                  </a:lnTo>
                  <a:cubicBezTo>
                    <a:pt x="4979" y="2584"/>
                    <a:pt x="4506" y="2332"/>
                    <a:pt x="4160" y="2017"/>
                  </a:cubicBezTo>
                  <a:cubicBezTo>
                    <a:pt x="3908" y="2237"/>
                    <a:pt x="3750" y="2521"/>
                    <a:pt x="3624" y="2773"/>
                  </a:cubicBezTo>
                  <a:cubicBezTo>
                    <a:pt x="3466" y="2584"/>
                    <a:pt x="3277" y="2426"/>
                    <a:pt x="3057" y="2300"/>
                  </a:cubicBezTo>
                  <a:cubicBezTo>
                    <a:pt x="3277" y="2080"/>
                    <a:pt x="3435" y="1733"/>
                    <a:pt x="3435" y="1355"/>
                  </a:cubicBezTo>
                  <a:cubicBezTo>
                    <a:pt x="3435" y="599"/>
                    <a:pt x="2805" y="1"/>
                    <a:pt x="204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9" name="Google Shape;389;p45"/>
          <p:cNvGrpSpPr/>
          <p:nvPr/>
        </p:nvGrpSpPr>
        <p:grpSpPr>
          <a:xfrm>
            <a:off x="1928310" y="2203826"/>
            <a:ext cx="432150" cy="422395"/>
            <a:chOff x="-5974675" y="3632100"/>
            <a:chExt cx="300125" cy="293350"/>
          </a:xfrm>
        </p:grpSpPr>
        <p:sp>
          <p:nvSpPr>
            <p:cNvPr id="390" name="Google Shape;390;p45"/>
            <p:cNvSpPr/>
            <p:nvPr/>
          </p:nvSpPr>
          <p:spPr>
            <a:xfrm>
              <a:off x="-5974675" y="3701875"/>
              <a:ext cx="141025" cy="221650"/>
            </a:xfrm>
            <a:custGeom>
              <a:rect b="b" l="l" r="r" t="t"/>
              <a:pathLst>
                <a:path extrusionOk="0" h="8866" w="5641">
                  <a:moveTo>
                    <a:pt x="540" y="1"/>
                  </a:moveTo>
                  <a:cubicBezTo>
                    <a:pt x="331" y="1"/>
                    <a:pt x="123" y="188"/>
                    <a:pt x="221" y="423"/>
                  </a:cubicBezTo>
                  <a:lnTo>
                    <a:pt x="568" y="1526"/>
                  </a:lnTo>
                  <a:cubicBezTo>
                    <a:pt x="788" y="2251"/>
                    <a:pt x="1419" y="2723"/>
                    <a:pt x="2175" y="2723"/>
                  </a:cubicBezTo>
                  <a:lnTo>
                    <a:pt x="2899" y="2723"/>
                  </a:lnTo>
                  <a:lnTo>
                    <a:pt x="2899" y="4110"/>
                  </a:lnTo>
                  <a:lnTo>
                    <a:pt x="473" y="4110"/>
                  </a:lnTo>
                  <a:cubicBezTo>
                    <a:pt x="64" y="4110"/>
                    <a:pt x="1" y="4771"/>
                    <a:pt x="473" y="4771"/>
                  </a:cubicBezTo>
                  <a:lnTo>
                    <a:pt x="2899" y="4771"/>
                  </a:lnTo>
                  <a:lnTo>
                    <a:pt x="2899" y="5779"/>
                  </a:lnTo>
                  <a:cubicBezTo>
                    <a:pt x="2899" y="5905"/>
                    <a:pt x="2899" y="6031"/>
                    <a:pt x="2931" y="6126"/>
                  </a:cubicBezTo>
                  <a:lnTo>
                    <a:pt x="2175" y="6126"/>
                  </a:lnTo>
                  <a:cubicBezTo>
                    <a:pt x="1419" y="6126"/>
                    <a:pt x="788" y="6598"/>
                    <a:pt x="568" y="7323"/>
                  </a:cubicBezTo>
                  <a:lnTo>
                    <a:pt x="221" y="8426"/>
                  </a:lnTo>
                  <a:cubicBezTo>
                    <a:pt x="126" y="8691"/>
                    <a:pt x="329" y="8866"/>
                    <a:pt x="533" y="8866"/>
                  </a:cubicBezTo>
                  <a:cubicBezTo>
                    <a:pt x="667" y="8866"/>
                    <a:pt x="801" y="8790"/>
                    <a:pt x="852" y="8615"/>
                  </a:cubicBezTo>
                  <a:lnTo>
                    <a:pt x="1198" y="7512"/>
                  </a:lnTo>
                  <a:cubicBezTo>
                    <a:pt x="1356" y="7071"/>
                    <a:pt x="1734" y="6819"/>
                    <a:pt x="2175" y="6819"/>
                  </a:cubicBezTo>
                  <a:lnTo>
                    <a:pt x="3088" y="6819"/>
                  </a:lnTo>
                  <a:cubicBezTo>
                    <a:pt x="3466" y="7922"/>
                    <a:pt x="4475" y="8709"/>
                    <a:pt x="5640" y="8835"/>
                  </a:cubicBezTo>
                  <a:lnTo>
                    <a:pt x="5640" y="613"/>
                  </a:lnTo>
                  <a:lnTo>
                    <a:pt x="3939" y="613"/>
                  </a:lnTo>
                  <a:cubicBezTo>
                    <a:pt x="3372" y="676"/>
                    <a:pt x="2899" y="1148"/>
                    <a:pt x="2899" y="1684"/>
                  </a:cubicBezTo>
                  <a:lnTo>
                    <a:pt x="2899" y="2062"/>
                  </a:lnTo>
                  <a:lnTo>
                    <a:pt x="2175" y="2062"/>
                  </a:lnTo>
                  <a:cubicBezTo>
                    <a:pt x="1734" y="2062"/>
                    <a:pt x="1356" y="1778"/>
                    <a:pt x="1198" y="1337"/>
                  </a:cubicBezTo>
                  <a:lnTo>
                    <a:pt x="852" y="234"/>
                  </a:lnTo>
                  <a:cubicBezTo>
                    <a:pt x="792" y="69"/>
                    <a:pt x="666" y="1"/>
                    <a:pt x="5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45"/>
            <p:cNvSpPr/>
            <p:nvPr/>
          </p:nvSpPr>
          <p:spPr>
            <a:xfrm>
              <a:off x="-5880150" y="3632100"/>
              <a:ext cx="108725" cy="68550"/>
            </a:xfrm>
            <a:custGeom>
              <a:rect b="b" l="l" r="r" t="t"/>
              <a:pathLst>
                <a:path extrusionOk="0" h="2742" w="4349">
                  <a:moveTo>
                    <a:pt x="788" y="1"/>
                  </a:moveTo>
                  <a:cubicBezTo>
                    <a:pt x="599" y="1"/>
                    <a:pt x="442" y="159"/>
                    <a:pt x="442" y="348"/>
                  </a:cubicBezTo>
                  <a:lnTo>
                    <a:pt x="442" y="1009"/>
                  </a:lnTo>
                  <a:cubicBezTo>
                    <a:pt x="442" y="1324"/>
                    <a:pt x="599" y="1608"/>
                    <a:pt x="788" y="1797"/>
                  </a:cubicBezTo>
                  <a:cubicBezTo>
                    <a:pt x="442" y="2049"/>
                    <a:pt x="158" y="2364"/>
                    <a:pt x="0" y="2742"/>
                  </a:cubicBezTo>
                  <a:lnTo>
                    <a:pt x="4348" y="2742"/>
                  </a:lnTo>
                  <a:cubicBezTo>
                    <a:pt x="4159" y="2364"/>
                    <a:pt x="3876" y="2049"/>
                    <a:pt x="3561" y="1797"/>
                  </a:cubicBezTo>
                  <a:cubicBezTo>
                    <a:pt x="3813" y="1608"/>
                    <a:pt x="3907" y="1324"/>
                    <a:pt x="3907" y="1009"/>
                  </a:cubicBezTo>
                  <a:lnTo>
                    <a:pt x="3907" y="348"/>
                  </a:lnTo>
                  <a:cubicBezTo>
                    <a:pt x="3907" y="123"/>
                    <a:pt x="3736" y="5"/>
                    <a:pt x="3568" y="5"/>
                  </a:cubicBezTo>
                  <a:cubicBezTo>
                    <a:pt x="3405" y="5"/>
                    <a:pt x="3245" y="115"/>
                    <a:pt x="3245" y="348"/>
                  </a:cubicBezTo>
                  <a:lnTo>
                    <a:pt x="3245" y="1009"/>
                  </a:lnTo>
                  <a:cubicBezTo>
                    <a:pt x="3245" y="1230"/>
                    <a:pt x="3088" y="1387"/>
                    <a:pt x="2899" y="1387"/>
                  </a:cubicBezTo>
                  <a:lnTo>
                    <a:pt x="1513" y="1387"/>
                  </a:lnTo>
                  <a:cubicBezTo>
                    <a:pt x="1324" y="1387"/>
                    <a:pt x="1166" y="1230"/>
                    <a:pt x="1166" y="1009"/>
                  </a:cubicBezTo>
                  <a:lnTo>
                    <a:pt x="1166" y="348"/>
                  </a:lnTo>
                  <a:cubicBezTo>
                    <a:pt x="1166" y="159"/>
                    <a:pt x="1009" y="1"/>
                    <a:pt x="78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45"/>
            <p:cNvSpPr/>
            <p:nvPr/>
          </p:nvSpPr>
          <p:spPr>
            <a:xfrm>
              <a:off x="-5814775" y="3702500"/>
              <a:ext cx="140225" cy="222950"/>
            </a:xfrm>
            <a:custGeom>
              <a:rect b="b" l="l" r="r" t="t"/>
              <a:pathLst>
                <a:path extrusionOk="0" h="8918" w="5609">
                  <a:moveTo>
                    <a:pt x="5092" y="1"/>
                  </a:moveTo>
                  <a:cubicBezTo>
                    <a:pt x="4964" y="1"/>
                    <a:pt x="4837" y="72"/>
                    <a:pt x="4789" y="241"/>
                  </a:cubicBezTo>
                  <a:lnTo>
                    <a:pt x="4443" y="1344"/>
                  </a:lnTo>
                  <a:cubicBezTo>
                    <a:pt x="4285" y="1785"/>
                    <a:pt x="3907" y="2068"/>
                    <a:pt x="3466" y="2068"/>
                  </a:cubicBezTo>
                  <a:lnTo>
                    <a:pt x="2710" y="2068"/>
                  </a:lnTo>
                  <a:lnTo>
                    <a:pt x="2710" y="1722"/>
                  </a:lnTo>
                  <a:cubicBezTo>
                    <a:pt x="2710" y="1155"/>
                    <a:pt x="2237" y="682"/>
                    <a:pt x="1702" y="682"/>
                  </a:cubicBezTo>
                  <a:lnTo>
                    <a:pt x="0" y="682"/>
                  </a:lnTo>
                  <a:lnTo>
                    <a:pt x="0" y="8873"/>
                  </a:lnTo>
                  <a:cubicBezTo>
                    <a:pt x="1198" y="8747"/>
                    <a:pt x="2174" y="7928"/>
                    <a:pt x="2552" y="6857"/>
                  </a:cubicBezTo>
                  <a:lnTo>
                    <a:pt x="3466" y="6857"/>
                  </a:lnTo>
                  <a:cubicBezTo>
                    <a:pt x="3907" y="6857"/>
                    <a:pt x="4285" y="7140"/>
                    <a:pt x="4443" y="7582"/>
                  </a:cubicBezTo>
                  <a:lnTo>
                    <a:pt x="4789" y="8684"/>
                  </a:lnTo>
                  <a:cubicBezTo>
                    <a:pt x="4848" y="8850"/>
                    <a:pt x="4974" y="8918"/>
                    <a:pt x="5100" y="8918"/>
                  </a:cubicBezTo>
                  <a:cubicBezTo>
                    <a:pt x="5309" y="8918"/>
                    <a:pt x="5518" y="8731"/>
                    <a:pt x="5419" y="8495"/>
                  </a:cubicBezTo>
                  <a:lnTo>
                    <a:pt x="5041" y="7298"/>
                  </a:lnTo>
                  <a:cubicBezTo>
                    <a:pt x="4789" y="6573"/>
                    <a:pt x="4159" y="6101"/>
                    <a:pt x="3434" y="6101"/>
                  </a:cubicBezTo>
                  <a:lnTo>
                    <a:pt x="2678" y="6101"/>
                  </a:lnTo>
                  <a:cubicBezTo>
                    <a:pt x="2678" y="6006"/>
                    <a:pt x="2710" y="5880"/>
                    <a:pt x="2710" y="5754"/>
                  </a:cubicBezTo>
                  <a:lnTo>
                    <a:pt x="2710" y="4778"/>
                  </a:lnTo>
                  <a:lnTo>
                    <a:pt x="5136" y="4778"/>
                  </a:lnTo>
                  <a:cubicBezTo>
                    <a:pt x="5545" y="4778"/>
                    <a:pt x="5608" y="4116"/>
                    <a:pt x="5136" y="4116"/>
                  </a:cubicBezTo>
                  <a:lnTo>
                    <a:pt x="2710" y="4116"/>
                  </a:lnTo>
                  <a:lnTo>
                    <a:pt x="2710" y="2730"/>
                  </a:lnTo>
                  <a:lnTo>
                    <a:pt x="3466" y="2730"/>
                  </a:lnTo>
                  <a:cubicBezTo>
                    <a:pt x="4222" y="2730"/>
                    <a:pt x="4852" y="2257"/>
                    <a:pt x="5073" y="1564"/>
                  </a:cubicBezTo>
                  <a:lnTo>
                    <a:pt x="5419" y="461"/>
                  </a:lnTo>
                  <a:cubicBezTo>
                    <a:pt x="5517" y="189"/>
                    <a:pt x="5301" y="1"/>
                    <a:pt x="509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3" name="Google Shape;393;p45"/>
          <p:cNvGrpSpPr/>
          <p:nvPr/>
        </p:nvGrpSpPr>
        <p:grpSpPr>
          <a:xfrm>
            <a:off x="1958351" y="2755694"/>
            <a:ext cx="395865" cy="421927"/>
            <a:chOff x="-5971525" y="3990475"/>
            <a:chExt cx="274925" cy="293025"/>
          </a:xfrm>
        </p:grpSpPr>
        <p:sp>
          <p:nvSpPr>
            <p:cNvPr id="394" name="Google Shape;394;p45"/>
            <p:cNvSpPr/>
            <p:nvPr/>
          </p:nvSpPr>
          <p:spPr>
            <a:xfrm>
              <a:off x="-5851000" y="4061375"/>
              <a:ext cx="102400" cy="33875"/>
            </a:xfrm>
            <a:custGeom>
              <a:rect b="b" l="l" r="r" t="t"/>
              <a:pathLst>
                <a:path extrusionOk="0" h="1355" w="4096">
                  <a:moveTo>
                    <a:pt x="0" y="0"/>
                  </a:moveTo>
                  <a:lnTo>
                    <a:pt x="0" y="1355"/>
                  </a:lnTo>
                  <a:lnTo>
                    <a:pt x="4096" y="1355"/>
                  </a:lnTo>
                  <a:lnTo>
                    <a:pt x="409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45"/>
            <p:cNvSpPr/>
            <p:nvPr/>
          </p:nvSpPr>
          <p:spPr>
            <a:xfrm>
              <a:off x="-5971525" y="3990475"/>
              <a:ext cx="69350" cy="275700"/>
            </a:xfrm>
            <a:custGeom>
              <a:rect b="b" l="l" r="r" t="t"/>
              <a:pathLst>
                <a:path extrusionOk="0" h="11028" w="2774">
                  <a:moveTo>
                    <a:pt x="1041" y="1"/>
                  </a:moveTo>
                  <a:lnTo>
                    <a:pt x="1041" y="32"/>
                  </a:lnTo>
                  <a:cubicBezTo>
                    <a:pt x="473" y="32"/>
                    <a:pt x="1" y="505"/>
                    <a:pt x="1" y="1072"/>
                  </a:cubicBezTo>
                  <a:lnTo>
                    <a:pt x="1" y="9988"/>
                  </a:lnTo>
                  <a:cubicBezTo>
                    <a:pt x="1" y="10555"/>
                    <a:pt x="473" y="11027"/>
                    <a:pt x="1041" y="11027"/>
                  </a:cubicBezTo>
                  <a:lnTo>
                    <a:pt x="2395" y="11027"/>
                  </a:lnTo>
                  <a:cubicBezTo>
                    <a:pt x="2521" y="11027"/>
                    <a:pt x="2647" y="10996"/>
                    <a:pt x="2773" y="10933"/>
                  </a:cubicBezTo>
                  <a:lnTo>
                    <a:pt x="2773" y="64"/>
                  </a:lnTo>
                  <a:cubicBezTo>
                    <a:pt x="2647" y="32"/>
                    <a:pt x="2521" y="1"/>
                    <a:pt x="239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45"/>
            <p:cNvSpPr/>
            <p:nvPr/>
          </p:nvSpPr>
          <p:spPr>
            <a:xfrm>
              <a:off x="-5851000" y="4214950"/>
              <a:ext cx="103200" cy="68550"/>
            </a:xfrm>
            <a:custGeom>
              <a:rect b="b" l="l" r="r" t="t"/>
              <a:pathLst>
                <a:path extrusionOk="0" h="2742" w="4128">
                  <a:moveTo>
                    <a:pt x="3056" y="694"/>
                  </a:moveTo>
                  <a:cubicBezTo>
                    <a:pt x="3277" y="694"/>
                    <a:pt x="3434" y="851"/>
                    <a:pt x="3434" y="1072"/>
                  </a:cubicBezTo>
                  <a:cubicBezTo>
                    <a:pt x="3434" y="1261"/>
                    <a:pt x="3277" y="1418"/>
                    <a:pt x="3056" y="1418"/>
                  </a:cubicBezTo>
                  <a:lnTo>
                    <a:pt x="1008" y="1418"/>
                  </a:lnTo>
                  <a:cubicBezTo>
                    <a:pt x="819" y="1418"/>
                    <a:pt x="662" y="1261"/>
                    <a:pt x="662" y="1072"/>
                  </a:cubicBezTo>
                  <a:cubicBezTo>
                    <a:pt x="662" y="851"/>
                    <a:pt x="819" y="694"/>
                    <a:pt x="1008" y="694"/>
                  </a:cubicBezTo>
                  <a:close/>
                  <a:moveTo>
                    <a:pt x="32" y="1"/>
                  </a:moveTo>
                  <a:lnTo>
                    <a:pt x="32" y="2395"/>
                  </a:lnTo>
                  <a:lnTo>
                    <a:pt x="0" y="2395"/>
                  </a:lnTo>
                  <a:cubicBezTo>
                    <a:pt x="0" y="2584"/>
                    <a:pt x="158" y="2741"/>
                    <a:pt x="347" y="2741"/>
                  </a:cubicBezTo>
                  <a:lnTo>
                    <a:pt x="3781" y="2741"/>
                  </a:lnTo>
                  <a:cubicBezTo>
                    <a:pt x="3970" y="2741"/>
                    <a:pt x="4127" y="2584"/>
                    <a:pt x="4127" y="2395"/>
                  </a:cubicBezTo>
                  <a:lnTo>
                    <a:pt x="412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 name="Google Shape;397;p45"/>
            <p:cNvSpPr/>
            <p:nvPr/>
          </p:nvSpPr>
          <p:spPr>
            <a:xfrm>
              <a:off x="-5885675" y="4010175"/>
              <a:ext cx="189075" cy="239450"/>
            </a:xfrm>
            <a:custGeom>
              <a:rect b="b" l="l" r="r" t="t"/>
              <a:pathLst>
                <a:path extrusionOk="0" h="9578" w="7563">
                  <a:moveTo>
                    <a:pt x="5829" y="1323"/>
                  </a:moveTo>
                  <a:cubicBezTo>
                    <a:pt x="6018" y="1323"/>
                    <a:pt x="6176" y="1481"/>
                    <a:pt x="6176" y="1702"/>
                  </a:cubicBezTo>
                  <a:lnTo>
                    <a:pt x="6176" y="3749"/>
                  </a:lnTo>
                  <a:cubicBezTo>
                    <a:pt x="6176" y="3938"/>
                    <a:pt x="6018" y="4096"/>
                    <a:pt x="5829" y="4096"/>
                  </a:cubicBezTo>
                  <a:lnTo>
                    <a:pt x="1009" y="4096"/>
                  </a:lnTo>
                  <a:cubicBezTo>
                    <a:pt x="820" y="4096"/>
                    <a:pt x="663" y="3938"/>
                    <a:pt x="663" y="3749"/>
                  </a:cubicBezTo>
                  <a:lnTo>
                    <a:pt x="663" y="1702"/>
                  </a:lnTo>
                  <a:cubicBezTo>
                    <a:pt x="663" y="1481"/>
                    <a:pt x="820" y="1323"/>
                    <a:pt x="1009" y="1323"/>
                  </a:cubicBezTo>
                  <a:close/>
                  <a:moveTo>
                    <a:pt x="1734" y="4789"/>
                  </a:moveTo>
                  <a:cubicBezTo>
                    <a:pt x="2175" y="4789"/>
                    <a:pt x="2175" y="5482"/>
                    <a:pt x="1734" y="5482"/>
                  </a:cubicBezTo>
                  <a:lnTo>
                    <a:pt x="1072" y="5482"/>
                  </a:lnTo>
                  <a:cubicBezTo>
                    <a:pt x="631" y="5482"/>
                    <a:pt x="600" y="4789"/>
                    <a:pt x="1072" y="4789"/>
                  </a:cubicBezTo>
                  <a:close/>
                  <a:moveTo>
                    <a:pt x="3782" y="4758"/>
                  </a:moveTo>
                  <a:cubicBezTo>
                    <a:pt x="4223" y="4789"/>
                    <a:pt x="4223" y="5482"/>
                    <a:pt x="3782" y="5482"/>
                  </a:cubicBezTo>
                  <a:lnTo>
                    <a:pt x="3120" y="5482"/>
                  </a:lnTo>
                  <a:cubicBezTo>
                    <a:pt x="2899" y="5482"/>
                    <a:pt x="2742" y="5325"/>
                    <a:pt x="2742" y="5104"/>
                  </a:cubicBezTo>
                  <a:cubicBezTo>
                    <a:pt x="2742" y="4915"/>
                    <a:pt x="2899" y="4758"/>
                    <a:pt x="3120" y="4758"/>
                  </a:cubicBezTo>
                  <a:close/>
                  <a:moveTo>
                    <a:pt x="5829" y="4789"/>
                  </a:moveTo>
                  <a:cubicBezTo>
                    <a:pt x="6270" y="4789"/>
                    <a:pt x="6302" y="5482"/>
                    <a:pt x="5829" y="5482"/>
                  </a:cubicBezTo>
                  <a:lnTo>
                    <a:pt x="5168" y="5482"/>
                  </a:lnTo>
                  <a:cubicBezTo>
                    <a:pt x="4727" y="5482"/>
                    <a:pt x="4695" y="4789"/>
                    <a:pt x="5168" y="4789"/>
                  </a:cubicBezTo>
                  <a:close/>
                  <a:moveTo>
                    <a:pt x="1762" y="6174"/>
                  </a:moveTo>
                  <a:cubicBezTo>
                    <a:pt x="2175" y="6174"/>
                    <a:pt x="2165" y="6837"/>
                    <a:pt x="1734" y="6837"/>
                  </a:cubicBezTo>
                  <a:lnTo>
                    <a:pt x="1072" y="6837"/>
                  </a:lnTo>
                  <a:cubicBezTo>
                    <a:pt x="631" y="6837"/>
                    <a:pt x="600" y="6175"/>
                    <a:pt x="1072" y="6175"/>
                  </a:cubicBezTo>
                  <a:lnTo>
                    <a:pt x="1734" y="6175"/>
                  </a:lnTo>
                  <a:cubicBezTo>
                    <a:pt x="1744" y="6175"/>
                    <a:pt x="1753" y="6174"/>
                    <a:pt x="1762" y="6174"/>
                  </a:cubicBezTo>
                  <a:close/>
                  <a:moveTo>
                    <a:pt x="3782" y="6144"/>
                  </a:moveTo>
                  <a:cubicBezTo>
                    <a:pt x="4223" y="6144"/>
                    <a:pt x="4223" y="6837"/>
                    <a:pt x="3782" y="6837"/>
                  </a:cubicBezTo>
                  <a:lnTo>
                    <a:pt x="3120" y="6837"/>
                  </a:lnTo>
                  <a:cubicBezTo>
                    <a:pt x="2899" y="6837"/>
                    <a:pt x="2742" y="6679"/>
                    <a:pt x="2742" y="6490"/>
                  </a:cubicBezTo>
                  <a:cubicBezTo>
                    <a:pt x="2742" y="6301"/>
                    <a:pt x="2899" y="6144"/>
                    <a:pt x="3120" y="6144"/>
                  </a:cubicBezTo>
                  <a:close/>
                  <a:moveTo>
                    <a:pt x="5858" y="6174"/>
                  </a:moveTo>
                  <a:cubicBezTo>
                    <a:pt x="6272" y="6174"/>
                    <a:pt x="6291" y="6837"/>
                    <a:pt x="5829" y="6837"/>
                  </a:cubicBezTo>
                  <a:lnTo>
                    <a:pt x="5168" y="6837"/>
                  </a:lnTo>
                  <a:cubicBezTo>
                    <a:pt x="4727" y="6837"/>
                    <a:pt x="4695" y="6175"/>
                    <a:pt x="5168" y="6175"/>
                  </a:cubicBezTo>
                  <a:lnTo>
                    <a:pt x="5829" y="6175"/>
                  </a:lnTo>
                  <a:cubicBezTo>
                    <a:pt x="5839" y="6175"/>
                    <a:pt x="5849" y="6174"/>
                    <a:pt x="5858" y="6174"/>
                  </a:cubicBezTo>
                  <a:close/>
                  <a:moveTo>
                    <a:pt x="1" y="0"/>
                  </a:moveTo>
                  <a:lnTo>
                    <a:pt x="1" y="9578"/>
                  </a:lnTo>
                  <a:lnTo>
                    <a:pt x="663" y="9578"/>
                  </a:lnTo>
                  <a:lnTo>
                    <a:pt x="663" y="7876"/>
                  </a:lnTo>
                  <a:cubicBezTo>
                    <a:pt x="663" y="7687"/>
                    <a:pt x="820" y="7530"/>
                    <a:pt x="1009" y="7530"/>
                  </a:cubicBezTo>
                  <a:lnTo>
                    <a:pt x="5829" y="7530"/>
                  </a:lnTo>
                  <a:cubicBezTo>
                    <a:pt x="6018" y="7530"/>
                    <a:pt x="6176" y="7687"/>
                    <a:pt x="6176" y="7876"/>
                  </a:cubicBezTo>
                  <a:lnTo>
                    <a:pt x="6176" y="9578"/>
                  </a:lnTo>
                  <a:lnTo>
                    <a:pt x="6522" y="9578"/>
                  </a:lnTo>
                  <a:cubicBezTo>
                    <a:pt x="7090" y="9578"/>
                    <a:pt x="7562" y="9105"/>
                    <a:pt x="7562" y="8538"/>
                  </a:cubicBezTo>
                  <a:lnTo>
                    <a:pt x="7562" y="1008"/>
                  </a:lnTo>
                  <a:cubicBezTo>
                    <a:pt x="7531" y="473"/>
                    <a:pt x="7090" y="0"/>
                    <a:pt x="649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8" name="Google Shape;398;p45"/>
          <p:cNvGrpSpPr/>
          <p:nvPr/>
        </p:nvGrpSpPr>
        <p:grpSpPr>
          <a:xfrm>
            <a:off x="4631558" y="1689798"/>
            <a:ext cx="420775" cy="418507"/>
            <a:chOff x="-4118225" y="3253275"/>
            <a:chExt cx="292225" cy="290650"/>
          </a:xfrm>
        </p:grpSpPr>
        <p:sp>
          <p:nvSpPr>
            <p:cNvPr id="399" name="Google Shape;399;p45"/>
            <p:cNvSpPr/>
            <p:nvPr/>
          </p:nvSpPr>
          <p:spPr>
            <a:xfrm>
              <a:off x="-4118225" y="3287125"/>
              <a:ext cx="256725" cy="256800"/>
            </a:xfrm>
            <a:custGeom>
              <a:rect b="b" l="l" r="r" t="t"/>
              <a:pathLst>
                <a:path extrusionOk="0" h="10272" w="10269">
                  <a:moveTo>
                    <a:pt x="5104" y="1"/>
                  </a:moveTo>
                  <a:cubicBezTo>
                    <a:pt x="2268" y="1"/>
                    <a:pt x="0" y="2301"/>
                    <a:pt x="0" y="5136"/>
                  </a:cubicBezTo>
                  <a:cubicBezTo>
                    <a:pt x="0" y="7972"/>
                    <a:pt x="2268" y="10271"/>
                    <a:pt x="5104" y="10271"/>
                  </a:cubicBezTo>
                  <a:cubicBezTo>
                    <a:pt x="7939" y="10271"/>
                    <a:pt x="10239" y="8003"/>
                    <a:pt x="10239" y="5168"/>
                  </a:cubicBezTo>
                  <a:cubicBezTo>
                    <a:pt x="10268" y="4993"/>
                    <a:pt x="10108" y="4818"/>
                    <a:pt x="9910" y="4818"/>
                  </a:cubicBezTo>
                  <a:cubicBezTo>
                    <a:pt x="9894" y="4818"/>
                    <a:pt x="9877" y="4819"/>
                    <a:pt x="9861" y="4821"/>
                  </a:cubicBezTo>
                  <a:lnTo>
                    <a:pt x="5797" y="4821"/>
                  </a:lnTo>
                  <a:cubicBezTo>
                    <a:pt x="5639" y="4821"/>
                    <a:pt x="5450" y="4695"/>
                    <a:pt x="5450" y="4506"/>
                  </a:cubicBezTo>
                  <a:lnTo>
                    <a:pt x="5450" y="347"/>
                  </a:lnTo>
                  <a:cubicBezTo>
                    <a:pt x="5450" y="158"/>
                    <a:pt x="5324" y="1"/>
                    <a:pt x="510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45"/>
            <p:cNvSpPr/>
            <p:nvPr/>
          </p:nvSpPr>
          <p:spPr>
            <a:xfrm>
              <a:off x="-3963850" y="3253275"/>
              <a:ext cx="137850" cy="137850"/>
            </a:xfrm>
            <a:custGeom>
              <a:rect b="b" l="l" r="r" t="t"/>
              <a:pathLst>
                <a:path extrusionOk="0" h="5514" w="5514">
                  <a:moveTo>
                    <a:pt x="347" y="0"/>
                  </a:moveTo>
                  <a:cubicBezTo>
                    <a:pt x="158" y="0"/>
                    <a:pt x="0" y="158"/>
                    <a:pt x="0" y="347"/>
                  </a:cubicBezTo>
                  <a:lnTo>
                    <a:pt x="0" y="5135"/>
                  </a:lnTo>
                  <a:cubicBezTo>
                    <a:pt x="0" y="5356"/>
                    <a:pt x="158" y="5514"/>
                    <a:pt x="347" y="5514"/>
                  </a:cubicBezTo>
                  <a:lnTo>
                    <a:pt x="5167" y="5514"/>
                  </a:lnTo>
                  <a:cubicBezTo>
                    <a:pt x="5356" y="5514"/>
                    <a:pt x="5513" y="5356"/>
                    <a:pt x="5513" y="5135"/>
                  </a:cubicBezTo>
                  <a:cubicBezTo>
                    <a:pt x="5513" y="2269"/>
                    <a:pt x="3182"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1" name="Google Shape;401;p45"/>
          <p:cNvGrpSpPr/>
          <p:nvPr/>
        </p:nvGrpSpPr>
        <p:grpSpPr>
          <a:xfrm>
            <a:off x="4682008" y="2204922"/>
            <a:ext cx="319874" cy="420199"/>
            <a:chOff x="-4082800" y="3612425"/>
            <a:chExt cx="222150" cy="291825"/>
          </a:xfrm>
        </p:grpSpPr>
        <p:sp>
          <p:nvSpPr>
            <p:cNvPr id="402" name="Google Shape;402;p45"/>
            <p:cNvSpPr/>
            <p:nvPr/>
          </p:nvSpPr>
          <p:spPr>
            <a:xfrm>
              <a:off x="-4027650" y="3663625"/>
              <a:ext cx="112650" cy="119725"/>
            </a:xfrm>
            <a:custGeom>
              <a:rect b="b" l="l" r="r" t="t"/>
              <a:pathLst>
                <a:path extrusionOk="0" h="4789" w="4506">
                  <a:moveTo>
                    <a:pt x="2237" y="1355"/>
                  </a:moveTo>
                  <a:cubicBezTo>
                    <a:pt x="2773" y="1355"/>
                    <a:pt x="3245" y="1827"/>
                    <a:pt x="3245" y="2395"/>
                  </a:cubicBezTo>
                  <a:cubicBezTo>
                    <a:pt x="3308" y="2930"/>
                    <a:pt x="2836" y="3434"/>
                    <a:pt x="2237" y="3434"/>
                  </a:cubicBezTo>
                  <a:cubicBezTo>
                    <a:pt x="1670" y="3434"/>
                    <a:pt x="1197" y="2962"/>
                    <a:pt x="1197" y="2395"/>
                  </a:cubicBezTo>
                  <a:cubicBezTo>
                    <a:pt x="1197" y="1859"/>
                    <a:pt x="1670" y="1355"/>
                    <a:pt x="2237" y="1355"/>
                  </a:cubicBezTo>
                  <a:close/>
                  <a:moveTo>
                    <a:pt x="1922" y="0"/>
                  </a:moveTo>
                  <a:lnTo>
                    <a:pt x="1922" y="473"/>
                  </a:lnTo>
                  <a:cubicBezTo>
                    <a:pt x="1922" y="630"/>
                    <a:pt x="1827" y="725"/>
                    <a:pt x="1670" y="788"/>
                  </a:cubicBezTo>
                  <a:cubicBezTo>
                    <a:pt x="1481" y="851"/>
                    <a:pt x="1292" y="945"/>
                    <a:pt x="1134" y="1103"/>
                  </a:cubicBezTo>
                  <a:cubicBezTo>
                    <a:pt x="1055" y="1143"/>
                    <a:pt x="962" y="1183"/>
                    <a:pt x="873" y="1183"/>
                  </a:cubicBezTo>
                  <a:cubicBezTo>
                    <a:pt x="822" y="1183"/>
                    <a:pt x="771" y="1169"/>
                    <a:pt x="725" y="1134"/>
                  </a:cubicBezTo>
                  <a:lnTo>
                    <a:pt x="347" y="914"/>
                  </a:lnTo>
                  <a:lnTo>
                    <a:pt x="0" y="1481"/>
                  </a:lnTo>
                  <a:lnTo>
                    <a:pt x="378" y="1733"/>
                  </a:lnTo>
                  <a:cubicBezTo>
                    <a:pt x="504" y="1796"/>
                    <a:pt x="599" y="1922"/>
                    <a:pt x="536" y="2079"/>
                  </a:cubicBezTo>
                  <a:cubicBezTo>
                    <a:pt x="504" y="2332"/>
                    <a:pt x="504" y="2489"/>
                    <a:pt x="536" y="2710"/>
                  </a:cubicBezTo>
                  <a:cubicBezTo>
                    <a:pt x="599" y="2867"/>
                    <a:pt x="504" y="2993"/>
                    <a:pt x="378" y="3056"/>
                  </a:cubicBezTo>
                  <a:lnTo>
                    <a:pt x="0" y="3308"/>
                  </a:lnTo>
                  <a:lnTo>
                    <a:pt x="347" y="3907"/>
                  </a:lnTo>
                  <a:lnTo>
                    <a:pt x="725" y="3655"/>
                  </a:lnTo>
                  <a:cubicBezTo>
                    <a:pt x="773" y="3631"/>
                    <a:pt x="826" y="3620"/>
                    <a:pt x="879" y="3620"/>
                  </a:cubicBezTo>
                  <a:cubicBezTo>
                    <a:pt x="967" y="3620"/>
                    <a:pt x="1056" y="3647"/>
                    <a:pt x="1134" y="3686"/>
                  </a:cubicBezTo>
                  <a:cubicBezTo>
                    <a:pt x="1292" y="3812"/>
                    <a:pt x="1481" y="3938"/>
                    <a:pt x="1670" y="4001"/>
                  </a:cubicBezTo>
                  <a:cubicBezTo>
                    <a:pt x="1796" y="4064"/>
                    <a:pt x="1922" y="4222"/>
                    <a:pt x="1922" y="4316"/>
                  </a:cubicBezTo>
                  <a:lnTo>
                    <a:pt x="1922" y="4789"/>
                  </a:lnTo>
                  <a:lnTo>
                    <a:pt x="2584" y="4789"/>
                  </a:lnTo>
                  <a:lnTo>
                    <a:pt x="2584" y="4316"/>
                  </a:lnTo>
                  <a:cubicBezTo>
                    <a:pt x="2584" y="4159"/>
                    <a:pt x="2678" y="4064"/>
                    <a:pt x="2836" y="4001"/>
                  </a:cubicBezTo>
                  <a:cubicBezTo>
                    <a:pt x="3025" y="3938"/>
                    <a:pt x="3182" y="3844"/>
                    <a:pt x="3371" y="3686"/>
                  </a:cubicBezTo>
                  <a:cubicBezTo>
                    <a:pt x="3449" y="3647"/>
                    <a:pt x="3539" y="3620"/>
                    <a:pt x="3626" y="3620"/>
                  </a:cubicBezTo>
                  <a:cubicBezTo>
                    <a:pt x="3680" y="3620"/>
                    <a:pt x="3733" y="3631"/>
                    <a:pt x="3781" y="3655"/>
                  </a:cubicBezTo>
                  <a:lnTo>
                    <a:pt x="4159" y="3907"/>
                  </a:lnTo>
                  <a:lnTo>
                    <a:pt x="4505" y="3308"/>
                  </a:lnTo>
                  <a:lnTo>
                    <a:pt x="4127" y="3056"/>
                  </a:lnTo>
                  <a:cubicBezTo>
                    <a:pt x="4001" y="2993"/>
                    <a:pt x="3938" y="2867"/>
                    <a:pt x="3970" y="2710"/>
                  </a:cubicBezTo>
                  <a:cubicBezTo>
                    <a:pt x="4001" y="2489"/>
                    <a:pt x="4001" y="2332"/>
                    <a:pt x="3970" y="2079"/>
                  </a:cubicBezTo>
                  <a:cubicBezTo>
                    <a:pt x="3938" y="1922"/>
                    <a:pt x="4001" y="1796"/>
                    <a:pt x="4127" y="1733"/>
                  </a:cubicBezTo>
                  <a:lnTo>
                    <a:pt x="4505" y="1481"/>
                  </a:lnTo>
                  <a:lnTo>
                    <a:pt x="4159" y="914"/>
                  </a:lnTo>
                  <a:lnTo>
                    <a:pt x="3781" y="1134"/>
                  </a:lnTo>
                  <a:cubicBezTo>
                    <a:pt x="3734" y="1169"/>
                    <a:pt x="3684" y="1183"/>
                    <a:pt x="3632" y="1183"/>
                  </a:cubicBezTo>
                  <a:cubicBezTo>
                    <a:pt x="3543" y="1183"/>
                    <a:pt x="3451" y="1143"/>
                    <a:pt x="3371" y="1103"/>
                  </a:cubicBezTo>
                  <a:cubicBezTo>
                    <a:pt x="3214" y="977"/>
                    <a:pt x="3025" y="851"/>
                    <a:pt x="2836" y="788"/>
                  </a:cubicBezTo>
                  <a:cubicBezTo>
                    <a:pt x="2710" y="725"/>
                    <a:pt x="2584" y="567"/>
                    <a:pt x="2584" y="473"/>
                  </a:cubicBezTo>
                  <a:lnTo>
                    <a:pt x="258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45"/>
            <p:cNvSpPr/>
            <p:nvPr/>
          </p:nvSpPr>
          <p:spPr>
            <a:xfrm>
              <a:off x="-4082800" y="3612425"/>
              <a:ext cx="222150" cy="291825"/>
            </a:xfrm>
            <a:custGeom>
              <a:rect b="b" l="l" r="r" t="t"/>
              <a:pathLst>
                <a:path extrusionOk="0" h="11673" w="8886">
                  <a:moveTo>
                    <a:pt x="5168" y="1324"/>
                  </a:moveTo>
                  <a:cubicBezTo>
                    <a:pt x="5357" y="1324"/>
                    <a:pt x="5514" y="1481"/>
                    <a:pt x="5514" y="1702"/>
                  </a:cubicBezTo>
                  <a:lnTo>
                    <a:pt x="5514" y="2269"/>
                  </a:lnTo>
                  <a:cubicBezTo>
                    <a:pt x="5609" y="2332"/>
                    <a:pt x="5735" y="2395"/>
                    <a:pt x="5829" y="2489"/>
                  </a:cubicBezTo>
                  <a:lnTo>
                    <a:pt x="6333" y="2206"/>
                  </a:lnTo>
                  <a:cubicBezTo>
                    <a:pt x="6396" y="2174"/>
                    <a:pt x="6491" y="2174"/>
                    <a:pt x="6617" y="2174"/>
                  </a:cubicBezTo>
                  <a:cubicBezTo>
                    <a:pt x="6680" y="2206"/>
                    <a:pt x="6774" y="2237"/>
                    <a:pt x="6806" y="2300"/>
                  </a:cubicBezTo>
                  <a:lnTo>
                    <a:pt x="7467" y="3497"/>
                  </a:lnTo>
                  <a:cubicBezTo>
                    <a:pt x="7562" y="3655"/>
                    <a:pt x="7530" y="3844"/>
                    <a:pt x="7341" y="3970"/>
                  </a:cubicBezTo>
                  <a:lnTo>
                    <a:pt x="6837" y="4254"/>
                  </a:lnTo>
                  <a:cubicBezTo>
                    <a:pt x="6869" y="4380"/>
                    <a:pt x="6869" y="4474"/>
                    <a:pt x="6837" y="4632"/>
                  </a:cubicBezTo>
                  <a:lnTo>
                    <a:pt x="7341" y="4915"/>
                  </a:lnTo>
                  <a:cubicBezTo>
                    <a:pt x="7499" y="4978"/>
                    <a:pt x="7593" y="5230"/>
                    <a:pt x="7467" y="5388"/>
                  </a:cubicBezTo>
                  <a:lnTo>
                    <a:pt x="6806" y="6553"/>
                  </a:lnTo>
                  <a:cubicBezTo>
                    <a:pt x="6774" y="6648"/>
                    <a:pt x="6680" y="6679"/>
                    <a:pt x="6617" y="6711"/>
                  </a:cubicBezTo>
                  <a:cubicBezTo>
                    <a:pt x="6588" y="6730"/>
                    <a:pt x="6555" y="6738"/>
                    <a:pt x="6523" y="6738"/>
                  </a:cubicBezTo>
                  <a:cubicBezTo>
                    <a:pt x="6450" y="6738"/>
                    <a:pt x="6377" y="6701"/>
                    <a:pt x="6333" y="6679"/>
                  </a:cubicBezTo>
                  <a:lnTo>
                    <a:pt x="5829" y="6396"/>
                  </a:lnTo>
                  <a:cubicBezTo>
                    <a:pt x="5703" y="6490"/>
                    <a:pt x="5609" y="6522"/>
                    <a:pt x="5514" y="6616"/>
                  </a:cubicBezTo>
                  <a:lnTo>
                    <a:pt x="5514" y="7183"/>
                  </a:lnTo>
                  <a:cubicBezTo>
                    <a:pt x="5514" y="7404"/>
                    <a:pt x="5357" y="7562"/>
                    <a:pt x="5168" y="7562"/>
                  </a:cubicBezTo>
                  <a:lnTo>
                    <a:pt x="3781" y="7562"/>
                  </a:lnTo>
                  <a:cubicBezTo>
                    <a:pt x="3592" y="7562"/>
                    <a:pt x="3435" y="7404"/>
                    <a:pt x="3435" y="7183"/>
                  </a:cubicBezTo>
                  <a:lnTo>
                    <a:pt x="3435" y="6616"/>
                  </a:lnTo>
                  <a:cubicBezTo>
                    <a:pt x="3309" y="6553"/>
                    <a:pt x="3183" y="6490"/>
                    <a:pt x="3120" y="6396"/>
                  </a:cubicBezTo>
                  <a:lnTo>
                    <a:pt x="2584" y="6679"/>
                  </a:lnTo>
                  <a:cubicBezTo>
                    <a:pt x="2521" y="6711"/>
                    <a:pt x="2427" y="6711"/>
                    <a:pt x="2332" y="6711"/>
                  </a:cubicBezTo>
                  <a:cubicBezTo>
                    <a:pt x="2238" y="6679"/>
                    <a:pt x="2175" y="6648"/>
                    <a:pt x="2112" y="6553"/>
                  </a:cubicBezTo>
                  <a:lnTo>
                    <a:pt x="1450" y="5388"/>
                  </a:lnTo>
                  <a:cubicBezTo>
                    <a:pt x="1387" y="5230"/>
                    <a:pt x="1419" y="5041"/>
                    <a:pt x="1576" y="4915"/>
                  </a:cubicBezTo>
                  <a:lnTo>
                    <a:pt x="2080" y="4632"/>
                  </a:lnTo>
                  <a:lnTo>
                    <a:pt x="2080" y="4443"/>
                  </a:lnTo>
                  <a:lnTo>
                    <a:pt x="2080" y="4254"/>
                  </a:lnTo>
                  <a:lnTo>
                    <a:pt x="1576" y="3970"/>
                  </a:lnTo>
                  <a:cubicBezTo>
                    <a:pt x="1419" y="3907"/>
                    <a:pt x="1324" y="3655"/>
                    <a:pt x="1450" y="3497"/>
                  </a:cubicBezTo>
                  <a:lnTo>
                    <a:pt x="2112" y="2332"/>
                  </a:lnTo>
                  <a:cubicBezTo>
                    <a:pt x="2175" y="2237"/>
                    <a:pt x="2238" y="2206"/>
                    <a:pt x="2332" y="2174"/>
                  </a:cubicBezTo>
                  <a:cubicBezTo>
                    <a:pt x="2352" y="2155"/>
                    <a:pt x="2377" y="2147"/>
                    <a:pt x="2405" y="2147"/>
                  </a:cubicBezTo>
                  <a:cubicBezTo>
                    <a:pt x="2467" y="2147"/>
                    <a:pt x="2541" y="2184"/>
                    <a:pt x="2584" y="2206"/>
                  </a:cubicBezTo>
                  <a:lnTo>
                    <a:pt x="3120" y="2489"/>
                  </a:lnTo>
                  <a:cubicBezTo>
                    <a:pt x="3214" y="2395"/>
                    <a:pt x="3309" y="2363"/>
                    <a:pt x="3435" y="2269"/>
                  </a:cubicBezTo>
                  <a:lnTo>
                    <a:pt x="3435" y="1702"/>
                  </a:lnTo>
                  <a:cubicBezTo>
                    <a:pt x="3435" y="1481"/>
                    <a:pt x="3592" y="1324"/>
                    <a:pt x="3781" y="1324"/>
                  </a:cubicBezTo>
                  <a:close/>
                  <a:moveTo>
                    <a:pt x="4443" y="0"/>
                  </a:moveTo>
                  <a:cubicBezTo>
                    <a:pt x="1986" y="0"/>
                    <a:pt x="1" y="2017"/>
                    <a:pt x="1" y="4443"/>
                  </a:cubicBezTo>
                  <a:cubicBezTo>
                    <a:pt x="1" y="5419"/>
                    <a:pt x="316" y="6333"/>
                    <a:pt x="851" y="7120"/>
                  </a:cubicBezTo>
                  <a:lnTo>
                    <a:pt x="4159" y="11531"/>
                  </a:lnTo>
                  <a:cubicBezTo>
                    <a:pt x="4222" y="11626"/>
                    <a:pt x="4325" y="11673"/>
                    <a:pt x="4431" y="11673"/>
                  </a:cubicBezTo>
                  <a:cubicBezTo>
                    <a:pt x="4538" y="11673"/>
                    <a:pt x="4648" y="11626"/>
                    <a:pt x="4727" y="11531"/>
                  </a:cubicBezTo>
                  <a:lnTo>
                    <a:pt x="8066" y="6994"/>
                  </a:lnTo>
                  <a:cubicBezTo>
                    <a:pt x="8602" y="6270"/>
                    <a:pt x="8885" y="5356"/>
                    <a:pt x="8885" y="4443"/>
                  </a:cubicBezTo>
                  <a:cubicBezTo>
                    <a:pt x="8885" y="2017"/>
                    <a:pt x="6932" y="0"/>
                    <a:pt x="444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45"/>
            <p:cNvSpPr/>
            <p:nvPr/>
          </p:nvSpPr>
          <p:spPr>
            <a:xfrm>
              <a:off x="-3980400" y="3714800"/>
              <a:ext cx="17350" cy="17375"/>
            </a:xfrm>
            <a:custGeom>
              <a:rect b="b" l="l" r="r" t="t"/>
              <a:pathLst>
                <a:path extrusionOk="0" h="695" w="694">
                  <a:moveTo>
                    <a:pt x="347" y="1"/>
                  </a:moveTo>
                  <a:cubicBezTo>
                    <a:pt x="158" y="1"/>
                    <a:pt x="0" y="159"/>
                    <a:pt x="0" y="348"/>
                  </a:cubicBezTo>
                  <a:cubicBezTo>
                    <a:pt x="0" y="537"/>
                    <a:pt x="158" y="694"/>
                    <a:pt x="347" y="694"/>
                  </a:cubicBezTo>
                  <a:cubicBezTo>
                    <a:pt x="536" y="694"/>
                    <a:pt x="694" y="537"/>
                    <a:pt x="694" y="348"/>
                  </a:cubicBezTo>
                  <a:cubicBezTo>
                    <a:pt x="694" y="159"/>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5" name="Google Shape;405;p45"/>
          <p:cNvGrpSpPr/>
          <p:nvPr/>
        </p:nvGrpSpPr>
        <p:grpSpPr>
          <a:xfrm>
            <a:off x="4643456" y="2769876"/>
            <a:ext cx="420775" cy="393561"/>
            <a:chOff x="-4118225" y="3990475"/>
            <a:chExt cx="292225" cy="273325"/>
          </a:xfrm>
        </p:grpSpPr>
        <p:sp>
          <p:nvSpPr>
            <p:cNvPr id="406" name="Google Shape;406;p45"/>
            <p:cNvSpPr/>
            <p:nvPr/>
          </p:nvSpPr>
          <p:spPr>
            <a:xfrm>
              <a:off x="-3963850" y="4040100"/>
              <a:ext cx="51200" cy="51225"/>
            </a:xfrm>
            <a:custGeom>
              <a:rect b="b" l="l" r="r" t="t"/>
              <a:pathLst>
                <a:path extrusionOk="0" h="2049" w="2048">
                  <a:moveTo>
                    <a:pt x="1008" y="0"/>
                  </a:moveTo>
                  <a:cubicBezTo>
                    <a:pt x="473" y="0"/>
                    <a:pt x="0" y="473"/>
                    <a:pt x="0" y="1040"/>
                  </a:cubicBezTo>
                  <a:cubicBezTo>
                    <a:pt x="0" y="1607"/>
                    <a:pt x="473" y="2048"/>
                    <a:pt x="1008" y="2048"/>
                  </a:cubicBezTo>
                  <a:cubicBezTo>
                    <a:pt x="1575" y="2048"/>
                    <a:pt x="2048" y="1607"/>
                    <a:pt x="2048" y="1040"/>
                  </a:cubicBezTo>
                  <a:cubicBezTo>
                    <a:pt x="2048" y="473"/>
                    <a:pt x="1575" y="0"/>
                    <a:pt x="10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45"/>
            <p:cNvSpPr/>
            <p:nvPr/>
          </p:nvSpPr>
          <p:spPr>
            <a:xfrm>
              <a:off x="-4015050" y="3990475"/>
              <a:ext cx="153600" cy="153625"/>
            </a:xfrm>
            <a:custGeom>
              <a:rect b="b" l="l" r="r" t="t"/>
              <a:pathLst>
                <a:path extrusionOk="0" h="6145" w="6144">
                  <a:moveTo>
                    <a:pt x="3056" y="1324"/>
                  </a:moveTo>
                  <a:cubicBezTo>
                    <a:pt x="4001" y="1324"/>
                    <a:pt x="4757" y="2080"/>
                    <a:pt x="4757" y="3025"/>
                  </a:cubicBezTo>
                  <a:cubicBezTo>
                    <a:pt x="4757" y="3970"/>
                    <a:pt x="4033" y="4726"/>
                    <a:pt x="3056" y="4726"/>
                  </a:cubicBezTo>
                  <a:cubicBezTo>
                    <a:pt x="2111" y="4726"/>
                    <a:pt x="1386" y="3970"/>
                    <a:pt x="1386" y="3025"/>
                  </a:cubicBezTo>
                  <a:cubicBezTo>
                    <a:pt x="1386" y="2080"/>
                    <a:pt x="2111" y="1324"/>
                    <a:pt x="3056" y="1324"/>
                  </a:cubicBezTo>
                  <a:close/>
                  <a:moveTo>
                    <a:pt x="3056" y="1"/>
                  </a:moveTo>
                  <a:cubicBezTo>
                    <a:pt x="1386" y="1"/>
                    <a:pt x="0" y="1355"/>
                    <a:pt x="0" y="3057"/>
                  </a:cubicBezTo>
                  <a:cubicBezTo>
                    <a:pt x="0" y="4758"/>
                    <a:pt x="1323" y="6144"/>
                    <a:pt x="3056" y="6144"/>
                  </a:cubicBezTo>
                  <a:cubicBezTo>
                    <a:pt x="4757" y="6144"/>
                    <a:pt x="6144" y="4758"/>
                    <a:pt x="6144" y="3057"/>
                  </a:cubicBezTo>
                  <a:cubicBezTo>
                    <a:pt x="6144" y="1355"/>
                    <a:pt x="4757" y="1"/>
                    <a:pt x="305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45"/>
            <p:cNvSpPr/>
            <p:nvPr/>
          </p:nvSpPr>
          <p:spPr>
            <a:xfrm>
              <a:off x="-4118225" y="4144075"/>
              <a:ext cx="33875" cy="119725"/>
            </a:xfrm>
            <a:custGeom>
              <a:rect b="b" l="l" r="r" t="t"/>
              <a:pathLst>
                <a:path extrusionOk="0" h="4789" w="1355">
                  <a:moveTo>
                    <a:pt x="347" y="0"/>
                  </a:moveTo>
                  <a:cubicBezTo>
                    <a:pt x="158" y="0"/>
                    <a:pt x="0" y="158"/>
                    <a:pt x="0" y="347"/>
                  </a:cubicBezTo>
                  <a:lnTo>
                    <a:pt x="0" y="4442"/>
                  </a:lnTo>
                  <a:cubicBezTo>
                    <a:pt x="0" y="4631"/>
                    <a:pt x="158" y="4789"/>
                    <a:pt x="347" y="4789"/>
                  </a:cubicBezTo>
                  <a:lnTo>
                    <a:pt x="1008" y="4789"/>
                  </a:lnTo>
                  <a:cubicBezTo>
                    <a:pt x="1134" y="4789"/>
                    <a:pt x="1260" y="4757"/>
                    <a:pt x="1355" y="4726"/>
                  </a:cubicBezTo>
                  <a:lnTo>
                    <a:pt x="1355" y="63"/>
                  </a:lnTo>
                  <a:cubicBezTo>
                    <a:pt x="1260" y="32"/>
                    <a:pt x="1134" y="0"/>
                    <a:pt x="10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45"/>
            <p:cNvSpPr/>
            <p:nvPr/>
          </p:nvSpPr>
          <p:spPr>
            <a:xfrm>
              <a:off x="-4067050" y="4143750"/>
              <a:ext cx="241050" cy="120050"/>
            </a:xfrm>
            <a:custGeom>
              <a:rect b="b" l="l" r="r" t="t"/>
              <a:pathLst>
                <a:path extrusionOk="0" h="4802" w="9642">
                  <a:moveTo>
                    <a:pt x="1750" y="1"/>
                  </a:moveTo>
                  <a:cubicBezTo>
                    <a:pt x="1124" y="1"/>
                    <a:pt x="537" y="197"/>
                    <a:pt x="1" y="549"/>
                  </a:cubicBezTo>
                  <a:lnTo>
                    <a:pt x="1" y="4550"/>
                  </a:lnTo>
                  <a:cubicBezTo>
                    <a:pt x="410" y="4707"/>
                    <a:pt x="883" y="4802"/>
                    <a:pt x="1356" y="4802"/>
                  </a:cubicBezTo>
                  <a:lnTo>
                    <a:pt x="5294" y="4802"/>
                  </a:lnTo>
                  <a:cubicBezTo>
                    <a:pt x="5735" y="4802"/>
                    <a:pt x="6144" y="4644"/>
                    <a:pt x="6459" y="4392"/>
                  </a:cubicBezTo>
                  <a:cubicBezTo>
                    <a:pt x="6459" y="4392"/>
                    <a:pt x="8507" y="2502"/>
                    <a:pt x="9169" y="1872"/>
                  </a:cubicBezTo>
                  <a:cubicBezTo>
                    <a:pt x="9169" y="1872"/>
                    <a:pt x="9547" y="1399"/>
                    <a:pt x="9547" y="1021"/>
                  </a:cubicBezTo>
                  <a:cubicBezTo>
                    <a:pt x="9641" y="454"/>
                    <a:pt x="9169" y="13"/>
                    <a:pt x="8602" y="13"/>
                  </a:cubicBezTo>
                  <a:cubicBezTo>
                    <a:pt x="8413" y="13"/>
                    <a:pt x="7751" y="202"/>
                    <a:pt x="6711" y="1777"/>
                  </a:cubicBezTo>
                  <a:cubicBezTo>
                    <a:pt x="6333" y="2376"/>
                    <a:pt x="5766" y="2754"/>
                    <a:pt x="5199" y="2754"/>
                  </a:cubicBezTo>
                  <a:lnTo>
                    <a:pt x="2710" y="2754"/>
                  </a:lnTo>
                  <a:cubicBezTo>
                    <a:pt x="2584" y="2754"/>
                    <a:pt x="2458" y="2849"/>
                    <a:pt x="2395" y="2975"/>
                  </a:cubicBezTo>
                  <a:cubicBezTo>
                    <a:pt x="2333" y="3099"/>
                    <a:pt x="2223" y="3152"/>
                    <a:pt x="2110" y="3152"/>
                  </a:cubicBezTo>
                  <a:cubicBezTo>
                    <a:pt x="1880" y="3152"/>
                    <a:pt x="1638" y="2934"/>
                    <a:pt x="1765" y="2660"/>
                  </a:cubicBezTo>
                  <a:cubicBezTo>
                    <a:pt x="1923" y="2344"/>
                    <a:pt x="2238" y="2092"/>
                    <a:pt x="2616" y="2092"/>
                  </a:cubicBezTo>
                  <a:lnTo>
                    <a:pt x="5231" y="2092"/>
                  </a:lnTo>
                  <a:cubicBezTo>
                    <a:pt x="6081" y="2061"/>
                    <a:pt x="6081" y="706"/>
                    <a:pt x="5136" y="706"/>
                  </a:cubicBezTo>
                  <a:lnTo>
                    <a:pt x="3844" y="706"/>
                  </a:lnTo>
                  <a:cubicBezTo>
                    <a:pt x="3116" y="220"/>
                    <a:pt x="2412" y="1"/>
                    <a:pt x="17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0" name="Google Shape;410;p45"/>
          <p:cNvGrpSpPr/>
          <p:nvPr/>
        </p:nvGrpSpPr>
        <p:grpSpPr>
          <a:xfrm>
            <a:off x="7354110" y="1688087"/>
            <a:ext cx="394713" cy="421927"/>
            <a:chOff x="-2312225" y="3238300"/>
            <a:chExt cx="274125" cy="293025"/>
          </a:xfrm>
        </p:grpSpPr>
        <p:sp>
          <p:nvSpPr>
            <p:cNvPr id="411" name="Google Shape;411;p45"/>
            <p:cNvSpPr/>
            <p:nvPr/>
          </p:nvSpPr>
          <p:spPr>
            <a:xfrm>
              <a:off x="-2241325" y="3289500"/>
              <a:ext cx="203225" cy="241825"/>
            </a:xfrm>
            <a:custGeom>
              <a:rect b="b" l="l" r="r" t="t"/>
              <a:pathLst>
                <a:path extrusionOk="0" h="9673" w="8129">
                  <a:moveTo>
                    <a:pt x="2458" y="0"/>
                  </a:moveTo>
                  <a:cubicBezTo>
                    <a:pt x="2174" y="0"/>
                    <a:pt x="1954" y="221"/>
                    <a:pt x="1954" y="504"/>
                  </a:cubicBezTo>
                  <a:lnTo>
                    <a:pt x="1954" y="2836"/>
                  </a:lnTo>
                  <a:lnTo>
                    <a:pt x="1954" y="5167"/>
                  </a:lnTo>
                  <a:lnTo>
                    <a:pt x="914" y="4128"/>
                  </a:lnTo>
                  <a:cubicBezTo>
                    <a:pt x="820" y="4033"/>
                    <a:pt x="693" y="3986"/>
                    <a:pt x="567" y="3986"/>
                  </a:cubicBezTo>
                  <a:cubicBezTo>
                    <a:pt x="441" y="3986"/>
                    <a:pt x="315" y="4033"/>
                    <a:pt x="221" y="4128"/>
                  </a:cubicBezTo>
                  <a:cubicBezTo>
                    <a:pt x="0" y="4317"/>
                    <a:pt x="0" y="4632"/>
                    <a:pt x="221" y="4852"/>
                  </a:cubicBezTo>
                  <a:lnTo>
                    <a:pt x="2678" y="7310"/>
                  </a:lnTo>
                  <a:lnTo>
                    <a:pt x="2678" y="8664"/>
                  </a:lnTo>
                  <a:cubicBezTo>
                    <a:pt x="2678" y="9200"/>
                    <a:pt x="3151" y="9672"/>
                    <a:pt x="3718" y="9672"/>
                  </a:cubicBezTo>
                  <a:lnTo>
                    <a:pt x="6459" y="9672"/>
                  </a:lnTo>
                  <a:cubicBezTo>
                    <a:pt x="7026" y="9672"/>
                    <a:pt x="7499" y="9200"/>
                    <a:pt x="7499" y="8664"/>
                  </a:cubicBezTo>
                  <a:lnTo>
                    <a:pt x="7499" y="8066"/>
                  </a:lnTo>
                  <a:cubicBezTo>
                    <a:pt x="7688" y="7656"/>
                    <a:pt x="7845" y="7278"/>
                    <a:pt x="7940" y="6837"/>
                  </a:cubicBezTo>
                  <a:cubicBezTo>
                    <a:pt x="8034" y="6396"/>
                    <a:pt x="8129" y="5986"/>
                    <a:pt x="8129" y="5514"/>
                  </a:cubicBezTo>
                  <a:lnTo>
                    <a:pt x="8129" y="3308"/>
                  </a:lnTo>
                  <a:cubicBezTo>
                    <a:pt x="8129" y="3025"/>
                    <a:pt x="7877" y="2773"/>
                    <a:pt x="7625" y="2773"/>
                  </a:cubicBezTo>
                  <a:cubicBezTo>
                    <a:pt x="7341" y="2773"/>
                    <a:pt x="7089" y="3025"/>
                    <a:pt x="7089" y="3308"/>
                  </a:cubicBezTo>
                  <a:lnTo>
                    <a:pt x="7089" y="3812"/>
                  </a:lnTo>
                  <a:cubicBezTo>
                    <a:pt x="7089" y="4002"/>
                    <a:pt x="6931" y="4159"/>
                    <a:pt x="6742" y="4159"/>
                  </a:cubicBezTo>
                  <a:cubicBezTo>
                    <a:pt x="6553" y="4159"/>
                    <a:pt x="6396" y="4002"/>
                    <a:pt x="6396" y="3812"/>
                  </a:cubicBezTo>
                  <a:lnTo>
                    <a:pt x="6396" y="2615"/>
                  </a:lnTo>
                  <a:cubicBezTo>
                    <a:pt x="6396" y="2363"/>
                    <a:pt x="6144" y="2111"/>
                    <a:pt x="5892" y="2111"/>
                  </a:cubicBezTo>
                  <a:cubicBezTo>
                    <a:pt x="5608" y="2111"/>
                    <a:pt x="5356" y="2363"/>
                    <a:pt x="5356" y="2615"/>
                  </a:cubicBezTo>
                  <a:cubicBezTo>
                    <a:pt x="5357" y="2615"/>
                    <a:pt x="5358" y="2615"/>
                    <a:pt x="5359" y="2615"/>
                  </a:cubicBezTo>
                  <a:cubicBezTo>
                    <a:pt x="5418" y="2615"/>
                    <a:pt x="5419" y="3769"/>
                    <a:pt x="5419" y="3781"/>
                  </a:cubicBezTo>
                  <a:lnTo>
                    <a:pt x="5419" y="3781"/>
                  </a:lnTo>
                  <a:cubicBezTo>
                    <a:pt x="5419" y="3970"/>
                    <a:pt x="5262" y="4128"/>
                    <a:pt x="5041" y="4128"/>
                  </a:cubicBezTo>
                  <a:cubicBezTo>
                    <a:pt x="4852" y="4128"/>
                    <a:pt x="4695" y="3970"/>
                    <a:pt x="4695" y="3781"/>
                  </a:cubicBezTo>
                  <a:lnTo>
                    <a:pt x="4695" y="2584"/>
                  </a:lnTo>
                  <a:cubicBezTo>
                    <a:pt x="4695" y="2332"/>
                    <a:pt x="4474" y="2080"/>
                    <a:pt x="4191" y="2080"/>
                  </a:cubicBezTo>
                  <a:cubicBezTo>
                    <a:pt x="3907" y="2080"/>
                    <a:pt x="3686" y="2332"/>
                    <a:pt x="3686" y="2584"/>
                  </a:cubicBezTo>
                  <a:lnTo>
                    <a:pt x="3686" y="3781"/>
                  </a:lnTo>
                  <a:cubicBezTo>
                    <a:pt x="3686" y="3970"/>
                    <a:pt x="3529" y="4128"/>
                    <a:pt x="3308" y="4128"/>
                  </a:cubicBezTo>
                  <a:cubicBezTo>
                    <a:pt x="3119" y="4128"/>
                    <a:pt x="2962" y="3970"/>
                    <a:pt x="2962" y="3781"/>
                  </a:cubicBezTo>
                  <a:lnTo>
                    <a:pt x="2962" y="504"/>
                  </a:lnTo>
                  <a:cubicBezTo>
                    <a:pt x="2962" y="221"/>
                    <a:pt x="2741" y="0"/>
                    <a:pt x="24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45"/>
            <p:cNvSpPr/>
            <p:nvPr/>
          </p:nvSpPr>
          <p:spPr>
            <a:xfrm>
              <a:off x="-2312225" y="3238300"/>
              <a:ext cx="241825" cy="241050"/>
            </a:xfrm>
            <a:custGeom>
              <a:rect b="b" l="l" r="r" t="t"/>
              <a:pathLst>
                <a:path extrusionOk="0" h="9642" w="9673">
                  <a:moveTo>
                    <a:pt x="379" y="1"/>
                  </a:moveTo>
                  <a:cubicBezTo>
                    <a:pt x="158" y="1"/>
                    <a:pt x="1" y="158"/>
                    <a:pt x="1" y="347"/>
                  </a:cubicBezTo>
                  <a:lnTo>
                    <a:pt x="1" y="1733"/>
                  </a:lnTo>
                  <a:cubicBezTo>
                    <a:pt x="1" y="1922"/>
                    <a:pt x="158" y="2080"/>
                    <a:pt x="379" y="2080"/>
                  </a:cubicBezTo>
                  <a:lnTo>
                    <a:pt x="726" y="2080"/>
                  </a:lnTo>
                  <a:lnTo>
                    <a:pt x="726" y="7562"/>
                  </a:lnTo>
                  <a:lnTo>
                    <a:pt x="379" y="7562"/>
                  </a:lnTo>
                  <a:cubicBezTo>
                    <a:pt x="158" y="7562"/>
                    <a:pt x="1" y="7719"/>
                    <a:pt x="1" y="7908"/>
                  </a:cubicBezTo>
                  <a:lnTo>
                    <a:pt x="1" y="9294"/>
                  </a:lnTo>
                  <a:cubicBezTo>
                    <a:pt x="1" y="9484"/>
                    <a:pt x="158" y="9641"/>
                    <a:pt x="379" y="9641"/>
                  </a:cubicBezTo>
                  <a:lnTo>
                    <a:pt x="1734" y="9641"/>
                  </a:lnTo>
                  <a:cubicBezTo>
                    <a:pt x="1954" y="9641"/>
                    <a:pt x="2112" y="9484"/>
                    <a:pt x="2112" y="9294"/>
                  </a:cubicBezTo>
                  <a:lnTo>
                    <a:pt x="2112" y="8916"/>
                  </a:lnTo>
                  <a:lnTo>
                    <a:pt x="4160" y="8916"/>
                  </a:lnTo>
                  <a:lnTo>
                    <a:pt x="3435" y="8223"/>
                  </a:lnTo>
                  <a:lnTo>
                    <a:pt x="2112" y="8223"/>
                  </a:lnTo>
                  <a:lnTo>
                    <a:pt x="2112" y="7877"/>
                  </a:lnTo>
                  <a:cubicBezTo>
                    <a:pt x="2112" y="7688"/>
                    <a:pt x="1954" y="7530"/>
                    <a:pt x="1734" y="7530"/>
                  </a:cubicBezTo>
                  <a:lnTo>
                    <a:pt x="1387" y="7530"/>
                  </a:lnTo>
                  <a:lnTo>
                    <a:pt x="1387" y="2080"/>
                  </a:lnTo>
                  <a:lnTo>
                    <a:pt x="1734" y="2080"/>
                  </a:lnTo>
                  <a:cubicBezTo>
                    <a:pt x="1954" y="2080"/>
                    <a:pt x="2112" y="1922"/>
                    <a:pt x="2112" y="1733"/>
                  </a:cubicBezTo>
                  <a:lnTo>
                    <a:pt x="2112" y="1387"/>
                  </a:lnTo>
                  <a:lnTo>
                    <a:pt x="7562" y="1387"/>
                  </a:lnTo>
                  <a:lnTo>
                    <a:pt x="7562" y="1733"/>
                  </a:lnTo>
                  <a:cubicBezTo>
                    <a:pt x="7562" y="1922"/>
                    <a:pt x="7720" y="2080"/>
                    <a:pt x="7940" y="2080"/>
                  </a:cubicBezTo>
                  <a:lnTo>
                    <a:pt x="8287" y="2080"/>
                  </a:lnTo>
                  <a:lnTo>
                    <a:pt x="8287" y="3592"/>
                  </a:lnTo>
                  <a:cubicBezTo>
                    <a:pt x="8444" y="3498"/>
                    <a:pt x="8602" y="3466"/>
                    <a:pt x="8791" y="3466"/>
                  </a:cubicBezTo>
                  <a:cubicBezTo>
                    <a:pt x="8885" y="3466"/>
                    <a:pt x="8917" y="3466"/>
                    <a:pt x="8948" y="3498"/>
                  </a:cubicBezTo>
                  <a:lnTo>
                    <a:pt x="8948" y="2080"/>
                  </a:lnTo>
                  <a:lnTo>
                    <a:pt x="9326" y="2080"/>
                  </a:lnTo>
                  <a:cubicBezTo>
                    <a:pt x="9515" y="2080"/>
                    <a:pt x="9673" y="1922"/>
                    <a:pt x="9673" y="1733"/>
                  </a:cubicBezTo>
                  <a:lnTo>
                    <a:pt x="9673" y="347"/>
                  </a:lnTo>
                  <a:cubicBezTo>
                    <a:pt x="9673" y="158"/>
                    <a:pt x="9515" y="1"/>
                    <a:pt x="9326" y="1"/>
                  </a:cubicBezTo>
                  <a:lnTo>
                    <a:pt x="7940" y="1"/>
                  </a:lnTo>
                  <a:cubicBezTo>
                    <a:pt x="7751" y="1"/>
                    <a:pt x="7562" y="158"/>
                    <a:pt x="7562" y="347"/>
                  </a:cubicBezTo>
                  <a:lnTo>
                    <a:pt x="7562" y="694"/>
                  </a:lnTo>
                  <a:lnTo>
                    <a:pt x="2112" y="694"/>
                  </a:lnTo>
                  <a:lnTo>
                    <a:pt x="2112" y="347"/>
                  </a:lnTo>
                  <a:cubicBezTo>
                    <a:pt x="2112" y="158"/>
                    <a:pt x="1954" y="1"/>
                    <a:pt x="173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3" name="Google Shape;413;p45"/>
          <p:cNvGrpSpPr/>
          <p:nvPr/>
        </p:nvGrpSpPr>
        <p:grpSpPr>
          <a:xfrm>
            <a:off x="7341062" y="2153586"/>
            <a:ext cx="420811" cy="522864"/>
            <a:chOff x="-2310650" y="3525775"/>
            <a:chExt cx="292250" cy="363125"/>
          </a:xfrm>
        </p:grpSpPr>
        <p:sp>
          <p:nvSpPr>
            <p:cNvPr id="414" name="Google Shape;414;p45"/>
            <p:cNvSpPr/>
            <p:nvPr/>
          </p:nvSpPr>
          <p:spPr>
            <a:xfrm>
              <a:off x="-2053075" y="3648650"/>
              <a:ext cx="34675" cy="233950"/>
            </a:xfrm>
            <a:custGeom>
              <a:rect b="b" l="l" r="r" t="t"/>
              <a:pathLst>
                <a:path extrusionOk="0" h="9358" w="1387">
                  <a:moveTo>
                    <a:pt x="0" y="1"/>
                  </a:moveTo>
                  <a:lnTo>
                    <a:pt x="0" y="8286"/>
                  </a:lnTo>
                  <a:cubicBezTo>
                    <a:pt x="0" y="8664"/>
                    <a:pt x="158" y="9011"/>
                    <a:pt x="441" y="9263"/>
                  </a:cubicBezTo>
                  <a:cubicBezTo>
                    <a:pt x="504" y="9326"/>
                    <a:pt x="591" y="9358"/>
                    <a:pt x="677" y="9358"/>
                  </a:cubicBezTo>
                  <a:cubicBezTo>
                    <a:pt x="764" y="9358"/>
                    <a:pt x="851" y="9326"/>
                    <a:pt x="914" y="9263"/>
                  </a:cubicBezTo>
                  <a:cubicBezTo>
                    <a:pt x="1197" y="9011"/>
                    <a:pt x="1355" y="8664"/>
                    <a:pt x="1355" y="8286"/>
                  </a:cubicBezTo>
                  <a:lnTo>
                    <a:pt x="1355" y="347"/>
                  </a:lnTo>
                  <a:lnTo>
                    <a:pt x="1386" y="347"/>
                  </a:lnTo>
                  <a:cubicBezTo>
                    <a:pt x="1386" y="158"/>
                    <a:pt x="1229" y="1"/>
                    <a:pt x="10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45"/>
            <p:cNvSpPr/>
            <p:nvPr/>
          </p:nvSpPr>
          <p:spPr>
            <a:xfrm>
              <a:off x="-2259450" y="3751825"/>
              <a:ext cx="51225" cy="51225"/>
            </a:xfrm>
            <a:custGeom>
              <a:rect b="b" l="l" r="r" t="t"/>
              <a:pathLst>
                <a:path extrusionOk="0" h="2049" w="2049">
                  <a:moveTo>
                    <a:pt x="1" y="1"/>
                  </a:moveTo>
                  <a:lnTo>
                    <a:pt x="1" y="2049"/>
                  </a:lnTo>
                  <a:lnTo>
                    <a:pt x="2049" y="2049"/>
                  </a:lnTo>
                  <a:lnTo>
                    <a:pt x="204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45"/>
            <p:cNvSpPr/>
            <p:nvPr/>
          </p:nvSpPr>
          <p:spPr>
            <a:xfrm>
              <a:off x="-2259450" y="3649450"/>
              <a:ext cx="137075" cy="51200"/>
            </a:xfrm>
            <a:custGeom>
              <a:rect b="b" l="l" r="r" t="t"/>
              <a:pathLst>
                <a:path extrusionOk="0" h="2048" w="5483">
                  <a:moveTo>
                    <a:pt x="1" y="0"/>
                  </a:moveTo>
                  <a:lnTo>
                    <a:pt x="1" y="2048"/>
                  </a:lnTo>
                  <a:lnTo>
                    <a:pt x="5483" y="2048"/>
                  </a:lnTo>
                  <a:lnTo>
                    <a:pt x="548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45"/>
            <p:cNvSpPr/>
            <p:nvPr/>
          </p:nvSpPr>
          <p:spPr>
            <a:xfrm>
              <a:off x="-2310650" y="3525775"/>
              <a:ext cx="252075" cy="363125"/>
            </a:xfrm>
            <a:custGeom>
              <a:rect b="b" l="l" r="r" t="t"/>
              <a:pathLst>
                <a:path extrusionOk="0" h="14525" w="10083">
                  <a:moveTo>
                    <a:pt x="7814" y="4222"/>
                  </a:moveTo>
                  <a:cubicBezTo>
                    <a:pt x="8035" y="4222"/>
                    <a:pt x="8192" y="4380"/>
                    <a:pt x="8192" y="4569"/>
                  </a:cubicBezTo>
                  <a:lnTo>
                    <a:pt x="8192" y="7310"/>
                  </a:lnTo>
                  <a:cubicBezTo>
                    <a:pt x="8192" y="7530"/>
                    <a:pt x="8035" y="7657"/>
                    <a:pt x="7814" y="7657"/>
                  </a:cubicBezTo>
                  <a:lnTo>
                    <a:pt x="1671" y="7657"/>
                  </a:lnTo>
                  <a:cubicBezTo>
                    <a:pt x="1482" y="7657"/>
                    <a:pt x="1324" y="7530"/>
                    <a:pt x="1324" y="7310"/>
                  </a:cubicBezTo>
                  <a:lnTo>
                    <a:pt x="1324" y="4569"/>
                  </a:lnTo>
                  <a:cubicBezTo>
                    <a:pt x="1324" y="4380"/>
                    <a:pt x="1482" y="4222"/>
                    <a:pt x="1671" y="4222"/>
                  </a:cubicBezTo>
                  <a:close/>
                  <a:moveTo>
                    <a:pt x="7904" y="8380"/>
                  </a:moveTo>
                  <a:cubicBezTo>
                    <a:pt x="8287" y="8380"/>
                    <a:pt x="8278" y="9043"/>
                    <a:pt x="7877" y="9043"/>
                  </a:cubicBezTo>
                  <a:lnTo>
                    <a:pt x="5829" y="9043"/>
                  </a:lnTo>
                  <a:cubicBezTo>
                    <a:pt x="5388" y="9043"/>
                    <a:pt x="5357" y="8381"/>
                    <a:pt x="5829" y="8381"/>
                  </a:cubicBezTo>
                  <a:lnTo>
                    <a:pt x="7877" y="8381"/>
                  </a:lnTo>
                  <a:cubicBezTo>
                    <a:pt x="7886" y="8380"/>
                    <a:pt x="7895" y="8380"/>
                    <a:pt x="7904" y="8380"/>
                  </a:cubicBezTo>
                  <a:close/>
                  <a:moveTo>
                    <a:pt x="7904" y="9766"/>
                  </a:moveTo>
                  <a:cubicBezTo>
                    <a:pt x="8287" y="9766"/>
                    <a:pt x="8278" y="10429"/>
                    <a:pt x="7877" y="10429"/>
                  </a:cubicBezTo>
                  <a:lnTo>
                    <a:pt x="5829" y="10429"/>
                  </a:lnTo>
                  <a:cubicBezTo>
                    <a:pt x="5388" y="10429"/>
                    <a:pt x="5357" y="9767"/>
                    <a:pt x="5829" y="9767"/>
                  </a:cubicBezTo>
                  <a:lnTo>
                    <a:pt x="7877" y="9767"/>
                  </a:lnTo>
                  <a:cubicBezTo>
                    <a:pt x="7886" y="9767"/>
                    <a:pt x="7895" y="9766"/>
                    <a:pt x="7904" y="9766"/>
                  </a:cubicBezTo>
                  <a:close/>
                  <a:moveTo>
                    <a:pt x="7877" y="11091"/>
                  </a:moveTo>
                  <a:cubicBezTo>
                    <a:pt x="8287" y="11091"/>
                    <a:pt x="8287" y="11784"/>
                    <a:pt x="7877" y="11784"/>
                  </a:cubicBezTo>
                  <a:lnTo>
                    <a:pt x="5829" y="11784"/>
                  </a:lnTo>
                  <a:cubicBezTo>
                    <a:pt x="5388" y="11784"/>
                    <a:pt x="5357" y="11091"/>
                    <a:pt x="5829" y="11091"/>
                  </a:cubicBezTo>
                  <a:close/>
                  <a:moveTo>
                    <a:pt x="4475" y="8350"/>
                  </a:moveTo>
                  <a:cubicBezTo>
                    <a:pt x="4664" y="8350"/>
                    <a:pt x="4821" y="8507"/>
                    <a:pt x="4821" y="8696"/>
                  </a:cubicBezTo>
                  <a:lnTo>
                    <a:pt x="4821" y="11469"/>
                  </a:lnTo>
                  <a:cubicBezTo>
                    <a:pt x="4821" y="11658"/>
                    <a:pt x="4664" y="11815"/>
                    <a:pt x="4475" y="11815"/>
                  </a:cubicBezTo>
                  <a:lnTo>
                    <a:pt x="1734" y="11815"/>
                  </a:lnTo>
                  <a:cubicBezTo>
                    <a:pt x="1513" y="11815"/>
                    <a:pt x="1356" y="11658"/>
                    <a:pt x="1356" y="11469"/>
                  </a:cubicBezTo>
                  <a:lnTo>
                    <a:pt x="1356" y="8696"/>
                  </a:lnTo>
                  <a:cubicBezTo>
                    <a:pt x="1356" y="8507"/>
                    <a:pt x="1513" y="8350"/>
                    <a:pt x="1734" y="8350"/>
                  </a:cubicBezTo>
                  <a:close/>
                  <a:moveTo>
                    <a:pt x="7877" y="12508"/>
                  </a:moveTo>
                  <a:cubicBezTo>
                    <a:pt x="8287" y="12508"/>
                    <a:pt x="8287" y="13170"/>
                    <a:pt x="7877" y="13170"/>
                  </a:cubicBezTo>
                  <a:lnTo>
                    <a:pt x="1734" y="13170"/>
                  </a:lnTo>
                  <a:cubicBezTo>
                    <a:pt x="1293" y="13170"/>
                    <a:pt x="1261" y="12508"/>
                    <a:pt x="1734" y="12508"/>
                  </a:cubicBezTo>
                  <a:close/>
                  <a:moveTo>
                    <a:pt x="348" y="2868"/>
                  </a:moveTo>
                  <a:cubicBezTo>
                    <a:pt x="158" y="2868"/>
                    <a:pt x="1" y="3025"/>
                    <a:pt x="1" y="3214"/>
                  </a:cubicBezTo>
                  <a:lnTo>
                    <a:pt x="1" y="12823"/>
                  </a:lnTo>
                  <a:cubicBezTo>
                    <a:pt x="1" y="13768"/>
                    <a:pt x="726" y="14525"/>
                    <a:pt x="1702" y="14525"/>
                  </a:cubicBezTo>
                  <a:lnTo>
                    <a:pt x="10083" y="14525"/>
                  </a:lnTo>
                  <a:cubicBezTo>
                    <a:pt x="9767" y="14178"/>
                    <a:pt x="9515" y="13705"/>
                    <a:pt x="9515" y="13138"/>
                  </a:cubicBezTo>
                  <a:cubicBezTo>
                    <a:pt x="9547" y="1"/>
                    <a:pt x="9547" y="6333"/>
                    <a:pt x="9547" y="3214"/>
                  </a:cubicBezTo>
                  <a:cubicBezTo>
                    <a:pt x="9547" y="3025"/>
                    <a:pt x="9389" y="2868"/>
                    <a:pt x="9200" y="2868"/>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8" name="Google Shape;418;p45"/>
          <p:cNvGrpSpPr/>
          <p:nvPr/>
        </p:nvGrpSpPr>
        <p:grpSpPr>
          <a:xfrm>
            <a:off x="7351827" y="2756825"/>
            <a:ext cx="423079" cy="419659"/>
            <a:chOff x="-2310650" y="3958175"/>
            <a:chExt cx="293825" cy="291450"/>
          </a:xfrm>
        </p:grpSpPr>
        <p:sp>
          <p:nvSpPr>
            <p:cNvPr id="419" name="Google Shape;419;p45"/>
            <p:cNvSpPr/>
            <p:nvPr/>
          </p:nvSpPr>
          <p:spPr>
            <a:xfrm>
              <a:off x="-2310650" y="3958175"/>
              <a:ext cx="185925" cy="118950"/>
            </a:xfrm>
            <a:custGeom>
              <a:rect b="b" l="l" r="r" t="t"/>
              <a:pathLst>
                <a:path extrusionOk="0" h="4758" w="7437">
                  <a:moveTo>
                    <a:pt x="1009" y="1"/>
                  </a:moveTo>
                  <a:cubicBezTo>
                    <a:pt x="474" y="1"/>
                    <a:pt x="1" y="474"/>
                    <a:pt x="1" y="1009"/>
                  </a:cubicBezTo>
                  <a:lnTo>
                    <a:pt x="1" y="2395"/>
                  </a:lnTo>
                  <a:cubicBezTo>
                    <a:pt x="1" y="2931"/>
                    <a:pt x="474" y="3372"/>
                    <a:pt x="1009" y="3372"/>
                  </a:cubicBezTo>
                  <a:lnTo>
                    <a:pt x="1356" y="3372"/>
                  </a:lnTo>
                  <a:lnTo>
                    <a:pt x="1356" y="4412"/>
                  </a:lnTo>
                  <a:cubicBezTo>
                    <a:pt x="1356" y="4618"/>
                    <a:pt x="1518" y="4757"/>
                    <a:pt x="1692" y="4757"/>
                  </a:cubicBezTo>
                  <a:cubicBezTo>
                    <a:pt x="1784" y="4757"/>
                    <a:pt x="1878" y="4719"/>
                    <a:pt x="1954" y="4632"/>
                  </a:cubicBezTo>
                  <a:lnTo>
                    <a:pt x="3214" y="3372"/>
                  </a:lnTo>
                  <a:lnTo>
                    <a:pt x="3403" y="3372"/>
                  </a:lnTo>
                  <a:lnTo>
                    <a:pt x="3403" y="2364"/>
                  </a:lnTo>
                  <a:cubicBezTo>
                    <a:pt x="3403" y="1419"/>
                    <a:pt x="4160" y="663"/>
                    <a:pt x="5105" y="663"/>
                  </a:cubicBezTo>
                  <a:lnTo>
                    <a:pt x="7436" y="663"/>
                  </a:lnTo>
                  <a:cubicBezTo>
                    <a:pt x="7279" y="253"/>
                    <a:pt x="6932" y="1"/>
                    <a:pt x="649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45"/>
            <p:cNvSpPr/>
            <p:nvPr/>
          </p:nvSpPr>
          <p:spPr>
            <a:xfrm>
              <a:off x="-2309075" y="3992050"/>
              <a:ext cx="292250" cy="257575"/>
            </a:xfrm>
            <a:custGeom>
              <a:rect b="b" l="l" r="r" t="t"/>
              <a:pathLst>
                <a:path extrusionOk="0" h="10303" w="11690">
                  <a:moveTo>
                    <a:pt x="5042" y="1"/>
                  </a:moveTo>
                  <a:cubicBezTo>
                    <a:pt x="4506" y="1"/>
                    <a:pt x="4034" y="473"/>
                    <a:pt x="4034" y="1040"/>
                  </a:cubicBezTo>
                  <a:lnTo>
                    <a:pt x="4034" y="2395"/>
                  </a:lnTo>
                  <a:cubicBezTo>
                    <a:pt x="4034" y="2962"/>
                    <a:pt x="4506" y="3435"/>
                    <a:pt x="5042" y="3435"/>
                  </a:cubicBezTo>
                  <a:lnTo>
                    <a:pt x="6964" y="3435"/>
                  </a:lnTo>
                  <a:lnTo>
                    <a:pt x="7814" y="4254"/>
                  </a:lnTo>
                  <a:cubicBezTo>
                    <a:pt x="7216" y="4537"/>
                    <a:pt x="6775" y="5136"/>
                    <a:pt x="6775" y="5829"/>
                  </a:cubicBezTo>
                  <a:cubicBezTo>
                    <a:pt x="6775" y="6270"/>
                    <a:pt x="6932" y="6680"/>
                    <a:pt x="7216" y="6932"/>
                  </a:cubicBezTo>
                  <a:cubicBezTo>
                    <a:pt x="6585" y="7089"/>
                    <a:pt x="6081" y="7499"/>
                    <a:pt x="5766" y="8034"/>
                  </a:cubicBezTo>
                  <a:cubicBezTo>
                    <a:pt x="5451" y="7499"/>
                    <a:pt x="4916" y="7089"/>
                    <a:pt x="4286" y="6932"/>
                  </a:cubicBezTo>
                  <a:cubicBezTo>
                    <a:pt x="4569" y="6617"/>
                    <a:pt x="4727" y="6270"/>
                    <a:pt x="4727" y="5829"/>
                  </a:cubicBezTo>
                  <a:cubicBezTo>
                    <a:pt x="4727" y="4884"/>
                    <a:pt x="3971" y="4159"/>
                    <a:pt x="3025" y="4159"/>
                  </a:cubicBezTo>
                  <a:cubicBezTo>
                    <a:pt x="2080" y="4159"/>
                    <a:pt x="1356" y="4884"/>
                    <a:pt x="1356" y="5829"/>
                  </a:cubicBezTo>
                  <a:cubicBezTo>
                    <a:pt x="1356" y="6270"/>
                    <a:pt x="1513" y="6680"/>
                    <a:pt x="1765" y="6932"/>
                  </a:cubicBezTo>
                  <a:cubicBezTo>
                    <a:pt x="757" y="7215"/>
                    <a:pt x="1" y="8129"/>
                    <a:pt x="1" y="9263"/>
                  </a:cubicBezTo>
                  <a:lnTo>
                    <a:pt x="1" y="9925"/>
                  </a:lnTo>
                  <a:cubicBezTo>
                    <a:pt x="1" y="10145"/>
                    <a:pt x="158" y="10303"/>
                    <a:pt x="348" y="10303"/>
                  </a:cubicBezTo>
                  <a:lnTo>
                    <a:pt x="11343" y="10303"/>
                  </a:lnTo>
                  <a:cubicBezTo>
                    <a:pt x="11532" y="10303"/>
                    <a:pt x="11689" y="10145"/>
                    <a:pt x="11689" y="9925"/>
                  </a:cubicBezTo>
                  <a:lnTo>
                    <a:pt x="11689" y="9263"/>
                  </a:lnTo>
                  <a:cubicBezTo>
                    <a:pt x="11689" y="8160"/>
                    <a:pt x="10965" y="7215"/>
                    <a:pt x="9925" y="6932"/>
                  </a:cubicBezTo>
                  <a:cubicBezTo>
                    <a:pt x="10209" y="6617"/>
                    <a:pt x="10366" y="6270"/>
                    <a:pt x="10366" y="5829"/>
                  </a:cubicBezTo>
                  <a:cubicBezTo>
                    <a:pt x="10366" y="5010"/>
                    <a:pt x="9767" y="4317"/>
                    <a:pt x="8980" y="4159"/>
                  </a:cubicBezTo>
                  <a:lnTo>
                    <a:pt x="8980" y="3435"/>
                  </a:lnTo>
                  <a:lnTo>
                    <a:pt x="10555" y="3435"/>
                  </a:lnTo>
                  <a:cubicBezTo>
                    <a:pt x="11122" y="3435"/>
                    <a:pt x="11595" y="2962"/>
                    <a:pt x="11595" y="2395"/>
                  </a:cubicBezTo>
                  <a:lnTo>
                    <a:pt x="11595" y="1040"/>
                  </a:lnTo>
                  <a:cubicBezTo>
                    <a:pt x="11595" y="473"/>
                    <a:pt x="11122" y="1"/>
                    <a:pt x="1055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1" name="Google Shape;421;p45"/>
          <p:cNvGrpSpPr/>
          <p:nvPr/>
        </p:nvGrpSpPr>
        <p:grpSpPr>
          <a:xfrm>
            <a:off x="4718688" y="3308459"/>
            <a:ext cx="424159" cy="419659"/>
            <a:chOff x="-1182750" y="3962900"/>
            <a:chExt cx="294575" cy="291450"/>
          </a:xfrm>
        </p:grpSpPr>
        <p:sp>
          <p:nvSpPr>
            <p:cNvPr id="422" name="Google Shape;422;p45"/>
            <p:cNvSpPr/>
            <p:nvPr/>
          </p:nvSpPr>
          <p:spPr>
            <a:xfrm>
              <a:off x="-1078000" y="4030650"/>
              <a:ext cx="17350" cy="17350"/>
            </a:xfrm>
            <a:custGeom>
              <a:rect b="b" l="l" r="r" t="t"/>
              <a:pathLst>
                <a:path extrusionOk="0" h="694" w="694">
                  <a:moveTo>
                    <a:pt x="347" y="0"/>
                  </a:moveTo>
                  <a:cubicBezTo>
                    <a:pt x="158" y="0"/>
                    <a:pt x="0" y="158"/>
                    <a:pt x="0" y="347"/>
                  </a:cubicBezTo>
                  <a:cubicBezTo>
                    <a:pt x="0" y="536"/>
                    <a:pt x="158" y="694"/>
                    <a:pt x="347" y="694"/>
                  </a:cubicBezTo>
                  <a:cubicBezTo>
                    <a:pt x="536" y="694"/>
                    <a:pt x="693" y="536"/>
                    <a:pt x="693" y="347"/>
                  </a:cubicBezTo>
                  <a:cubicBezTo>
                    <a:pt x="693"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45"/>
            <p:cNvSpPr/>
            <p:nvPr/>
          </p:nvSpPr>
          <p:spPr>
            <a:xfrm>
              <a:off x="-1129200" y="409995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45"/>
            <p:cNvSpPr/>
            <p:nvPr/>
          </p:nvSpPr>
          <p:spPr>
            <a:xfrm>
              <a:off x="-1009475" y="4081850"/>
              <a:ext cx="18125" cy="17350"/>
            </a:xfrm>
            <a:custGeom>
              <a:rect b="b" l="l" r="r" t="t"/>
              <a:pathLst>
                <a:path extrusionOk="0" h="694" w="725">
                  <a:moveTo>
                    <a:pt x="347" y="0"/>
                  </a:moveTo>
                  <a:cubicBezTo>
                    <a:pt x="158" y="0"/>
                    <a:pt x="0" y="158"/>
                    <a:pt x="0" y="347"/>
                  </a:cubicBezTo>
                  <a:cubicBezTo>
                    <a:pt x="0" y="536"/>
                    <a:pt x="158" y="693"/>
                    <a:pt x="347" y="693"/>
                  </a:cubicBezTo>
                  <a:cubicBezTo>
                    <a:pt x="567" y="693"/>
                    <a:pt x="725" y="536"/>
                    <a:pt x="725" y="347"/>
                  </a:cubicBezTo>
                  <a:cubicBezTo>
                    <a:pt x="725" y="158"/>
                    <a:pt x="567"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45"/>
            <p:cNvSpPr/>
            <p:nvPr/>
          </p:nvSpPr>
          <p:spPr>
            <a:xfrm>
              <a:off x="-1182750" y="4168475"/>
              <a:ext cx="292225" cy="34675"/>
            </a:xfrm>
            <a:custGeom>
              <a:rect b="b" l="l" r="r" t="t"/>
              <a:pathLst>
                <a:path extrusionOk="0" h="1387" w="11689">
                  <a:moveTo>
                    <a:pt x="0" y="1"/>
                  </a:moveTo>
                  <a:lnTo>
                    <a:pt x="0" y="347"/>
                  </a:lnTo>
                  <a:lnTo>
                    <a:pt x="63" y="347"/>
                  </a:lnTo>
                  <a:cubicBezTo>
                    <a:pt x="63" y="914"/>
                    <a:pt x="504" y="1387"/>
                    <a:pt x="1071" y="1387"/>
                  </a:cubicBezTo>
                  <a:lnTo>
                    <a:pt x="10680" y="1387"/>
                  </a:lnTo>
                  <a:cubicBezTo>
                    <a:pt x="11247" y="1387"/>
                    <a:pt x="11688" y="914"/>
                    <a:pt x="11688" y="347"/>
                  </a:cubicBezTo>
                  <a:lnTo>
                    <a:pt x="1168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45"/>
            <p:cNvSpPr/>
            <p:nvPr/>
          </p:nvSpPr>
          <p:spPr>
            <a:xfrm>
              <a:off x="-1117400" y="4220475"/>
              <a:ext cx="161500" cy="33875"/>
            </a:xfrm>
            <a:custGeom>
              <a:rect b="b" l="l" r="r" t="t"/>
              <a:pathLst>
                <a:path extrusionOk="0" h="1355" w="6460">
                  <a:moveTo>
                    <a:pt x="1513" y="0"/>
                  </a:moveTo>
                  <a:lnTo>
                    <a:pt x="1356" y="693"/>
                  </a:lnTo>
                  <a:lnTo>
                    <a:pt x="474" y="693"/>
                  </a:lnTo>
                  <a:cubicBezTo>
                    <a:pt x="32" y="693"/>
                    <a:pt x="1" y="1355"/>
                    <a:pt x="474" y="1355"/>
                  </a:cubicBezTo>
                  <a:lnTo>
                    <a:pt x="5924" y="1355"/>
                  </a:lnTo>
                  <a:cubicBezTo>
                    <a:pt x="6459" y="1355"/>
                    <a:pt x="6459" y="693"/>
                    <a:pt x="5987" y="693"/>
                  </a:cubicBezTo>
                  <a:lnTo>
                    <a:pt x="5073" y="693"/>
                  </a:lnTo>
                  <a:lnTo>
                    <a:pt x="491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45"/>
            <p:cNvSpPr/>
            <p:nvPr/>
          </p:nvSpPr>
          <p:spPr>
            <a:xfrm>
              <a:off x="-958300" y="4014100"/>
              <a:ext cx="18150" cy="17350"/>
            </a:xfrm>
            <a:custGeom>
              <a:rect b="b" l="l" r="r" t="t"/>
              <a:pathLst>
                <a:path extrusionOk="0" h="694" w="726">
                  <a:moveTo>
                    <a:pt x="348" y="1"/>
                  </a:moveTo>
                  <a:cubicBezTo>
                    <a:pt x="158" y="1"/>
                    <a:pt x="1" y="158"/>
                    <a:pt x="1" y="347"/>
                  </a:cubicBezTo>
                  <a:cubicBezTo>
                    <a:pt x="1" y="536"/>
                    <a:pt x="158" y="694"/>
                    <a:pt x="348" y="694"/>
                  </a:cubicBezTo>
                  <a:cubicBezTo>
                    <a:pt x="568" y="694"/>
                    <a:pt x="726" y="536"/>
                    <a:pt x="726" y="347"/>
                  </a:cubicBezTo>
                  <a:cubicBezTo>
                    <a:pt x="726" y="158"/>
                    <a:pt x="568" y="1"/>
                    <a:pt x="3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45"/>
            <p:cNvSpPr/>
            <p:nvPr/>
          </p:nvSpPr>
          <p:spPr>
            <a:xfrm>
              <a:off x="-1180400" y="3962900"/>
              <a:ext cx="292225" cy="188275"/>
            </a:xfrm>
            <a:custGeom>
              <a:rect b="b" l="l" r="r" t="t"/>
              <a:pathLst>
                <a:path extrusionOk="0" h="7531" w="11689">
                  <a:moveTo>
                    <a:pt x="9232" y="1324"/>
                  </a:moveTo>
                  <a:cubicBezTo>
                    <a:pt x="9799" y="1324"/>
                    <a:pt x="10271" y="1797"/>
                    <a:pt x="10271" y="2364"/>
                  </a:cubicBezTo>
                  <a:cubicBezTo>
                    <a:pt x="10271" y="2922"/>
                    <a:pt x="9822" y="3391"/>
                    <a:pt x="9247" y="3391"/>
                  </a:cubicBezTo>
                  <a:cubicBezTo>
                    <a:pt x="9140" y="3391"/>
                    <a:pt x="9029" y="3375"/>
                    <a:pt x="8916" y="3341"/>
                  </a:cubicBezTo>
                  <a:lnTo>
                    <a:pt x="8034" y="4538"/>
                  </a:lnTo>
                  <a:cubicBezTo>
                    <a:pt x="8507" y="5199"/>
                    <a:pt x="7971" y="6144"/>
                    <a:pt x="7152" y="6144"/>
                  </a:cubicBezTo>
                  <a:cubicBezTo>
                    <a:pt x="6491" y="6144"/>
                    <a:pt x="5987" y="5514"/>
                    <a:pt x="6176" y="4790"/>
                  </a:cubicBezTo>
                  <a:lnTo>
                    <a:pt x="4978" y="3908"/>
                  </a:lnTo>
                  <a:cubicBezTo>
                    <a:pt x="4839" y="4007"/>
                    <a:pt x="4661" y="4069"/>
                    <a:pt x="4470" y="4069"/>
                  </a:cubicBezTo>
                  <a:cubicBezTo>
                    <a:pt x="4359" y="4069"/>
                    <a:pt x="4243" y="4048"/>
                    <a:pt x="4128" y="4002"/>
                  </a:cubicBezTo>
                  <a:lnTo>
                    <a:pt x="3214" y="5199"/>
                  </a:lnTo>
                  <a:cubicBezTo>
                    <a:pt x="3340" y="5357"/>
                    <a:pt x="3372" y="5546"/>
                    <a:pt x="3372" y="5735"/>
                  </a:cubicBezTo>
                  <a:cubicBezTo>
                    <a:pt x="3372" y="6302"/>
                    <a:pt x="2899" y="6775"/>
                    <a:pt x="2363" y="6775"/>
                  </a:cubicBezTo>
                  <a:cubicBezTo>
                    <a:pt x="1796" y="6775"/>
                    <a:pt x="1324" y="6302"/>
                    <a:pt x="1324" y="5735"/>
                  </a:cubicBezTo>
                  <a:cubicBezTo>
                    <a:pt x="1324" y="5199"/>
                    <a:pt x="1796" y="4727"/>
                    <a:pt x="2363" y="4727"/>
                  </a:cubicBezTo>
                  <a:cubicBezTo>
                    <a:pt x="2489" y="4727"/>
                    <a:pt x="2552" y="4758"/>
                    <a:pt x="2678" y="4758"/>
                  </a:cubicBezTo>
                  <a:lnTo>
                    <a:pt x="3592" y="3593"/>
                  </a:lnTo>
                  <a:cubicBezTo>
                    <a:pt x="3120" y="2899"/>
                    <a:pt x="3624" y="1954"/>
                    <a:pt x="4443" y="1954"/>
                  </a:cubicBezTo>
                  <a:cubicBezTo>
                    <a:pt x="5104" y="1954"/>
                    <a:pt x="5640" y="2584"/>
                    <a:pt x="5419" y="3309"/>
                  </a:cubicBezTo>
                  <a:lnTo>
                    <a:pt x="6617" y="4223"/>
                  </a:lnTo>
                  <a:cubicBezTo>
                    <a:pt x="6766" y="4116"/>
                    <a:pt x="6959" y="4038"/>
                    <a:pt x="7165" y="4038"/>
                  </a:cubicBezTo>
                  <a:cubicBezTo>
                    <a:pt x="7264" y="4038"/>
                    <a:pt x="7365" y="4056"/>
                    <a:pt x="7467" y="4097"/>
                  </a:cubicBezTo>
                  <a:lnTo>
                    <a:pt x="8381" y="2899"/>
                  </a:lnTo>
                  <a:cubicBezTo>
                    <a:pt x="8255" y="2742"/>
                    <a:pt x="8223" y="2553"/>
                    <a:pt x="8223" y="2364"/>
                  </a:cubicBezTo>
                  <a:cubicBezTo>
                    <a:pt x="8223" y="1797"/>
                    <a:pt x="8696" y="1324"/>
                    <a:pt x="9232" y="1324"/>
                  </a:cubicBezTo>
                  <a:close/>
                  <a:moveTo>
                    <a:pt x="1009" y="1"/>
                  </a:moveTo>
                  <a:cubicBezTo>
                    <a:pt x="473" y="1"/>
                    <a:pt x="1" y="474"/>
                    <a:pt x="1" y="1009"/>
                  </a:cubicBezTo>
                  <a:lnTo>
                    <a:pt x="1" y="7531"/>
                  </a:lnTo>
                  <a:lnTo>
                    <a:pt x="11689" y="7531"/>
                  </a:lnTo>
                  <a:lnTo>
                    <a:pt x="11689" y="1009"/>
                  </a:lnTo>
                  <a:cubicBezTo>
                    <a:pt x="11657" y="411"/>
                    <a:pt x="11185" y="1"/>
                    <a:pt x="106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9" name="Google Shape;429;p45"/>
          <p:cNvGrpSpPr/>
          <p:nvPr/>
        </p:nvGrpSpPr>
        <p:grpSpPr>
          <a:xfrm>
            <a:off x="2471824" y="1689223"/>
            <a:ext cx="424195" cy="419659"/>
            <a:chOff x="-5611575" y="3272950"/>
            <a:chExt cx="294600" cy="291450"/>
          </a:xfrm>
        </p:grpSpPr>
        <p:sp>
          <p:nvSpPr>
            <p:cNvPr id="430" name="Google Shape;430;p45"/>
            <p:cNvSpPr/>
            <p:nvPr/>
          </p:nvSpPr>
          <p:spPr>
            <a:xfrm>
              <a:off x="-5594250" y="3273750"/>
              <a:ext cx="85875" cy="84300"/>
            </a:xfrm>
            <a:custGeom>
              <a:rect b="b" l="l" r="r" t="t"/>
              <a:pathLst>
                <a:path extrusionOk="0" h="3372" w="3435">
                  <a:moveTo>
                    <a:pt x="1734" y="0"/>
                  </a:moveTo>
                  <a:cubicBezTo>
                    <a:pt x="788" y="0"/>
                    <a:pt x="32" y="756"/>
                    <a:pt x="32" y="1702"/>
                  </a:cubicBezTo>
                  <a:cubicBezTo>
                    <a:pt x="1" y="2678"/>
                    <a:pt x="820" y="3371"/>
                    <a:pt x="1702" y="3371"/>
                  </a:cubicBezTo>
                  <a:cubicBezTo>
                    <a:pt x="2269" y="3371"/>
                    <a:pt x="2899" y="3025"/>
                    <a:pt x="3214" y="2426"/>
                  </a:cubicBezTo>
                  <a:cubicBezTo>
                    <a:pt x="3340" y="2206"/>
                    <a:pt x="3435" y="1922"/>
                    <a:pt x="3435" y="1702"/>
                  </a:cubicBezTo>
                  <a:cubicBezTo>
                    <a:pt x="3435" y="756"/>
                    <a:pt x="2679" y="0"/>
                    <a:pt x="173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45"/>
            <p:cNvSpPr/>
            <p:nvPr/>
          </p:nvSpPr>
          <p:spPr>
            <a:xfrm>
              <a:off x="-5457200" y="3324950"/>
              <a:ext cx="67775" cy="67750"/>
            </a:xfrm>
            <a:custGeom>
              <a:rect b="b" l="l" r="r" t="t"/>
              <a:pathLst>
                <a:path extrusionOk="0" h="2710" w="2711">
                  <a:moveTo>
                    <a:pt x="1009" y="0"/>
                  </a:moveTo>
                  <a:cubicBezTo>
                    <a:pt x="410" y="158"/>
                    <a:pt x="1" y="662"/>
                    <a:pt x="1" y="1323"/>
                  </a:cubicBezTo>
                  <a:cubicBezTo>
                    <a:pt x="1" y="2079"/>
                    <a:pt x="631" y="2710"/>
                    <a:pt x="1355" y="2710"/>
                  </a:cubicBezTo>
                  <a:cubicBezTo>
                    <a:pt x="1985" y="2710"/>
                    <a:pt x="2553" y="2268"/>
                    <a:pt x="2710" y="1701"/>
                  </a:cubicBezTo>
                  <a:lnTo>
                    <a:pt x="1355" y="1701"/>
                  </a:lnTo>
                  <a:cubicBezTo>
                    <a:pt x="1166" y="1701"/>
                    <a:pt x="1009" y="1544"/>
                    <a:pt x="1009" y="1323"/>
                  </a:cubicBezTo>
                  <a:lnTo>
                    <a:pt x="100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45"/>
            <p:cNvSpPr/>
            <p:nvPr/>
          </p:nvSpPr>
          <p:spPr>
            <a:xfrm>
              <a:off x="-5415450" y="3325725"/>
              <a:ext cx="25225" cy="24450"/>
            </a:xfrm>
            <a:custGeom>
              <a:rect b="b" l="l" r="r" t="t"/>
              <a:pathLst>
                <a:path extrusionOk="0" h="978" w="1009">
                  <a:moveTo>
                    <a:pt x="0" y="1"/>
                  </a:moveTo>
                  <a:lnTo>
                    <a:pt x="0" y="977"/>
                  </a:lnTo>
                  <a:lnTo>
                    <a:pt x="1009" y="977"/>
                  </a:lnTo>
                  <a:cubicBezTo>
                    <a:pt x="883" y="473"/>
                    <a:pt x="473" y="127"/>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45"/>
            <p:cNvSpPr/>
            <p:nvPr/>
          </p:nvSpPr>
          <p:spPr>
            <a:xfrm>
              <a:off x="-5611575" y="3359600"/>
              <a:ext cx="118950" cy="204800"/>
            </a:xfrm>
            <a:custGeom>
              <a:rect b="b" l="l" r="r" t="t"/>
              <a:pathLst>
                <a:path extrusionOk="0" h="8192" w="4758">
                  <a:moveTo>
                    <a:pt x="694" y="0"/>
                  </a:moveTo>
                  <a:cubicBezTo>
                    <a:pt x="253" y="410"/>
                    <a:pt x="1" y="1008"/>
                    <a:pt x="1" y="1670"/>
                  </a:cubicBezTo>
                  <a:lnTo>
                    <a:pt x="1" y="3718"/>
                  </a:lnTo>
                  <a:cubicBezTo>
                    <a:pt x="1" y="4159"/>
                    <a:pt x="253" y="4569"/>
                    <a:pt x="662" y="4726"/>
                  </a:cubicBezTo>
                  <a:lnTo>
                    <a:pt x="662" y="7152"/>
                  </a:lnTo>
                  <a:cubicBezTo>
                    <a:pt x="662" y="7687"/>
                    <a:pt x="1135" y="8192"/>
                    <a:pt x="1670" y="8192"/>
                  </a:cubicBezTo>
                  <a:lnTo>
                    <a:pt x="3057" y="8192"/>
                  </a:lnTo>
                  <a:cubicBezTo>
                    <a:pt x="3624" y="8192"/>
                    <a:pt x="4096" y="7719"/>
                    <a:pt x="4096" y="7152"/>
                  </a:cubicBezTo>
                  <a:lnTo>
                    <a:pt x="4096" y="4726"/>
                  </a:lnTo>
                  <a:cubicBezTo>
                    <a:pt x="4474" y="4569"/>
                    <a:pt x="4758" y="4190"/>
                    <a:pt x="4758" y="3718"/>
                  </a:cubicBezTo>
                  <a:lnTo>
                    <a:pt x="4758" y="1670"/>
                  </a:lnTo>
                  <a:cubicBezTo>
                    <a:pt x="4758" y="1008"/>
                    <a:pt x="4474" y="410"/>
                    <a:pt x="4033" y="0"/>
                  </a:cubicBezTo>
                  <a:cubicBezTo>
                    <a:pt x="3718" y="347"/>
                    <a:pt x="3246" y="567"/>
                    <a:pt x="2742" y="662"/>
                  </a:cubicBezTo>
                  <a:lnTo>
                    <a:pt x="2742" y="2395"/>
                  </a:lnTo>
                  <a:cubicBezTo>
                    <a:pt x="2742" y="2584"/>
                    <a:pt x="2584" y="2741"/>
                    <a:pt x="2395" y="2741"/>
                  </a:cubicBezTo>
                  <a:cubicBezTo>
                    <a:pt x="2175" y="2741"/>
                    <a:pt x="2017" y="2584"/>
                    <a:pt x="2017" y="2395"/>
                  </a:cubicBezTo>
                  <a:lnTo>
                    <a:pt x="2017" y="662"/>
                  </a:lnTo>
                  <a:cubicBezTo>
                    <a:pt x="1513" y="567"/>
                    <a:pt x="1040" y="347"/>
                    <a:pt x="6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45"/>
            <p:cNvSpPr/>
            <p:nvPr/>
          </p:nvSpPr>
          <p:spPr>
            <a:xfrm>
              <a:off x="-5510750" y="3272950"/>
              <a:ext cx="193775" cy="187475"/>
            </a:xfrm>
            <a:custGeom>
              <a:rect b="b" l="l" r="r" t="t"/>
              <a:pathLst>
                <a:path extrusionOk="0" h="7499" w="7751">
                  <a:moveTo>
                    <a:pt x="3497" y="1355"/>
                  </a:moveTo>
                  <a:cubicBezTo>
                    <a:pt x="4663" y="1355"/>
                    <a:pt x="5577" y="2269"/>
                    <a:pt x="5577" y="3403"/>
                  </a:cubicBezTo>
                  <a:cubicBezTo>
                    <a:pt x="5577" y="4569"/>
                    <a:pt x="4600" y="5451"/>
                    <a:pt x="3497" y="5451"/>
                  </a:cubicBezTo>
                  <a:cubicBezTo>
                    <a:pt x="2363" y="5451"/>
                    <a:pt x="1450" y="4569"/>
                    <a:pt x="1450" y="3403"/>
                  </a:cubicBezTo>
                  <a:cubicBezTo>
                    <a:pt x="1450" y="2269"/>
                    <a:pt x="2363" y="1355"/>
                    <a:pt x="3497" y="1355"/>
                  </a:cubicBezTo>
                  <a:close/>
                  <a:moveTo>
                    <a:pt x="0" y="1"/>
                  </a:moveTo>
                  <a:cubicBezTo>
                    <a:pt x="441" y="410"/>
                    <a:pt x="725" y="1009"/>
                    <a:pt x="725" y="1671"/>
                  </a:cubicBezTo>
                  <a:cubicBezTo>
                    <a:pt x="725" y="2112"/>
                    <a:pt x="599" y="2521"/>
                    <a:pt x="410" y="2868"/>
                  </a:cubicBezTo>
                  <a:cubicBezTo>
                    <a:pt x="1040" y="3403"/>
                    <a:pt x="1387" y="4191"/>
                    <a:pt x="1387" y="5105"/>
                  </a:cubicBezTo>
                  <a:lnTo>
                    <a:pt x="1387" y="7152"/>
                  </a:lnTo>
                  <a:cubicBezTo>
                    <a:pt x="1387" y="7278"/>
                    <a:pt x="1387" y="7404"/>
                    <a:pt x="1355" y="7499"/>
                  </a:cubicBezTo>
                  <a:lnTo>
                    <a:pt x="5829" y="7499"/>
                  </a:lnTo>
                  <a:cubicBezTo>
                    <a:pt x="6396" y="7499"/>
                    <a:pt x="6900" y="7026"/>
                    <a:pt x="6900" y="6491"/>
                  </a:cubicBezTo>
                  <a:lnTo>
                    <a:pt x="6900" y="694"/>
                  </a:lnTo>
                  <a:lnTo>
                    <a:pt x="7246" y="694"/>
                  </a:lnTo>
                  <a:cubicBezTo>
                    <a:pt x="7751" y="694"/>
                    <a:pt x="7751" y="1"/>
                    <a:pt x="72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5" name="Google Shape;435;p45"/>
          <p:cNvGrpSpPr/>
          <p:nvPr/>
        </p:nvGrpSpPr>
        <p:grpSpPr>
          <a:xfrm>
            <a:off x="2471824" y="2205770"/>
            <a:ext cx="424195" cy="418507"/>
            <a:chOff x="-5613150" y="3632900"/>
            <a:chExt cx="294600" cy="290650"/>
          </a:xfrm>
        </p:grpSpPr>
        <p:sp>
          <p:nvSpPr>
            <p:cNvPr id="436" name="Google Shape;436;p45"/>
            <p:cNvSpPr/>
            <p:nvPr/>
          </p:nvSpPr>
          <p:spPr>
            <a:xfrm>
              <a:off x="-5440825" y="3708275"/>
              <a:ext cx="49550" cy="41450"/>
            </a:xfrm>
            <a:custGeom>
              <a:rect b="b" l="l" r="r" t="t"/>
              <a:pathLst>
                <a:path extrusionOk="0" h="1658" w="1982">
                  <a:moveTo>
                    <a:pt x="522" y="1"/>
                  </a:moveTo>
                  <a:cubicBezTo>
                    <a:pt x="249" y="1"/>
                    <a:pt x="1" y="335"/>
                    <a:pt x="291" y="577"/>
                  </a:cubicBezTo>
                  <a:lnTo>
                    <a:pt x="1267" y="1554"/>
                  </a:lnTo>
                  <a:cubicBezTo>
                    <a:pt x="1341" y="1627"/>
                    <a:pt x="1422" y="1658"/>
                    <a:pt x="1501" y="1658"/>
                  </a:cubicBezTo>
                  <a:cubicBezTo>
                    <a:pt x="1760" y="1658"/>
                    <a:pt x="1982" y="1323"/>
                    <a:pt x="1740" y="1081"/>
                  </a:cubicBezTo>
                  <a:lnTo>
                    <a:pt x="763" y="104"/>
                  </a:lnTo>
                  <a:cubicBezTo>
                    <a:pt x="690" y="31"/>
                    <a:pt x="605" y="1"/>
                    <a:pt x="5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45"/>
            <p:cNvSpPr/>
            <p:nvPr/>
          </p:nvSpPr>
          <p:spPr>
            <a:xfrm>
              <a:off x="-5613150" y="3632900"/>
              <a:ext cx="294600" cy="290650"/>
            </a:xfrm>
            <a:custGeom>
              <a:rect b="b" l="l" r="r" t="t"/>
              <a:pathLst>
                <a:path extrusionOk="0" h="11626" w="11784">
                  <a:moveTo>
                    <a:pt x="7444" y="2281"/>
                  </a:moveTo>
                  <a:cubicBezTo>
                    <a:pt x="7676" y="2281"/>
                    <a:pt x="7915" y="2370"/>
                    <a:pt x="8129" y="2584"/>
                  </a:cubicBezTo>
                  <a:lnTo>
                    <a:pt x="9106" y="3592"/>
                  </a:lnTo>
                  <a:cubicBezTo>
                    <a:pt x="9736" y="4254"/>
                    <a:pt x="9263" y="5356"/>
                    <a:pt x="8349" y="5356"/>
                  </a:cubicBezTo>
                  <a:cubicBezTo>
                    <a:pt x="8066" y="5356"/>
                    <a:pt x="7814" y="5230"/>
                    <a:pt x="7656" y="5041"/>
                  </a:cubicBezTo>
                  <a:lnTo>
                    <a:pt x="6648" y="4065"/>
                  </a:lnTo>
                  <a:cubicBezTo>
                    <a:pt x="5941" y="3333"/>
                    <a:pt x="6649" y="2281"/>
                    <a:pt x="7444" y="2281"/>
                  </a:cubicBezTo>
                  <a:close/>
                  <a:moveTo>
                    <a:pt x="5495" y="3992"/>
                  </a:moveTo>
                  <a:cubicBezTo>
                    <a:pt x="5754" y="3992"/>
                    <a:pt x="5976" y="4327"/>
                    <a:pt x="5735" y="4569"/>
                  </a:cubicBezTo>
                  <a:lnTo>
                    <a:pt x="5262" y="5041"/>
                  </a:lnTo>
                  <a:cubicBezTo>
                    <a:pt x="4978" y="5325"/>
                    <a:pt x="5262" y="5514"/>
                    <a:pt x="5483" y="5734"/>
                  </a:cubicBezTo>
                  <a:lnTo>
                    <a:pt x="6207" y="5041"/>
                  </a:lnTo>
                  <a:cubicBezTo>
                    <a:pt x="6280" y="4968"/>
                    <a:pt x="6362" y="4937"/>
                    <a:pt x="6440" y="4937"/>
                  </a:cubicBezTo>
                  <a:cubicBezTo>
                    <a:pt x="6699" y="4937"/>
                    <a:pt x="6922" y="5272"/>
                    <a:pt x="6680" y="5514"/>
                  </a:cubicBezTo>
                  <a:lnTo>
                    <a:pt x="5955" y="6207"/>
                  </a:lnTo>
                  <a:cubicBezTo>
                    <a:pt x="6132" y="6384"/>
                    <a:pt x="6294" y="6577"/>
                    <a:pt x="6462" y="6577"/>
                  </a:cubicBezTo>
                  <a:cubicBezTo>
                    <a:pt x="6533" y="6577"/>
                    <a:pt x="6605" y="6543"/>
                    <a:pt x="6680" y="6459"/>
                  </a:cubicBezTo>
                  <a:lnTo>
                    <a:pt x="7152" y="5986"/>
                  </a:lnTo>
                  <a:cubicBezTo>
                    <a:pt x="7213" y="5926"/>
                    <a:pt x="7285" y="5900"/>
                    <a:pt x="7358" y="5900"/>
                  </a:cubicBezTo>
                  <a:cubicBezTo>
                    <a:pt x="7626" y="5900"/>
                    <a:pt x="7904" y="6250"/>
                    <a:pt x="7656" y="6522"/>
                  </a:cubicBezTo>
                  <a:lnTo>
                    <a:pt x="7184" y="6995"/>
                  </a:lnTo>
                  <a:cubicBezTo>
                    <a:pt x="6963" y="7215"/>
                    <a:pt x="6743" y="7310"/>
                    <a:pt x="6459" y="7310"/>
                  </a:cubicBezTo>
                  <a:cubicBezTo>
                    <a:pt x="6176" y="7310"/>
                    <a:pt x="5924" y="7215"/>
                    <a:pt x="5766" y="6995"/>
                  </a:cubicBezTo>
                  <a:lnTo>
                    <a:pt x="4789" y="6018"/>
                  </a:lnTo>
                  <a:cubicBezTo>
                    <a:pt x="4380" y="5640"/>
                    <a:pt x="4380" y="4947"/>
                    <a:pt x="4789" y="4569"/>
                  </a:cubicBezTo>
                  <a:lnTo>
                    <a:pt x="5262" y="4096"/>
                  </a:lnTo>
                  <a:cubicBezTo>
                    <a:pt x="5335" y="4023"/>
                    <a:pt x="5417" y="3992"/>
                    <a:pt x="5495" y="3992"/>
                  </a:cubicBezTo>
                  <a:close/>
                  <a:moveTo>
                    <a:pt x="3510" y="5977"/>
                  </a:moveTo>
                  <a:cubicBezTo>
                    <a:pt x="3769" y="5977"/>
                    <a:pt x="3992" y="6312"/>
                    <a:pt x="3750" y="6553"/>
                  </a:cubicBezTo>
                  <a:lnTo>
                    <a:pt x="3277" y="7026"/>
                  </a:lnTo>
                  <a:cubicBezTo>
                    <a:pt x="3035" y="7268"/>
                    <a:pt x="3258" y="7603"/>
                    <a:pt x="3516" y="7603"/>
                  </a:cubicBezTo>
                  <a:cubicBezTo>
                    <a:pt x="3595" y="7603"/>
                    <a:pt x="3677" y="7572"/>
                    <a:pt x="3750" y="7499"/>
                  </a:cubicBezTo>
                  <a:cubicBezTo>
                    <a:pt x="3976" y="7273"/>
                    <a:pt x="4227" y="7178"/>
                    <a:pt x="4467" y="7178"/>
                  </a:cubicBezTo>
                  <a:cubicBezTo>
                    <a:pt x="5267" y="7178"/>
                    <a:pt x="5950" y="8221"/>
                    <a:pt x="5199" y="8948"/>
                  </a:cubicBezTo>
                  <a:lnTo>
                    <a:pt x="4726" y="9420"/>
                  </a:lnTo>
                  <a:cubicBezTo>
                    <a:pt x="4653" y="9494"/>
                    <a:pt x="4571" y="9524"/>
                    <a:pt x="4493" y="9524"/>
                  </a:cubicBezTo>
                  <a:cubicBezTo>
                    <a:pt x="4234" y="9524"/>
                    <a:pt x="4012" y="9190"/>
                    <a:pt x="4254" y="8948"/>
                  </a:cubicBezTo>
                  <a:lnTo>
                    <a:pt x="4726" y="8475"/>
                  </a:lnTo>
                  <a:cubicBezTo>
                    <a:pt x="4968" y="8233"/>
                    <a:pt x="4746" y="7899"/>
                    <a:pt x="4487" y="7899"/>
                  </a:cubicBezTo>
                  <a:cubicBezTo>
                    <a:pt x="4409" y="7899"/>
                    <a:pt x="4327" y="7929"/>
                    <a:pt x="4254" y="8003"/>
                  </a:cubicBezTo>
                  <a:cubicBezTo>
                    <a:pt x="4035" y="8222"/>
                    <a:pt x="3787" y="8314"/>
                    <a:pt x="3547" y="8314"/>
                  </a:cubicBezTo>
                  <a:cubicBezTo>
                    <a:pt x="2754" y="8314"/>
                    <a:pt x="2054" y="7304"/>
                    <a:pt x="2805" y="6553"/>
                  </a:cubicBezTo>
                  <a:lnTo>
                    <a:pt x="3277" y="6081"/>
                  </a:lnTo>
                  <a:cubicBezTo>
                    <a:pt x="3350" y="6008"/>
                    <a:pt x="3432" y="5977"/>
                    <a:pt x="3510" y="5977"/>
                  </a:cubicBezTo>
                  <a:close/>
                  <a:moveTo>
                    <a:pt x="11390" y="0"/>
                  </a:moveTo>
                  <a:cubicBezTo>
                    <a:pt x="11303" y="0"/>
                    <a:pt x="11216" y="32"/>
                    <a:pt x="11153" y="95"/>
                  </a:cubicBezTo>
                  <a:lnTo>
                    <a:pt x="10208" y="1009"/>
                  </a:lnTo>
                  <a:cubicBezTo>
                    <a:pt x="9893" y="820"/>
                    <a:pt x="9547" y="757"/>
                    <a:pt x="9169" y="757"/>
                  </a:cubicBezTo>
                  <a:lnTo>
                    <a:pt x="6396" y="914"/>
                  </a:lnTo>
                  <a:cubicBezTo>
                    <a:pt x="5798" y="946"/>
                    <a:pt x="5230" y="1166"/>
                    <a:pt x="4821" y="1607"/>
                  </a:cubicBezTo>
                  <a:lnTo>
                    <a:pt x="410" y="6018"/>
                  </a:lnTo>
                  <a:cubicBezTo>
                    <a:pt x="1" y="6427"/>
                    <a:pt x="1" y="7089"/>
                    <a:pt x="410" y="7467"/>
                  </a:cubicBezTo>
                  <a:lnTo>
                    <a:pt x="4254" y="11342"/>
                  </a:lnTo>
                  <a:cubicBezTo>
                    <a:pt x="4459" y="11531"/>
                    <a:pt x="4726" y="11626"/>
                    <a:pt x="4990" y="11626"/>
                  </a:cubicBezTo>
                  <a:cubicBezTo>
                    <a:pt x="5254" y="11626"/>
                    <a:pt x="5514" y="11531"/>
                    <a:pt x="5703" y="11342"/>
                  </a:cubicBezTo>
                  <a:cubicBezTo>
                    <a:pt x="9704" y="7373"/>
                    <a:pt x="8854" y="8192"/>
                    <a:pt x="9956" y="7058"/>
                  </a:cubicBezTo>
                  <a:cubicBezTo>
                    <a:pt x="10492" y="6616"/>
                    <a:pt x="10807" y="5986"/>
                    <a:pt x="10838" y="5325"/>
                  </a:cubicBezTo>
                  <a:lnTo>
                    <a:pt x="10996" y="2521"/>
                  </a:lnTo>
                  <a:cubicBezTo>
                    <a:pt x="10996" y="2174"/>
                    <a:pt x="10901" y="1765"/>
                    <a:pt x="10712" y="1481"/>
                  </a:cubicBezTo>
                  <a:lnTo>
                    <a:pt x="11689" y="568"/>
                  </a:lnTo>
                  <a:cubicBezTo>
                    <a:pt x="11784" y="442"/>
                    <a:pt x="11784" y="190"/>
                    <a:pt x="11626" y="95"/>
                  </a:cubicBezTo>
                  <a:cubicBezTo>
                    <a:pt x="11563" y="32"/>
                    <a:pt x="11476" y="0"/>
                    <a:pt x="1139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8" name="Google Shape;438;p45"/>
          <p:cNvGrpSpPr/>
          <p:nvPr/>
        </p:nvGrpSpPr>
        <p:grpSpPr>
          <a:xfrm>
            <a:off x="2483722" y="2756270"/>
            <a:ext cx="424195" cy="420775"/>
            <a:chOff x="-5613150" y="3991275"/>
            <a:chExt cx="294600" cy="292225"/>
          </a:xfrm>
        </p:grpSpPr>
        <p:sp>
          <p:nvSpPr>
            <p:cNvPr id="439" name="Google Shape;439;p45"/>
            <p:cNvSpPr/>
            <p:nvPr/>
          </p:nvSpPr>
          <p:spPr>
            <a:xfrm>
              <a:off x="-5480050" y="4046400"/>
              <a:ext cx="27600" cy="14200"/>
            </a:xfrm>
            <a:custGeom>
              <a:rect b="b" l="l" r="r" t="t"/>
              <a:pathLst>
                <a:path extrusionOk="0" h="568" w="1104">
                  <a:moveTo>
                    <a:pt x="537" y="1"/>
                  </a:moveTo>
                  <a:lnTo>
                    <a:pt x="1" y="568"/>
                  </a:lnTo>
                  <a:lnTo>
                    <a:pt x="1104" y="568"/>
                  </a:lnTo>
                  <a:lnTo>
                    <a:pt x="53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45"/>
            <p:cNvSpPr/>
            <p:nvPr/>
          </p:nvSpPr>
          <p:spPr>
            <a:xfrm>
              <a:off x="-5531225" y="4042450"/>
              <a:ext cx="44125" cy="18150"/>
            </a:xfrm>
            <a:custGeom>
              <a:rect b="b" l="l" r="r" t="t"/>
              <a:pathLst>
                <a:path extrusionOk="0" h="726" w="1765">
                  <a:moveTo>
                    <a:pt x="693" y="1"/>
                  </a:moveTo>
                  <a:lnTo>
                    <a:pt x="0" y="726"/>
                  </a:lnTo>
                  <a:lnTo>
                    <a:pt x="1103" y="726"/>
                  </a:lnTo>
                  <a:lnTo>
                    <a:pt x="176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45"/>
            <p:cNvSpPr/>
            <p:nvPr/>
          </p:nvSpPr>
          <p:spPr>
            <a:xfrm>
              <a:off x="-5443025" y="4077125"/>
              <a:ext cx="41775" cy="40975"/>
            </a:xfrm>
            <a:custGeom>
              <a:rect b="b" l="l" r="r" t="t"/>
              <a:pathLst>
                <a:path extrusionOk="0" h="1639" w="1671">
                  <a:moveTo>
                    <a:pt x="694" y="0"/>
                  </a:moveTo>
                  <a:lnTo>
                    <a:pt x="1" y="1638"/>
                  </a:lnTo>
                  <a:lnTo>
                    <a:pt x="1" y="1638"/>
                  </a:lnTo>
                  <a:lnTo>
                    <a:pt x="167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45"/>
            <p:cNvSpPr/>
            <p:nvPr/>
          </p:nvSpPr>
          <p:spPr>
            <a:xfrm>
              <a:off x="-5487925" y="4077125"/>
              <a:ext cx="43350" cy="54375"/>
            </a:xfrm>
            <a:custGeom>
              <a:rect b="b" l="l" r="r" t="t"/>
              <a:pathLst>
                <a:path extrusionOk="0" h="2175" w="1734">
                  <a:moveTo>
                    <a:pt x="1" y="0"/>
                  </a:moveTo>
                  <a:lnTo>
                    <a:pt x="852" y="2174"/>
                  </a:lnTo>
                  <a:lnTo>
                    <a:pt x="173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45"/>
            <p:cNvSpPr/>
            <p:nvPr/>
          </p:nvSpPr>
          <p:spPr>
            <a:xfrm>
              <a:off x="-5445375" y="4042450"/>
              <a:ext cx="44125" cy="18150"/>
            </a:xfrm>
            <a:custGeom>
              <a:rect b="b" l="l" r="r" t="t"/>
              <a:pathLst>
                <a:path extrusionOk="0" h="726" w="1765">
                  <a:moveTo>
                    <a:pt x="0" y="1"/>
                  </a:moveTo>
                  <a:lnTo>
                    <a:pt x="693" y="726"/>
                  </a:lnTo>
                  <a:lnTo>
                    <a:pt x="1764" y="726"/>
                  </a:lnTo>
                  <a:lnTo>
                    <a:pt x="110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45"/>
            <p:cNvSpPr/>
            <p:nvPr/>
          </p:nvSpPr>
          <p:spPr>
            <a:xfrm>
              <a:off x="-5531225" y="4077125"/>
              <a:ext cx="41750" cy="40975"/>
            </a:xfrm>
            <a:custGeom>
              <a:rect b="b" l="l" r="r" t="t"/>
              <a:pathLst>
                <a:path extrusionOk="0" h="1639" w="1670">
                  <a:moveTo>
                    <a:pt x="0" y="0"/>
                  </a:moveTo>
                  <a:lnTo>
                    <a:pt x="1670" y="1638"/>
                  </a:lnTo>
                  <a:lnTo>
                    <a:pt x="97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45"/>
            <p:cNvSpPr/>
            <p:nvPr/>
          </p:nvSpPr>
          <p:spPr>
            <a:xfrm>
              <a:off x="-5613150" y="4198400"/>
              <a:ext cx="292225" cy="33900"/>
            </a:xfrm>
            <a:custGeom>
              <a:rect b="b" l="l" r="r" t="t"/>
              <a:pathLst>
                <a:path extrusionOk="0" h="1356" w="11689">
                  <a:moveTo>
                    <a:pt x="1" y="1"/>
                  </a:moveTo>
                  <a:lnTo>
                    <a:pt x="1" y="347"/>
                  </a:lnTo>
                  <a:lnTo>
                    <a:pt x="32" y="347"/>
                  </a:lnTo>
                  <a:cubicBezTo>
                    <a:pt x="32" y="883"/>
                    <a:pt x="505" y="1356"/>
                    <a:pt x="1072" y="1356"/>
                  </a:cubicBezTo>
                  <a:lnTo>
                    <a:pt x="10681" y="1356"/>
                  </a:lnTo>
                  <a:cubicBezTo>
                    <a:pt x="11216" y="1356"/>
                    <a:pt x="11689" y="883"/>
                    <a:pt x="11689" y="347"/>
                  </a:cubicBezTo>
                  <a:lnTo>
                    <a:pt x="1168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45"/>
            <p:cNvSpPr/>
            <p:nvPr/>
          </p:nvSpPr>
          <p:spPr>
            <a:xfrm>
              <a:off x="-5610775" y="3991275"/>
              <a:ext cx="292225" cy="189050"/>
            </a:xfrm>
            <a:custGeom>
              <a:rect b="b" l="l" r="r" t="t"/>
              <a:pathLst>
                <a:path extrusionOk="0" h="7562" w="11689">
                  <a:moveTo>
                    <a:pt x="7813" y="1386"/>
                  </a:moveTo>
                  <a:cubicBezTo>
                    <a:pt x="7908" y="1386"/>
                    <a:pt x="8034" y="1418"/>
                    <a:pt x="8065" y="1512"/>
                  </a:cubicBezTo>
                  <a:cubicBezTo>
                    <a:pt x="8128" y="1575"/>
                    <a:pt x="9483" y="2867"/>
                    <a:pt x="9515" y="2993"/>
                  </a:cubicBezTo>
                  <a:cubicBezTo>
                    <a:pt x="9578" y="3088"/>
                    <a:pt x="9578" y="3214"/>
                    <a:pt x="9452" y="3340"/>
                  </a:cubicBezTo>
                  <a:lnTo>
                    <a:pt x="6018" y="6774"/>
                  </a:lnTo>
                  <a:cubicBezTo>
                    <a:pt x="5943" y="6848"/>
                    <a:pt x="5862" y="6880"/>
                    <a:pt x="5783" y="6880"/>
                  </a:cubicBezTo>
                  <a:cubicBezTo>
                    <a:pt x="5696" y="6880"/>
                    <a:pt x="5612" y="6840"/>
                    <a:pt x="5545" y="6774"/>
                  </a:cubicBezTo>
                  <a:lnTo>
                    <a:pt x="2111" y="3340"/>
                  </a:lnTo>
                  <a:cubicBezTo>
                    <a:pt x="2001" y="3230"/>
                    <a:pt x="1987" y="2976"/>
                    <a:pt x="2027" y="2976"/>
                  </a:cubicBezTo>
                  <a:cubicBezTo>
                    <a:pt x="2033" y="2976"/>
                    <a:pt x="2040" y="2981"/>
                    <a:pt x="2048" y="2993"/>
                  </a:cubicBezTo>
                  <a:cubicBezTo>
                    <a:pt x="2048" y="2962"/>
                    <a:pt x="2079" y="2930"/>
                    <a:pt x="2111" y="2867"/>
                  </a:cubicBezTo>
                  <a:lnTo>
                    <a:pt x="3497" y="1512"/>
                  </a:lnTo>
                  <a:cubicBezTo>
                    <a:pt x="3560" y="1418"/>
                    <a:pt x="3655" y="1386"/>
                    <a:pt x="3718" y="1386"/>
                  </a:cubicBezTo>
                  <a:close/>
                  <a:moveTo>
                    <a:pt x="1008" y="0"/>
                  </a:moveTo>
                  <a:cubicBezTo>
                    <a:pt x="473" y="0"/>
                    <a:pt x="0" y="473"/>
                    <a:pt x="0" y="1040"/>
                  </a:cubicBezTo>
                  <a:lnTo>
                    <a:pt x="0" y="7561"/>
                  </a:lnTo>
                  <a:lnTo>
                    <a:pt x="11689" y="7561"/>
                  </a:lnTo>
                  <a:lnTo>
                    <a:pt x="11689" y="1040"/>
                  </a:lnTo>
                  <a:cubicBezTo>
                    <a:pt x="11657" y="473"/>
                    <a:pt x="11184" y="0"/>
                    <a:pt x="1061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45"/>
            <p:cNvSpPr/>
            <p:nvPr/>
          </p:nvSpPr>
          <p:spPr>
            <a:xfrm>
              <a:off x="-5546975" y="4250400"/>
              <a:ext cx="160700" cy="33100"/>
            </a:xfrm>
            <a:custGeom>
              <a:rect b="b" l="l" r="r" t="t"/>
              <a:pathLst>
                <a:path extrusionOk="0" h="1324" w="6428">
                  <a:moveTo>
                    <a:pt x="1544" y="0"/>
                  </a:moveTo>
                  <a:lnTo>
                    <a:pt x="1386" y="662"/>
                  </a:lnTo>
                  <a:lnTo>
                    <a:pt x="473" y="662"/>
                  </a:lnTo>
                  <a:cubicBezTo>
                    <a:pt x="32" y="662"/>
                    <a:pt x="0" y="1323"/>
                    <a:pt x="473" y="1323"/>
                  </a:cubicBezTo>
                  <a:lnTo>
                    <a:pt x="5955" y="1323"/>
                  </a:lnTo>
                  <a:cubicBezTo>
                    <a:pt x="6427" y="1323"/>
                    <a:pt x="6427" y="662"/>
                    <a:pt x="5986" y="662"/>
                  </a:cubicBezTo>
                  <a:lnTo>
                    <a:pt x="5072" y="662"/>
                  </a:lnTo>
                  <a:lnTo>
                    <a:pt x="491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8" name="Google Shape;448;p45"/>
          <p:cNvGrpSpPr/>
          <p:nvPr/>
        </p:nvGrpSpPr>
        <p:grpSpPr>
          <a:xfrm>
            <a:off x="5155210" y="1689438"/>
            <a:ext cx="434634" cy="419227"/>
            <a:chOff x="-3768700" y="3253275"/>
            <a:chExt cx="301850" cy="291150"/>
          </a:xfrm>
        </p:grpSpPr>
        <p:sp>
          <p:nvSpPr>
            <p:cNvPr id="449" name="Google Shape;449;p45"/>
            <p:cNvSpPr/>
            <p:nvPr/>
          </p:nvSpPr>
          <p:spPr>
            <a:xfrm>
              <a:off x="-3603925" y="3355650"/>
              <a:ext cx="69350" cy="33900"/>
            </a:xfrm>
            <a:custGeom>
              <a:rect b="b" l="l" r="r" t="t"/>
              <a:pathLst>
                <a:path extrusionOk="0" h="1356" w="2774">
                  <a:moveTo>
                    <a:pt x="1040" y="1"/>
                  </a:moveTo>
                  <a:cubicBezTo>
                    <a:pt x="505" y="1"/>
                    <a:pt x="1" y="473"/>
                    <a:pt x="1" y="1009"/>
                  </a:cubicBezTo>
                  <a:lnTo>
                    <a:pt x="1" y="1356"/>
                  </a:lnTo>
                  <a:lnTo>
                    <a:pt x="2773" y="1356"/>
                  </a:lnTo>
                  <a:lnTo>
                    <a:pt x="2773" y="1009"/>
                  </a:lnTo>
                  <a:cubicBezTo>
                    <a:pt x="2742" y="473"/>
                    <a:pt x="2269" y="1"/>
                    <a:pt x="170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45"/>
            <p:cNvSpPr/>
            <p:nvPr/>
          </p:nvSpPr>
          <p:spPr>
            <a:xfrm>
              <a:off x="-3586600" y="3305250"/>
              <a:ext cx="33125" cy="33100"/>
            </a:xfrm>
            <a:custGeom>
              <a:rect b="b" l="l" r="r" t="t"/>
              <a:pathLst>
                <a:path extrusionOk="0" h="1324" w="1325">
                  <a:moveTo>
                    <a:pt x="663" y="0"/>
                  </a:moveTo>
                  <a:cubicBezTo>
                    <a:pt x="253" y="0"/>
                    <a:pt x="1" y="316"/>
                    <a:pt x="1" y="662"/>
                  </a:cubicBezTo>
                  <a:cubicBezTo>
                    <a:pt x="1" y="1009"/>
                    <a:pt x="316" y="1324"/>
                    <a:pt x="663" y="1324"/>
                  </a:cubicBezTo>
                  <a:cubicBezTo>
                    <a:pt x="1041" y="1324"/>
                    <a:pt x="1324" y="1009"/>
                    <a:pt x="1324" y="662"/>
                  </a:cubicBezTo>
                  <a:cubicBezTo>
                    <a:pt x="1324" y="284"/>
                    <a:pt x="1009" y="0"/>
                    <a:pt x="66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45"/>
            <p:cNvSpPr/>
            <p:nvPr/>
          </p:nvSpPr>
          <p:spPr>
            <a:xfrm>
              <a:off x="-3768700" y="3253275"/>
              <a:ext cx="301850" cy="291150"/>
            </a:xfrm>
            <a:custGeom>
              <a:rect b="b" l="l" r="r" t="t"/>
              <a:pathLst>
                <a:path extrusionOk="0" h="11646" w="12074">
                  <a:moveTo>
                    <a:pt x="7947" y="1323"/>
                  </a:moveTo>
                  <a:cubicBezTo>
                    <a:pt x="8703" y="1323"/>
                    <a:pt x="9333" y="1953"/>
                    <a:pt x="9333" y="2710"/>
                  </a:cubicBezTo>
                  <a:cubicBezTo>
                    <a:pt x="9333" y="3025"/>
                    <a:pt x="9207" y="3340"/>
                    <a:pt x="9018" y="3560"/>
                  </a:cubicBezTo>
                  <a:cubicBezTo>
                    <a:pt x="9585" y="3844"/>
                    <a:pt x="9994" y="4442"/>
                    <a:pt x="9994" y="5104"/>
                  </a:cubicBezTo>
                  <a:lnTo>
                    <a:pt x="9994" y="5766"/>
                  </a:lnTo>
                  <a:lnTo>
                    <a:pt x="10026" y="5766"/>
                  </a:lnTo>
                  <a:cubicBezTo>
                    <a:pt x="10026" y="5955"/>
                    <a:pt x="9868" y="6112"/>
                    <a:pt x="9679" y="6112"/>
                  </a:cubicBezTo>
                  <a:lnTo>
                    <a:pt x="6245" y="6112"/>
                  </a:lnTo>
                  <a:cubicBezTo>
                    <a:pt x="6056" y="6112"/>
                    <a:pt x="5899" y="5955"/>
                    <a:pt x="5899" y="5766"/>
                  </a:cubicBezTo>
                  <a:lnTo>
                    <a:pt x="5899" y="5104"/>
                  </a:lnTo>
                  <a:cubicBezTo>
                    <a:pt x="5899" y="4442"/>
                    <a:pt x="6308" y="3844"/>
                    <a:pt x="6875" y="3560"/>
                  </a:cubicBezTo>
                  <a:cubicBezTo>
                    <a:pt x="6686" y="3340"/>
                    <a:pt x="6560" y="3056"/>
                    <a:pt x="6560" y="2710"/>
                  </a:cubicBezTo>
                  <a:cubicBezTo>
                    <a:pt x="6560" y="1953"/>
                    <a:pt x="7190" y="1323"/>
                    <a:pt x="7947" y="1323"/>
                  </a:cubicBezTo>
                  <a:close/>
                  <a:moveTo>
                    <a:pt x="7947" y="0"/>
                  </a:moveTo>
                  <a:cubicBezTo>
                    <a:pt x="5647" y="0"/>
                    <a:pt x="3851" y="1827"/>
                    <a:pt x="3851" y="4096"/>
                  </a:cubicBezTo>
                  <a:cubicBezTo>
                    <a:pt x="3851" y="5104"/>
                    <a:pt x="4197" y="6018"/>
                    <a:pt x="4828" y="6711"/>
                  </a:cubicBezTo>
                  <a:lnTo>
                    <a:pt x="4134" y="7435"/>
                  </a:lnTo>
                  <a:cubicBezTo>
                    <a:pt x="3981" y="7364"/>
                    <a:pt x="3823" y="7329"/>
                    <a:pt x="3669" y="7329"/>
                  </a:cubicBezTo>
                  <a:cubicBezTo>
                    <a:pt x="3412" y="7329"/>
                    <a:pt x="3166" y="7427"/>
                    <a:pt x="2969" y="7624"/>
                  </a:cubicBezTo>
                  <a:lnTo>
                    <a:pt x="732" y="9861"/>
                  </a:lnTo>
                  <a:cubicBezTo>
                    <a:pt x="0" y="10593"/>
                    <a:pt x="722" y="11645"/>
                    <a:pt x="1509" y="11645"/>
                  </a:cubicBezTo>
                  <a:cubicBezTo>
                    <a:pt x="1739" y="11645"/>
                    <a:pt x="1975" y="11555"/>
                    <a:pt x="2181" y="11342"/>
                  </a:cubicBezTo>
                  <a:lnTo>
                    <a:pt x="4449" y="9074"/>
                  </a:lnTo>
                  <a:cubicBezTo>
                    <a:pt x="4765" y="8759"/>
                    <a:pt x="4796" y="8286"/>
                    <a:pt x="4638" y="7939"/>
                  </a:cubicBezTo>
                  <a:lnTo>
                    <a:pt x="5332" y="7246"/>
                  </a:lnTo>
                  <a:cubicBezTo>
                    <a:pt x="6056" y="7813"/>
                    <a:pt x="7001" y="8223"/>
                    <a:pt x="7978" y="8223"/>
                  </a:cubicBezTo>
                  <a:cubicBezTo>
                    <a:pt x="10278" y="8223"/>
                    <a:pt x="12074" y="6364"/>
                    <a:pt x="12074" y="4127"/>
                  </a:cubicBezTo>
                  <a:cubicBezTo>
                    <a:pt x="12074" y="1796"/>
                    <a:pt x="10215" y="0"/>
                    <a:pt x="79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2" name="Google Shape;452;p45"/>
          <p:cNvGrpSpPr/>
          <p:nvPr/>
        </p:nvGrpSpPr>
        <p:grpSpPr>
          <a:xfrm>
            <a:off x="5159293" y="2217090"/>
            <a:ext cx="426462" cy="395865"/>
            <a:chOff x="-3808700" y="3628950"/>
            <a:chExt cx="296175" cy="274925"/>
          </a:xfrm>
        </p:grpSpPr>
        <p:sp>
          <p:nvSpPr>
            <p:cNvPr id="453" name="Google Shape;453;p45"/>
            <p:cNvSpPr/>
            <p:nvPr/>
          </p:nvSpPr>
          <p:spPr>
            <a:xfrm>
              <a:off x="-3665972" y="3680950"/>
              <a:ext cx="51200" cy="51225"/>
            </a:xfrm>
            <a:custGeom>
              <a:rect b="b" l="l" r="r" t="t"/>
              <a:pathLst>
                <a:path extrusionOk="0" h="2049" w="2048">
                  <a:moveTo>
                    <a:pt x="1008" y="0"/>
                  </a:moveTo>
                  <a:cubicBezTo>
                    <a:pt x="441" y="0"/>
                    <a:pt x="0" y="473"/>
                    <a:pt x="0" y="1040"/>
                  </a:cubicBezTo>
                  <a:cubicBezTo>
                    <a:pt x="0" y="1607"/>
                    <a:pt x="441" y="2048"/>
                    <a:pt x="1008" y="2048"/>
                  </a:cubicBezTo>
                  <a:cubicBezTo>
                    <a:pt x="1575" y="2048"/>
                    <a:pt x="2048" y="1607"/>
                    <a:pt x="2048" y="1040"/>
                  </a:cubicBezTo>
                  <a:cubicBezTo>
                    <a:pt x="2048" y="473"/>
                    <a:pt x="1575" y="0"/>
                    <a:pt x="10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45"/>
            <p:cNvSpPr/>
            <p:nvPr/>
          </p:nvSpPr>
          <p:spPr>
            <a:xfrm>
              <a:off x="-3808700" y="3664400"/>
              <a:ext cx="296175" cy="239475"/>
            </a:xfrm>
            <a:custGeom>
              <a:rect b="b" l="l" r="r" t="t"/>
              <a:pathLst>
                <a:path extrusionOk="0" h="9579" w="11847">
                  <a:moveTo>
                    <a:pt x="3970" y="8223"/>
                  </a:moveTo>
                  <a:cubicBezTo>
                    <a:pt x="4159" y="8223"/>
                    <a:pt x="4316" y="8381"/>
                    <a:pt x="4316" y="8570"/>
                  </a:cubicBezTo>
                  <a:cubicBezTo>
                    <a:pt x="4316" y="8791"/>
                    <a:pt x="4159" y="8948"/>
                    <a:pt x="3970" y="8948"/>
                  </a:cubicBezTo>
                  <a:cubicBezTo>
                    <a:pt x="3781" y="8948"/>
                    <a:pt x="3623" y="8791"/>
                    <a:pt x="3623" y="8570"/>
                  </a:cubicBezTo>
                  <a:cubicBezTo>
                    <a:pt x="3623" y="8349"/>
                    <a:pt x="3781" y="8223"/>
                    <a:pt x="3970" y="8223"/>
                  </a:cubicBezTo>
                  <a:close/>
                  <a:moveTo>
                    <a:pt x="8727" y="8223"/>
                  </a:moveTo>
                  <a:cubicBezTo>
                    <a:pt x="8916" y="8223"/>
                    <a:pt x="9074" y="8381"/>
                    <a:pt x="9074" y="8570"/>
                  </a:cubicBezTo>
                  <a:cubicBezTo>
                    <a:pt x="9074" y="8791"/>
                    <a:pt x="8916" y="8948"/>
                    <a:pt x="8727" y="8948"/>
                  </a:cubicBezTo>
                  <a:cubicBezTo>
                    <a:pt x="8538" y="8948"/>
                    <a:pt x="8381" y="8791"/>
                    <a:pt x="8381" y="8570"/>
                  </a:cubicBezTo>
                  <a:cubicBezTo>
                    <a:pt x="8412" y="8349"/>
                    <a:pt x="8538" y="8223"/>
                    <a:pt x="8727" y="8223"/>
                  </a:cubicBezTo>
                  <a:close/>
                  <a:moveTo>
                    <a:pt x="473" y="1"/>
                  </a:moveTo>
                  <a:cubicBezTo>
                    <a:pt x="32" y="1"/>
                    <a:pt x="0" y="662"/>
                    <a:pt x="473" y="662"/>
                  </a:cubicBezTo>
                  <a:lnTo>
                    <a:pt x="819" y="662"/>
                  </a:lnTo>
                  <a:cubicBezTo>
                    <a:pt x="977" y="662"/>
                    <a:pt x="1134" y="788"/>
                    <a:pt x="1166" y="946"/>
                  </a:cubicBezTo>
                  <a:lnTo>
                    <a:pt x="2143" y="6428"/>
                  </a:lnTo>
                  <a:cubicBezTo>
                    <a:pt x="1481" y="7058"/>
                    <a:pt x="1922" y="8192"/>
                    <a:pt x="2867" y="8192"/>
                  </a:cubicBezTo>
                  <a:lnTo>
                    <a:pt x="2930" y="8192"/>
                  </a:lnTo>
                  <a:cubicBezTo>
                    <a:pt x="2899" y="8318"/>
                    <a:pt x="2867" y="8412"/>
                    <a:pt x="2867" y="8538"/>
                  </a:cubicBezTo>
                  <a:cubicBezTo>
                    <a:pt x="2867" y="9106"/>
                    <a:pt x="3340" y="9578"/>
                    <a:pt x="3875" y="9578"/>
                  </a:cubicBezTo>
                  <a:cubicBezTo>
                    <a:pt x="4442" y="9578"/>
                    <a:pt x="4915" y="9106"/>
                    <a:pt x="4915" y="8538"/>
                  </a:cubicBezTo>
                  <a:cubicBezTo>
                    <a:pt x="4915" y="8412"/>
                    <a:pt x="4884" y="8318"/>
                    <a:pt x="4821" y="8192"/>
                  </a:cubicBezTo>
                  <a:lnTo>
                    <a:pt x="7719" y="8192"/>
                  </a:lnTo>
                  <a:cubicBezTo>
                    <a:pt x="7656" y="8318"/>
                    <a:pt x="7624" y="8412"/>
                    <a:pt x="7624" y="8538"/>
                  </a:cubicBezTo>
                  <a:cubicBezTo>
                    <a:pt x="7624" y="9106"/>
                    <a:pt x="8097" y="9578"/>
                    <a:pt x="8664" y="9578"/>
                  </a:cubicBezTo>
                  <a:cubicBezTo>
                    <a:pt x="9200" y="9578"/>
                    <a:pt x="9672" y="9106"/>
                    <a:pt x="9672" y="8538"/>
                  </a:cubicBezTo>
                  <a:cubicBezTo>
                    <a:pt x="9672" y="8412"/>
                    <a:pt x="9641" y="8318"/>
                    <a:pt x="9609" y="8192"/>
                  </a:cubicBezTo>
                  <a:lnTo>
                    <a:pt x="9987" y="8192"/>
                  </a:lnTo>
                  <a:cubicBezTo>
                    <a:pt x="10176" y="8192"/>
                    <a:pt x="10334" y="8034"/>
                    <a:pt x="10334" y="7845"/>
                  </a:cubicBezTo>
                  <a:cubicBezTo>
                    <a:pt x="10334" y="7625"/>
                    <a:pt x="10176" y="7467"/>
                    <a:pt x="9987" y="7467"/>
                  </a:cubicBezTo>
                  <a:lnTo>
                    <a:pt x="2773" y="7467"/>
                  </a:lnTo>
                  <a:cubicBezTo>
                    <a:pt x="2759" y="7470"/>
                    <a:pt x="2746" y="7471"/>
                    <a:pt x="2733" y="7471"/>
                  </a:cubicBezTo>
                  <a:cubicBezTo>
                    <a:pt x="2459" y="7471"/>
                    <a:pt x="2477" y="6837"/>
                    <a:pt x="2899" y="6837"/>
                  </a:cubicBezTo>
                  <a:lnTo>
                    <a:pt x="10145" y="6837"/>
                  </a:lnTo>
                  <a:cubicBezTo>
                    <a:pt x="10302" y="6837"/>
                    <a:pt x="10428" y="6774"/>
                    <a:pt x="10460" y="6617"/>
                  </a:cubicBezTo>
                  <a:lnTo>
                    <a:pt x="11815" y="2553"/>
                  </a:lnTo>
                  <a:cubicBezTo>
                    <a:pt x="11846" y="2427"/>
                    <a:pt x="11815" y="2332"/>
                    <a:pt x="11752" y="2238"/>
                  </a:cubicBezTo>
                  <a:cubicBezTo>
                    <a:pt x="11657" y="2080"/>
                    <a:pt x="11500" y="2048"/>
                    <a:pt x="10775" y="2048"/>
                  </a:cubicBezTo>
                  <a:lnTo>
                    <a:pt x="10491" y="2048"/>
                  </a:lnTo>
                  <a:lnTo>
                    <a:pt x="10491" y="2395"/>
                  </a:lnTo>
                  <a:cubicBezTo>
                    <a:pt x="10491" y="2584"/>
                    <a:pt x="10334" y="2742"/>
                    <a:pt x="10145" y="2742"/>
                  </a:cubicBezTo>
                  <a:lnTo>
                    <a:pt x="9641" y="2742"/>
                  </a:lnTo>
                  <a:cubicBezTo>
                    <a:pt x="9609" y="2868"/>
                    <a:pt x="9546" y="2962"/>
                    <a:pt x="9515" y="3057"/>
                  </a:cubicBezTo>
                  <a:lnTo>
                    <a:pt x="9861" y="3435"/>
                  </a:lnTo>
                  <a:cubicBezTo>
                    <a:pt x="9987" y="3529"/>
                    <a:pt x="9987" y="3781"/>
                    <a:pt x="9861" y="3907"/>
                  </a:cubicBezTo>
                  <a:lnTo>
                    <a:pt x="8885" y="4884"/>
                  </a:lnTo>
                  <a:cubicBezTo>
                    <a:pt x="8822" y="4947"/>
                    <a:pt x="8735" y="4978"/>
                    <a:pt x="8648" y="4978"/>
                  </a:cubicBezTo>
                  <a:cubicBezTo>
                    <a:pt x="8562" y="4978"/>
                    <a:pt x="8475" y="4947"/>
                    <a:pt x="8412" y="4884"/>
                  </a:cubicBezTo>
                  <a:lnTo>
                    <a:pt x="8066" y="4537"/>
                  </a:lnTo>
                  <a:cubicBezTo>
                    <a:pt x="7971" y="4569"/>
                    <a:pt x="7877" y="4600"/>
                    <a:pt x="7751" y="4632"/>
                  </a:cubicBezTo>
                  <a:lnTo>
                    <a:pt x="7751" y="5167"/>
                  </a:lnTo>
                  <a:cubicBezTo>
                    <a:pt x="7751" y="5356"/>
                    <a:pt x="7593" y="5514"/>
                    <a:pt x="7404" y="5514"/>
                  </a:cubicBezTo>
                  <a:lnTo>
                    <a:pt x="5986" y="5514"/>
                  </a:lnTo>
                  <a:cubicBezTo>
                    <a:pt x="5766" y="5514"/>
                    <a:pt x="5608" y="5356"/>
                    <a:pt x="5608" y="5167"/>
                  </a:cubicBezTo>
                  <a:lnTo>
                    <a:pt x="5608" y="4632"/>
                  </a:lnTo>
                  <a:cubicBezTo>
                    <a:pt x="5514" y="4600"/>
                    <a:pt x="5419" y="4569"/>
                    <a:pt x="5293" y="4537"/>
                  </a:cubicBezTo>
                  <a:lnTo>
                    <a:pt x="4947" y="4884"/>
                  </a:lnTo>
                  <a:cubicBezTo>
                    <a:pt x="4884" y="4947"/>
                    <a:pt x="4797" y="4978"/>
                    <a:pt x="4710" y="4978"/>
                  </a:cubicBezTo>
                  <a:cubicBezTo>
                    <a:pt x="4624" y="4978"/>
                    <a:pt x="4537" y="4947"/>
                    <a:pt x="4474" y="4884"/>
                  </a:cubicBezTo>
                  <a:lnTo>
                    <a:pt x="3497" y="3907"/>
                  </a:lnTo>
                  <a:cubicBezTo>
                    <a:pt x="3371" y="3781"/>
                    <a:pt x="3371" y="3529"/>
                    <a:pt x="3497" y="3435"/>
                  </a:cubicBezTo>
                  <a:lnTo>
                    <a:pt x="3844" y="3057"/>
                  </a:lnTo>
                  <a:cubicBezTo>
                    <a:pt x="3812" y="2994"/>
                    <a:pt x="3781" y="2868"/>
                    <a:pt x="3718" y="2742"/>
                  </a:cubicBezTo>
                  <a:lnTo>
                    <a:pt x="3214" y="2742"/>
                  </a:lnTo>
                  <a:cubicBezTo>
                    <a:pt x="3025" y="2742"/>
                    <a:pt x="2867" y="2584"/>
                    <a:pt x="2867" y="2395"/>
                  </a:cubicBezTo>
                  <a:lnTo>
                    <a:pt x="2867" y="2048"/>
                  </a:lnTo>
                  <a:lnTo>
                    <a:pt x="2080" y="2048"/>
                  </a:lnTo>
                  <a:lnTo>
                    <a:pt x="1828" y="820"/>
                  </a:lnTo>
                  <a:cubicBezTo>
                    <a:pt x="1765" y="347"/>
                    <a:pt x="1324" y="1"/>
                    <a:pt x="8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45"/>
            <p:cNvSpPr/>
            <p:nvPr/>
          </p:nvSpPr>
          <p:spPr>
            <a:xfrm>
              <a:off x="-3718359" y="3628950"/>
              <a:ext cx="155975" cy="156775"/>
            </a:xfrm>
            <a:custGeom>
              <a:rect b="b" l="l" r="r" t="t"/>
              <a:pathLst>
                <a:path extrusionOk="0" h="6271" w="6239">
                  <a:moveTo>
                    <a:pt x="3056" y="1419"/>
                  </a:moveTo>
                  <a:cubicBezTo>
                    <a:pt x="4001" y="1419"/>
                    <a:pt x="4758" y="2175"/>
                    <a:pt x="4758" y="3120"/>
                  </a:cubicBezTo>
                  <a:cubicBezTo>
                    <a:pt x="4758" y="4065"/>
                    <a:pt x="4001" y="4821"/>
                    <a:pt x="3056" y="4821"/>
                  </a:cubicBezTo>
                  <a:cubicBezTo>
                    <a:pt x="2111" y="4821"/>
                    <a:pt x="1355" y="4065"/>
                    <a:pt x="1355" y="3120"/>
                  </a:cubicBezTo>
                  <a:cubicBezTo>
                    <a:pt x="1355" y="2175"/>
                    <a:pt x="2111" y="1419"/>
                    <a:pt x="3056" y="1419"/>
                  </a:cubicBezTo>
                  <a:close/>
                  <a:moveTo>
                    <a:pt x="2773" y="1"/>
                  </a:moveTo>
                  <a:lnTo>
                    <a:pt x="2773" y="442"/>
                  </a:lnTo>
                  <a:cubicBezTo>
                    <a:pt x="2773" y="600"/>
                    <a:pt x="2678" y="726"/>
                    <a:pt x="2521" y="757"/>
                  </a:cubicBezTo>
                  <a:cubicBezTo>
                    <a:pt x="2300" y="789"/>
                    <a:pt x="2080" y="915"/>
                    <a:pt x="1891" y="1041"/>
                  </a:cubicBezTo>
                  <a:cubicBezTo>
                    <a:pt x="1846" y="1063"/>
                    <a:pt x="1793" y="1073"/>
                    <a:pt x="1739" y="1073"/>
                  </a:cubicBezTo>
                  <a:cubicBezTo>
                    <a:pt x="1639" y="1073"/>
                    <a:pt x="1531" y="1039"/>
                    <a:pt x="1450" y="978"/>
                  </a:cubicBezTo>
                  <a:lnTo>
                    <a:pt x="1135" y="663"/>
                  </a:lnTo>
                  <a:lnTo>
                    <a:pt x="662" y="1135"/>
                  </a:lnTo>
                  <a:lnTo>
                    <a:pt x="977" y="1450"/>
                  </a:lnTo>
                  <a:cubicBezTo>
                    <a:pt x="1103" y="1576"/>
                    <a:pt x="1103" y="1734"/>
                    <a:pt x="1009" y="1891"/>
                  </a:cubicBezTo>
                  <a:cubicBezTo>
                    <a:pt x="883" y="2080"/>
                    <a:pt x="819" y="2301"/>
                    <a:pt x="725" y="2521"/>
                  </a:cubicBezTo>
                  <a:cubicBezTo>
                    <a:pt x="693" y="2679"/>
                    <a:pt x="599" y="2805"/>
                    <a:pt x="410" y="2805"/>
                  </a:cubicBezTo>
                  <a:lnTo>
                    <a:pt x="0" y="2805"/>
                  </a:lnTo>
                  <a:lnTo>
                    <a:pt x="0" y="3466"/>
                  </a:lnTo>
                  <a:lnTo>
                    <a:pt x="410" y="3466"/>
                  </a:lnTo>
                  <a:cubicBezTo>
                    <a:pt x="567" y="3466"/>
                    <a:pt x="693" y="3593"/>
                    <a:pt x="725" y="3750"/>
                  </a:cubicBezTo>
                  <a:cubicBezTo>
                    <a:pt x="788" y="3939"/>
                    <a:pt x="883" y="4191"/>
                    <a:pt x="1009" y="4380"/>
                  </a:cubicBezTo>
                  <a:cubicBezTo>
                    <a:pt x="1103" y="4506"/>
                    <a:pt x="1040" y="4695"/>
                    <a:pt x="977" y="4821"/>
                  </a:cubicBezTo>
                  <a:lnTo>
                    <a:pt x="662" y="5136"/>
                  </a:lnTo>
                  <a:lnTo>
                    <a:pt x="1135" y="5609"/>
                  </a:lnTo>
                  <a:lnTo>
                    <a:pt x="1450" y="5294"/>
                  </a:lnTo>
                  <a:cubicBezTo>
                    <a:pt x="1523" y="5220"/>
                    <a:pt x="1608" y="5189"/>
                    <a:pt x="1697" y="5189"/>
                  </a:cubicBezTo>
                  <a:cubicBezTo>
                    <a:pt x="1760" y="5189"/>
                    <a:pt x="1825" y="5205"/>
                    <a:pt x="1891" y="5231"/>
                  </a:cubicBezTo>
                  <a:cubicBezTo>
                    <a:pt x="2080" y="5357"/>
                    <a:pt x="2269" y="5451"/>
                    <a:pt x="2521" y="5514"/>
                  </a:cubicBezTo>
                  <a:cubicBezTo>
                    <a:pt x="2678" y="5546"/>
                    <a:pt x="2773" y="5672"/>
                    <a:pt x="2773" y="5829"/>
                  </a:cubicBezTo>
                  <a:lnTo>
                    <a:pt x="2773" y="6270"/>
                  </a:lnTo>
                  <a:lnTo>
                    <a:pt x="3466" y="6270"/>
                  </a:lnTo>
                  <a:lnTo>
                    <a:pt x="3466" y="5829"/>
                  </a:lnTo>
                  <a:cubicBezTo>
                    <a:pt x="3466" y="5672"/>
                    <a:pt x="3560" y="5546"/>
                    <a:pt x="3718" y="5514"/>
                  </a:cubicBezTo>
                  <a:cubicBezTo>
                    <a:pt x="3938" y="5483"/>
                    <a:pt x="4159" y="5357"/>
                    <a:pt x="4348" y="5231"/>
                  </a:cubicBezTo>
                  <a:cubicBezTo>
                    <a:pt x="4393" y="5208"/>
                    <a:pt x="4445" y="5198"/>
                    <a:pt x="4500" y="5198"/>
                  </a:cubicBezTo>
                  <a:cubicBezTo>
                    <a:pt x="4600" y="5198"/>
                    <a:pt x="4708" y="5233"/>
                    <a:pt x="4789" y="5294"/>
                  </a:cubicBezTo>
                  <a:lnTo>
                    <a:pt x="5104" y="5609"/>
                  </a:lnTo>
                  <a:lnTo>
                    <a:pt x="5577" y="5136"/>
                  </a:lnTo>
                  <a:lnTo>
                    <a:pt x="5262" y="4821"/>
                  </a:lnTo>
                  <a:cubicBezTo>
                    <a:pt x="5136" y="4695"/>
                    <a:pt x="5136" y="4538"/>
                    <a:pt x="5230" y="4380"/>
                  </a:cubicBezTo>
                  <a:cubicBezTo>
                    <a:pt x="5356" y="4191"/>
                    <a:pt x="5419" y="3971"/>
                    <a:pt x="5514" y="3750"/>
                  </a:cubicBezTo>
                  <a:cubicBezTo>
                    <a:pt x="5545" y="3593"/>
                    <a:pt x="5671" y="3466"/>
                    <a:pt x="5829" y="3466"/>
                  </a:cubicBezTo>
                  <a:lnTo>
                    <a:pt x="6238" y="3466"/>
                  </a:lnTo>
                  <a:lnTo>
                    <a:pt x="6238" y="2805"/>
                  </a:lnTo>
                  <a:lnTo>
                    <a:pt x="5829" y="2805"/>
                  </a:lnTo>
                  <a:cubicBezTo>
                    <a:pt x="5671" y="2805"/>
                    <a:pt x="5545" y="2679"/>
                    <a:pt x="5514" y="2521"/>
                  </a:cubicBezTo>
                  <a:cubicBezTo>
                    <a:pt x="5451" y="2332"/>
                    <a:pt x="5356" y="2080"/>
                    <a:pt x="5230" y="1891"/>
                  </a:cubicBezTo>
                  <a:cubicBezTo>
                    <a:pt x="5136" y="1765"/>
                    <a:pt x="5199" y="1576"/>
                    <a:pt x="5262" y="1450"/>
                  </a:cubicBezTo>
                  <a:lnTo>
                    <a:pt x="5577" y="1135"/>
                  </a:lnTo>
                  <a:lnTo>
                    <a:pt x="5104" y="663"/>
                  </a:lnTo>
                  <a:lnTo>
                    <a:pt x="4789" y="978"/>
                  </a:lnTo>
                  <a:cubicBezTo>
                    <a:pt x="4715" y="1051"/>
                    <a:pt x="4641" y="1082"/>
                    <a:pt x="4555" y="1082"/>
                  </a:cubicBezTo>
                  <a:cubicBezTo>
                    <a:pt x="4494" y="1082"/>
                    <a:pt x="4426" y="1067"/>
                    <a:pt x="4348" y="1041"/>
                  </a:cubicBezTo>
                  <a:cubicBezTo>
                    <a:pt x="4159" y="915"/>
                    <a:pt x="3970" y="820"/>
                    <a:pt x="3718" y="757"/>
                  </a:cubicBezTo>
                  <a:cubicBezTo>
                    <a:pt x="3560" y="726"/>
                    <a:pt x="3466" y="600"/>
                    <a:pt x="3466" y="442"/>
                  </a:cubicBezTo>
                  <a:lnTo>
                    <a:pt x="346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6" name="Google Shape;456;p45"/>
          <p:cNvGrpSpPr/>
          <p:nvPr/>
        </p:nvGrpSpPr>
        <p:grpSpPr>
          <a:xfrm>
            <a:off x="5224504" y="2756412"/>
            <a:ext cx="419443" cy="420487"/>
            <a:chOff x="-3771675" y="3971775"/>
            <a:chExt cx="291300" cy="292025"/>
          </a:xfrm>
        </p:grpSpPr>
        <p:sp>
          <p:nvSpPr>
            <p:cNvPr id="457" name="Google Shape;457;p45"/>
            <p:cNvSpPr/>
            <p:nvPr/>
          </p:nvSpPr>
          <p:spPr>
            <a:xfrm>
              <a:off x="-3770100" y="3971775"/>
              <a:ext cx="218975" cy="66775"/>
            </a:xfrm>
            <a:custGeom>
              <a:rect b="b" l="l" r="r" t="t"/>
              <a:pathLst>
                <a:path extrusionOk="0" h="2671" w="8759">
                  <a:moveTo>
                    <a:pt x="4391" y="0"/>
                  </a:moveTo>
                  <a:cubicBezTo>
                    <a:pt x="2410" y="0"/>
                    <a:pt x="426" y="449"/>
                    <a:pt x="0" y="1347"/>
                  </a:cubicBezTo>
                  <a:cubicBezTo>
                    <a:pt x="426" y="2229"/>
                    <a:pt x="2410" y="2670"/>
                    <a:pt x="4391" y="2670"/>
                  </a:cubicBezTo>
                  <a:cubicBezTo>
                    <a:pt x="6372" y="2670"/>
                    <a:pt x="8349" y="2229"/>
                    <a:pt x="8759" y="1347"/>
                  </a:cubicBezTo>
                  <a:cubicBezTo>
                    <a:pt x="8349" y="449"/>
                    <a:pt x="6372" y="0"/>
                    <a:pt x="439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45"/>
            <p:cNvSpPr/>
            <p:nvPr/>
          </p:nvSpPr>
          <p:spPr>
            <a:xfrm>
              <a:off x="-3771675" y="4030650"/>
              <a:ext cx="222125" cy="78000"/>
            </a:xfrm>
            <a:custGeom>
              <a:rect b="b" l="l" r="r" t="t"/>
              <a:pathLst>
                <a:path extrusionOk="0" h="3120" w="8885">
                  <a:moveTo>
                    <a:pt x="0" y="0"/>
                  </a:moveTo>
                  <a:lnTo>
                    <a:pt x="0" y="1418"/>
                  </a:lnTo>
                  <a:cubicBezTo>
                    <a:pt x="0" y="2521"/>
                    <a:pt x="2048" y="3088"/>
                    <a:pt x="4127" y="3119"/>
                  </a:cubicBezTo>
                  <a:cubicBezTo>
                    <a:pt x="4915" y="1891"/>
                    <a:pt x="6301" y="1103"/>
                    <a:pt x="7877" y="1103"/>
                  </a:cubicBezTo>
                  <a:cubicBezTo>
                    <a:pt x="8223" y="1103"/>
                    <a:pt x="8570" y="1135"/>
                    <a:pt x="8885" y="1229"/>
                  </a:cubicBezTo>
                  <a:lnTo>
                    <a:pt x="8885" y="0"/>
                  </a:lnTo>
                  <a:cubicBezTo>
                    <a:pt x="7908" y="788"/>
                    <a:pt x="6112" y="1072"/>
                    <a:pt x="4443" y="1072"/>
                  </a:cubicBezTo>
                  <a:cubicBezTo>
                    <a:pt x="2804" y="1072"/>
                    <a:pt x="977" y="757"/>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45"/>
            <p:cNvSpPr/>
            <p:nvPr/>
          </p:nvSpPr>
          <p:spPr>
            <a:xfrm>
              <a:off x="-3669425" y="4074750"/>
              <a:ext cx="189050" cy="189050"/>
            </a:xfrm>
            <a:custGeom>
              <a:rect b="b" l="l" r="r" t="t"/>
              <a:pathLst>
                <a:path extrusionOk="0" h="7562" w="7562">
                  <a:moveTo>
                    <a:pt x="5501" y="2732"/>
                  </a:moveTo>
                  <a:cubicBezTo>
                    <a:pt x="5748" y="2732"/>
                    <a:pt x="6008" y="3067"/>
                    <a:pt x="5766" y="3309"/>
                  </a:cubicBezTo>
                  <a:lnTo>
                    <a:pt x="3718" y="5356"/>
                  </a:lnTo>
                  <a:cubicBezTo>
                    <a:pt x="3655" y="5420"/>
                    <a:pt x="3568" y="5451"/>
                    <a:pt x="3482" y="5451"/>
                  </a:cubicBezTo>
                  <a:cubicBezTo>
                    <a:pt x="3395" y="5451"/>
                    <a:pt x="3308" y="5420"/>
                    <a:pt x="3245" y="5356"/>
                  </a:cubicBezTo>
                  <a:lnTo>
                    <a:pt x="1859" y="4002"/>
                  </a:lnTo>
                  <a:cubicBezTo>
                    <a:pt x="1617" y="3760"/>
                    <a:pt x="1840" y="3425"/>
                    <a:pt x="2099" y="3425"/>
                  </a:cubicBezTo>
                  <a:cubicBezTo>
                    <a:pt x="2177" y="3425"/>
                    <a:pt x="2259" y="3456"/>
                    <a:pt x="2332" y="3529"/>
                  </a:cubicBezTo>
                  <a:lnTo>
                    <a:pt x="3466" y="4663"/>
                  </a:lnTo>
                  <a:lnTo>
                    <a:pt x="5293" y="2836"/>
                  </a:lnTo>
                  <a:cubicBezTo>
                    <a:pt x="5352" y="2763"/>
                    <a:pt x="5426" y="2732"/>
                    <a:pt x="5501" y="2732"/>
                  </a:cubicBezTo>
                  <a:close/>
                  <a:moveTo>
                    <a:pt x="3781" y="1"/>
                  </a:moveTo>
                  <a:cubicBezTo>
                    <a:pt x="1702" y="1"/>
                    <a:pt x="0" y="1702"/>
                    <a:pt x="0" y="3781"/>
                  </a:cubicBezTo>
                  <a:cubicBezTo>
                    <a:pt x="0" y="5892"/>
                    <a:pt x="1702" y="7562"/>
                    <a:pt x="3781" y="7562"/>
                  </a:cubicBezTo>
                  <a:cubicBezTo>
                    <a:pt x="5860" y="7562"/>
                    <a:pt x="7562" y="5892"/>
                    <a:pt x="7562" y="3781"/>
                  </a:cubicBezTo>
                  <a:cubicBezTo>
                    <a:pt x="7562" y="1702"/>
                    <a:pt x="5860" y="1"/>
                    <a:pt x="37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5"/>
            <p:cNvSpPr/>
            <p:nvPr/>
          </p:nvSpPr>
          <p:spPr>
            <a:xfrm>
              <a:off x="-3771675" y="4099950"/>
              <a:ext cx="94525" cy="76425"/>
            </a:xfrm>
            <a:custGeom>
              <a:rect b="b" l="l" r="r" t="t"/>
              <a:pathLst>
                <a:path extrusionOk="0" h="3057" w="3781">
                  <a:moveTo>
                    <a:pt x="0" y="1"/>
                  </a:moveTo>
                  <a:lnTo>
                    <a:pt x="0" y="1419"/>
                  </a:lnTo>
                  <a:cubicBezTo>
                    <a:pt x="0" y="2364"/>
                    <a:pt x="1607" y="2899"/>
                    <a:pt x="3434" y="3057"/>
                  </a:cubicBezTo>
                  <a:cubicBezTo>
                    <a:pt x="3371" y="2364"/>
                    <a:pt x="3497" y="1671"/>
                    <a:pt x="3781" y="1040"/>
                  </a:cubicBezTo>
                  <a:cubicBezTo>
                    <a:pt x="2332" y="977"/>
                    <a:pt x="819" y="662"/>
                    <a:pt x="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45"/>
            <p:cNvSpPr/>
            <p:nvPr/>
          </p:nvSpPr>
          <p:spPr>
            <a:xfrm>
              <a:off x="-3771675" y="4167700"/>
              <a:ext cx="135500" cy="95325"/>
            </a:xfrm>
            <a:custGeom>
              <a:rect b="b" l="l" r="r" t="t"/>
              <a:pathLst>
                <a:path extrusionOk="0" h="3813" w="5420">
                  <a:moveTo>
                    <a:pt x="0" y="0"/>
                  </a:moveTo>
                  <a:lnTo>
                    <a:pt x="0" y="2111"/>
                  </a:lnTo>
                  <a:cubicBezTo>
                    <a:pt x="0" y="3277"/>
                    <a:pt x="2237" y="3812"/>
                    <a:pt x="4443" y="3812"/>
                  </a:cubicBezTo>
                  <a:cubicBezTo>
                    <a:pt x="4789" y="3812"/>
                    <a:pt x="5104" y="3812"/>
                    <a:pt x="5419" y="3781"/>
                  </a:cubicBezTo>
                  <a:cubicBezTo>
                    <a:pt x="4474" y="3151"/>
                    <a:pt x="3781" y="2206"/>
                    <a:pt x="3529" y="1071"/>
                  </a:cubicBezTo>
                  <a:cubicBezTo>
                    <a:pt x="2174" y="977"/>
                    <a:pt x="788" y="662"/>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2" name="Google Shape;462;p45"/>
          <p:cNvGrpSpPr/>
          <p:nvPr/>
        </p:nvGrpSpPr>
        <p:grpSpPr>
          <a:xfrm>
            <a:off x="7885948" y="1716461"/>
            <a:ext cx="420271" cy="320774"/>
            <a:chOff x="-1951475" y="3273100"/>
            <a:chExt cx="291875" cy="222775"/>
          </a:xfrm>
        </p:grpSpPr>
        <p:sp>
          <p:nvSpPr>
            <p:cNvPr id="463" name="Google Shape;463;p45"/>
            <p:cNvSpPr/>
            <p:nvPr/>
          </p:nvSpPr>
          <p:spPr>
            <a:xfrm>
              <a:off x="-1951475" y="3325050"/>
              <a:ext cx="51225" cy="119250"/>
            </a:xfrm>
            <a:custGeom>
              <a:rect b="b" l="l" r="r" t="t"/>
              <a:pathLst>
                <a:path extrusionOk="0" h="4770" w="2049">
                  <a:moveTo>
                    <a:pt x="1033" y="0"/>
                  </a:moveTo>
                  <a:cubicBezTo>
                    <a:pt x="518" y="0"/>
                    <a:pt x="0" y="339"/>
                    <a:pt x="0" y="1004"/>
                  </a:cubicBezTo>
                  <a:lnTo>
                    <a:pt x="0" y="3777"/>
                  </a:lnTo>
                  <a:cubicBezTo>
                    <a:pt x="0" y="4438"/>
                    <a:pt x="512" y="4769"/>
                    <a:pt x="1024" y="4769"/>
                  </a:cubicBezTo>
                  <a:cubicBezTo>
                    <a:pt x="1536" y="4769"/>
                    <a:pt x="2048" y="4438"/>
                    <a:pt x="2048" y="3777"/>
                  </a:cubicBezTo>
                  <a:lnTo>
                    <a:pt x="2048" y="1004"/>
                  </a:lnTo>
                  <a:cubicBezTo>
                    <a:pt x="2048" y="331"/>
                    <a:pt x="1542" y="0"/>
                    <a:pt x="103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 name="Google Shape;464;p45"/>
            <p:cNvSpPr/>
            <p:nvPr/>
          </p:nvSpPr>
          <p:spPr>
            <a:xfrm>
              <a:off x="-1711250" y="3273100"/>
              <a:ext cx="51650" cy="221725"/>
            </a:xfrm>
            <a:custGeom>
              <a:rect b="b" l="l" r="r" t="t"/>
              <a:pathLst>
                <a:path extrusionOk="0" h="8869" w="2066">
                  <a:moveTo>
                    <a:pt x="1027" y="0"/>
                  </a:moveTo>
                  <a:cubicBezTo>
                    <a:pt x="608" y="0"/>
                    <a:pt x="186" y="229"/>
                    <a:pt x="32" y="719"/>
                  </a:cubicBezTo>
                  <a:cubicBezTo>
                    <a:pt x="0" y="814"/>
                    <a:pt x="0" y="940"/>
                    <a:pt x="0" y="1003"/>
                  </a:cubicBezTo>
                  <a:lnTo>
                    <a:pt x="0" y="7871"/>
                  </a:lnTo>
                  <a:cubicBezTo>
                    <a:pt x="0" y="7934"/>
                    <a:pt x="0" y="8060"/>
                    <a:pt x="32" y="8123"/>
                  </a:cubicBezTo>
                  <a:cubicBezTo>
                    <a:pt x="173" y="8632"/>
                    <a:pt x="594" y="8869"/>
                    <a:pt x="1015" y="8869"/>
                  </a:cubicBezTo>
                  <a:cubicBezTo>
                    <a:pt x="1532" y="8869"/>
                    <a:pt x="2048" y="8513"/>
                    <a:pt x="2048" y="7871"/>
                  </a:cubicBezTo>
                  <a:lnTo>
                    <a:pt x="2048" y="1003"/>
                  </a:lnTo>
                  <a:cubicBezTo>
                    <a:pt x="2066" y="356"/>
                    <a:pt x="1549" y="0"/>
                    <a:pt x="102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45"/>
            <p:cNvSpPr/>
            <p:nvPr/>
          </p:nvSpPr>
          <p:spPr>
            <a:xfrm>
              <a:off x="-1886900" y="3296575"/>
              <a:ext cx="156775" cy="199300"/>
            </a:xfrm>
            <a:custGeom>
              <a:rect b="b" l="l" r="r" t="t"/>
              <a:pathLst>
                <a:path extrusionOk="0" h="7972" w="6271">
                  <a:moveTo>
                    <a:pt x="851" y="5672"/>
                  </a:moveTo>
                  <a:lnTo>
                    <a:pt x="3466" y="6333"/>
                  </a:lnTo>
                  <a:cubicBezTo>
                    <a:pt x="3277" y="6869"/>
                    <a:pt x="2773" y="7279"/>
                    <a:pt x="2174" y="7279"/>
                  </a:cubicBezTo>
                  <a:cubicBezTo>
                    <a:pt x="1418" y="7279"/>
                    <a:pt x="788" y="6648"/>
                    <a:pt x="788" y="5892"/>
                  </a:cubicBezTo>
                  <a:cubicBezTo>
                    <a:pt x="851" y="5798"/>
                    <a:pt x="851" y="5735"/>
                    <a:pt x="851" y="5672"/>
                  </a:cubicBezTo>
                  <a:close/>
                  <a:moveTo>
                    <a:pt x="6270" y="1"/>
                  </a:moveTo>
                  <a:lnTo>
                    <a:pt x="1" y="1576"/>
                  </a:lnTo>
                  <a:cubicBezTo>
                    <a:pt x="95" y="1734"/>
                    <a:pt x="127" y="1923"/>
                    <a:pt x="127" y="2143"/>
                  </a:cubicBezTo>
                  <a:lnTo>
                    <a:pt x="127" y="4916"/>
                  </a:lnTo>
                  <a:cubicBezTo>
                    <a:pt x="127" y="5105"/>
                    <a:pt x="95" y="5294"/>
                    <a:pt x="1" y="5514"/>
                  </a:cubicBezTo>
                  <a:lnTo>
                    <a:pt x="158" y="5546"/>
                  </a:lnTo>
                  <a:cubicBezTo>
                    <a:pt x="127" y="5672"/>
                    <a:pt x="127" y="5829"/>
                    <a:pt x="127" y="5924"/>
                  </a:cubicBezTo>
                  <a:cubicBezTo>
                    <a:pt x="127" y="7090"/>
                    <a:pt x="1040" y="7972"/>
                    <a:pt x="2174" y="7972"/>
                  </a:cubicBezTo>
                  <a:cubicBezTo>
                    <a:pt x="3120" y="7972"/>
                    <a:pt x="3907" y="7405"/>
                    <a:pt x="4159" y="6522"/>
                  </a:cubicBezTo>
                  <a:lnTo>
                    <a:pt x="6270" y="7090"/>
                  </a:lnTo>
                  <a:lnTo>
                    <a:pt x="6270" y="5672"/>
                  </a:lnTo>
                  <a:lnTo>
                    <a:pt x="6270" y="2238"/>
                  </a:lnTo>
                  <a:lnTo>
                    <a:pt x="627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6" name="Google Shape;466;p45"/>
          <p:cNvGrpSpPr/>
          <p:nvPr/>
        </p:nvGrpSpPr>
        <p:grpSpPr>
          <a:xfrm>
            <a:off x="7883429" y="2205191"/>
            <a:ext cx="425310" cy="419659"/>
            <a:chOff x="-1951475" y="3597450"/>
            <a:chExt cx="295375" cy="291450"/>
          </a:xfrm>
        </p:grpSpPr>
        <p:sp>
          <p:nvSpPr>
            <p:cNvPr id="467" name="Google Shape;467;p45"/>
            <p:cNvSpPr/>
            <p:nvPr/>
          </p:nvSpPr>
          <p:spPr>
            <a:xfrm>
              <a:off x="-1951475" y="3597450"/>
              <a:ext cx="170925" cy="34675"/>
            </a:xfrm>
            <a:custGeom>
              <a:rect b="b" l="l" r="r" t="t"/>
              <a:pathLst>
                <a:path extrusionOk="0" h="1387" w="6837">
                  <a:moveTo>
                    <a:pt x="1008" y="1"/>
                  </a:moveTo>
                  <a:cubicBezTo>
                    <a:pt x="473" y="1"/>
                    <a:pt x="0" y="473"/>
                    <a:pt x="0" y="1040"/>
                  </a:cubicBezTo>
                  <a:lnTo>
                    <a:pt x="0" y="1387"/>
                  </a:lnTo>
                  <a:lnTo>
                    <a:pt x="6837" y="1387"/>
                  </a:lnTo>
                  <a:lnTo>
                    <a:pt x="6837" y="1040"/>
                  </a:lnTo>
                  <a:cubicBezTo>
                    <a:pt x="6837" y="473"/>
                    <a:pt x="6364" y="1"/>
                    <a:pt x="58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45"/>
            <p:cNvSpPr/>
            <p:nvPr/>
          </p:nvSpPr>
          <p:spPr>
            <a:xfrm>
              <a:off x="-1949900" y="3648650"/>
              <a:ext cx="171725" cy="173300"/>
            </a:xfrm>
            <a:custGeom>
              <a:rect b="b" l="l" r="r" t="t"/>
              <a:pathLst>
                <a:path extrusionOk="0" h="6932" w="6869">
                  <a:moveTo>
                    <a:pt x="0" y="1"/>
                  </a:moveTo>
                  <a:lnTo>
                    <a:pt x="0" y="6932"/>
                  </a:lnTo>
                  <a:lnTo>
                    <a:pt x="2426" y="6932"/>
                  </a:lnTo>
                  <a:cubicBezTo>
                    <a:pt x="2521" y="6585"/>
                    <a:pt x="2836" y="6333"/>
                    <a:pt x="3245" y="6270"/>
                  </a:cubicBezTo>
                  <a:lnTo>
                    <a:pt x="1166" y="4191"/>
                  </a:lnTo>
                  <a:cubicBezTo>
                    <a:pt x="693" y="3718"/>
                    <a:pt x="693" y="2962"/>
                    <a:pt x="1166" y="2489"/>
                  </a:cubicBezTo>
                  <a:cubicBezTo>
                    <a:pt x="1386" y="2237"/>
                    <a:pt x="1670" y="2143"/>
                    <a:pt x="2017" y="2143"/>
                  </a:cubicBezTo>
                  <a:cubicBezTo>
                    <a:pt x="2363" y="2143"/>
                    <a:pt x="2647" y="2237"/>
                    <a:pt x="2899" y="2489"/>
                  </a:cubicBezTo>
                  <a:lnTo>
                    <a:pt x="3560" y="3151"/>
                  </a:lnTo>
                  <a:cubicBezTo>
                    <a:pt x="3592" y="2994"/>
                    <a:pt x="3718" y="2836"/>
                    <a:pt x="3844" y="2710"/>
                  </a:cubicBezTo>
                  <a:cubicBezTo>
                    <a:pt x="4064" y="2489"/>
                    <a:pt x="4348" y="2363"/>
                    <a:pt x="4694" y="2363"/>
                  </a:cubicBezTo>
                  <a:cubicBezTo>
                    <a:pt x="4694" y="2048"/>
                    <a:pt x="4820" y="1733"/>
                    <a:pt x="5041" y="1513"/>
                  </a:cubicBezTo>
                  <a:cubicBezTo>
                    <a:pt x="5293" y="1261"/>
                    <a:pt x="5577" y="1135"/>
                    <a:pt x="5923" y="1135"/>
                  </a:cubicBezTo>
                  <a:cubicBezTo>
                    <a:pt x="6112" y="1135"/>
                    <a:pt x="6301" y="1198"/>
                    <a:pt x="6459" y="1261"/>
                  </a:cubicBezTo>
                  <a:cubicBezTo>
                    <a:pt x="6522" y="1072"/>
                    <a:pt x="6616" y="914"/>
                    <a:pt x="6774" y="757"/>
                  </a:cubicBezTo>
                  <a:lnTo>
                    <a:pt x="6868" y="662"/>
                  </a:lnTo>
                  <a:lnTo>
                    <a:pt x="686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45"/>
            <p:cNvSpPr/>
            <p:nvPr/>
          </p:nvSpPr>
          <p:spPr>
            <a:xfrm>
              <a:off x="-1951475" y="3838475"/>
              <a:ext cx="170925" cy="50425"/>
            </a:xfrm>
            <a:custGeom>
              <a:rect b="b" l="l" r="r" t="t"/>
              <a:pathLst>
                <a:path extrusionOk="0" h="2017" w="6837">
                  <a:moveTo>
                    <a:pt x="0" y="0"/>
                  </a:moveTo>
                  <a:lnTo>
                    <a:pt x="0" y="1008"/>
                  </a:lnTo>
                  <a:cubicBezTo>
                    <a:pt x="0" y="1544"/>
                    <a:pt x="473" y="2017"/>
                    <a:pt x="1008" y="2017"/>
                  </a:cubicBezTo>
                  <a:lnTo>
                    <a:pt x="5829" y="2017"/>
                  </a:lnTo>
                  <a:cubicBezTo>
                    <a:pt x="6333" y="2017"/>
                    <a:pt x="6774" y="1670"/>
                    <a:pt x="6837" y="1166"/>
                  </a:cubicBezTo>
                  <a:lnTo>
                    <a:pt x="6679" y="1071"/>
                  </a:lnTo>
                  <a:lnTo>
                    <a:pt x="3466" y="1071"/>
                  </a:lnTo>
                  <a:cubicBezTo>
                    <a:pt x="2867" y="1071"/>
                    <a:pt x="2363" y="599"/>
                    <a:pt x="226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45"/>
            <p:cNvSpPr/>
            <p:nvPr/>
          </p:nvSpPr>
          <p:spPr>
            <a:xfrm>
              <a:off x="-1912900" y="3675825"/>
              <a:ext cx="256800" cy="202825"/>
            </a:xfrm>
            <a:custGeom>
              <a:rect b="b" l="l" r="r" t="t"/>
              <a:pathLst>
                <a:path extrusionOk="0" h="8113" w="10272">
                  <a:moveTo>
                    <a:pt x="6085" y="0"/>
                  </a:moveTo>
                  <a:cubicBezTo>
                    <a:pt x="5955" y="0"/>
                    <a:pt x="5829" y="48"/>
                    <a:pt x="5735" y="142"/>
                  </a:cubicBezTo>
                  <a:cubicBezTo>
                    <a:pt x="5546" y="331"/>
                    <a:pt x="5546" y="646"/>
                    <a:pt x="5735" y="835"/>
                  </a:cubicBezTo>
                  <a:lnTo>
                    <a:pt x="6081" y="1213"/>
                  </a:lnTo>
                  <a:cubicBezTo>
                    <a:pt x="6207" y="1308"/>
                    <a:pt x="6207" y="1560"/>
                    <a:pt x="6081" y="1655"/>
                  </a:cubicBezTo>
                  <a:cubicBezTo>
                    <a:pt x="6034" y="1718"/>
                    <a:pt x="5948" y="1749"/>
                    <a:pt x="5857" y="1749"/>
                  </a:cubicBezTo>
                  <a:cubicBezTo>
                    <a:pt x="5766" y="1749"/>
                    <a:pt x="5672" y="1718"/>
                    <a:pt x="5609" y="1655"/>
                  </a:cubicBezTo>
                  <a:lnTo>
                    <a:pt x="4758" y="804"/>
                  </a:lnTo>
                  <a:cubicBezTo>
                    <a:pt x="4664" y="709"/>
                    <a:pt x="4538" y="662"/>
                    <a:pt x="4408" y="662"/>
                  </a:cubicBezTo>
                  <a:cubicBezTo>
                    <a:pt x="4278" y="662"/>
                    <a:pt x="4144" y="709"/>
                    <a:pt x="4034" y="804"/>
                  </a:cubicBezTo>
                  <a:cubicBezTo>
                    <a:pt x="3845" y="993"/>
                    <a:pt x="3845" y="1308"/>
                    <a:pt x="4034" y="1528"/>
                  </a:cubicBezTo>
                  <a:cubicBezTo>
                    <a:pt x="4034" y="1655"/>
                    <a:pt x="4884" y="2505"/>
                    <a:pt x="4821" y="2505"/>
                  </a:cubicBezTo>
                  <a:cubicBezTo>
                    <a:pt x="4947" y="2631"/>
                    <a:pt x="4947" y="2852"/>
                    <a:pt x="4821" y="2978"/>
                  </a:cubicBezTo>
                  <a:cubicBezTo>
                    <a:pt x="4774" y="3041"/>
                    <a:pt x="4687" y="3072"/>
                    <a:pt x="4601" y="3072"/>
                  </a:cubicBezTo>
                  <a:cubicBezTo>
                    <a:pt x="4514" y="3072"/>
                    <a:pt x="4427" y="3041"/>
                    <a:pt x="4380" y="2978"/>
                  </a:cubicBezTo>
                  <a:lnTo>
                    <a:pt x="3498" y="2096"/>
                  </a:lnTo>
                  <a:cubicBezTo>
                    <a:pt x="3403" y="2001"/>
                    <a:pt x="3277" y="1954"/>
                    <a:pt x="3151" y="1954"/>
                  </a:cubicBezTo>
                  <a:cubicBezTo>
                    <a:pt x="3025" y="1954"/>
                    <a:pt x="2899" y="2001"/>
                    <a:pt x="2805" y="2096"/>
                  </a:cubicBezTo>
                  <a:cubicBezTo>
                    <a:pt x="2584" y="2316"/>
                    <a:pt x="2584" y="2631"/>
                    <a:pt x="2805" y="2820"/>
                  </a:cubicBezTo>
                  <a:lnTo>
                    <a:pt x="3656" y="3671"/>
                  </a:lnTo>
                  <a:cubicBezTo>
                    <a:pt x="3782" y="3797"/>
                    <a:pt x="3782" y="4017"/>
                    <a:pt x="3656" y="4143"/>
                  </a:cubicBezTo>
                  <a:cubicBezTo>
                    <a:pt x="3593" y="4206"/>
                    <a:pt x="3506" y="4238"/>
                    <a:pt x="3419" y="4238"/>
                  </a:cubicBezTo>
                  <a:cubicBezTo>
                    <a:pt x="3333" y="4238"/>
                    <a:pt x="3246" y="4206"/>
                    <a:pt x="3183" y="4143"/>
                  </a:cubicBezTo>
                  <a:lnTo>
                    <a:pt x="883" y="1875"/>
                  </a:lnTo>
                  <a:cubicBezTo>
                    <a:pt x="789" y="1765"/>
                    <a:pt x="663" y="1710"/>
                    <a:pt x="537" y="1710"/>
                  </a:cubicBezTo>
                  <a:cubicBezTo>
                    <a:pt x="411" y="1710"/>
                    <a:pt x="284" y="1765"/>
                    <a:pt x="190" y="1875"/>
                  </a:cubicBezTo>
                  <a:cubicBezTo>
                    <a:pt x="1" y="2064"/>
                    <a:pt x="1" y="2379"/>
                    <a:pt x="190" y="2568"/>
                  </a:cubicBezTo>
                  <a:lnTo>
                    <a:pt x="1797" y="4206"/>
                  </a:lnTo>
                  <a:lnTo>
                    <a:pt x="3403" y="5845"/>
                  </a:lnTo>
                  <a:lnTo>
                    <a:pt x="1954" y="5845"/>
                  </a:lnTo>
                  <a:cubicBezTo>
                    <a:pt x="1671" y="5845"/>
                    <a:pt x="1450" y="6097"/>
                    <a:pt x="1450" y="6349"/>
                  </a:cubicBezTo>
                  <a:cubicBezTo>
                    <a:pt x="1450" y="6632"/>
                    <a:pt x="1671" y="6884"/>
                    <a:pt x="1954" y="6884"/>
                  </a:cubicBezTo>
                  <a:lnTo>
                    <a:pt x="5451" y="6884"/>
                  </a:lnTo>
                  <a:cubicBezTo>
                    <a:pt x="5514" y="6916"/>
                    <a:pt x="6491" y="7829"/>
                    <a:pt x="6491" y="7829"/>
                  </a:cubicBezTo>
                  <a:cubicBezTo>
                    <a:pt x="6680" y="8018"/>
                    <a:pt x="6948" y="8113"/>
                    <a:pt x="7216" y="8113"/>
                  </a:cubicBezTo>
                  <a:cubicBezTo>
                    <a:pt x="7483" y="8113"/>
                    <a:pt x="7751" y="8018"/>
                    <a:pt x="7940" y="7829"/>
                  </a:cubicBezTo>
                  <a:lnTo>
                    <a:pt x="9862" y="5876"/>
                  </a:lnTo>
                  <a:cubicBezTo>
                    <a:pt x="10272" y="5498"/>
                    <a:pt x="10272" y="4836"/>
                    <a:pt x="9862" y="4427"/>
                  </a:cubicBezTo>
                  <a:lnTo>
                    <a:pt x="9452" y="3986"/>
                  </a:lnTo>
                  <a:cubicBezTo>
                    <a:pt x="9326" y="3608"/>
                    <a:pt x="9043" y="3198"/>
                    <a:pt x="8822" y="2820"/>
                  </a:cubicBezTo>
                  <a:cubicBezTo>
                    <a:pt x="8570" y="2411"/>
                    <a:pt x="8350" y="2064"/>
                    <a:pt x="8035" y="1718"/>
                  </a:cubicBezTo>
                  <a:lnTo>
                    <a:pt x="6459" y="142"/>
                  </a:lnTo>
                  <a:cubicBezTo>
                    <a:pt x="6349" y="48"/>
                    <a:pt x="6215" y="0"/>
                    <a:pt x="608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1" name="Google Shape;471;p45"/>
          <p:cNvGrpSpPr/>
          <p:nvPr/>
        </p:nvGrpSpPr>
        <p:grpSpPr>
          <a:xfrm>
            <a:off x="7885680" y="2756825"/>
            <a:ext cx="444605" cy="419659"/>
            <a:chOff x="-1960150" y="3956600"/>
            <a:chExt cx="308775" cy="291450"/>
          </a:xfrm>
        </p:grpSpPr>
        <p:sp>
          <p:nvSpPr>
            <p:cNvPr id="472" name="Google Shape;472;p45"/>
            <p:cNvSpPr/>
            <p:nvPr/>
          </p:nvSpPr>
          <p:spPr>
            <a:xfrm>
              <a:off x="-1960150" y="3956600"/>
              <a:ext cx="308775" cy="51275"/>
            </a:xfrm>
            <a:custGeom>
              <a:rect b="b" l="l" r="r" t="t"/>
              <a:pathLst>
                <a:path extrusionOk="0" h="2051" w="12351">
                  <a:moveTo>
                    <a:pt x="1355" y="1"/>
                  </a:moveTo>
                  <a:cubicBezTo>
                    <a:pt x="1" y="1"/>
                    <a:pt x="32" y="2049"/>
                    <a:pt x="1355" y="2049"/>
                  </a:cubicBezTo>
                  <a:lnTo>
                    <a:pt x="11027" y="2049"/>
                  </a:lnTo>
                  <a:cubicBezTo>
                    <a:pt x="11047" y="2050"/>
                    <a:pt x="11066" y="2050"/>
                    <a:pt x="11085" y="2050"/>
                  </a:cubicBezTo>
                  <a:cubicBezTo>
                    <a:pt x="12350" y="2050"/>
                    <a:pt x="12331" y="1"/>
                    <a:pt x="1102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45"/>
            <p:cNvSpPr/>
            <p:nvPr/>
          </p:nvSpPr>
          <p:spPr>
            <a:xfrm>
              <a:off x="-1934950" y="4025925"/>
              <a:ext cx="256000" cy="222125"/>
            </a:xfrm>
            <a:custGeom>
              <a:rect b="b" l="l" r="r" t="t"/>
              <a:pathLst>
                <a:path extrusionOk="0" h="8885" w="10240">
                  <a:moveTo>
                    <a:pt x="8570" y="756"/>
                  </a:moveTo>
                  <a:cubicBezTo>
                    <a:pt x="8759" y="756"/>
                    <a:pt x="8917" y="914"/>
                    <a:pt x="8917" y="1103"/>
                  </a:cubicBezTo>
                  <a:lnTo>
                    <a:pt x="8917" y="1765"/>
                  </a:lnTo>
                  <a:cubicBezTo>
                    <a:pt x="8917" y="1995"/>
                    <a:pt x="8737" y="2116"/>
                    <a:pt x="8558" y="2116"/>
                  </a:cubicBezTo>
                  <a:cubicBezTo>
                    <a:pt x="8419" y="2116"/>
                    <a:pt x="8279" y="2042"/>
                    <a:pt x="8224" y="1891"/>
                  </a:cubicBezTo>
                  <a:lnTo>
                    <a:pt x="6081" y="4065"/>
                  </a:lnTo>
                  <a:cubicBezTo>
                    <a:pt x="6018" y="4112"/>
                    <a:pt x="5924" y="4135"/>
                    <a:pt x="5833" y="4135"/>
                  </a:cubicBezTo>
                  <a:cubicBezTo>
                    <a:pt x="5743" y="4135"/>
                    <a:pt x="5656" y="4112"/>
                    <a:pt x="5609" y="4065"/>
                  </a:cubicBezTo>
                  <a:lnTo>
                    <a:pt x="3781" y="2237"/>
                  </a:lnTo>
                  <a:lnTo>
                    <a:pt x="1986" y="4065"/>
                  </a:lnTo>
                  <a:cubicBezTo>
                    <a:pt x="1912" y="4138"/>
                    <a:pt x="1831" y="4168"/>
                    <a:pt x="1752" y="4168"/>
                  </a:cubicBezTo>
                  <a:cubicBezTo>
                    <a:pt x="1493" y="4168"/>
                    <a:pt x="1271" y="3834"/>
                    <a:pt x="1513" y="3592"/>
                  </a:cubicBezTo>
                  <a:lnTo>
                    <a:pt x="3561" y="1544"/>
                  </a:lnTo>
                  <a:cubicBezTo>
                    <a:pt x="3624" y="1481"/>
                    <a:pt x="3711" y="1450"/>
                    <a:pt x="3797" y="1450"/>
                  </a:cubicBezTo>
                  <a:cubicBezTo>
                    <a:pt x="3884" y="1450"/>
                    <a:pt x="3970" y="1481"/>
                    <a:pt x="4033" y="1544"/>
                  </a:cubicBezTo>
                  <a:lnTo>
                    <a:pt x="5829" y="3340"/>
                  </a:lnTo>
                  <a:lnTo>
                    <a:pt x="7783" y="1418"/>
                  </a:lnTo>
                  <a:cubicBezTo>
                    <a:pt x="7404" y="1292"/>
                    <a:pt x="7499" y="756"/>
                    <a:pt x="7877" y="756"/>
                  </a:cubicBezTo>
                  <a:close/>
                  <a:moveTo>
                    <a:pt x="5136" y="7562"/>
                  </a:moveTo>
                  <a:cubicBezTo>
                    <a:pt x="5325" y="7562"/>
                    <a:pt x="5483" y="7719"/>
                    <a:pt x="5483" y="7908"/>
                  </a:cubicBezTo>
                  <a:cubicBezTo>
                    <a:pt x="5483" y="8097"/>
                    <a:pt x="5325" y="8255"/>
                    <a:pt x="5136" y="8255"/>
                  </a:cubicBezTo>
                  <a:cubicBezTo>
                    <a:pt x="4916" y="8255"/>
                    <a:pt x="4758" y="8097"/>
                    <a:pt x="4758" y="7908"/>
                  </a:cubicBezTo>
                  <a:cubicBezTo>
                    <a:pt x="4758" y="7719"/>
                    <a:pt x="4916" y="7562"/>
                    <a:pt x="5136" y="7562"/>
                  </a:cubicBezTo>
                  <a:close/>
                  <a:moveTo>
                    <a:pt x="1" y="0"/>
                  </a:moveTo>
                  <a:lnTo>
                    <a:pt x="1" y="5167"/>
                  </a:lnTo>
                  <a:cubicBezTo>
                    <a:pt x="1" y="5703"/>
                    <a:pt x="442" y="6175"/>
                    <a:pt x="1040" y="6175"/>
                  </a:cubicBezTo>
                  <a:lnTo>
                    <a:pt x="4758" y="6175"/>
                  </a:lnTo>
                  <a:lnTo>
                    <a:pt x="4758" y="6931"/>
                  </a:lnTo>
                  <a:cubicBezTo>
                    <a:pt x="4380" y="7089"/>
                    <a:pt x="4096" y="7436"/>
                    <a:pt x="4096" y="7877"/>
                  </a:cubicBezTo>
                  <a:cubicBezTo>
                    <a:pt x="4096" y="8412"/>
                    <a:pt x="4569" y="8885"/>
                    <a:pt x="5136" y="8885"/>
                  </a:cubicBezTo>
                  <a:cubicBezTo>
                    <a:pt x="5672" y="8885"/>
                    <a:pt x="6144" y="8412"/>
                    <a:pt x="6144" y="7877"/>
                  </a:cubicBezTo>
                  <a:cubicBezTo>
                    <a:pt x="6144" y="7436"/>
                    <a:pt x="5861" y="7057"/>
                    <a:pt x="5483" y="6931"/>
                  </a:cubicBezTo>
                  <a:lnTo>
                    <a:pt x="5483" y="6175"/>
                  </a:lnTo>
                  <a:lnTo>
                    <a:pt x="9232" y="6175"/>
                  </a:lnTo>
                  <a:cubicBezTo>
                    <a:pt x="9767" y="6175"/>
                    <a:pt x="10240" y="5703"/>
                    <a:pt x="10240" y="5167"/>
                  </a:cubicBezTo>
                  <a:lnTo>
                    <a:pt x="10240" y="0"/>
                  </a:lnTo>
                  <a:cubicBezTo>
                    <a:pt x="10114" y="32"/>
                    <a:pt x="10019" y="32"/>
                    <a:pt x="9893" y="32"/>
                  </a:cubicBezTo>
                  <a:lnTo>
                    <a:pt x="347" y="32"/>
                  </a:lnTo>
                  <a:cubicBezTo>
                    <a:pt x="253" y="32"/>
                    <a:pt x="127" y="32"/>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4" name="Google Shape;474;p45"/>
          <p:cNvGrpSpPr/>
          <p:nvPr/>
        </p:nvGrpSpPr>
        <p:grpSpPr>
          <a:xfrm>
            <a:off x="1939718" y="3307636"/>
            <a:ext cx="420775" cy="420775"/>
            <a:chOff x="-804700" y="3226500"/>
            <a:chExt cx="292225" cy="292225"/>
          </a:xfrm>
        </p:grpSpPr>
        <p:sp>
          <p:nvSpPr>
            <p:cNvPr id="475" name="Google Shape;475;p45"/>
            <p:cNvSpPr/>
            <p:nvPr/>
          </p:nvSpPr>
          <p:spPr>
            <a:xfrm>
              <a:off x="-804700" y="3467500"/>
              <a:ext cx="85875" cy="51225"/>
            </a:xfrm>
            <a:custGeom>
              <a:rect b="b" l="l" r="r" t="t"/>
              <a:pathLst>
                <a:path extrusionOk="0" h="2049" w="3435">
                  <a:moveTo>
                    <a:pt x="1040" y="0"/>
                  </a:moveTo>
                  <a:cubicBezTo>
                    <a:pt x="473" y="0"/>
                    <a:pt x="0" y="473"/>
                    <a:pt x="0" y="1040"/>
                  </a:cubicBezTo>
                  <a:cubicBezTo>
                    <a:pt x="0" y="1576"/>
                    <a:pt x="473" y="2048"/>
                    <a:pt x="1040" y="2048"/>
                  </a:cubicBezTo>
                  <a:lnTo>
                    <a:pt x="2395" y="2048"/>
                  </a:lnTo>
                  <a:cubicBezTo>
                    <a:pt x="2962" y="2048"/>
                    <a:pt x="3434" y="1576"/>
                    <a:pt x="3434" y="1040"/>
                  </a:cubicBezTo>
                  <a:cubicBezTo>
                    <a:pt x="3434" y="473"/>
                    <a:pt x="2962" y="0"/>
                    <a:pt x="239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45"/>
            <p:cNvSpPr/>
            <p:nvPr/>
          </p:nvSpPr>
          <p:spPr>
            <a:xfrm>
              <a:off x="-710975" y="3466700"/>
              <a:ext cx="196925" cy="51225"/>
            </a:xfrm>
            <a:custGeom>
              <a:rect b="b" l="l" r="r" t="t"/>
              <a:pathLst>
                <a:path extrusionOk="0" h="2049" w="7877">
                  <a:moveTo>
                    <a:pt x="1" y="1"/>
                  </a:moveTo>
                  <a:cubicBezTo>
                    <a:pt x="221" y="253"/>
                    <a:pt x="347" y="663"/>
                    <a:pt x="347" y="1009"/>
                  </a:cubicBezTo>
                  <a:cubicBezTo>
                    <a:pt x="347" y="1419"/>
                    <a:pt x="221" y="1765"/>
                    <a:pt x="1" y="2049"/>
                  </a:cubicBezTo>
                  <a:lnTo>
                    <a:pt x="6837" y="2049"/>
                  </a:lnTo>
                  <a:cubicBezTo>
                    <a:pt x="7404" y="2049"/>
                    <a:pt x="7877" y="1576"/>
                    <a:pt x="7877" y="1009"/>
                  </a:cubicBezTo>
                  <a:cubicBezTo>
                    <a:pt x="7877" y="474"/>
                    <a:pt x="7436" y="1"/>
                    <a:pt x="68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45"/>
            <p:cNvSpPr/>
            <p:nvPr/>
          </p:nvSpPr>
          <p:spPr>
            <a:xfrm>
              <a:off x="-667650" y="3312350"/>
              <a:ext cx="18125" cy="17350"/>
            </a:xfrm>
            <a:custGeom>
              <a:rect b="b" l="l" r="r" t="t"/>
              <a:pathLst>
                <a:path extrusionOk="0" h="694" w="725">
                  <a:moveTo>
                    <a:pt x="347" y="0"/>
                  </a:moveTo>
                  <a:cubicBezTo>
                    <a:pt x="158" y="0"/>
                    <a:pt x="0" y="158"/>
                    <a:pt x="0" y="347"/>
                  </a:cubicBezTo>
                  <a:cubicBezTo>
                    <a:pt x="0" y="567"/>
                    <a:pt x="158" y="693"/>
                    <a:pt x="347" y="693"/>
                  </a:cubicBezTo>
                  <a:cubicBezTo>
                    <a:pt x="536" y="693"/>
                    <a:pt x="725" y="536"/>
                    <a:pt x="725" y="347"/>
                  </a:cubicBezTo>
                  <a:cubicBezTo>
                    <a:pt x="725"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45"/>
            <p:cNvSpPr/>
            <p:nvPr/>
          </p:nvSpPr>
          <p:spPr>
            <a:xfrm>
              <a:off x="-683400" y="3347775"/>
              <a:ext cx="48050" cy="16575"/>
            </a:xfrm>
            <a:custGeom>
              <a:rect b="b" l="l" r="r" t="t"/>
              <a:pathLst>
                <a:path extrusionOk="0" h="663" w="1922">
                  <a:moveTo>
                    <a:pt x="977" y="1"/>
                  </a:moveTo>
                  <a:cubicBezTo>
                    <a:pt x="567" y="1"/>
                    <a:pt x="158" y="253"/>
                    <a:pt x="0" y="662"/>
                  </a:cubicBezTo>
                  <a:lnTo>
                    <a:pt x="1922" y="662"/>
                  </a:lnTo>
                  <a:cubicBezTo>
                    <a:pt x="1796" y="253"/>
                    <a:pt x="1418" y="1"/>
                    <a:pt x="9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45"/>
            <p:cNvSpPr/>
            <p:nvPr/>
          </p:nvSpPr>
          <p:spPr>
            <a:xfrm>
              <a:off x="-735400" y="3261925"/>
              <a:ext cx="153625" cy="187875"/>
            </a:xfrm>
            <a:custGeom>
              <a:rect b="b" l="l" r="r" t="t"/>
              <a:pathLst>
                <a:path extrusionOk="0" h="7515" w="6145">
                  <a:moveTo>
                    <a:pt x="3025" y="1324"/>
                  </a:moveTo>
                  <a:cubicBezTo>
                    <a:pt x="3561" y="1324"/>
                    <a:pt x="4034" y="1796"/>
                    <a:pt x="4034" y="2364"/>
                  </a:cubicBezTo>
                  <a:cubicBezTo>
                    <a:pt x="4034" y="2553"/>
                    <a:pt x="3970" y="2742"/>
                    <a:pt x="3844" y="2962"/>
                  </a:cubicBezTo>
                  <a:cubicBezTo>
                    <a:pt x="4349" y="3277"/>
                    <a:pt x="4727" y="3781"/>
                    <a:pt x="4727" y="4443"/>
                  </a:cubicBezTo>
                  <a:cubicBezTo>
                    <a:pt x="4758" y="4632"/>
                    <a:pt x="4601" y="4789"/>
                    <a:pt x="4443" y="4789"/>
                  </a:cubicBezTo>
                  <a:lnTo>
                    <a:pt x="1671" y="4789"/>
                  </a:lnTo>
                  <a:cubicBezTo>
                    <a:pt x="1482" y="4789"/>
                    <a:pt x="1324" y="4632"/>
                    <a:pt x="1324" y="4443"/>
                  </a:cubicBezTo>
                  <a:cubicBezTo>
                    <a:pt x="1324" y="3813"/>
                    <a:pt x="1671" y="3277"/>
                    <a:pt x="2206" y="2962"/>
                  </a:cubicBezTo>
                  <a:cubicBezTo>
                    <a:pt x="2080" y="2805"/>
                    <a:pt x="1986" y="2584"/>
                    <a:pt x="1986" y="2364"/>
                  </a:cubicBezTo>
                  <a:cubicBezTo>
                    <a:pt x="1986" y="1796"/>
                    <a:pt x="2458" y="1324"/>
                    <a:pt x="3025" y="1324"/>
                  </a:cubicBezTo>
                  <a:close/>
                  <a:moveTo>
                    <a:pt x="1009" y="1"/>
                  </a:moveTo>
                  <a:cubicBezTo>
                    <a:pt x="473" y="1"/>
                    <a:pt x="1" y="473"/>
                    <a:pt x="1" y="1009"/>
                  </a:cubicBezTo>
                  <a:lnTo>
                    <a:pt x="1" y="5105"/>
                  </a:lnTo>
                  <a:cubicBezTo>
                    <a:pt x="1" y="5672"/>
                    <a:pt x="473" y="6144"/>
                    <a:pt x="1009" y="6144"/>
                  </a:cubicBezTo>
                  <a:lnTo>
                    <a:pt x="1954" y="6144"/>
                  </a:lnTo>
                  <a:lnTo>
                    <a:pt x="2773" y="7373"/>
                  </a:lnTo>
                  <a:cubicBezTo>
                    <a:pt x="2836" y="7467"/>
                    <a:pt x="2947" y="7515"/>
                    <a:pt x="3057" y="7515"/>
                  </a:cubicBezTo>
                  <a:cubicBezTo>
                    <a:pt x="3167" y="7515"/>
                    <a:pt x="3277" y="7467"/>
                    <a:pt x="3340" y="7373"/>
                  </a:cubicBezTo>
                  <a:lnTo>
                    <a:pt x="4160" y="6144"/>
                  </a:lnTo>
                  <a:lnTo>
                    <a:pt x="5105" y="6144"/>
                  </a:lnTo>
                  <a:cubicBezTo>
                    <a:pt x="5672" y="6144"/>
                    <a:pt x="6144" y="5672"/>
                    <a:pt x="6144" y="5105"/>
                  </a:cubicBezTo>
                  <a:lnTo>
                    <a:pt x="6144" y="1009"/>
                  </a:lnTo>
                  <a:cubicBezTo>
                    <a:pt x="6144" y="473"/>
                    <a:pt x="5672" y="1"/>
                    <a:pt x="510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45"/>
            <p:cNvSpPr/>
            <p:nvPr/>
          </p:nvSpPr>
          <p:spPr>
            <a:xfrm>
              <a:off x="-804700" y="3226500"/>
              <a:ext cx="118175" cy="170925"/>
            </a:xfrm>
            <a:custGeom>
              <a:rect b="b" l="l" r="r" t="t"/>
              <a:pathLst>
                <a:path extrusionOk="0" h="6837" w="4727">
                  <a:moveTo>
                    <a:pt x="1040" y="0"/>
                  </a:moveTo>
                  <a:cubicBezTo>
                    <a:pt x="473" y="0"/>
                    <a:pt x="0" y="473"/>
                    <a:pt x="0" y="1008"/>
                  </a:cubicBezTo>
                  <a:lnTo>
                    <a:pt x="0" y="4442"/>
                  </a:lnTo>
                  <a:cubicBezTo>
                    <a:pt x="0" y="5009"/>
                    <a:pt x="473" y="5450"/>
                    <a:pt x="1040" y="5450"/>
                  </a:cubicBezTo>
                  <a:cubicBezTo>
                    <a:pt x="1040" y="5450"/>
                    <a:pt x="1198" y="5986"/>
                    <a:pt x="1387" y="6490"/>
                  </a:cubicBezTo>
                  <a:cubicBezTo>
                    <a:pt x="1481" y="6679"/>
                    <a:pt x="1544" y="6837"/>
                    <a:pt x="1733" y="6837"/>
                  </a:cubicBezTo>
                  <a:cubicBezTo>
                    <a:pt x="1891" y="6837"/>
                    <a:pt x="1985" y="6774"/>
                    <a:pt x="2111" y="6648"/>
                  </a:cubicBezTo>
                  <a:lnTo>
                    <a:pt x="2111" y="6522"/>
                  </a:lnTo>
                  <a:lnTo>
                    <a:pt x="2111" y="2426"/>
                  </a:lnTo>
                  <a:cubicBezTo>
                    <a:pt x="2111" y="1481"/>
                    <a:pt x="2836" y="725"/>
                    <a:pt x="3781" y="725"/>
                  </a:cubicBezTo>
                  <a:lnTo>
                    <a:pt x="4726" y="725"/>
                  </a:lnTo>
                  <a:cubicBezTo>
                    <a:pt x="4569" y="284"/>
                    <a:pt x="4222" y="0"/>
                    <a:pt x="37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45"/>
            <p:cNvSpPr/>
            <p:nvPr/>
          </p:nvSpPr>
          <p:spPr>
            <a:xfrm>
              <a:off x="-630625" y="3226500"/>
              <a:ext cx="118150" cy="170950"/>
            </a:xfrm>
            <a:custGeom>
              <a:rect b="b" l="l" r="r" t="t"/>
              <a:pathLst>
                <a:path extrusionOk="0" h="6838" w="4726">
                  <a:moveTo>
                    <a:pt x="945" y="0"/>
                  </a:moveTo>
                  <a:cubicBezTo>
                    <a:pt x="536" y="0"/>
                    <a:pt x="126" y="284"/>
                    <a:pt x="0" y="662"/>
                  </a:cubicBezTo>
                  <a:lnTo>
                    <a:pt x="945" y="662"/>
                  </a:lnTo>
                  <a:cubicBezTo>
                    <a:pt x="1890" y="662"/>
                    <a:pt x="2646" y="1418"/>
                    <a:pt x="2646" y="2363"/>
                  </a:cubicBezTo>
                  <a:lnTo>
                    <a:pt x="2646" y="6490"/>
                  </a:lnTo>
                  <a:lnTo>
                    <a:pt x="2646" y="6616"/>
                  </a:lnTo>
                  <a:cubicBezTo>
                    <a:pt x="2766" y="6736"/>
                    <a:pt x="2868" y="6838"/>
                    <a:pt x="2993" y="6838"/>
                  </a:cubicBezTo>
                  <a:cubicBezTo>
                    <a:pt x="3032" y="6838"/>
                    <a:pt x="3074" y="6828"/>
                    <a:pt x="3119" y="6805"/>
                  </a:cubicBezTo>
                  <a:cubicBezTo>
                    <a:pt x="3245" y="6774"/>
                    <a:pt x="3277" y="6616"/>
                    <a:pt x="3308" y="6490"/>
                  </a:cubicBezTo>
                  <a:cubicBezTo>
                    <a:pt x="3497" y="6017"/>
                    <a:pt x="3686" y="5482"/>
                    <a:pt x="3686" y="5482"/>
                  </a:cubicBezTo>
                  <a:cubicBezTo>
                    <a:pt x="4222" y="5482"/>
                    <a:pt x="4694" y="5009"/>
                    <a:pt x="4694" y="4442"/>
                  </a:cubicBezTo>
                  <a:lnTo>
                    <a:pt x="4694" y="1008"/>
                  </a:lnTo>
                  <a:cubicBezTo>
                    <a:pt x="4726" y="473"/>
                    <a:pt x="4253" y="0"/>
                    <a:pt x="37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2" name="Google Shape;482;p45"/>
          <p:cNvGrpSpPr/>
          <p:nvPr/>
        </p:nvGrpSpPr>
        <p:grpSpPr>
          <a:xfrm>
            <a:off x="3019809" y="1688647"/>
            <a:ext cx="420775" cy="420811"/>
            <a:chOff x="-5251625" y="3272950"/>
            <a:chExt cx="292225" cy="292250"/>
          </a:xfrm>
        </p:grpSpPr>
        <p:sp>
          <p:nvSpPr>
            <p:cNvPr id="483" name="Google Shape;483;p45"/>
            <p:cNvSpPr/>
            <p:nvPr/>
          </p:nvSpPr>
          <p:spPr>
            <a:xfrm>
              <a:off x="-5156325" y="3462775"/>
              <a:ext cx="33900" cy="33100"/>
            </a:xfrm>
            <a:custGeom>
              <a:rect b="b" l="l" r="r" t="t"/>
              <a:pathLst>
                <a:path extrusionOk="0" h="1324" w="1356">
                  <a:moveTo>
                    <a:pt x="662" y="0"/>
                  </a:moveTo>
                  <a:cubicBezTo>
                    <a:pt x="284" y="0"/>
                    <a:pt x="1" y="315"/>
                    <a:pt x="1" y="662"/>
                  </a:cubicBezTo>
                  <a:cubicBezTo>
                    <a:pt x="1" y="1072"/>
                    <a:pt x="316" y="1324"/>
                    <a:pt x="662" y="1324"/>
                  </a:cubicBezTo>
                  <a:cubicBezTo>
                    <a:pt x="1072" y="1324"/>
                    <a:pt x="1355" y="1009"/>
                    <a:pt x="1355" y="662"/>
                  </a:cubicBezTo>
                  <a:cubicBezTo>
                    <a:pt x="1355" y="284"/>
                    <a:pt x="1040" y="0"/>
                    <a:pt x="66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45"/>
            <p:cNvSpPr/>
            <p:nvPr/>
          </p:nvSpPr>
          <p:spPr>
            <a:xfrm>
              <a:off x="-5251625" y="3272950"/>
              <a:ext cx="292225" cy="292250"/>
            </a:xfrm>
            <a:custGeom>
              <a:rect b="b" l="l" r="r" t="t"/>
              <a:pathLst>
                <a:path extrusionOk="0" h="11690" w="11689">
                  <a:moveTo>
                    <a:pt x="3699" y="2764"/>
                  </a:moveTo>
                  <a:cubicBezTo>
                    <a:pt x="3958" y="2764"/>
                    <a:pt x="4180" y="3098"/>
                    <a:pt x="3939" y="3340"/>
                  </a:cubicBezTo>
                  <a:lnTo>
                    <a:pt x="3497" y="3781"/>
                  </a:lnTo>
                  <a:lnTo>
                    <a:pt x="3939" y="4191"/>
                  </a:lnTo>
                  <a:cubicBezTo>
                    <a:pt x="4180" y="4433"/>
                    <a:pt x="3958" y="4767"/>
                    <a:pt x="3699" y="4767"/>
                  </a:cubicBezTo>
                  <a:cubicBezTo>
                    <a:pt x="3621" y="4767"/>
                    <a:pt x="3539" y="4737"/>
                    <a:pt x="3466" y="4664"/>
                  </a:cubicBezTo>
                  <a:lnTo>
                    <a:pt x="3025" y="4222"/>
                  </a:lnTo>
                  <a:lnTo>
                    <a:pt x="2584" y="4664"/>
                  </a:lnTo>
                  <a:cubicBezTo>
                    <a:pt x="2515" y="4756"/>
                    <a:pt x="2432" y="4794"/>
                    <a:pt x="2352" y="4794"/>
                  </a:cubicBezTo>
                  <a:cubicBezTo>
                    <a:pt x="2103" y="4794"/>
                    <a:pt x="1873" y="4429"/>
                    <a:pt x="2111" y="4191"/>
                  </a:cubicBezTo>
                  <a:lnTo>
                    <a:pt x="2552" y="3781"/>
                  </a:lnTo>
                  <a:lnTo>
                    <a:pt x="2111" y="3340"/>
                  </a:lnTo>
                  <a:cubicBezTo>
                    <a:pt x="1869" y="3098"/>
                    <a:pt x="2092" y="2764"/>
                    <a:pt x="2351" y="2764"/>
                  </a:cubicBezTo>
                  <a:cubicBezTo>
                    <a:pt x="2429" y="2764"/>
                    <a:pt x="2511" y="2795"/>
                    <a:pt x="2584" y="2868"/>
                  </a:cubicBezTo>
                  <a:lnTo>
                    <a:pt x="3025" y="3309"/>
                  </a:lnTo>
                  <a:lnTo>
                    <a:pt x="3466" y="2868"/>
                  </a:lnTo>
                  <a:cubicBezTo>
                    <a:pt x="3539" y="2795"/>
                    <a:pt x="3621" y="2764"/>
                    <a:pt x="3699" y="2764"/>
                  </a:cubicBezTo>
                  <a:close/>
                  <a:moveTo>
                    <a:pt x="8583" y="6922"/>
                  </a:moveTo>
                  <a:cubicBezTo>
                    <a:pt x="8841" y="6922"/>
                    <a:pt x="9064" y="7257"/>
                    <a:pt x="8822" y="7499"/>
                  </a:cubicBezTo>
                  <a:lnTo>
                    <a:pt x="8381" y="7940"/>
                  </a:lnTo>
                  <a:lnTo>
                    <a:pt x="8822" y="8381"/>
                  </a:lnTo>
                  <a:cubicBezTo>
                    <a:pt x="9064" y="8623"/>
                    <a:pt x="8841" y="8958"/>
                    <a:pt x="8583" y="8958"/>
                  </a:cubicBezTo>
                  <a:cubicBezTo>
                    <a:pt x="8504" y="8958"/>
                    <a:pt x="8422" y="8927"/>
                    <a:pt x="8349" y="8854"/>
                  </a:cubicBezTo>
                  <a:lnTo>
                    <a:pt x="7908" y="8413"/>
                  </a:lnTo>
                  <a:lnTo>
                    <a:pt x="7467" y="8854"/>
                  </a:lnTo>
                  <a:cubicBezTo>
                    <a:pt x="7394" y="8927"/>
                    <a:pt x="7312" y="8958"/>
                    <a:pt x="7234" y="8958"/>
                  </a:cubicBezTo>
                  <a:cubicBezTo>
                    <a:pt x="6975" y="8958"/>
                    <a:pt x="6753" y="8623"/>
                    <a:pt x="6995" y="8381"/>
                  </a:cubicBezTo>
                  <a:lnTo>
                    <a:pt x="7436" y="7940"/>
                  </a:lnTo>
                  <a:lnTo>
                    <a:pt x="6995" y="7499"/>
                  </a:lnTo>
                  <a:cubicBezTo>
                    <a:pt x="6753" y="7257"/>
                    <a:pt x="6975" y="6922"/>
                    <a:pt x="7234" y="6922"/>
                  </a:cubicBezTo>
                  <a:cubicBezTo>
                    <a:pt x="7312" y="6922"/>
                    <a:pt x="7394" y="6953"/>
                    <a:pt x="7467" y="7026"/>
                  </a:cubicBezTo>
                  <a:lnTo>
                    <a:pt x="7908" y="7467"/>
                  </a:lnTo>
                  <a:lnTo>
                    <a:pt x="8349" y="7026"/>
                  </a:lnTo>
                  <a:cubicBezTo>
                    <a:pt x="8422" y="6953"/>
                    <a:pt x="8504" y="6922"/>
                    <a:pt x="8583" y="6922"/>
                  </a:cubicBezTo>
                  <a:close/>
                  <a:moveTo>
                    <a:pt x="7895" y="2732"/>
                  </a:moveTo>
                  <a:cubicBezTo>
                    <a:pt x="7974" y="2732"/>
                    <a:pt x="8055" y="2763"/>
                    <a:pt x="8129" y="2836"/>
                  </a:cubicBezTo>
                  <a:lnTo>
                    <a:pt x="8790" y="3498"/>
                  </a:lnTo>
                  <a:cubicBezTo>
                    <a:pt x="8916" y="3624"/>
                    <a:pt x="8916" y="3844"/>
                    <a:pt x="8790" y="3970"/>
                  </a:cubicBezTo>
                  <a:lnTo>
                    <a:pt x="8129" y="4632"/>
                  </a:lnTo>
                  <a:cubicBezTo>
                    <a:pt x="8055" y="4705"/>
                    <a:pt x="7974" y="4736"/>
                    <a:pt x="7895" y="4736"/>
                  </a:cubicBezTo>
                  <a:cubicBezTo>
                    <a:pt x="7637" y="4736"/>
                    <a:pt x="7414" y="4401"/>
                    <a:pt x="7656" y="4159"/>
                  </a:cubicBezTo>
                  <a:lnTo>
                    <a:pt x="7719" y="4096"/>
                  </a:lnTo>
                  <a:lnTo>
                    <a:pt x="7719" y="4096"/>
                  </a:lnTo>
                  <a:cubicBezTo>
                    <a:pt x="6175" y="4159"/>
                    <a:pt x="4978" y="5388"/>
                    <a:pt x="4852" y="6932"/>
                  </a:cubicBezTo>
                  <a:cubicBezTo>
                    <a:pt x="5451" y="7089"/>
                    <a:pt x="5829" y="7593"/>
                    <a:pt x="5829" y="8224"/>
                  </a:cubicBezTo>
                  <a:cubicBezTo>
                    <a:pt x="5829" y="9011"/>
                    <a:pt x="5230" y="9641"/>
                    <a:pt x="4474" y="9641"/>
                  </a:cubicBezTo>
                  <a:cubicBezTo>
                    <a:pt x="3750" y="9641"/>
                    <a:pt x="3119" y="9011"/>
                    <a:pt x="3119" y="8255"/>
                  </a:cubicBezTo>
                  <a:cubicBezTo>
                    <a:pt x="3119" y="7625"/>
                    <a:pt x="3529" y="7089"/>
                    <a:pt x="4128" y="6932"/>
                  </a:cubicBezTo>
                  <a:cubicBezTo>
                    <a:pt x="4285" y="5042"/>
                    <a:pt x="5829" y="3498"/>
                    <a:pt x="7751" y="3403"/>
                  </a:cubicBezTo>
                  <a:lnTo>
                    <a:pt x="7656" y="3309"/>
                  </a:lnTo>
                  <a:cubicBezTo>
                    <a:pt x="7414" y="3067"/>
                    <a:pt x="7637" y="2732"/>
                    <a:pt x="7895" y="2732"/>
                  </a:cubicBezTo>
                  <a:close/>
                  <a:moveTo>
                    <a:pt x="5829" y="1"/>
                  </a:moveTo>
                  <a:cubicBezTo>
                    <a:pt x="2647" y="1"/>
                    <a:pt x="0" y="2584"/>
                    <a:pt x="0" y="5829"/>
                  </a:cubicBezTo>
                  <a:cubicBezTo>
                    <a:pt x="0" y="9011"/>
                    <a:pt x="2615" y="11689"/>
                    <a:pt x="5829" y="11689"/>
                  </a:cubicBezTo>
                  <a:cubicBezTo>
                    <a:pt x="9011" y="11689"/>
                    <a:pt x="11689" y="9043"/>
                    <a:pt x="11689" y="5829"/>
                  </a:cubicBezTo>
                  <a:cubicBezTo>
                    <a:pt x="11657" y="5357"/>
                    <a:pt x="11563" y="4884"/>
                    <a:pt x="11500" y="4443"/>
                  </a:cubicBezTo>
                  <a:cubicBezTo>
                    <a:pt x="11248" y="4884"/>
                    <a:pt x="10838" y="5136"/>
                    <a:pt x="10303" y="5136"/>
                  </a:cubicBezTo>
                  <a:cubicBezTo>
                    <a:pt x="9578" y="5136"/>
                    <a:pt x="8948" y="4506"/>
                    <a:pt x="8948" y="3781"/>
                  </a:cubicBezTo>
                  <a:cubicBezTo>
                    <a:pt x="8948" y="3025"/>
                    <a:pt x="9578" y="2395"/>
                    <a:pt x="10303" y="2395"/>
                  </a:cubicBezTo>
                  <a:cubicBezTo>
                    <a:pt x="10397" y="2395"/>
                    <a:pt x="10523" y="2395"/>
                    <a:pt x="10586" y="2427"/>
                  </a:cubicBezTo>
                  <a:cubicBezTo>
                    <a:pt x="9483" y="883"/>
                    <a:pt x="7719" y="1"/>
                    <a:pt x="58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45"/>
            <p:cNvSpPr/>
            <p:nvPr/>
          </p:nvSpPr>
          <p:spPr>
            <a:xfrm>
              <a:off x="-5011400" y="3350150"/>
              <a:ext cx="33900" cy="33875"/>
            </a:xfrm>
            <a:custGeom>
              <a:rect b="b" l="l" r="r" t="t"/>
              <a:pathLst>
                <a:path extrusionOk="0" h="1355" w="1356">
                  <a:moveTo>
                    <a:pt x="662" y="0"/>
                  </a:moveTo>
                  <a:cubicBezTo>
                    <a:pt x="315" y="0"/>
                    <a:pt x="0" y="284"/>
                    <a:pt x="0" y="693"/>
                  </a:cubicBezTo>
                  <a:cubicBezTo>
                    <a:pt x="0" y="1071"/>
                    <a:pt x="315" y="1355"/>
                    <a:pt x="662" y="1355"/>
                  </a:cubicBezTo>
                  <a:cubicBezTo>
                    <a:pt x="1072" y="1355"/>
                    <a:pt x="1355" y="1040"/>
                    <a:pt x="1355" y="693"/>
                  </a:cubicBezTo>
                  <a:cubicBezTo>
                    <a:pt x="1355" y="315"/>
                    <a:pt x="1040" y="0"/>
                    <a:pt x="66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6" name="Google Shape;486;p45"/>
          <p:cNvGrpSpPr/>
          <p:nvPr/>
        </p:nvGrpSpPr>
        <p:grpSpPr>
          <a:xfrm>
            <a:off x="3016407" y="2204348"/>
            <a:ext cx="427578" cy="421351"/>
            <a:chOff x="-5254775" y="3631325"/>
            <a:chExt cx="296950" cy="292625"/>
          </a:xfrm>
        </p:grpSpPr>
        <p:sp>
          <p:nvSpPr>
            <p:cNvPr id="487" name="Google Shape;487;p45"/>
            <p:cNvSpPr/>
            <p:nvPr/>
          </p:nvSpPr>
          <p:spPr>
            <a:xfrm>
              <a:off x="-5246900" y="3766400"/>
              <a:ext cx="58300" cy="55150"/>
            </a:xfrm>
            <a:custGeom>
              <a:rect b="b" l="l" r="r" t="t"/>
              <a:pathLst>
                <a:path extrusionOk="0" h="2206" w="2332">
                  <a:moveTo>
                    <a:pt x="1769" y="1"/>
                  </a:moveTo>
                  <a:cubicBezTo>
                    <a:pt x="1639" y="1"/>
                    <a:pt x="1513" y="48"/>
                    <a:pt x="1418" y="142"/>
                  </a:cubicBezTo>
                  <a:lnTo>
                    <a:pt x="189" y="1371"/>
                  </a:lnTo>
                  <a:cubicBezTo>
                    <a:pt x="0" y="1560"/>
                    <a:pt x="0" y="1875"/>
                    <a:pt x="189" y="2064"/>
                  </a:cubicBezTo>
                  <a:cubicBezTo>
                    <a:pt x="300" y="2159"/>
                    <a:pt x="434" y="2206"/>
                    <a:pt x="564" y="2206"/>
                  </a:cubicBezTo>
                  <a:cubicBezTo>
                    <a:pt x="694" y="2206"/>
                    <a:pt x="820" y="2159"/>
                    <a:pt x="914" y="2064"/>
                  </a:cubicBezTo>
                  <a:lnTo>
                    <a:pt x="2143" y="835"/>
                  </a:lnTo>
                  <a:cubicBezTo>
                    <a:pt x="2332" y="646"/>
                    <a:pt x="2332" y="331"/>
                    <a:pt x="2143" y="142"/>
                  </a:cubicBezTo>
                  <a:cubicBezTo>
                    <a:pt x="2033" y="48"/>
                    <a:pt x="1899" y="1"/>
                    <a:pt x="176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45"/>
            <p:cNvSpPr/>
            <p:nvPr/>
          </p:nvSpPr>
          <p:spPr>
            <a:xfrm>
              <a:off x="-5216175" y="3795550"/>
              <a:ext cx="58300" cy="55950"/>
            </a:xfrm>
            <a:custGeom>
              <a:rect b="b" l="l" r="r" t="t"/>
              <a:pathLst>
                <a:path extrusionOk="0" h="2238" w="2332">
                  <a:moveTo>
                    <a:pt x="1764" y="0"/>
                  </a:moveTo>
                  <a:cubicBezTo>
                    <a:pt x="1638" y="0"/>
                    <a:pt x="1512" y="47"/>
                    <a:pt x="1418" y="142"/>
                  </a:cubicBezTo>
                  <a:lnTo>
                    <a:pt x="189" y="1371"/>
                  </a:lnTo>
                  <a:cubicBezTo>
                    <a:pt x="0" y="1560"/>
                    <a:pt x="0" y="1875"/>
                    <a:pt x="189" y="2095"/>
                  </a:cubicBezTo>
                  <a:cubicBezTo>
                    <a:pt x="284" y="2190"/>
                    <a:pt x="410" y="2237"/>
                    <a:pt x="540" y="2237"/>
                  </a:cubicBezTo>
                  <a:cubicBezTo>
                    <a:pt x="670" y="2237"/>
                    <a:pt x="804" y="2190"/>
                    <a:pt x="914" y="2095"/>
                  </a:cubicBezTo>
                  <a:lnTo>
                    <a:pt x="2111" y="867"/>
                  </a:lnTo>
                  <a:cubicBezTo>
                    <a:pt x="2332" y="678"/>
                    <a:pt x="2332" y="363"/>
                    <a:pt x="2111" y="142"/>
                  </a:cubicBezTo>
                  <a:cubicBezTo>
                    <a:pt x="2016" y="47"/>
                    <a:pt x="1890" y="0"/>
                    <a:pt x="17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45"/>
            <p:cNvSpPr/>
            <p:nvPr/>
          </p:nvSpPr>
          <p:spPr>
            <a:xfrm>
              <a:off x="-5185475" y="3826250"/>
              <a:ext cx="57525" cy="55750"/>
            </a:xfrm>
            <a:custGeom>
              <a:rect b="b" l="l" r="r" t="t"/>
              <a:pathLst>
                <a:path extrusionOk="0" h="2230" w="2301">
                  <a:moveTo>
                    <a:pt x="1765" y="1"/>
                  </a:moveTo>
                  <a:cubicBezTo>
                    <a:pt x="1639" y="1"/>
                    <a:pt x="1513" y="48"/>
                    <a:pt x="1419" y="143"/>
                  </a:cubicBezTo>
                  <a:lnTo>
                    <a:pt x="190" y="1371"/>
                  </a:lnTo>
                  <a:cubicBezTo>
                    <a:pt x="1" y="1560"/>
                    <a:pt x="1" y="1875"/>
                    <a:pt x="190" y="2064"/>
                  </a:cubicBezTo>
                  <a:cubicBezTo>
                    <a:pt x="284" y="2175"/>
                    <a:pt x="410" y="2230"/>
                    <a:pt x="536" y="2230"/>
                  </a:cubicBezTo>
                  <a:cubicBezTo>
                    <a:pt x="662" y="2230"/>
                    <a:pt x="788" y="2175"/>
                    <a:pt x="883" y="2064"/>
                  </a:cubicBezTo>
                  <a:lnTo>
                    <a:pt x="2112" y="836"/>
                  </a:lnTo>
                  <a:cubicBezTo>
                    <a:pt x="2301" y="647"/>
                    <a:pt x="2301" y="332"/>
                    <a:pt x="2112" y="143"/>
                  </a:cubicBezTo>
                  <a:cubicBezTo>
                    <a:pt x="2017" y="48"/>
                    <a:pt x="1891" y="1"/>
                    <a:pt x="1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45"/>
            <p:cNvSpPr/>
            <p:nvPr/>
          </p:nvSpPr>
          <p:spPr>
            <a:xfrm>
              <a:off x="-5156325" y="3856375"/>
              <a:ext cx="58300" cy="55750"/>
            </a:xfrm>
            <a:custGeom>
              <a:rect b="b" l="l" r="r" t="t"/>
              <a:pathLst>
                <a:path extrusionOk="0" h="2230" w="2332">
                  <a:moveTo>
                    <a:pt x="1781" y="1"/>
                  </a:moveTo>
                  <a:cubicBezTo>
                    <a:pt x="1655" y="1"/>
                    <a:pt x="1529" y="56"/>
                    <a:pt x="1418" y="166"/>
                  </a:cubicBezTo>
                  <a:lnTo>
                    <a:pt x="190" y="1395"/>
                  </a:lnTo>
                  <a:cubicBezTo>
                    <a:pt x="1" y="1584"/>
                    <a:pt x="1" y="1899"/>
                    <a:pt x="190" y="2088"/>
                  </a:cubicBezTo>
                  <a:cubicBezTo>
                    <a:pt x="300" y="2183"/>
                    <a:pt x="442" y="2230"/>
                    <a:pt x="575" y="2230"/>
                  </a:cubicBezTo>
                  <a:cubicBezTo>
                    <a:pt x="709" y="2230"/>
                    <a:pt x="835" y="2183"/>
                    <a:pt x="914" y="2088"/>
                  </a:cubicBezTo>
                  <a:lnTo>
                    <a:pt x="2143" y="859"/>
                  </a:lnTo>
                  <a:cubicBezTo>
                    <a:pt x="2332" y="670"/>
                    <a:pt x="2332" y="355"/>
                    <a:pt x="2143" y="166"/>
                  </a:cubicBezTo>
                  <a:cubicBezTo>
                    <a:pt x="2033" y="56"/>
                    <a:pt x="1907" y="1"/>
                    <a:pt x="17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45"/>
            <p:cNvSpPr/>
            <p:nvPr/>
          </p:nvSpPr>
          <p:spPr>
            <a:xfrm>
              <a:off x="-5105925" y="3886525"/>
              <a:ext cx="37050" cy="37425"/>
            </a:xfrm>
            <a:custGeom>
              <a:rect b="b" l="l" r="r" t="t"/>
              <a:pathLst>
                <a:path extrusionOk="0" h="1497" w="1482">
                  <a:moveTo>
                    <a:pt x="662" y="0"/>
                  </a:moveTo>
                  <a:lnTo>
                    <a:pt x="536" y="126"/>
                  </a:lnTo>
                  <a:lnTo>
                    <a:pt x="1" y="756"/>
                  </a:lnTo>
                  <a:lnTo>
                    <a:pt x="599" y="1355"/>
                  </a:lnTo>
                  <a:cubicBezTo>
                    <a:pt x="694" y="1449"/>
                    <a:pt x="820" y="1497"/>
                    <a:pt x="946" y="1497"/>
                  </a:cubicBezTo>
                  <a:cubicBezTo>
                    <a:pt x="1072" y="1497"/>
                    <a:pt x="1198" y="1449"/>
                    <a:pt x="1293" y="1355"/>
                  </a:cubicBezTo>
                  <a:cubicBezTo>
                    <a:pt x="1482" y="1166"/>
                    <a:pt x="1482" y="851"/>
                    <a:pt x="1293" y="662"/>
                  </a:cubicBezTo>
                  <a:lnTo>
                    <a:pt x="662"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45"/>
            <p:cNvSpPr/>
            <p:nvPr/>
          </p:nvSpPr>
          <p:spPr>
            <a:xfrm>
              <a:off x="-5254775" y="3648050"/>
              <a:ext cx="278050" cy="248325"/>
            </a:xfrm>
            <a:custGeom>
              <a:rect b="b" l="l" r="r" t="t"/>
              <a:pathLst>
                <a:path extrusionOk="0" h="9933" w="11122">
                  <a:moveTo>
                    <a:pt x="4049" y="1"/>
                  </a:moveTo>
                  <a:cubicBezTo>
                    <a:pt x="3781" y="1"/>
                    <a:pt x="3513" y="103"/>
                    <a:pt x="3308" y="308"/>
                  </a:cubicBezTo>
                  <a:lnTo>
                    <a:pt x="410" y="3364"/>
                  </a:lnTo>
                  <a:cubicBezTo>
                    <a:pt x="0" y="3774"/>
                    <a:pt x="0" y="4435"/>
                    <a:pt x="410" y="4813"/>
                  </a:cubicBezTo>
                  <a:lnTo>
                    <a:pt x="631" y="5065"/>
                  </a:lnTo>
                  <a:lnTo>
                    <a:pt x="1198" y="4498"/>
                  </a:lnTo>
                  <a:cubicBezTo>
                    <a:pt x="1454" y="4242"/>
                    <a:pt x="1794" y="4106"/>
                    <a:pt x="2122" y="4106"/>
                  </a:cubicBezTo>
                  <a:cubicBezTo>
                    <a:pt x="2398" y="4106"/>
                    <a:pt x="2666" y="4202"/>
                    <a:pt x="2867" y="4404"/>
                  </a:cubicBezTo>
                  <a:cubicBezTo>
                    <a:pt x="3151" y="4624"/>
                    <a:pt x="3308" y="4971"/>
                    <a:pt x="3277" y="5286"/>
                  </a:cubicBezTo>
                  <a:cubicBezTo>
                    <a:pt x="3592" y="5286"/>
                    <a:pt x="3907" y="5412"/>
                    <a:pt x="4128" y="5664"/>
                  </a:cubicBezTo>
                  <a:cubicBezTo>
                    <a:pt x="4380" y="5884"/>
                    <a:pt x="4506" y="6200"/>
                    <a:pt x="4506" y="6515"/>
                  </a:cubicBezTo>
                  <a:cubicBezTo>
                    <a:pt x="4821" y="6515"/>
                    <a:pt x="5136" y="6641"/>
                    <a:pt x="5356" y="6861"/>
                  </a:cubicBezTo>
                  <a:cubicBezTo>
                    <a:pt x="5608" y="7113"/>
                    <a:pt x="5703" y="7428"/>
                    <a:pt x="5703" y="7743"/>
                  </a:cubicBezTo>
                  <a:cubicBezTo>
                    <a:pt x="6018" y="7743"/>
                    <a:pt x="6364" y="7869"/>
                    <a:pt x="6585" y="8090"/>
                  </a:cubicBezTo>
                  <a:cubicBezTo>
                    <a:pt x="6837" y="8342"/>
                    <a:pt x="6931" y="8657"/>
                    <a:pt x="6931" y="8909"/>
                  </a:cubicBezTo>
                  <a:lnTo>
                    <a:pt x="7814" y="9791"/>
                  </a:lnTo>
                  <a:cubicBezTo>
                    <a:pt x="7908" y="9886"/>
                    <a:pt x="8034" y="9933"/>
                    <a:pt x="8160" y="9933"/>
                  </a:cubicBezTo>
                  <a:cubicBezTo>
                    <a:pt x="8286" y="9933"/>
                    <a:pt x="8412" y="9886"/>
                    <a:pt x="8507" y="9791"/>
                  </a:cubicBezTo>
                  <a:cubicBezTo>
                    <a:pt x="8727" y="9602"/>
                    <a:pt x="8727" y="9287"/>
                    <a:pt x="8507" y="9066"/>
                  </a:cubicBezTo>
                  <a:lnTo>
                    <a:pt x="7656" y="8216"/>
                  </a:lnTo>
                  <a:cubicBezTo>
                    <a:pt x="7530" y="8090"/>
                    <a:pt x="7530" y="7869"/>
                    <a:pt x="7656" y="7743"/>
                  </a:cubicBezTo>
                  <a:cubicBezTo>
                    <a:pt x="7748" y="7596"/>
                    <a:pt x="7851" y="7534"/>
                    <a:pt x="7953" y="7534"/>
                  </a:cubicBezTo>
                  <a:cubicBezTo>
                    <a:pt x="8024" y="7534"/>
                    <a:pt x="8095" y="7565"/>
                    <a:pt x="8160" y="7617"/>
                  </a:cubicBezTo>
                  <a:lnTo>
                    <a:pt x="9011" y="8499"/>
                  </a:lnTo>
                  <a:cubicBezTo>
                    <a:pt x="9121" y="8594"/>
                    <a:pt x="9255" y="8641"/>
                    <a:pt x="9385" y="8641"/>
                  </a:cubicBezTo>
                  <a:cubicBezTo>
                    <a:pt x="9515" y="8641"/>
                    <a:pt x="9641" y="8594"/>
                    <a:pt x="9735" y="8499"/>
                  </a:cubicBezTo>
                  <a:cubicBezTo>
                    <a:pt x="9924" y="8279"/>
                    <a:pt x="9924" y="7964"/>
                    <a:pt x="9735" y="7775"/>
                  </a:cubicBezTo>
                  <a:lnTo>
                    <a:pt x="8853" y="6924"/>
                  </a:lnTo>
                  <a:cubicBezTo>
                    <a:pt x="8759" y="6798"/>
                    <a:pt x="8759" y="6578"/>
                    <a:pt x="8853" y="6452"/>
                  </a:cubicBezTo>
                  <a:cubicBezTo>
                    <a:pt x="8916" y="6389"/>
                    <a:pt x="9011" y="6357"/>
                    <a:pt x="9101" y="6357"/>
                  </a:cubicBezTo>
                  <a:cubicBezTo>
                    <a:pt x="9192" y="6357"/>
                    <a:pt x="9279" y="6389"/>
                    <a:pt x="9326" y="6452"/>
                  </a:cubicBezTo>
                  <a:lnTo>
                    <a:pt x="10208" y="7302"/>
                  </a:lnTo>
                  <a:cubicBezTo>
                    <a:pt x="10303" y="7397"/>
                    <a:pt x="10429" y="7444"/>
                    <a:pt x="10555" y="7444"/>
                  </a:cubicBezTo>
                  <a:cubicBezTo>
                    <a:pt x="10681" y="7444"/>
                    <a:pt x="10807" y="7397"/>
                    <a:pt x="10901" y="7302"/>
                  </a:cubicBezTo>
                  <a:cubicBezTo>
                    <a:pt x="11122" y="7113"/>
                    <a:pt x="11122" y="6798"/>
                    <a:pt x="10901" y="6609"/>
                  </a:cubicBezTo>
                  <a:lnTo>
                    <a:pt x="10334" y="6010"/>
                  </a:lnTo>
                  <a:lnTo>
                    <a:pt x="10208" y="5884"/>
                  </a:lnTo>
                  <a:lnTo>
                    <a:pt x="6931" y="2608"/>
                  </a:lnTo>
                  <a:cubicBezTo>
                    <a:pt x="6884" y="2561"/>
                    <a:pt x="6798" y="2537"/>
                    <a:pt x="6707" y="2537"/>
                  </a:cubicBezTo>
                  <a:cubicBezTo>
                    <a:pt x="6616" y="2537"/>
                    <a:pt x="6522" y="2561"/>
                    <a:pt x="6459" y="2608"/>
                  </a:cubicBezTo>
                  <a:lnTo>
                    <a:pt x="5167" y="3931"/>
                  </a:lnTo>
                  <a:cubicBezTo>
                    <a:pt x="4904" y="4176"/>
                    <a:pt x="4562" y="4308"/>
                    <a:pt x="4229" y="4308"/>
                  </a:cubicBezTo>
                  <a:cubicBezTo>
                    <a:pt x="4004" y="4308"/>
                    <a:pt x="3783" y="4247"/>
                    <a:pt x="3592" y="4120"/>
                  </a:cubicBezTo>
                  <a:cubicBezTo>
                    <a:pt x="2962" y="3679"/>
                    <a:pt x="2930" y="2829"/>
                    <a:pt x="3434" y="2293"/>
                  </a:cubicBezTo>
                  <a:lnTo>
                    <a:pt x="5010" y="529"/>
                  </a:lnTo>
                  <a:lnTo>
                    <a:pt x="4789" y="308"/>
                  </a:lnTo>
                  <a:cubicBezTo>
                    <a:pt x="4584" y="103"/>
                    <a:pt x="4317" y="1"/>
                    <a:pt x="404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45"/>
            <p:cNvSpPr/>
            <p:nvPr/>
          </p:nvSpPr>
          <p:spPr>
            <a:xfrm>
              <a:off x="-5163425" y="3631325"/>
              <a:ext cx="205600" cy="150450"/>
            </a:xfrm>
            <a:custGeom>
              <a:rect b="b" l="l" r="r" t="t"/>
              <a:pathLst>
                <a:path extrusionOk="0" h="6018" w="8224">
                  <a:moveTo>
                    <a:pt x="3699" y="0"/>
                  </a:moveTo>
                  <a:cubicBezTo>
                    <a:pt x="3435" y="0"/>
                    <a:pt x="3167" y="95"/>
                    <a:pt x="2962" y="284"/>
                  </a:cubicBezTo>
                  <a:lnTo>
                    <a:pt x="2364" y="883"/>
                  </a:lnTo>
                  <a:lnTo>
                    <a:pt x="2269" y="1009"/>
                  </a:lnTo>
                  <a:lnTo>
                    <a:pt x="222" y="3245"/>
                  </a:lnTo>
                  <a:cubicBezTo>
                    <a:pt x="1" y="3435"/>
                    <a:pt x="1" y="3781"/>
                    <a:pt x="222" y="3970"/>
                  </a:cubicBezTo>
                  <a:cubicBezTo>
                    <a:pt x="316" y="4065"/>
                    <a:pt x="442" y="4112"/>
                    <a:pt x="568" y="4112"/>
                  </a:cubicBezTo>
                  <a:cubicBezTo>
                    <a:pt x="694" y="4112"/>
                    <a:pt x="820" y="4065"/>
                    <a:pt x="915" y="3970"/>
                  </a:cubicBezTo>
                  <a:lnTo>
                    <a:pt x="2269" y="2615"/>
                  </a:lnTo>
                  <a:cubicBezTo>
                    <a:pt x="2458" y="2426"/>
                    <a:pt x="2718" y="2332"/>
                    <a:pt x="2982" y="2332"/>
                  </a:cubicBezTo>
                  <a:cubicBezTo>
                    <a:pt x="3246" y="2332"/>
                    <a:pt x="3514" y="2426"/>
                    <a:pt x="3719" y="2615"/>
                  </a:cubicBezTo>
                  <a:lnTo>
                    <a:pt x="7090" y="6018"/>
                  </a:lnTo>
                  <a:lnTo>
                    <a:pt x="7814" y="5356"/>
                  </a:lnTo>
                  <a:cubicBezTo>
                    <a:pt x="8224" y="4947"/>
                    <a:pt x="8224" y="4285"/>
                    <a:pt x="7814" y="3876"/>
                  </a:cubicBezTo>
                  <a:lnTo>
                    <a:pt x="4412" y="284"/>
                  </a:lnTo>
                  <a:cubicBezTo>
                    <a:pt x="4223" y="95"/>
                    <a:pt x="3963" y="0"/>
                    <a:pt x="369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4" name="Google Shape;494;p45"/>
          <p:cNvGrpSpPr/>
          <p:nvPr/>
        </p:nvGrpSpPr>
        <p:grpSpPr>
          <a:xfrm>
            <a:off x="3032265" y="2756270"/>
            <a:ext cx="419659" cy="420775"/>
            <a:chOff x="-5251625" y="3991275"/>
            <a:chExt cx="291450" cy="292225"/>
          </a:xfrm>
        </p:grpSpPr>
        <p:sp>
          <p:nvSpPr>
            <p:cNvPr id="495" name="Google Shape;495;p45"/>
            <p:cNvSpPr/>
            <p:nvPr/>
          </p:nvSpPr>
          <p:spPr>
            <a:xfrm>
              <a:off x="-5179950" y="4198400"/>
              <a:ext cx="145725" cy="85100"/>
            </a:xfrm>
            <a:custGeom>
              <a:rect b="b" l="l" r="r" t="t"/>
              <a:pathLst>
                <a:path extrusionOk="0" h="3404" w="5829">
                  <a:moveTo>
                    <a:pt x="0" y="1"/>
                  </a:moveTo>
                  <a:lnTo>
                    <a:pt x="504" y="3151"/>
                  </a:lnTo>
                  <a:cubicBezTo>
                    <a:pt x="567" y="3309"/>
                    <a:pt x="662" y="3403"/>
                    <a:pt x="883" y="3403"/>
                  </a:cubicBezTo>
                  <a:lnTo>
                    <a:pt x="4978" y="3403"/>
                  </a:lnTo>
                  <a:cubicBezTo>
                    <a:pt x="5136" y="3403"/>
                    <a:pt x="5293" y="3309"/>
                    <a:pt x="5325" y="3151"/>
                  </a:cubicBezTo>
                  <a:lnTo>
                    <a:pt x="582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5"/>
            <p:cNvSpPr/>
            <p:nvPr/>
          </p:nvSpPr>
          <p:spPr>
            <a:xfrm>
              <a:off x="-5203575" y="4129100"/>
              <a:ext cx="196925" cy="51225"/>
            </a:xfrm>
            <a:custGeom>
              <a:rect b="b" l="l" r="r" t="t"/>
              <a:pathLst>
                <a:path extrusionOk="0" h="2049" w="7877">
                  <a:moveTo>
                    <a:pt x="1229" y="1"/>
                  </a:moveTo>
                  <a:cubicBezTo>
                    <a:pt x="504" y="1"/>
                    <a:pt x="0" y="662"/>
                    <a:pt x="284" y="1387"/>
                  </a:cubicBezTo>
                  <a:cubicBezTo>
                    <a:pt x="284" y="1702"/>
                    <a:pt x="567" y="1922"/>
                    <a:pt x="882" y="2017"/>
                  </a:cubicBezTo>
                  <a:cubicBezTo>
                    <a:pt x="945" y="2048"/>
                    <a:pt x="1071" y="2048"/>
                    <a:pt x="1197" y="2048"/>
                  </a:cubicBezTo>
                  <a:lnTo>
                    <a:pt x="6648" y="2048"/>
                  </a:lnTo>
                  <a:cubicBezTo>
                    <a:pt x="6774" y="2048"/>
                    <a:pt x="6868" y="2017"/>
                    <a:pt x="6963" y="2017"/>
                  </a:cubicBezTo>
                  <a:cubicBezTo>
                    <a:pt x="7278" y="1922"/>
                    <a:pt x="7530" y="1702"/>
                    <a:pt x="7656" y="1387"/>
                  </a:cubicBezTo>
                  <a:cubicBezTo>
                    <a:pt x="7876" y="662"/>
                    <a:pt x="7372" y="1"/>
                    <a:pt x="67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45"/>
            <p:cNvSpPr/>
            <p:nvPr/>
          </p:nvSpPr>
          <p:spPr>
            <a:xfrm>
              <a:off x="-5251625" y="3991275"/>
              <a:ext cx="291450" cy="172500"/>
            </a:xfrm>
            <a:custGeom>
              <a:rect b="b" l="l" r="r" t="t"/>
              <a:pathLst>
                <a:path extrusionOk="0" h="6900" w="11658">
                  <a:moveTo>
                    <a:pt x="1009" y="0"/>
                  </a:moveTo>
                  <a:cubicBezTo>
                    <a:pt x="473" y="0"/>
                    <a:pt x="0" y="473"/>
                    <a:pt x="0" y="1040"/>
                  </a:cubicBezTo>
                  <a:lnTo>
                    <a:pt x="0" y="5829"/>
                  </a:lnTo>
                  <a:cubicBezTo>
                    <a:pt x="0" y="6396"/>
                    <a:pt x="473" y="6900"/>
                    <a:pt x="1009" y="6900"/>
                  </a:cubicBezTo>
                  <a:lnTo>
                    <a:pt x="1418" y="6900"/>
                  </a:lnTo>
                  <a:cubicBezTo>
                    <a:pt x="1387" y="6774"/>
                    <a:pt x="1387" y="6648"/>
                    <a:pt x="1387" y="6553"/>
                  </a:cubicBezTo>
                  <a:cubicBezTo>
                    <a:pt x="1387" y="5608"/>
                    <a:pt x="2111" y="4852"/>
                    <a:pt x="3056" y="4852"/>
                  </a:cubicBezTo>
                  <a:lnTo>
                    <a:pt x="3781" y="4852"/>
                  </a:lnTo>
                  <a:cubicBezTo>
                    <a:pt x="3907" y="4285"/>
                    <a:pt x="4254" y="3875"/>
                    <a:pt x="4726" y="3623"/>
                  </a:cubicBezTo>
                  <a:cubicBezTo>
                    <a:pt x="4537" y="3371"/>
                    <a:pt x="4411" y="3119"/>
                    <a:pt x="4411" y="2773"/>
                  </a:cubicBezTo>
                  <a:cubicBezTo>
                    <a:pt x="4411" y="2016"/>
                    <a:pt x="5041" y="1386"/>
                    <a:pt x="5797" y="1386"/>
                  </a:cubicBezTo>
                  <a:cubicBezTo>
                    <a:pt x="6522" y="1386"/>
                    <a:pt x="7152" y="2016"/>
                    <a:pt x="7152" y="2773"/>
                  </a:cubicBezTo>
                  <a:cubicBezTo>
                    <a:pt x="7152" y="3088"/>
                    <a:pt x="7058" y="3403"/>
                    <a:pt x="6837" y="3623"/>
                  </a:cubicBezTo>
                  <a:cubicBezTo>
                    <a:pt x="7310" y="3875"/>
                    <a:pt x="7688" y="4285"/>
                    <a:pt x="7782" y="4852"/>
                  </a:cubicBezTo>
                  <a:lnTo>
                    <a:pt x="8507" y="4852"/>
                  </a:lnTo>
                  <a:cubicBezTo>
                    <a:pt x="9452" y="4852"/>
                    <a:pt x="10208" y="5608"/>
                    <a:pt x="10208" y="6553"/>
                  </a:cubicBezTo>
                  <a:cubicBezTo>
                    <a:pt x="10208" y="6648"/>
                    <a:pt x="10208" y="6774"/>
                    <a:pt x="10145" y="6900"/>
                  </a:cubicBezTo>
                  <a:lnTo>
                    <a:pt x="10586" y="6900"/>
                  </a:lnTo>
                  <a:cubicBezTo>
                    <a:pt x="11153" y="6900"/>
                    <a:pt x="11626" y="6427"/>
                    <a:pt x="11626" y="5829"/>
                  </a:cubicBezTo>
                  <a:lnTo>
                    <a:pt x="11626" y="1040"/>
                  </a:lnTo>
                  <a:cubicBezTo>
                    <a:pt x="11657" y="473"/>
                    <a:pt x="11185" y="0"/>
                    <a:pt x="106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45"/>
            <p:cNvSpPr/>
            <p:nvPr/>
          </p:nvSpPr>
          <p:spPr>
            <a:xfrm>
              <a:off x="-5139775" y="4096025"/>
              <a:ext cx="65400" cy="17350"/>
            </a:xfrm>
            <a:custGeom>
              <a:rect b="b" l="l" r="r" t="t"/>
              <a:pathLst>
                <a:path extrusionOk="0" h="694" w="2616">
                  <a:moveTo>
                    <a:pt x="1008" y="0"/>
                  </a:moveTo>
                  <a:cubicBezTo>
                    <a:pt x="567" y="0"/>
                    <a:pt x="158" y="315"/>
                    <a:pt x="0" y="693"/>
                  </a:cubicBezTo>
                  <a:lnTo>
                    <a:pt x="2615" y="693"/>
                  </a:lnTo>
                  <a:cubicBezTo>
                    <a:pt x="2489" y="252"/>
                    <a:pt x="2111" y="0"/>
                    <a:pt x="16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45"/>
            <p:cNvSpPr/>
            <p:nvPr/>
          </p:nvSpPr>
          <p:spPr>
            <a:xfrm>
              <a:off x="-5122450" y="4044825"/>
              <a:ext cx="33100" cy="33100"/>
            </a:xfrm>
            <a:custGeom>
              <a:rect b="b" l="l" r="r" t="t"/>
              <a:pathLst>
                <a:path extrusionOk="0" h="1324" w="1324">
                  <a:moveTo>
                    <a:pt x="662" y="0"/>
                  </a:moveTo>
                  <a:cubicBezTo>
                    <a:pt x="252" y="0"/>
                    <a:pt x="0" y="316"/>
                    <a:pt x="0" y="662"/>
                  </a:cubicBezTo>
                  <a:cubicBezTo>
                    <a:pt x="0" y="1009"/>
                    <a:pt x="315" y="1324"/>
                    <a:pt x="662" y="1324"/>
                  </a:cubicBezTo>
                  <a:cubicBezTo>
                    <a:pt x="1008" y="1324"/>
                    <a:pt x="1323" y="1009"/>
                    <a:pt x="1323" y="662"/>
                  </a:cubicBezTo>
                  <a:cubicBezTo>
                    <a:pt x="1323" y="253"/>
                    <a:pt x="1008" y="0"/>
                    <a:pt x="66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0" name="Google Shape;500;p45"/>
          <p:cNvGrpSpPr/>
          <p:nvPr/>
        </p:nvGrpSpPr>
        <p:grpSpPr>
          <a:xfrm>
            <a:off x="5772848" y="1689240"/>
            <a:ext cx="319874" cy="419623"/>
            <a:chOff x="-3365275" y="3253275"/>
            <a:chExt cx="222150" cy="291425"/>
          </a:xfrm>
        </p:grpSpPr>
        <p:sp>
          <p:nvSpPr>
            <p:cNvPr id="501" name="Google Shape;501;p45"/>
            <p:cNvSpPr/>
            <p:nvPr/>
          </p:nvSpPr>
          <p:spPr>
            <a:xfrm>
              <a:off x="-3365275" y="3253275"/>
              <a:ext cx="222150" cy="291425"/>
            </a:xfrm>
            <a:custGeom>
              <a:rect b="b" l="l" r="r" t="t"/>
              <a:pathLst>
                <a:path extrusionOk="0" h="11657" w="8886">
                  <a:moveTo>
                    <a:pt x="5861" y="662"/>
                  </a:moveTo>
                  <a:cubicBezTo>
                    <a:pt x="6302" y="662"/>
                    <a:pt x="6302" y="1323"/>
                    <a:pt x="5861" y="1323"/>
                  </a:cubicBezTo>
                  <a:lnTo>
                    <a:pt x="3120" y="1323"/>
                  </a:lnTo>
                  <a:cubicBezTo>
                    <a:pt x="2647" y="1323"/>
                    <a:pt x="2647" y="662"/>
                    <a:pt x="3120" y="662"/>
                  </a:cubicBezTo>
                  <a:close/>
                  <a:moveTo>
                    <a:pt x="7215" y="3466"/>
                  </a:moveTo>
                  <a:cubicBezTo>
                    <a:pt x="7625" y="3466"/>
                    <a:pt x="7625" y="4127"/>
                    <a:pt x="7215" y="4127"/>
                  </a:cubicBezTo>
                  <a:lnTo>
                    <a:pt x="4443" y="4127"/>
                  </a:lnTo>
                  <a:cubicBezTo>
                    <a:pt x="4002" y="4127"/>
                    <a:pt x="3970" y="3466"/>
                    <a:pt x="4443" y="3466"/>
                  </a:cubicBezTo>
                  <a:close/>
                  <a:moveTo>
                    <a:pt x="3101" y="2795"/>
                  </a:moveTo>
                  <a:cubicBezTo>
                    <a:pt x="3360" y="2795"/>
                    <a:pt x="3582" y="3129"/>
                    <a:pt x="3340" y="3371"/>
                  </a:cubicBezTo>
                  <a:lnTo>
                    <a:pt x="2899" y="3812"/>
                  </a:lnTo>
                  <a:lnTo>
                    <a:pt x="3340" y="4253"/>
                  </a:lnTo>
                  <a:cubicBezTo>
                    <a:pt x="3582" y="4495"/>
                    <a:pt x="3360" y="4830"/>
                    <a:pt x="3101" y="4830"/>
                  </a:cubicBezTo>
                  <a:cubicBezTo>
                    <a:pt x="3023" y="4830"/>
                    <a:pt x="2941" y="4799"/>
                    <a:pt x="2868" y="4726"/>
                  </a:cubicBezTo>
                  <a:lnTo>
                    <a:pt x="2427" y="4285"/>
                  </a:lnTo>
                  <a:lnTo>
                    <a:pt x="2017" y="4726"/>
                  </a:lnTo>
                  <a:cubicBezTo>
                    <a:pt x="1944" y="4799"/>
                    <a:pt x="1862" y="4830"/>
                    <a:pt x="1784" y="4830"/>
                  </a:cubicBezTo>
                  <a:cubicBezTo>
                    <a:pt x="1525" y="4830"/>
                    <a:pt x="1303" y="4495"/>
                    <a:pt x="1545" y="4253"/>
                  </a:cubicBezTo>
                  <a:lnTo>
                    <a:pt x="1954" y="3812"/>
                  </a:lnTo>
                  <a:lnTo>
                    <a:pt x="1545" y="3371"/>
                  </a:lnTo>
                  <a:cubicBezTo>
                    <a:pt x="1303" y="3129"/>
                    <a:pt x="1525" y="2795"/>
                    <a:pt x="1784" y="2795"/>
                  </a:cubicBezTo>
                  <a:cubicBezTo>
                    <a:pt x="1862" y="2795"/>
                    <a:pt x="1944" y="2825"/>
                    <a:pt x="2017" y="2899"/>
                  </a:cubicBezTo>
                  <a:lnTo>
                    <a:pt x="2427" y="3340"/>
                  </a:lnTo>
                  <a:lnTo>
                    <a:pt x="2868" y="2899"/>
                  </a:lnTo>
                  <a:cubicBezTo>
                    <a:pt x="2941" y="2825"/>
                    <a:pt x="3023" y="2795"/>
                    <a:pt x="3101" y="2795"/>
                  </a:cubicBezTo>
                  <a:close/>
                  <a:moveTo>
                    <a:pt x="7242" y="6206"/>
                  </a:moveTo>
                  <a:cubicBezTo>
                    <a:pt x="7625" y="6206"/>
                    <a:pt x="7616" y="6868"/>
                    <a:pt x="7215" y="6868"/>
                  </a:cubicBezTo>
                  <a:lnTo>
                    <a:pt x="4443" y="6868"/>
                  </a:lnTo>
                  <a:cubicBezTo>
                    <a:pt x="4002" y="6868"/>
                    <a:pt x="3970" y="6207"/>
                    <a:pt x="4443" y="6207"/>
                  </a:cubicBezTo>
                  <a:lnTo>
                    <a:pt x="7215" y="6207"/>
                  </a:lnTo>
                  <a:cubicBezTo>
                    <a:pt x="7225" y="6206"/>
                    <a:pt x="7233" y="6206"/>
                    <a:pt x="7242" y="6206"/>
                  </a:cubicBezTo>
                  <a:close/>
                  <a:moveTo>
                    <a:pt x="3101" y="5504"/>
                  </a:moveTo>
                  <a:cubicBezTo>
                    <a:pt x="3360" y="5504"/>
                    <a:pt x="3582" y="5839"/>
                    <a:pt x="3340" y="6081"/>
                  </a:cubicBezTo>
                  <a:lnTo>
                    <a:pt x="2899" y="6522"/>
                  </a:lnTo>
                  <a:lnTo>
                    <a:pt x="3340" y="6963"/>
                  </a:lnTo>
                  <a:cubicBezTo>
                    <a:pt x="3582" y="7205"/>
                    <a:pt x="3360" y="7539"/>
                    <a:pt x="3101" y="7539"/>
                  </a:cubicBezTo>
                  <a:cubicBezTo>
                    <a:pt x="3023" y="7539"/>
                    <a:pt x="2941" y="7509"/>
                    <a:pt x="2868" y="7435"/>
                  </a:cubicBezTo>
                  <a:lnTo>
                    <a:pt x="2427" y="6994"/>
                  </a:lnTo>
                  <a:lnTo>
                    <a:pt x="2017" y="7435"/>
                  </a:lnTo>
                  <a:cubicBezTo>
                    <a:pt x="1944" y="7509"/>
                    <a:pt x="1862" y="7539"/>
                    <a:pt x="1784" y="7539"/>
                  </a:cubicBezTo>
                  <a:cubicBezTo>
                    <a:pt x="1525" y="7539"/>
                    <a:pt x="1303" y="7205"/>
                    <a:pt x="1545" y="6963"/>
                  </a:cubicBezTo>
                  <a:lnTo>
                    <a:pt x="1954" y="6522"/>
                  </a:lnTo>
                  <a:lnTo>
                    <a:pt x="1545" y="6081"/>
                  </a:lnTo>
                  <a:cubicBezTo>
                    <a:pt x="1303" y="5839"/>
                    <a:pt x="1525" y="5504"/>
                    <a:pt x="1784" y="5504"/>
                  </a:cubicBezTo>
                  <a:cubicBezTo>
                    <a:pt x="1862" y="5504"/>
                    <a:pt x="1944" y="5535"/>
                    <a:pt x="2017" y="5608"/>
                  </a:cubicBezTo>
                  <a:lnTo>
                    <a:pt x="2427" y="6049"/>
                  </a:lnTo>
                  <a:lnTo>
                    <a:pt x="2868" y="5608"/>
                  </a:lnTo>
                  <a:cubicBezTo>
                    <a:pt x="2941" y="5535"/>
                    <a:pt x="3023" y="5504"/>
                    <a:pt x="3101" y="5504"/>
                  </a:cubicBezTo>
                  <a:close/>
                  <a:moveTo>
                    <a:pt x="7215" y="8916"/>
                  </a:moveTo>
                  <a:cubicBezTo>
                    <a:pt x="7625" y="8916"/>
                    <a:pt x="7625" y="9609"/>
                    <a:pt x="7215" y="9609"/>
                  </a:cubicBezTo>
                  <a:lnTo>
                    <a:pt x="4443" y="9609"/>
                  </a:lnTo>
                  <a:cubicBezTo>
                    <a:pt x="4002" y="9609"/>
                    <a:pt x="3970" y="8916"/>
                    <a:pt x="4443" y="8916"/>
                  </a:cubicBezTo>
                  <a:close/>
                  <a:moveTo>
                    <a:pt x="2395" y="8254"/>
                  </a:moveTo>
                  <a:cubicBezTo>
                    <a:pt x="2962" y="8254"/>
                    <a:pt x="3435" y="8727"/>
                    <a:pt x="3435" y="9263"/>
                  </a:cubicBezTo>
                  <a:cubicBezTo>
                    <a:pt x="3435" y="9830"/>
                    <a:pt x="2994" y="10302"/>
                    <a:pt x="2395" y="10302"/>
                  </a:cubicBezTo>
                  <a:cubicBezTo>
                    <a:pt x="1860" y="10302"/>
                    <a:pt x="1387" y="9830"/>
                    <a:pt x="1387" y="9263"/>
                  </a:cubicBezTo>
                  <a:cubicBezTo>
                    <a:pt x="1387" y="8727"/>
                    <a:pt x="1860" y="8254"/>
                    <a:pt x="2395" y="8254"/>
                  </a:cubicBezTo>
                  <a:close/>
                  <a:moveTo>
                    <a:pt x="3057" y="0"/>
                  </a:moveTo>
                  <a:cubicBezTo>
                    <a:pt x="2647" y="0"/>
                    <a:pt x="2238" y="252"/>
                    <a:pt x="2112" y="662"/>
                  </a:cubicBezTo>
                  <a:lnTo>
                    <a:pt x="1009" y="662"/>
                  </a:lnTo>
                  <a:cubicBezTo>
                    <a:pt x="473" y="662"/>
                    <a:pt x="1" y="1134"/>
                    <a:pt x="1" y="1670"/>
                  </a:cubicBezTo>
                  <a:lnTo>
                    <a:pt x="1" y="10617"/>
                  </a:lnTo>
                  <a:cubicBezTo>
                    <a:pt x="1" y="11153"/>
                    <a:pt x="473" y="11657"/>
                    <a:pt x="1009" y="11657"/>
                  </a:cubicBezTo>
                  <a:lnTo>
                    <a:pt x="7877" y="11657"/>
                  </a:lnTo>
                  <a:cubicBezTo>
                    <a:pt x="8413" y="11657"/>
                    <a:pt x="8885" y="11184"/>
                    <a:pt x="8885" y="10617"/>
                  </a:cubicBezTo>
                  <a:lnTo>
                    <a:pt x="8885" y="1670"/>
                  </a:lnTo>
                  <a:cubicBezTo>
                    <a:pt x="8885" y="1134"/>
                    <a:pt x="8476" y="662"/>
                    <a:pt x="7877" y="662"/>
                  </a:cubicBezTo>
                  <a:lnTo>
                    <a:pt x="6774" y="662"/>
                  </a:lnTo>
                  <a:cubicBezTo>
                    <a:pt x="6617" y="252"/>
                    <a:pt x="6270" y="0"/>
                    <a:pt x="58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45"/>
            <p:cNvSpPr/>
            <p:nvPr/>
          </p:nvSpPr>
          <p:spPr>
            <a:xfrm>
              <a:off x="-3314075" y="3476175"/>
              <a:ext cx="17350" cy="18125"/>
            </a:xfrm>
            <a:custGeom>
              <a:rect b="b" l="l" r="r" t="t"/>
              <a:pathLst>
                <a:path extrusionOk="0" h="725" w="694">
                  <a:moveTo>
                    <a:pt x="347" y="0"/>
                  </a:moveTo>
                  <a:cubicBezTo>
                    <a:pt x="158" y="0"/>
                    <a:pt x="1" y="158"/>
                    <a:pt x="1" y="347"/>
                  </a:cubicBezTo>
                  <a:cubicBezTo>
                    <a:pt x="1" y="567"/>
                    <a:pt x="158" y="725"/>
                    <a:pt x="347" y="725"/>
                  </a:cubicBezTo>
                  <a:cubicBezTo>
                    <a:pt x="536" y="725"/>
                    <a:pt x="694" y="567"/>
                    <a:pt x="694" y="347"/>
                  </a:cubicBezTo>
                  <a:cubicBezTo>
                    <a:pt x="694"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3" name="Google Shape;503;p45"/>
          <p:cNvGrpSpPr/>
          <p:nvPr/>
        </p:nvGrpSpPr>
        <p:grpSpPr>
          <a:xfrm>
            <a:off x="5746786" y="2204058"/>
            <a:ext cx="371998" cy="421927"/>
            <a:chOff x="-3383375" y="3611625"/>
            <a:chExt cx="258350" cy="293025"/>
          </a:xfrm>
        </p:grpSpPr>
        <p:sp>
          <p:nvSpPr>
            <p:cNvPr id="504" name="Google Shape;504;p45"/>
            <p:cNvSpPr/>
            <p:nvPr/>
          </p:nvSpPr>
          <p:spPr>
            <a:xfrm>
              <a:off x="-3383375" y="3611625"/>
              <a:ext cx="258350" cy="85175"/>
            </a:xfrm>
            <a:custGeom>
              <a:rect b="b" l="l" r="r" t="t"/>
              <a:pathLst>
                <a:path extrusionOk="0" h="3407" w="10334">
                  <a:moveTo>
                    <a:pt x="6049" y="694"/>
                  </a:moveTo>
                  <a:cubicBezTo>
                    <a:pt x="6207" y="694"/>
                    <a:pt x="6301" y="757"/>
                    <a:pt x="6364" y="946"/>
                  </a:cubicBezTo>
                  <a:lnTo>
                    <a:pt x="6522" y="1356"/>
                  </a:lnTo>
                  <a:lnTo>
                    <a:pt x="3781" y="1356"/>
                  </a:lnTo>
                  <a:lnTo>
                    <a:pt x="4001" y="946"/>
                  </a:lnTo>
                  <a:cubicBezTo>
                    <a:pt x="4033" y="788"/>
                    <a:pt x="4190" y="694"/>
                    <a:pt x="4316" y="694"/>
                  </a:cubicBezTo>
                  <a:close/>
                  <a:moveTo>
                    <a:pt x="4316" y="1"/>
                  </a:moveTo>
                  <a:cubicBezTo>
                    <a:pt x="3875" y="1"/>
                    <a:pt x="3466" y="253"/>
                    <a:pt x="3308" y="694"/>
                  </a:cubicBezTo>
                  <a:lnTo>
                    <a:pt x="3088" y="1356"/>
                  </a:lnTo>
                  <a:lnTo>
                    <a:pt x="1040" y="1356"/>
                  </a:lnTo>
                  <a:cubicBezTo>
                    <a:pt x="473" y="1356"/>
                    <a:pt x="0" y="1828"/>
                    <a:pt x="0" y="2395"/>
                  </a:cubicBezTo>
                  <a:lnTo>
                    <a:pt x="0" y="3057"/>
                  </a:lnTo>
                  <a:cubicBezTo>
                    <a:pt x="0" y="3370"/>
                    <a:pt x="221" y="3407"/>
                    <a:pt x="480" y="3407"/>
                  </a:cubicBezTo>
                  <a:cubicBezTo>
                    <a:pt x="560" y="3407"/>
                    <a:pt x="643" y="3403"/>
                    <a:pt x="725" y="3403"/>
                  </a:cubicBezTo>
                  <a:lnTo>
                    <a:pt x="9924" y="3403"/>
                  </a:lnTo>
                  <a:cubicBezTo>
                    <a:pt x="10145" y="3403"/>
                    <a:pt x="10302" y="3246"/>
                    <a:pt x="10302" y="3057"/>
                  </a:cubicBezTo>
                  <a:lnTo>
                    <a:pt x="10302" y="2395"/>
                  </a:lnTo>
                  <a:cubicBezTo>
                    <a:pt x="10334" y="1828"/>
                    <a:pt x="9861" y="1356"/>
                    <a:pt x="9294" y="1356"/>
                  </a:cubicBezTo>
                  <a:lnTo>
                    <a:pt x="7246" y="1356"/>
                  </a:lnTo>
                  <a:lnTo>
                    <a:pt x="7026" y="694"/>
                  </a:lnTo>
                  <a:cubicBezTo>
                    <a:pt x="6868" y="253"/>
                    <a:pt x="6522" y="1"/>
                    <a:pt x="604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45"/>
            <p:cNvSpPr/>
            <p:nvPr/>
          </p:nvSpPr>
          <p:spPr>
            <a:xfrm>
              <a:off x="-3362900" y="3716375"/>
              <a:ext cx="218200" cy="188275"/>
            </a:xfrm>
            <a:custGeom>
              <a:rect b="b" l="l" r="r" t="t"/>
              <a:pathLst>
                <a:path extrusionOk="0" h="7531" w="8728">
                  <a:moveTo>
                    <a:pt x="2324" y="666"/>
                  </a:moveTo>
                  <a:cubicBezTo>
                    <a:pt x="2487" y="666"/>
                    <a:pt x="2647" y="777"/>
                    <a:pt x="2647" y="1009"/>
                  </a:cubicBezTo>
                  <a:lnTo>
                    <a:pt x="2647" y="5798"/>
                  </a:lnTo>
                  <a:cubicBezTo>
                    <a:pt x="2647" y="6022"/>
                    <a:pt x="2476" y="6141"/>
                    <a:pt x="2307" y="6141"/>
                  </a:cubicBezTo>
                  <a:cubicBezTo>
                    <a:pt x="2145" y="6141"/>
                    <a:pt x="1985" y="6030"/>
                    <a:pt x="1985" y="5798"/>
                  </a:cubicBezTo>
                  <a:lnTo>
                    <a:pt x="1985" y="1009"/>
                  </a:lnTo>
                  <a:cubicBezTo>
                    <a:pt x="1985" y="785"/>
                    <a:pt x="2156" y="666"/>
                    <a:pt x="2324" y="666"/>
                  </a:cubicBezTo>
                  <a:close/>
                  <a:moveTo>
                    <a:pt x="4372" y="666"/>
                  </a:moveTo>
                  <a:cubicBezTo>
                    <a:pt x="4535" y="666"/>
                    <a:pt x="4695" y="777"/>
                    <a:pt x="4695" y="1009"/>
                  </a:cubicBezTo>
                  <a:lnTo>
                    <a:pt x="4695" y="5798"/>
                  </a:lnTo>
                  <a:cubicBezTo>
                    <a:pt x="4695" y="6022"/>
                    <a:pt x="4523" y="6141"/>
                    <a:pt x="4355" y="6141"/>
                  </a:cubicBezTo>
                  <a:cubicBezTo>
                    <a:pt x="4193" y="6141"/>
                    <a:pt x="4033" y="6030"/>
                    <a:pt x="4033" y="5798"/>
                  </a:cubicBezTo>
                  <a:lnTo>
                    <a:pt x="4033" y="1009"/>
                  </a:lnTo>
                  <a:cubicBezTo>
                    <a:pt x="4033" y="785"/>
                    <a:pt x="4204" y="666"/>
                    <a:pt x="4372" y="666"/>
                  </a:cubicBezTo>
                  <a:close/>
                  <a:moveTo>
                    <a:pt x="6427" y="631"/>
                  </a:moveTo>
                  <a:cubicBezTo>
                    <a:pt x="6648" y="631"/>
                    <a:pt x="6805" y="789"/>
                    <a:pt x="6805" y="1009"/>
                  </a:cubicBezTo>
                  <a:lnTo>
                    <a:pt x="6805" y="5798"/>
                  </a:lnTo>
                  <a:cubicBezTo>
                    <a:pt x="6805" y="6022"/>
                    <a:pt x="6626" y="6141"/>
                    <a:pt x="6450" y="6141"/>
                  </a:cubicBezTo>
                  <a:cubicBezTo>
                    <a:pt x="6280" y="6141"/>
                    <a:pt x="6112" y="6030"/>
                    <a:pt x="6112" y="5798"/>
                  </a:cubicBezTo>
                  <a:lnTo>
                    <a:pt x="6112" y="1009"/>
                  </a:lnTo>
                  <a:lnTo>
                    <a:pt x="6081" y="1009"/>
                  </a:lnTo>
                  <a:cubicBezTo>
                    <a:pt x="6081" y="789"/>
                    <a:pt x="6238" y="631"/>
                    <a:pt x="6427" y="631"/>
                  </a:cubicBezTo>
                  <a:close/>
                  <a:moveTo>
                    <a:pt x="0" y="1"/>
                  </a:moveTo>
                  <a:lnTo>
                    <a:pt x="536" y="6585"/>
                  </a:lnTo>
                  <a:cubicBezTo>
                    <a:pt x="567" y="7121"/>
                    <a:pt x="1008" y="7531"/>
                    <a:pt x="1576" y="7531"/>
                  </a:cubicBezTo>
                  <a:lnTo>
                    <a:pt x="7152" y="7531"/>
                  </a:lnTo>
                  <a:cubicBezTo>
                    <a:pt x="7688" y="7531"/>
                    <a:pt x="8129" y="7121"/>
                    <a:pt x="8192" y="6585"/>
                  </a:cubicBezTo>
                  <a:lnTo>
                    <a:pt x="872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6" name="Google Shape;506;p45"/>
          <p:cNvGrpSpPr/>
          <p:nvPr/>
        </p:nvGrpSpPr>
        <p:grpSpPr>
          <a:xfrm>
            <a:off x="5809135" y="2756826"/>
            <a:ext cx="271097" cy="419659"/>
            <a:chOff x="-3347950" y="3971575"/>
            <a:chExt cx="188275" cy="291450"/>
          </a:xfrm>
        </p:grpSpPr>
        <p:sp>
          <p:nvSpPr>
            <p:cNvPr id="507" name="Google Shape;507;p45"/>
            <p:cNvSpPr/>
            <p:nvPr/>
          </p:nvSpPr>
          <p:spPr>
            <a:xfrm>
              <a:off x="-3246325" y="4032225"/>
              <a:ext cx="29950" cy="42550"/>
            </a:xfrm>
            <a:custGeom>
              <a:rect b="b" l="l" r="r" t="t"/>
              <a:pathLst>
                <a:path extrusionOk="0" h="1702" w="1198">
                  <a:moveTo>
                    <a:pt x="347" y="0"/>
                  </a:moveTo>
                  <a:lnTo>
                    <a:pt x="0" y="536"/>
                  </a:lnTo>
                  <a:lnTo>
                    <a:pt x="599" y="1702"/>
                  </a:lnTo>
                  <a:lnTo>
                    <a:pt x="1197" y="1702"/>
                  </a:lnTo>
                  <a:lnTo>
                    <a:pt x="3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45"/>
            <p:cNvSpPr/>
            <p:nvPr/>
          </p:nvSpPr>
          <p:spPr>
            <a:xfrm>
              <a:off x="-3291225" y="4034575"/>
              <a:ext cx="40975" cy="40200"/>
            </a:xfrm>
            <a:custGeom>
              <a:rect b="b" l="l" r="r" t="t"/>
              <a:pathLst>
                <a:path extrusionOk="0" h="1608" w="1639">
                  <a:moveTo>
                    <a:pt x="819" y="1"/>
                  </a:moveTo>
                  <a:lnTo>
                    <a:pt x="0" y="1608"/>
                  </a:lnTo>
                  <a:lnTo>
                    <a:pt x="1639" y="1608"/>
                  </a:lnTo>
                  <a:lnTo>
                    <a:pt x="81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45"/>
            <p:cNvSpPr/>
            <p:nvPr/>
          </p:nvSpPr>
          <p:spPr>
            <a:xfrm>
              <a:off x="-3347950" y="3971575"/>
              <a:ext cx="188275" cy="291450"/>
            </a:xfrm>
            <a:custGeom>
              <a:rect b="b" l="l" r="r" t="t"/>
              <a:pathLst>
                <a:path extrusionOk="0" h="11658" w="7531">
                  <a:moveTo>
                    <a:pt x="4491" y="1351"/>
                  </a:moveTo>
                  <a:cubicBezTo>
                    <a:pt x="4609" y="1351"/>
                    <a:pt x="4725" y="1414"/>
                    <a:pt x="4790" y="1544"/>
                  </a:cubicBezTo>
                  <a:lnTo>
                    <a:pt x="6144" y="4285"/>
                  </a:lnTo>
                  <a:cubicBezTo>
                    <a:pt x="6239" y="4569"/>
                    <a:pt x="6081" y="4821"/>
                    <a:pt x="5829" y="4821"/>
                  </a:cubicBezTo>
                  <a:lnTo>
                    <a:pt x="1702" y="4821"/>
                  </a:lnTo>
                  <a:cubicBezTo>
                    <a:pt x="1482" y="4821"/>
                    <a:pt x="1261" y="4537"/>
                    <a:pt x="1387" y="4285"/>
                  </a:cubicBezTo>
                  <a:lnTo>
                    <a:pt x="2773" y="1544"/>
                  </a:lnTo>
                  <a:cubicBezTo>
                    <a:pt x="2836" y="1418"/>
                    <a:pt x="2962" y="1355"/>
                    <a:pt x="3088" y="1355"/>
                  </a:cubicBezTo>
                  <a:cubicBezTo>
                    <a:pt x="3214" y="1355"/>
                    <a:pt x="3340" y="1418"/>
                    <a:pt x="3403" y="1544"/>
                  </a:cubicBezTo>
                  <a:lnTo>
                    <a:pt x="3719" y="2174"/>
                  </a:lnTo>
                  <a:lnTo>
                    <a:pt x="4191" y="1513"/>
                  </a:lnTo>
                  <a:cubicBezTo>
                    <a:pt x="4267" y="1406"/>
                    <a:pt x="4380" y="1351"/>
                    <a:pt x="4491" y="1351"/>
                  </a:cubicBezTo>
                  <a:close/>
                  <a:moveTo>
                    <a:pt x="5136" y="5514"/>
                  </a:moveTo>
                  <a:cubicBezTo>
                    <a:pt x="5609" y="5514"/>
                    <a:pt x="5609" y="6175"/>
                    <a:pt x="5136" y="6175"/>
                  </a:cubicBezTo>
                  <a:lnTo>
                    <a:pt x="2364" y="6175"/>
                  </a:lnTo>
                  <a:cubicBezTo>
                    <a:pt x="1954" y="6175"/>
                    <a:pt x="1891" y="5514"/>
                    <a:pt x="2364" y="5514"/>
                  </a:cubicBezTo>
                  <a:close/>
                  <a:moveTo>
                    <a:pt x="5136" y="6869"/>
                  </a:moveTo>
                  <a:cubicBezTo>
                    <a:pt x="5609" y="6900"/>
                    <a:pt x="5609" y="7562"/>
                    <a:pt x="5136" y="7562"/>
                  </a:cubicBezTo>
                  <a:lnTo>
                    <a:pt x="2364" y="7562"/>
                  </a:lnTo>
                  <a:cubicBezTo>
                    <a:pt x="2175" y="7562"/>
                    <a:pt x="2017" y="7404"/>
                    <a:pt x="2017" y="7215"/>
                  </a:cubicBezTo>
                  <a:cubicBezTo>
                    <a:pt x="2017" y="7026"/>
                    <a:pt x="2175" y="6869"/>
                    <a:pt x="2364" y="6869"/>
                  </a:cubicBezTo>
                  <a:close/>
                  <a:moveTo>
                    <a:pt x="4790" y="8948"/>
                  </a:moveTo>
                  <a:lnTo>
                    <a:pt x="4790" y="10996"/>
                  </a:lnTo>
                  <a:lnTo>
                    <a:pt x="2742" y="10996"/>
                  </a:lnTo>
                  <a:lnTo>
                    <a:pt x="2742" y="8948"/>
                  </a:lnTo>
                  <a:close/>
                  <a:moveTo>
                    <a:pt x="1041" y="1"/>
                  </a:moveTo>
                  <a:cubicBezTo>
                    <a:pt x="505" y="1"/>
                    <a:pt x="1" y="473"/>
                    <a:pt x="1" y="1040"/>
                  </a:cubicBezTo>
                  <a:lnTo>
                    <a:pt x="1" y="7908"/>
                  </a:lnTo>
                  <a:cubicBezTo>
                    <a:pt x="1" y="8475"/>
                    <a:pt x="473" y="8948"/>
                    <a:pt x="1041" y="8948"/>
                  </a:cubicBezTo>
                  <a:lnTo>
                    <a:pt x="2080" y="8948"/>
                  </a:lnTo>
                  <a:lnTo>
                    <a:pt x="2080" y="10996"/>
                  </a:lnTo>
                  <a:lnTo>
                    <a:pt x="1041" y="10996"/>
                  </a:lnTo>
                  <a:cubicBezTo>
                    <a:pt x="600" y="10996"/>
                    <a:pt x="568" y="11657"/>
                    <a:pt x="1041" y="11657"/>
                  </a:cubicBezTo>
                  <a:lnTo>
                    <a:pt x="6522" y="11657"/>
                  </a:lnTo>
                  <a:cubicBezTo>
                    <a:pt x="6711" y="11657"/>
                    <a:pt x="6869" y="11500"/>
                    <a:pt x="6869" y="11311"/>
                  </a:cubicBezTo>
                  <a:cubicBezTo>
                    <a:pt x="6869" y="11122"/>
                    <a:pt x="6711" y="10964"/>
                    <a:pt x="6522" y="10964"/>
                  </a:cubicBezTo>
                  <a:lnTo>
                    <a:pt x="5483" y="10964"/>
                  </a:lnTo>
                  <a:lnTo>
                    <a:pt x="5483" y="8916"/>
                  </a:lnTo>
                  <a:lnTo>
                    <a:pt x="6522" y="8916"/>
                  </a:lnTo>
                  <a:cubicBezTo>
                    <a:pt x="7058" y="8916"/>
                    <a:pt x="7531" y="8444"/>
                    <a:pt x="7531" y="7877"/>
                  </a:cubicBezTo>
                  <a:lnTo>
                    <a:pt x="7531" y="977"/>
                  </a:lnTo>
                  <a:cubicBezTo>
                    <a:pt x="7531" y="442"/>
                    <a:pt x="7058" y="1"/>
                    <a:pt x="65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0" name="Google Shape;510;p45"/>
          <p:cNvGrpSpPr/>
          <p:nvPr/>
        </p:nvGrpSpPr>
        <p:grpSpPr>
          <a:xfrm>
            <a:off x="858994" y="3307061"/>
            <a:ext cx="371998" cy="421927"/>
            <a:chOff x="-1575775" y="3238300"/>
            <a:chExt cx="258350" cy="293025"/>
          </a:xfrm>
        </p:grpSpPr>
        <p:sp>
          <p:nvSpPr>
            <p:cNvPr id="511" name="Google Shape;511;p45"/>
            <p:cNvSpPr/>
            <p:nvPr/>
          </p:nvSpPr>
          <p:spPr>
            <a:xfrm>
              <a:off x="-1489150" y="3306825"/>
              <a:ext cx="85875" cy="33100"/>
            </a:xfrm>
            <a:custGeom>
              <a:rect b="b" l="l" r="r" t="t"/>
              <a:pathLst>
                <a:path extrusionOk="0" h="1324" w="3435">
                  <a:moveTo>
                    <a:pt x="1" y="0"/>
                  </a:moveTo>
                  <a:lnTo>
                    <a:pt x="1702" y="1324"/>
                  </a:lnTo>
                  <a:lnTo>
                    <a:pt x="343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45"/>
            <p:cNvSpPr/>
            <p:nvPr/>
          </p:nvSpPr>
          <p:spPr>
            <a:xfrm>
              <a:off x="-1506475" y="3316275"/>
              <a:ext cx="46500" cy="67750"/>
            </a:xfrm>
            <a:custGeom>
              <a:rect b="b" l="l" r="r" t="t"/>
              <a:pathLst>
                <a:path extrusionOk="0" h="2710" w="1860">
                  <a:moveTo>
                    <a:pt x="1" y="1"/>
                  </a:moveTo>
                  <a:lnTo>
                    <a:pt x="1" y="2710"/>
                  </a:lnTo>
                  <a:lnTo>
                    <a:pt x="1859" y="1324"/>
                  </a:lnTo>
                  <a:lnTo>
                    <a:pt x="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45"/>
            <p:cNvSpPr/>
            <p:nvPr/>
          </p:nvSpPr>
          <p:spPr>
            <a:xfrm>
              <a:off x="-1575775" y="3238300"/>
              <a:ext cx="258350" cy="293025"/>
            </a:xfrm>
            <a:custGeom>
              <a:rect b="b" l="l" r="r" t="t"/>
              <a:pathLst>
                <a:path extrusionOk="0" h="11721" w="10334">
                  <a:moveTo>
                    <a:pt x="1418" y="694"/>
                  </a:moveTo>
                  <a:lnTo>
                    <a:pt x="1418" y="1387"/>
                  </a:lnTo>
                  <a:lnTo>
                    <a:pt x="756" y="1387"/>
                  </a:lnTo>
                  <a:lnTo>
                    <a:pt x="756" y="694"/>
                  </a:lnTo>
                  <a:close/>
                  <a:moveTo>
                    <a:pt x="9609" y="694"/>
                  </a:moveTo>
                  <a:lnTo>
                    <a:pt x="9609" y="1387"/>
                  </a:lnTo>
                  <a:lnTo>
                    <a:pt x="8947" y="1387"/>
                  </a:lnTo>
                  <a:lnTo>
                    <a:pt x="8947" y="694"/>
                  </a:lnTo>
                  <a:close/>
                  <a:moveTo>
                    <a:pt x="8002" y="2080"/>
                  </a:moveTo>
                  <a:cubicBezTo>
                    <a:pt x="8160" y="2080"/>
                    <a:pt x="8286" y="2206"/>
                    <a:pt x="8317" y="2395"/>
                  </a:cubicBezTo>
                  <a:lnTo>
                    <a:pt x="8317" y="2426"/>
                  </a:lnTo>
                  <a:lnTo>
                    <a:pt x="8317" y="6522"/>
                  </a:lnTo>
                  <a:lnTo>
                    <a:pt x="8254" y="6522"/>
                  </a:lnTo>
                  <a:cubicBezTo>
                    <a:pt x="8191" y="6774"/>
                    <a:pt x="8034" y="6900"/>
                    <a:pt x="7876" y="6900"/>
                  </a:cubicBezTo>
                  <a:lnTo>
                    <a:pt x="2457" y="6900"/>
                  </a:lnTo>
                  <a:cubicBezTo>
                    <a:pt x="2300" y="6900"/>
                    <a:pt x="2142" y="6774"/>
                    <a:pt x="2142" y="6554"/>
                  </a:cubicBezTo>
                  <a:lnTo>
                    <a:pt x="2142" y="6522"/>
                  </a:lnTo>
                  <a:lnTo>
                    <a:pt x="2142" y="2426"/>
                  </a:lnTo>
                  <a:cubicBezTo>
                    <a:pt x="2142" y="2269"/>
                    <a:pt x="2300" y="2080"/>
                    <a:pt x="2489" y="2080"/>
                  </a:cubicBezTo>
                  <a:close/>
                  <a:moveTo>
                    <a:pt x="7215" y="7562"/>
                  </a:moveTo>
                  <a:cubicBezTo>
                    <a:pt x="7687" y="7562"/>
                    <a:pt x="7687" y="8223"/>
                    <a:pt x="7215" y="8223"/>
                  </a:cubicBezTo>
                  <a:lnTo>
                    <a:pt x="3119" y="8223"/>
                  </a:lnTo>
                  <a:cubicBezTo>
                    <a:pt x="2678" y="8223"/>
                    <a:pt x="2646" y="7562"/>
                    <a:pt x="3119" y="7562"/>
                  </a:cubicBezTo>
                  <a:close/>
                  <a:moveTo>
                    <a:pt x="7215" y="8979"/>
                  </a:moveTo>
                  <a:cubicBezTo>
                    <a:pt x="7687" y="8979"/>
                    <a:pt x="7687" y="9641"/>
                    <a:pt x="7215" y="9641"/>
                  </a:cubicBezTo>
                  <a:lnTo>
                    <a:pt x="3119" y="9641"/>
                  </a:lnTo>
                  <a:cubicBezTo>
                    <a:pt x="2678" y="9641"/>
                    <a:pt x="2646" y="8979"/>
                    <a:pt x="3119" y="8979"/>
                  </a:cubicBezTo>
                  <a:close/>
                  <a:moveTo>
                    <a:pt x="1418" y="10366"/>
                  </a:moveTo>
                  <a:lnTo>
                    <a:pt x="1418" y="11027"/>
                  </a:lnTo>
                  <a:lnTo>
                    <a:pt x="756" y="11027"/>
                  </a:lnTo>
                  <a:lnTo>
                    <a:pt x="756" y="10366"/>
                  </a:lnTo>
                  <a:close/>
                  <a:moveTo>
                    <a:pt x="9609" y="10366"/>
                  </a:moveTo>
                  <a:lnTo>
                    <a:pt x="9609" y="11027"/>
                  </a:lnTo>
                  <a:lnTo>
                    <a:pt x="8947" y="11027"/>
                  </a:lnTo>
                  <a:lnTo>
                    <a:pt x="8947" y="10366"/>
                  </a:lnTo>
                  <a:close/>
                  <a:moveTo>
                    <a:pt x="378" y="1"/>
                  </a:moveTo>
                  <a:cubicBezTo>
                    <a:pt x="158" y="1"/>
                    <a:pt x="0" y="158"/>
                    <a:pt x="0" y="347"/>
                  </a:cubicBezTo>
                  <a:lnTo>
                    <a:pt x="0" y="1733"/>
                  </a:lnTo>
                  <a:cubicBezTo>
                    <a:pt x="0" y="1922"/>
                    <a:pt x="158" y="2080"/>
                    <a:pt x="378" y="2080"/>
                  </a:cubicBezTo>
                  <a:lnTo>
                    <a:pt x="725" y="2080"/>
                  </a:lnTo>
                  <a:lnTo>
                    <a:pt x="725" y="9641"/>
                  </a:lnTo>
                  <a:lnTo>
                    <a:pt x="378" y="9641"/>
                  </a:lnTo>
                  <a:cubicBezTo>
                    <a:pt x="158" y="9641"/>
                    <a:pt x="0" y="9799"/>
                    <a:pt x="0" y="9988"/>
                  </a:cubicBezTo>
                  <a:lnTo>
                    <a:pt x="0" y="11374"/>
                  </a:lnTo>
                  <a:cubicBezTo>
                    <a:pt x="0" y="11563"/>
                    <a:pt x="158" y="11720"/>
                    <a:pt x="378" y="11720"/>
                  </a:cubicBezTo>
                  <a:lnTo>
                    <a:pt x="1733" y="11720"/>
                  </a:lnTo>
                  <a:cubicBezTo>
                    <a:pt x="1953" y="11720"/>
                    <a:pt x="2111" y="11563"/>
                    <a:pt x="2111" y="11374"/>
                  </a:cubicBezTo>
                  <a:lnTo>
                    <a:pt x="2111" y="11027"/>
                  </a:lnTo>
                  <a:lnTo>
                    <a:pt x="8254" y="11027"/>
                  </a:lnTo>
                  <a:lnTo>
                    <a:pt x="8254" y="11374"/>
                  </a:lnTo>
                  <a:cubicBezTo>
                    <a:pt x="8254" y="11563"/>
                    <a:pt x="8412" y="11720"/>
                    <a:pt x="8601" y="11720"/>
                  </a:cubicBezTo>
                  <a:lnTo>
                    <a:pt x="9987" y="11720"/>
                  </a:lnTo>
                  <a:cubicBezTo>
                    <a:pt x="10176" y="11720"/>
                    <a:pt x="10334" y="11563"/>
                    <a:pt x="10334" y="11374"/>
                  </a:cubicBezTo>
                  <a:lnTo>
                    <a:pt x="10334" y="9988"/>
                  </a:lnTo>
                  <a:cubicBezTo>
                    <a:pt x="10334" y="9799"/>
                    <a:pt x="10176" y="9641"/>
                    <a:pt x="9987" y="9641"/>
                  </a:cubicBezTo>
                  <a:lnTo>
                    <a:pt x="9609" y="9641"/>
                  </a:lnTo>
                  <a:lnTo>
                    <a:pt x="9609" y="2080"/>
                  </a:lnTo>
                  <a:lnTo>
                    <a:pt x="9987" y="2080"/>
                  </a:lnTo>
                  <a:cubicBezTo>
                    <a:pt x="10176" y="2080"/>
                    <a:pt x="10334" y="1922"/>
                    <a:pt x="10334" y="1733"/>
                  </a:cubicBezTo>
                  <a:lnTo>
                    <a:pt x="10334" y="347"/>
                  </a:lnTo>
                  <a:cubicBezTo>
                    <a:pt x="10334" y="158"/>
                    <a:pt x="10176" y="1"/>
                    <a:pt x="9987" y="1"/>
                  </a:cubicBezTo>
                  <a:lnTo>
                    <a:pt x="8601" y="1"/>
                  </a:lnTo>
                  <a:cubicBezTo>
                    <a:pt x="8412" y="1"/>
                    <a:pt x="8254" y="158"/>
                    <a:pt x="8254" y="347"/>
                  </a:cubicBezTo>
                  <a:lnTo>
                    <a:pt x="8254" y="694"/>
                  </a:lnTo>
                  <a:lnTo>
                    <a:pt x="2111" y="694"/>
                  </a:lnTo>
                  <a:lnTo>
                    <a:pt x="2111" y="347"/>
                  </a:lnTo>
                  <a:cubicBezTo>
                    <a:pt x="2111" y="158"/>
                    <a:pt x="1953" y="1"/>
                    <a:pt x="17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45"/>
            <p:cNvSpPr/>
            <p:nvPr/>
          </p:nvSpPr>
          <p:spPr>
            <a:xfrm>
              <a:off x="-1489150" y="3360375"/>
              <a:ext cx="85875" cy="32325"/>
            </a:xfrm>
            <a:custGeom>
              <a:rect b="b" l="l" r="r" t="t"/>
              <a:pathLst>
                <a:path extrusionOk="0" h="1293" w="3435">
                  <a:moveTo>
                    <a:pt x="1702" y="1"/>
                  </a:moveTo>
                  <a:lnTo>
                    <a:pt x="1" y="1293"/>
                  </a:lnTo>
                  <a:lnTo>
                    <a:pt x="3435" y="1293"/>
                  </a:lnTo>
                  <a:lnTo>
                    <a:pt x="170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45"/>
            <p:cNvSpPr/>
            <p:nvPr/>
          </p:nvSpPr>
          <p:spPr>
            <a:xfrm>
              <a:off x="-1431650" y="3316275"/>
              <a:ext cx="44925" cy="67750"/>
            </a:xfrm>
            <a:custGeom>
              <a:rect b="b" l="l" r="r" t="t"/>
              <a:pathLst>
                <a:path extrusionOk="0" h="2710" w="1797">
                  <a:moveTo>
                    <a:pt x="1796" y="1"/>
                  </a:moveTo>
                  <a:lnTo>
                    <a:pt x="0" y="1324"/>
                  </a:lnTo>
                  <a:lnTo>
                    <a:pt x="1796" y="2710"/>
                  </a:lnTo>
                  <a:lnTo>
                    <a:pt x="179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6" name="Google Shape;516;p45"/>
          <p:cNvGrpSpPr/>
          <p:nvPr/>
        </p:nvGrpSpPr>
        <p:grpSpPr>
          <a:xfrm>
            <a:off x="2503892" y="3309051"/>
            <a:ext cx="423079" cy="424159"/>
            <a:chOff x="-1591550" y="3597475"/>
            <a:chExt cx="293825" cy="294575"/>
          </a:xfrm>
        </p:grpSpPr>
        <p:sp>
          <p:nvSpPr>
            <p:cNvPr id="517" name="Google Shape;517;p45"/>
            <p:cNvSpPr/>
            <p:nvPr/>
          </p:nvSpPr>
          <p:spPr>
            <a:xfrm>
              <a:off x="-1509625" y="3597475"/>
              <a:ext cx="211900" cy="207150"/>
            </a:xfrm>
            <a:custGeom>
              <a:rect b="b" l="l" r="r" t="t"/>
              <a:pathLst>
                <a:path extrusionOk="0" h="8286" w="8476">
                  <a:moveTo>
                    <a:pt x="6105" y="1"/>
                  </a:moveTo>
                  <a:cubicBezTo>
                    <a:pt x="6014" y="1"/>
                    <a:pt x="5916" y="39"/>
                    <a:pt x="5829" y="126"/>
                  </a:cubicBezTo>
                  <a:lnTo>
                    <a:pt x="3781" y="2205"/>
                  </a:lnTo>
                  <a:cubicBezTo>
                    <a:pt x="3718" y="2268"/>
                    <a:pt x="3655" y="2363"/>
                    <a:pt x="3655" y="2426"/>
                  </a:cubicBezTo>
                  <a:lnTo>
                    <a:pt x="3655" y="4253"/>
                  </a:lnTo>
                  <a:lnTo>
                    <a:pt x="1544" y="6332"/>
                  </a:lnTo>
                  <a:cubicBezTo>
                    <a:pt x="1400" y="6270"/>
                    <a:pt x="1256" y="6242"/>
                    <a:pt x="1119" y="6242"/>
                  </a:cubicBezTo>
                  <a:cubicBezTo>
                    <a:pt x="835" y="6242"/>
                    <a:pt x="580" y="6362"/>
                    <a:pt x="410" y="6553"/>
                  </a:cubicBezTo>
                  <a:cubicBezTo>
                    <a:pt x="0" y="6931"/>
                    <a:pt x="0" y="7592"/>
                    <a:pt x="410" y="8002"/>
                  </a:cubicBezTo>
                  <a:cubicBezTo>
                    <a:pt x="599" y="8191"/>
                    <a:pt x="859" y="8286"/>
                    <a:pt x="1123" y="8286"/>
                  </a:cubicBezTo>
                  <a:cubicBezTo>
                    <a:pt x="1387" y="8286"/>
                    <a:pt x="1655" y="8191"/>
                    <a:pt x="1859" y="8002"/>
                  </a:cubicBezTo>
                  <a:cubicBezTo>
                    <a:pt x="2174" y="7687"/>
                    <a:pt x="2206" y="7214"/>
                    <a:pt x="2048" y="6868"/>
                  </a:cubicBezTo>
                  <a:lnTo>
                    <a:pt x="4128" y="4757"/>
                  </a:lnTo>
                  <a:lnTo>
                    <a:pt x="5955" y="4757"/>
                  </a:lnTo>
                  <a:cubicBezTo>
                    <a:pt x="6018" y="4757"/>
                    <a:pt x="6144" y="4725"/>
                    <a:pt x="6175" y="4662"/>
                  </a:cubicBezTo>
                  <a:lnTo>
                    <a:pt x="8286" y="2552"/>
                  </a:lnTo>
                  <a:cubicBezTo>
                    <a:pt x="8475" y="2331"/>
                    <a:pt x="8349" y="1985"/>
                    <a:pt x="8034" y="1985"/>
                  </a:cubicBezTo>
                  <a:lnTo>
                    <a:pt x="6428" y="1985"/>
                  </a:lnTo>
                  <a:lnTo>
                    <a:pt x="6428" y="346"/>
                  </a:lnTo>
                  <a:cubicBezTo>
                    <a:pt x="6428" y="140"/>
                    <a:pt x="6278" y="1"/>
                    <a:pt x="610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45"/>
            <p:cNvSpPr/>
            <p:nvPr/>
          </p:nvSpPr>
          <p:spPr>
            <a:xfrm>
              <a:off x="-1541125" y="3719125"/>
              <a:ext cx="120525" cy="118275"/>
            </a:xfrm>
            <a:custGeom>
              <a:rect b="b" l="l" r="r" t="t"/>
              <a:pathLst>
                <a:path extrusionOk="0" h="4731" w="4821">
                  <a:moveTo>
                    <a:pt x="2340" y="1"/>
                  </a:moveTo>
                  <a:cubicBezTo>
                    <a:pt x="1722" y="1"/>
                    <a:pt x="1163" y="241"/>
                    <a:pt x="725" y="679"/>
                  </a:cubicBezTo>
                  <a:cubicBezTo>
                    <a:pt x="284" y="1120"/>
                    <a:pt x="0" y="1750"/>
                    <a:pt x="0" y="2380"/>
                  </a:cubicBezTo>
                  <a:cubicBezTo>
                    <a:pt x="0" y="3943"/>
                    <a:pt x="1211" y="4731"/>
                    <a:pt x="2420" y="4731"/>
                  </a:cubicBezTo>
                  <a:cubicBezTo>
                    <a:pt x="3622" y="4731"/>
                    <a:pt x="4821" y="3951"/>
                    <a:pt x="4821" y="2380"/>
                  </a:cubicBezTo>
                  <a:cubicBezTo>
                    <a:pt x="4821" y="2096"/>
                    <a:pt x="4758" y="1844"/>
                    <a:pt x="4663" y="1592"/>
                  </a:cubicBezTo>
                  <a:lnTo>
                    <a:pt x="4096" y="2159"/>
                  </a:lnTo>
                  <a:cubicBezTo>
                    <a:pt x="4253" y="3199"/>
                    <a:pt x="3434" y="4081"/>
                    <a:pt x="2395" y="4081"/>
                  </a:cubicBezTo>
                  <a:cubicBezTo>
                    <a:pt x="882" y="4081"/>
                    <a:pt x="126" y="2222"/>
                    <a:pt x="1197" y="1151"/>
                  </a:cubicBezTo>
                  <a:cubicBezTo>
                    <a:pt x="1522" y="827"/>
                    <a:pt x="1984" y="665"/>
                    <a:pt x="2428" y="665"/>
                  </a:cubicBezTo>
                  <a:cubicBezTo>
                    <a:pt x="2501" y="665"/>
                    <a:pt x="2575" y="670"/>
                    <a:pt x="2647" y="679"/>
                  </a:cubicBezTo>
                  <a:lnTo>
                    <a:pt x="3182" y="143"/>
                  </a:lnTo>
                  <a:cubicBezTo>
                    <a:pt x="2894" y="47"/>
                    <a:pt x="2611" y="1"/>
                    <a:pt x="23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45"/>
            <p:cNvSpPr/>
            <p:nvPr/>
          </p:nvSpPr>
          <p:spPr>
            <a:xfrm>
              <a:off x="-1591550" y="3668825"/>
              <a:ext cx="222925" cy="223225"/>
            </a:xfrm>
            <a:custGeom>
              <a:rect b="b" l="l" r="r" t="t"/>
              <a:pathLst>
                <a:path extrusionOk="0" h="8929" w="8917">
                  <a:moveTo>
                    <a:pt x="4475" y="1"/>
                  </a:moveTo>
                  <a:cubicBezTo>
                    <a:pt x="3329" y="1"/>
                    <a:pt x="2187" y="454"/>
                    <a:pt x="1324" y="1336"/>
                  </a:cubicBezTo>
                  <a:cubicBezTo>
                    <a:pt x="474" y="2155"/>
                    <a:pt x="1" y="3289"/>
                    <a:pt x="1" y="4486"/>
                  </a:cubicBezTo>
                  <a:cubicBezTo>
                    <a:pt x="1" y="6912"/>
                    <a:pt x="2017" y="8929"/>
                    <a:pt x="4475" y="8929"/>
                  </a:cubicBezTo>
                  <a:cubicBezTo>
                    <a:pt x="6901" y="8929"/>
                    <a:pt x="8917" y="6912"/>
                    <a:pt x="8917" y="4486"/>
                  </a:cubicBezTo>
                  <a:cubicBezTo>
                    <a:pt x="8917" y="3604"/>
                    <a:pt x="8696" y="2817"/>
                    <a:pt x="8255" y="2124"/>
                  </a:cubicBezTo>
                  <a:cubicBezTo>
                    <a:pt x="8098" y="2218"/>
                    <a:pt x="7342" y="2943"/>
                    <a:pt x="7184" y="3100"/>
                  </a:cubicBezTo>
                  <a:cubicBezTo>
                    <a:pt x="8161" y="5148"/>
                    <a:pt x="6680" y="7511"/>
                    <a:pt x="4412" y="7511"/>
                  </a:cubicBezTo>
                  <a:cubicBezTo>
                    <a:pt x="1702" y="7511"/>
                    <a:pt x="316" y="4203"/>
                    <a:pt x="2269" y="2281"/>
                  </a:cubicBezTo>
                  <a:cubicBezTo>
                    <a:pt x="2869" y="1681"/>
                    <a:pt x="3659" y="1373"/>
                    <a:pt x="4447" y="1373"/>
                  </a:cubicBezTo>
                  <a:cubicBezTo>
                    <a:pt x="4900" y="1373"/>
                    <a:pt x="5352" y="1475"/>
                    <a:pt x="5766" y="1682"/>
                  </a:cubicBezTo>
                  <a:cubicBezTo>
                    <a:pt x="5924" y="1525"/>
                    <a:pt x="6617" y="800"/>
                    <a:pt x="6838" y="706"/>
                  </a:cubicBezTo>
                  <a:cubicBezTo>
                    <a:pt x="6115" y="233"/>
                    <a:pt x="5294" y="1"/>
                    <a:pt x="447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0" name="Google Shape;520;p45"/>
          <p:cNvGrpSpPr/>
          <p:nvPr/>
        </p:nvGrpSpPr>
        <p:grpSpPr>
          <a:xfrm>
            <a:off x="4153362" y="3318663"/>
            <a:ext cx="421927" cy="399248"/>
            <a:chOff x="-1592325" y="3957400"/>
            <a:chExt cx="293025" cy="277275"/>
          </a:xfrm>
        </p:grpSpPr>
        <p:sp>
          <p:nvSpPr>
            <p:cNvPr id="521" name="Google Shape;521;p45"/>
            <p:cNvSpPr/>
            <p:nvPr/>
          </p:nvSpPr>
          <p:spPr>
            <a:xfrm>
              <a:off x="-1591550" y="3957400"/>
              <a:ext cx="292250" cy="68550"/>
            </a:xfrm>
            <a:custGeom>
              <a:rect b="b" l="l" r="r" t="t"/>
              <a:pathLst>
                <a:path extrusionOk="0" h="2742" w="11690">
                  <a:moveTo>
                    <a:pt x="9894" y="1355"/>
                  </a:moveTo>
                  <a:cubicBezTo>
                    <a:pt x="10335" y="1355"/>
                    <a:pt x="10366" y="2017"/>
                    <a:pt x="9894" y="2017"/>
                  </a:cubicBezTo>
                  <a:lnTo>
                    <a:pt x="5798" y="2017"/>
                  </a:lnTo>
                  <a:cubicBezTo>
                    <a:pt x="5778" y="2019"/>
                    <a:pt x="5759" y="2021"/>
                    <a:pt x="5741" y="2021"/>
                  </a:cubicBezTo>
                  <a:cubicBezTo>
                    <a:pt x="5326" y="2021"/>
                    <a:pt x="5345" y="1355"/>
                    <a:pt x="5798" y="1355"/>
                  </a:cubicBezTo>
                  <a:close/>
                  <a:moveTo>
                    <a:pt x="1671" y="1355"/>
                  </a:moveTo>
                  <a:cubicBezTo>
                    <a:pt x="1860" y="1355"/>
                    <a:pt x="2017" y="1513"/>
                    <a:pt x="2017" y="1702"/>
                  </a:cubicBezTo>
                  <a:cubicBezTo>
                    <a:pt x="2017" y="1891"/>
                    <a:pt x="1860" y="2048"/>
                    <a:pt x="1671" y="2048"/>
                  </a:cubicBezTo>
                  <a:cubicBezTo>
                    <a:pt x="1482" y="2048"/>
                    <a:pt x="1324" y="1891"/>
                    <a:pt x="1324" y="1702"/>
                  </a:cubicBezTo>
                  <a:cubicBezTo>
                    <a:pt x="1356" y="1513"/>
                    <a:pt x="1513" y="1355"/>
                    <a:pt x="1671" y="1355"/>
                  </a:cubicBezTo>
                  <a:close/>
                  <a:moveTo>
                    <a:pt x="3057" y="1355"/>
                  </a:moveTo>
                  <a:cubicBezTo>
                    <a:pt x="3246" y="1355"/>
                    <a:pt x="3404" y="1513"/>
                    <a:pt x="3404" y="1702"/>
                  </a:cubicBezTo>
                  <a:cubicBezTo>
                    <a:pt x="3404" y="1891"/>
                    <a:pt x="3246" y="2048"/>
                    <a:pt x="3057" y="2048"/>
                  </a:cubicBezTo>
                  <a:cubicBezTo>
                    <a:pt x="2836" y="2048"/>
                    <a:pt x="2679" y="1891"/>
                    <a:pt x="2679" y="1702"/>
                  </a:cubicBezTo>
                  <a:cubicBezTo>
                    <a:pt x="2679" y="1513"/>
                    <a:pt x="2836" y="1355"/>
                    <a:pt x="3057" y="1355"/>
                  </a:cubicBezTo>
                  <a:close/>
                  <a:moveTo>
                    <a:pt x="4412" y="1355"/>
                  </a:moveTo>
                  <a:cubicBezTo>
                    <a:pt x="4632" y="1355"/>
                    <a:pt x="4790" y="1513"/>
                    <a:pt x="4790" y="1702"/>
                  </a:cubicBezTo>
                  <a:cubicBezTo>
                    <a:pt x="4790" y="1891"/>
                    <a:pt x="4632" y="2048"/>
                    <a:pt x="4412" y="2048"/>
                  </a:cubicBezTo>
                  <a:cubicBezTo>
                    <a:pt x="4223" y="2048"/>
                    <a:pt x="4065" y="1891"/>
                    <a:pt x="4065" y="1702"/>
                  </a:cubicBezTo>
                  <a:cubicBezTo>
                    <a:pt x="4065" y="1513"/>
                    <a:pt x="4223" y="1355"/>
                    <a:pt x="4412" y="1355"/>
                  </a:cubicBezTo>
                  <a:close/>
                  <a:moveTo>
                    <a:pt x="1041" y="0"/>
                  </a:moveTo>
                  <a:cubicBezTo>
                    <a:pt x="474" y="0"/>
                    <a:pt x="1" y="473"/>
                    <a:pt x="1" y="1040"/>
                  </a:cubicBezTo>
                  <a:lnTo>
                    <a:pt x="1" y="2741"/>
                  </a:lnTo>
                  <a:lnTo>
                    <a:pt x="11689" y="2741"/>
                  </a:lnTo>
                  <a:lnTo>
                    <a:pt x="11689" y="1040"/>
                  </a:lnTo>
                  <a:cubicBezTo>
                    <a:pt x="11689" y="505"/>
                    <a:pt x="11154" y="0"/>
                    <a:pt x="106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45"/>
            <p:cNvSpPr/>
            <p:nvPr/>
          </p:nvSpPr>
          <p:spPr>
            <a:xfrm>
              <a:off x="-1592325" y="4043250"/>
              <a:ext cx="291450" cy="171725"/>
            </a:xfrm>
            <a:custGeom>
              <a:rect b="b" l="l" r="r" t="t"/>
              <a:pathLst>
                <a:path extrusionOk="0" h="6869" w="11658">
                  <a:moveTo>
                    <a:pt x="0" y="0"/>
                  </a:moveTo>
                  <a:lnTo>
                    <a:pt x="0" y="5829"/>
                  </a:lnTo>
                  <a:cubicBezTo>
                    <a:pt x="0" y="6396"/>
                    <a:pt x="473" y="6869"/>
                    <a:pt x="1040" y="6869"/>
                  </a:cubicBezTo>
                  <a:lnTo>
                    <a:pt x="2867" y="6869"/>
                  </a:lnTo>
                  <a:lnTo>
                    <a:pt x="2647" y="6616"/>
                  </a:lnTo>
                  <a:cubicBezTo>
                    <a:pt x="2521" y="6522"/>
                    <a:pt x="2521" y="6270"/>
                    <a:pt x="2647" y="6144"/>
                  </a:cubicBezTo>
                  <a:lnTo>
                    <a:pt x="2993" y="5797"/>
                  </a:lnTo>
                  <a:cubicBezTo>
                    <a:pt x="2962" y="5734"/>
                    <a:pt x="2930" y="5608"/>
                    <a:pt x="2867" y="5482"/>
                  </a:cubicBezTo>
                  <a:lnTo>
                    <a:pt x="2363" y="5482"/>
                  </a:lnTo>
                  <a:cubicBezTo>
                    <a:pt x="2174" y="5482"/>
                    <a:pt x="2017" y="5325"/>
                    <a:pt x="2017" y="5136"/>
                  </a:cubicBezTo>
                  <a:lnTo>
                    <a:pt x="2017" y="3750"/>
                  </a:lnTo>
                  <a:cubicBezTo>
                    <a:pt x="2017" y="3561"/>
                    <a:pt x="2174" y="3403"/>
                    <a:pt x="2363" y="3403"/>
                  </a:cubicBezTo>
                  <a:lnTo>
                    <a:pt x="2867" y="3403"/>
                  </a:lnTo>
                  <a:cubicBezTo>
                    <a:pt x="2930" y="3277"/>
                    <a:pt x="2962" y="3214"/>
                    <a:pt x="2993" y="3088"/>
                  </a:cubicBezTo>
                  <a:lnTo>
                    <a:pt x="2647" y="2741"/>
                  </a:lnTo>
                  <a:cubicBezTo>
                    <a:pt x="2521" y="2615"/>
                    <a:pt x="2521" y="2363"/>
                    <a:pt x="2647" y="2269"/>
                  </a:cubicBezTo>
                  <a:lnTo>
                    <a:pt x="3624" y="1261"/>
                  </a:lnTo>
                  <a:cubicBezTo>
                    <a:pt x="3687" y="1213"/>
                    <a:pt x="3773" y="1190"/>
                    <a:pt x="3860" y="1190"/>
                  </a:cubicBezTo>
                  <a:cubicBezTo>
                    <a:pt x="3946" y="1190"/>
                    <a:pt x="4033" y="1213"/>
                    <a:pt x="4096" y="1261"/>
                  </a:cubicBezTo>
                  <a:lnTo>
                    <a:pt x="4443" y="1639"/>
                  </a:lnTo>
                  <a:cubicBezTo>
                    <a:pt x="4537" y="1576"/>
                    <a:pt x="4663" y="1544"/>
                    <a:pt x="4758" y="1513"/>
                  </a:cubicBezTo>
                  <a:lnTo>
                    <a:pt x="4758" y="1009"/>
                  </a:lnTo>
                  <a:cubicBezTo>
                    <a:pt x="4758" y="788"/>
                    <a:pt x="4915" y="631"/>
                    <a:pt x="5136" y="631"/>
                  </a:cubicBezTo>
                  <a:lnTo>
                    <a:pt x="6490" y="631"/>
                  </a:lnTo>
                  <a:cubicBezTo>
                    <a:pt x="6711" y="631"/>
                    <a:pt x="6869" y="788"/>
                    <a:pt x="6869" y="1009"/>
                  </a:cubicBezTo>
                  <a:lnTo>
                    <a:pt x="6869" y="1513"/>
                  </a:lnTo>
                  <a:cubicBezTo>
                    <a:pt x="6963" y="1544"/>
                    <a:pt x="7058" y="1576"/>
                    <a:pt x="7184" y="1639"/>
                  </a:cubicBezTo>
                  <a:lnTo>
                    <a:pt x="7530" y="1261"/>
                  </a:lnTo>
                  <a:cubicBezTo>
                    <a:pt x="7593" y="1213"/>
                    <a:pt x="7680" y="1190"/>
                    <a:pt x="7766" y="1190"/>
                  </a:cubicBezTo>
                  <a:cubicBezTo>
                    <a:pt x="7853" y="1190"/>
                    <a:pt x="7940" y="1213"/>
                    <a:pt x="8003" y="1261"/>
                  </a:cubicBezTo>
                  <a:lnTo>
                    <a:pt x="8979" y="2269"/>
                  </a:lnTo>
                  <a:cubicBezTo>
                    <a:pt x="9105" y="2363"/>
                    <a:pt x="9105" y="2615"/>
                    <a:pt x="8979" y="2741"/>
                  </a:cubicBezTo>
                  <a:lnTo>
                    <a:pt x="8633" y="3088"/>
                  </a:lnTo>
                  <a:cubicBezTo>
                    <a:pt x="8664" y="3151"/>
                    <a:pt x="8696" y="3277"/>
                    <a:pt x="8759" y="3403"/>
                  </a:cubicBezTo>
                  <a:lnTo>
                    <a:pt x="9263" y="3403"/>
                  </a:lnTo>
                  <a:cubicBezTo>
                    <a:pt x="9452" y="3403"/>
                    <a:pt x="9609" y="3561"/>
                    <a:pt x="9609" y="3750"/>
                  </a:cubicBezTo>
                  <a:lnTo>
                    <a:pt x="9609" y="5136"/>
                  </a:lnTo>
                  <a:cubicBezTo>
                    <a:pt x="9609" y="5325"/>
                    <a:pt x="9452" y="5482"/>
                    <a:pt x="9263" y="5482"/>
                  </a:cubicBezTo>
                  <a:lnTo>
                    <a:pt x="8759" y="5482"/>
                  </a:lnTo>
                  <a:cubicBezTo>
                    <a:pt x="8727" y="5608"/>
                    <a:pt x="8664" y="5671"/>
                    <a:pt x="8633" y="5797"/>
                  </a:cubicBezTo>
                  <a:lnTo>
                    <a:pt x="8979" y="6144"/>
                  </a:lnTo>
                  <a:cubicBezTo>
                    <a:pt x="9105" y="6270"/>
                    <a:pt x="9105" y="6522"/>
                    <a:pt x="8979" y="6616"/>
                  </a:cubicBezTo>
                  <a:lnTo>
                    <a:pt x="8759" y="6869"/>
                  </a:lnTo>
                  <a:lnTo>
                    <a:pt x="10586" y="6869"/>
                  </a:lnTo>
                  <a:cubicBezTo>
                    <a:pt x="11153" y="6869"/>
                    <a:pt x="11657" y="6396"/>
                    <a:pt x="11657" y="5829"/>
                  </a:cubicBezTo>
                  <a:lnTo>
                    <a:pt x="1165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45"/>
            <p:cNvSpPr/>
            <p:nvPr/>
          </p:nvSpPr>
          <p:spPr>
            <a:xfrm>
              <a:off x="-1471825" y="4129100"/>
              <a:ext cx="51225" cy="51225"/>
            </a:xfrm>
            <a:custGeom>
              <a:rect b="b" l="l" r="r" t="t"/>
              <a:pathLst>
                <a:path extrusionOk="0" h="2049" w="2049">
                  <a:moveTo>
                    <a:pt x="1009" y="1"/>
                  </a:moveTo>
                  <a:cubicBezTo>
                    <a:pt x="442" y="1"/>
                    <a:pt x="1" y="473"/>
                    <a:pt x="1" y="1009"/>
                  </a:cubicBezTo>
                  <a:cubicBezTo>
                    <a:pt x="1" y="1576"/>
                    <a:pt x="442" y="2048"/>
                    <a:pt x="1009" y="2048"/>
                  </a:cubicBezTo>
                  <a:cubicBezTo>
                    <a:pt x="1576" y="2048"/>
                    <a:pt x="2049" y="1576"/>
                    <a:pt x="2049" y="1009"/>
                  </a:cubicBezTo>
                  <a:cubicBezTo>
                    <a:pt x="2049" y="473"/>
                    <a:pt x="1576" y="1"/>
                    <a:pt x="10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45"/>
            <p:cNvSpPr/>
            <p:nvPr/>
          </p:nvSpPr>
          <p:spPr>
            <a:xfrm>
              <a:off x="-1526175" y="4077900"/>
              <a:ext cx="156775" cy="156775"/>
            </a:xfrm>
            <a:custGeom>
              <a:rect b="b" l="l" r="r" t="t"/>
              <a:pathLst>
                <a:path extrusionOk="0" h="6271" w="6271">
                  <a:moveTo>
                    <a:pt x="3183" y="1418"/>
                  </a:moveTo>
                  <a:cubicBezTo>
                    <a:pt x="4128" y="1418"/>
                    <a:pt x="4884" y="2175"/>
                    <a:pt x="4884" y="3120"/>
                  </a:cubicBezTo>
                  <a:cubicBezTo>
                    <a:pt x="4884" y="4033"/>
                    <a:pt x="4128" y="4821"/>
                    <a:pt x="3183" y="4821"/>
                  </a:cubicBezTo>
                  <a:cubicBezTo>
                    <a:pt x="2238" y="4821"/>
                    <a:pt x="1482" y="4065"/>
                    <a:pt x="1482" y="3120"/>
                  </a:cubicBezTo>
                  <a:cubicBezTo>
                    <a:pt x="1482" y="2175"/>
                    <a:pt x="2238" y="1418"/>
                    <a:pt x="3183" y="1418"/>
                  </a:cubicBezTo>
                  <a:close/>
                  <a:moveTo>
                    <a:pt x="2805" y="1"/>
                  </a:moveTo>
                  <a:lnTo>
                    <a:pt x="2805" y="442"/>
                  </a:lnTo>
                  <a:cubicBezTo>
                    <a:pt x="2805" y="599"/>
                    <a:pt x="2679" y="725"/>
                    <a:pt x="2521" y="757"/>
                  </a:cubicBezTo>
                  <a:cubicBezTo>
                    <a:pt x="2332" y="788"/>
                    <a:pt x="2080" y="914"/>
                    <a:pt x="1891" y="1040"/>
                  </a:cubicBezTo>
                  <a:cubicBezTo>
                    <a:pt x="1847" y="1063"/>
                    <a:pt x="1794" y="1073"/>
                    <a:pt x="1739" y="1073"/>
                  </a:cubicBezTo>
                  <a:cubicBezTo>
                    <a:pt x="1639" y="1073"/>
                    <a:pt x="1531" y="1038"/>
                    <a:pt x="1450" y="977"/>
                  </a:cubicBezTo>
                  <a:lnTo>
                    <a:pt x="1135" y="662"/>
                  </a:lnTo>
                  <a:lnTo>
                    <a:pt x="662" y="1135"/>
                  </a:lnTo>
                  <a:lnTo>
                    <a:pt x="978" y="1450"/>
                  </a:lnTo>
                  <a:cubicBezTo>
                    <a:pt x="1104" y="1576"/>
                    <a:pt x="1104" y="1733"/>
                    <a:pt x="1041" y="1891"/>
                  </a:cubicBezTo>
                  <a:cubicBezTo>
                    <a:pt x="915" y="2080"/>
                    <a:pt x="820" y="2301"/>
                    <a:pt x="757" y="2521"/>
                  </a:cubicBezTo>
                  <a:cubicBezTo>
                    <a:pt x="726" y="2679"/>
                    <a:pt x="599" y="2805"/>
                    <a:pt x="442" y="2805"/>
                  </a:cubicBezTo>
                  <a:lnTo>
                    <a:pt x="1" y="2805"/>
                  </a:lnTo>
                  <a:lnTo>
                    <a:pt x="1" y="3466"/>
                  </a:lnTo>
                  <a:lnTo>
                    <a:pt x="442" y="3466"/>
                  </a:lnTo>
                  <a:cubicBezTo>
                    <a:pt x="599" y="3466"/>
                    <a:pt x="726" y="3592"/>
                    <a:pt x="757" y="3750"/>
                  </a:cubicBezTo>
                  <a:cubicBezTo>
                    <a:pt x="789" y="3939"/>
                    <a:pt x="915" y="4191"/>
                    <a:pt x="1041" y="4380"/>
                  </a:cubicBezTo>
                  <a:cubicBezTo>
                    <a:pt x="1104" y="4506"/>
                    <a:pt x="1072" y="4695"/>
                    <a:pt x="978" y="4821"/>
                  </a:cubicBezTo>
                  <a:lnTo>
                    <a:pt x="662" y="5136"/>
                  </a:lnTo>
                  <a:lnTo>
                    <a:pt x="1135" y="5609"/>
                  </a:lnTo>
                  <a:lnTo>
                    <a:pt x="1450" y="5294"/>
                  </a:lnTo>
                  <a:cubicBezTo>
                    <a:pt x="1524" y="5220"/>
                    <a:pt x="1609" y="5189"/>
                    <a:pt x="1698" y="5189"/>
                  </a:cubicBezTo>
                  <a:cubicBezTo>
                    <a:pt x="1761" y="5189"/>
                    <a:pt x="1826" y="5204"/>
                    <a:pt x="1891" y="5230"/>
                  </a:cubicBezTo>
                  <a:cubicBezTo>
                    <a:pt x="2080" y="5357"/>
                    <a:pt x="2301" y="5451"/>
                    <a:pt x="2521" y="5514"/>
                  </a:cubicBezTo>
                  <a:cubicBezTo>
                    <a:pt x="2679" y="5546"/>
                    <a:pt x="2805" y="5672"/>
                    <a:pt x="2805" y="5829"/>
                  </a:cubicBezTo>
                  <a:lnTo>
                    <a:pt x="2805" y="6270"/>
                  </a:lnTo>
                  <a:lnTo>
                    <a:pt x="3466" y="6270"/>
                  </a:lnTo>
                  <a:lnTo>
                    <a:pt x="3466" y="5829"/>
                  </a:lnTo>
                  <a:cubicBezTo>
                    <a:pt x="3466" y="5672"/>
                    <a:pt x="3592" y="5546"/>
                    <a:pt x="3750" y="5514"/>
                  </a:cubicBezTo>
                  <a:cubicBezTo>
                    <a:pt x="3939" y="5483"/>
                    <a:pt x="4160" y="5357"/>
                    <a:pt x="4380" y="5230"/>
                  </a:cubicBezTo>
                  <a:cubicBezTo>
                    <a:pt x="4414" y="5208"/>
                    <a:pt x="4463" y="5198"/>
                    <a:pt x="4517" y="5198"/>
                  </a:cubicBezTo>
                  <a:cubicBezTo>
                    <a:pt x="4615" y="5198"/>
                    <a:pt x="4729" y="5232"/>
                    <a:pt x="4790" y="5294"/>
                  </a:cubicBezTo>
                  <a:lnTo>
                    <a:pt x="5105" y="5609"/>
                  </a:lnTo>
                  <a:lnTo>
                    <a:pt x="5577" y="5136"/>
                  </a:lnTo>
                  <a:lnTo>
                    <a:pt x="5262" y="4821"/>
                  </a:lnTo>
                  <a:cubicBezTo>
                    <a:pt x="5168" y="4695"/>
                    <a:pt x="5168" y="4537"/>
                    <a:pt x="5231" y="4380"/>
                  </a:cubicBezTo>
                  <a:cubicBezTo>
                    <a:pt x="5357" y="4191"/>
                    <a:pt x="5420" y="3970"/>
                    <a:pt x="5514" y="3750"/>
                  </a:cubicBezTo>
                  <a:cubicBezTo>
                    <a:pt x="5546" y="3592"/>
                    <a:pt x="5672" y="3466"/>
                    <a:pt x="5829" y="3466"/>
                  </a:cubicBezTo>
                  <a:lnTo>
                    <a:pt x="6270" y="3466"/>
                  </a:lnTo>
                  <a:lnTo>
                    <a:pt x="6270" y="2773"/>
                  </a:lnTo>
                  <a:lnTo>
                    <a:pt x="5829" y="2773"/>
                  </a:lnTo>
                  <a:cubicBezTo>
                    <a:pt x="5672" y="2773"/>
                    <a:pt x="5546" y="2647"/>
                    <a:pt x="5514" y="2490"/>
                  </a:cubicBezTo>
                  <a:cubicBezTo>
                    <a:pt x="5483" y="2301"/>
                    <a:pt x="5357" y="2049"/>
                    <a:pt x="5231" y="1859"/>
                  </a:cubicBezTo>
                  <a:cubicBezTo>
                    <a:pt x="5168" y="1733"/>
                    <a:pt x="5199" y="1544"/>
                    <a:pt x="5262" y="1418"/>
                  </a:cubicBezTo>
                  <a:lnTo>
                    <a:pt x="5577" y="1103"/>
                  </a:lnTo>
                  <a:lnTo>
                    <a:pt x="5105" y="631"/>
                  </a:lnTo>
                  <a:lnTo>
                    <a:pt x="4790" y="946"/>
                  </a:lnTo>
                  <a:cubicBezTo>
                    <a:pt x="4739" y="1013"/>
                    <a:pt x="4670" y="1045"/>
                    <a:pt x="4593" y="1045"/>
                  </a:cubicBezTo>
                  <a:cubicBezTo>
                    <a:pt x="4526" y="1045"/>
                    <a:pt x="4453" y="1021"/>
                    <a:pt x="4380" y="977"/>
                  </a:cubicBezTo>
                  <a:cubicBezTo>
                    <a:pt x="4160" y="883"/>
                    <a:pt x="3971" y="788"/>
                    <a:pt x="3750" y="725"/>
                  </a:cubicBezTo>
                  <a:cubicBezTo>
                    <a:pt x="3592" y="662"/>
                    <a:pt x="3466" y="568"/>
                    <a:pt x="3466" y="410"/>
                  </a:cubicBezTo>
                  <a:lnTo>
                    <a:pt x="346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5" name="Google Shape;525;p45"/>
          <p:cNvGrpSpPr/>
          <p:nvPr/>
        </p:nvGrpSpPr>
        <p:grpSpPr>
          <a:xfrm>
            <a:off x="3640232" y="3310744"/>
            <a:ext cx="369730" cy="420775"/>
            <a:chOff x="-778700" y="3612425"/>
            <a:chExt cx="256775" cy="292225"/>
          </a:xfrm>
        </p:grpSpPr>
        <p:sp>
          <p:nvSpPr>
            <p:cNvPr id="526" name="Google Shape;526;p45"/>
            <p:cNvSpPr/>
            <p:nvPr/>
          </p:nvSpPr>
          <p:spPr>
            <a:xfrm>
              <a:off x="-692850" y="3699050"/>
              <a:ext cx="17350" cy="17350"/>
            </a:xfrm>
            <a:custGeom>
              <a:rect b="b" l="l" r="r" t="t"/>
              <a:pathLst>
                <a:path extrusionOk="0" h="694" w="694">
                  <a:moveTo>
                    <a:pt x="347" y="1"/>
                  </a:moveTo>
                  <a:cubicBezTo>
                    <a:pt x="158" y="1"/>
                    <a:pt x="0" y="158"/>
                    <a:pt x="0" y="347"/>
                  </a:cubicBezTo>
                  <a:cubicBezTo>
                    <a:pt x="0" y="536"/>
                    <a:pt x="158" y="694"/>
                    <a:pt x="347" y="694"/>
                  </a:cubicBezTo>
                  <a:cubicBezTo>
                    <a:pt x="536" y="694"/>
                    <a:pt x="693" y="536"/>
                    <a:pt x="693" y="347"/>
                  </a:cubicBezTo>
                  <a:cubicBezTo>
                    <a:pt x="693" y="158"/>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 name="Google Shape;527;p45"/>
            <p:cNvSpPr/>
            <p:nvPr/>
          </p:nvSpPr>
          <p:spPr>
            <a:xfrm>
              <a:off x="-777925" y="3612425"/>
              <a:ext cx="204800" cy="34675"/>
            </a:xfrm>
            <a:custGeom>
              <a:rect b="b" l="l" r="r" t="t"/>
              <a:pathLst>
                <a:path extrusionOk="0" h="1387" w="8192">
                  <a:moveTo>
                    <a:pt x="1009" y="0"/>
                  </a:moveTo>
                  <a:cubicBezTo>
                    <a:pt x="473" y="0"/>
                    <a:pt x="1" y="473"/>
                    <a:pt x="1" y="1009"/>
                  </a:cubicBezTo>
                  <a:lnTo>
                    <a:pt x="1" y="1387"/>
                  </a:lnTo>
                  <a:lnTo>
                    <a:pt x="8192" y="1387"/>
                  </a:lnTo>
                  <a:lnTo>
                    <a:pt x="8192" y="1009"/>
                  </a:lnTo>
                  <a:cubicBezTo>
                    <a:pt x="8192" y="473"/>
                    <a:pt x="7719" y="0"/>
                    <a:pt x="71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45"/>
            <p:cNvSpPr/>
            <p:nvPr/>
          </p:nvSpPr>
          <p:spPr>
            <a:xfrm>
              <a:off x="-727525" y="3699050"/>
              <a:ext cx="17375" cy="17350"/>
            </a:xfrm>
            <a:custGeom>
              <a:rect b="b" l="l" r="r" t="t"/>
              <a:pathLst>
                <a:path extrusionOk="0" h="694" w="695">
                  <a:moveTo>
                    <a:pt x="347" y="1"/>
                  </a:moveTo>
                  <a:cubicBezTo>
                    <a:pt x="158" y="1"/>
                    <a:pt x="1" y="158"/>
                    <a:pt x="1" y="347"/>
                  </a:cubicBezTo>
                  <a:cubicBezTo>
                    <a:pt x="1" y="536"/>
                    <a:pt x="158" y="694"/>
                    <a:pt x="347" y="694"/>
                  </a:cubicBezTo>
                  <a:cubicBezTo>
                    <a:pt x="537" y="694"/>
                    <a:pt x="694" y="536"/>
                    <a:pt x="694" y="347"/>
                  </a:cubicBezTo>
                  <a:cubicBezTo>
                    <a:pt x="694" y="158"/>
                    <a:pt x="537"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45"/>
            <p:cNvSpPr/>
            <p:nvPr/>
          </p:nvSpPr>
          <p:spPr>
            <a:xfrm>
              <a:off x="-778700" y="3664400"/>
              <a:ext cx="205575" cy="102425"/>
            </a:xfrm>
            <a:custGeom>
              <a:rect b="b" l="l" r="r" t="t"/>
              <a:pathLst>
                <a:path extrusionOk="0" h="4097" w="8223">
                  <a:moveTo>
                    <a:pt x="3781" y="694"/>
                  </a:moveTo>
                  <a:cubicBezTo>
                    <a:pt x="4316" y="694"/>
                    <a:pt x="4789" y="1166"/>
                    <a:pt x="4789" y="1733"/>
                  </a:cubicBezTo>
                  <a:cubicBezTo>
                    <a:pt x="4789" y="2301"/>
                    <a:pt x="4316" y="2773"/>
                    <a:pt x="3781" y="2773"/>
                  </a:cubicBezTo>
                  <a:cubicBezTo>
                    <a:pt x="3497" y="2773"/>
                    <a:pt x="3245" y="2647"/>
                    <a:pt x="3088" y="2490"/>
                  </a:cubicBezTo>
                  <a:cubicBezTo>
                    <a:pt x="2899" y="2647"/>
                    <a:pt x="2678" y="2773"/>
                    <a:pt x="2426" y="2773"/>
                  </a:cubicBezTo>
                  <a:cubicBezTo>
                    <a:pt x="1890" y="2773"/>
                    <a:pt x="1418" y="2301"/>
                    <a:pt x="1418" y="1733"/>
                  </a:cubicBezTo>
                  <a:cubicBezTo>
                    <a:pt x="1418" y="1198"/>
                    <a:pt x="1890" y="694"/>
                    <a:pt x="2426" y="694"/>
                  </a:cubicBezTo>
                  <a:cubicBezTo>
                    <a:pt x="2710" y="694"/>
                    <a:pt x="2930" y="820"/>
                    <a:pt x="3088" y="977"/>
                  </a:cubicBezTo>
                  <a:cubicBezTo>
                    <a:pt x="3308" y="820"/>
                    <a:pt x="3529" y="694"/>
                    <a:pt x="3781" y="694"/>
                  </a:cubicBezTo>
                  <a:close/>
                  <a:moveTo>
                    <a:pt x="0" y="1"/>
                  </a:moveTo>
                  <a:lnTo>
                    <a:pt x="0" y="3088"/>
                  </a:lnTo>
                  <a:cubicBezTo>
                    <a:pt x="0" y="3624"/>
                    <a:pt x="473" y="4096"/>
                    <a:pt x="1008" y="4096"/>
                  </a:cubicBezTo>
                  <a:lnTo>
                    <a:pt x="6837" y="4096"/>
                  </a:lnTo>
                  <a:lnTo>
                    <a:pt x="6837" y="3498"/>
                  </a:lnTo>
                  <a:lnTo>
                    <a:pt x="5766" y="2458"/>
                  </a:lnTo>
                  <a:cubicBezTo>
                    <a:pt x="5034" y="1726"/>
                    <a:pt x="5756" y="674"/>
                    <a:pt x="6558" y="674"/>
                  </a:cubicBezTo>
                  <a:cubicBezTo>
                    <a:pt x="6792" y="674"/>
                    <a:pt x="7033" y="764"/>
                    <a:pt x="7246" y="977"/>
                  </a:cubicBezTo>
                  <a:lnTo>
                    <a:pt x="8223" y="1985"/>
                  </a:lnTo>
                  <a:lnTo>
                    <a:pt x="822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45"/>
            <p:cNvSpPr/>
            <p:nvPr/>
          </p:nvSpPr>
          <p:spPr>
            <a:xfrm>
              <a:off x="-659775" y="3835325"/>
              <a:ext cx="137850" cy="69325"/>
            </a:xfrm>
            <a:custGeom>
              <a:rect b="b" l="l" r="r" t="t"/>
              <a:pathLst>
                <a:path extrusionOk="0" h="2773" w="5514">
                  <a:moveTo>
                    <a:pt x="1733" y="693"/>
                  </a:moveTo>
                  <a:cubicBezTo>
                    <a:pt x="1922" y="693"/>
                    <a:pt x="2080" y="851"/>
                    <a:pt x="2080" y="1040"/>
                  </a:cubicBezTo>
                  <a:cubicBezTo>
                    <a:pt x="2080" y="1229"/>
                    <a:pt x="1922" y="1386"/>
                    <a:pt x="1733" y="1386"/>
                  </a:cubicBezTo>
                  <a:cubicBezTo>
                    <a:pt x="1544" y="1386"/>
                    <a:pt x="1387" y="1229"/>
                    <a:pt x="1387" y="1040"/>
                  </a:cubicBezTo>
                  <a:cubicBezTo>
                    <a:pt x="1387" y="851"/>
                    <a:pt x="1544" y="693"/>
                    <a:pt x="1733" y="693"/>
                  </a:cubicBezTo>
                  <a:close/>
                  <a:moveTo>
                    <a:pt x="63" y="0"/>
                  </a:moveTo>
                  <a:cubicBezTo>
                    <a:pt x="32" y="126"/>
                    <a:pt x="0" y="252"/>
                    <a:pt x="0" y="378"/>
                  </a:cubicBezTo>
                  <a:lnTo>
                    <a:pt x="0" y="2426"/>
                  </a:lnTo>
                  <a:cubicBezTo>
                    <a:pt x="0" y="2615"/>
                    <a:pt x="158" y="2773"/>
                    <a:pt x="347" y="2773"/>
                  </a:cubicBezTo>
                  <a:lnTo>
                    <a:pt x="5167" y="2773"/>
                  </a:lnTo>
                  <a:cubicBezTo>
                    <a:pt x="5356" y="2773"/>
                    <a:pt x="5514" y="2615"/>
                    <a:pt x="5514" y="2426"/>
                  </a:cubicBezTo>
                  <a:lnTo>
                    <a:pt x="5514" y="378"/>
                  </a:lnTo>
                  <a:cubicBezTo>
                    <a:pt x="5514" y="252"/>
                    <a:pt x="5482" y="126"/>
                    <a:pt x="545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45"/>
            <p:cNvSpPr/>
            <p:nvPr/>
          </p:nvSpPr>
          <p:spPr>
            <a:xfrm>
              <a:off x="-658200" y="3669925"/>
              <a:ext cx="136275" cy="148875"/>
            </a:xfrm>
            <a:custGeom>
              <a:rect b="b" l="l" r="r" t="t"/>
              <a:pathLst>
                <a:path extrusionOk="0" h="5955" w="5451">
                  <a:moveTo>
                    <a:pt x="4064" y="0"/>
                  </a:moveTo>
                  <a:lnTo>
                    <a:pt x="4064" y="2615"/>
                  </a:lnTo>
                  <a:cubicBezTo>
                    <a:pt x="4064" y="2829"/>
                    <a:pt x="3905" y="2970"/>
                    <a:pt x="3734" y="2970"/>
                  </a:cubicBezTo>
                  <a:cubicBezTo>
                    <a:pt x="3652" y="2970"/>
                    <a:pt x="3568" y="2938"/>
                    <a:pt x="3497" y="2867"/>
                  </a:cubicBezTo>
                  <a:lnTo>
                    <a:pt x="1922" y="1292"/>
                  </a:lnTo>
                  <a:cubicBezTo>
                    <a:pt x="1858" y="1228"/>
                    <a:pt x="1780" y="1201"/>
                    <a:pt x="1701" y="1201"/>
                  </a:cubicBezTo>
                  <a:cubicBezTo>
                    <a:pt x="1429" y="1201"/>
                    <a:pt x="1150" y="1520"/>
                    <a:pt x="1418" y="1764"/>
                  </a:cubicBezTo>
                  <a:lnTo>
                    <a:pt x="2615" y="2930"/>
                  </a:lnTo>
                  <a:cubicBezTo>
                    <a:pt x="2710" y="3025"/>
                    <a:pt x="2741" y="3088"/>
                    <a:pt x="2741" y="3182"/>
                  </a:cubicBezTo>
                  <a:lnTo>
                    <a:pt x="2741" y="3970"/>
                  </a:lnTo>
                  <a:cubicBezTo>
                    <a:pt x="2741" y="4222"/>
                    <a:pt x="2804" y="4505"/>
                    <a:pt x="2930" y="4789"/>
                  </a:cubicBezTo>
                  <a:cubicBezTo>
                    <a:pt x="3052" y="5074"/>
                    <a:pt x="2833" y="5280"/>
                    <a:pt x="2611" y="5280"/>
                  </a:cubicBezTo>
                  <a:cubicBezTo>
                    <a:pt x="2490" y="5280"/>
                    <a:pt x="2367" y="5218"/>
                    <a:pt x="2300" y="5072"/>
                  </a:cubicBezTo>
                  <a:cubicBezTo>
                    <a:pt x="2206" y="4915"/>
                    <a:pt x="2174" y="4757"/>
                    <a:pt x="2143" y="4600"/>
                  </a:cubicBezTo>
                  <a:lnTo>
                    <a:pt x="0" y="4600"/>
                  </a:lnTo>
                  <a:lnTo>
                    <a:pt x="0" y="4631"/>
                  </a:lnTo>
                  <a:cubicBezTo>
                    <a:pt x="0" y="5104"/>
                    <a:pt x="126" y="5545"/>
                    <a:pt x="378" y="5923"/>
                  </a:cubicBezTo>
                  <a:lnTo>
                    <a:pt x="5104" y="5923"/>
                  </a:lnTo>
                  <a:lnTo>
                    <a:pt x="5104" y="5955"/>
                  </a:lnTo>
                  <a:cubicBezTo>
                    <a:pt x="5325" y="5577"/>
                    <a:pt x="5451" y="5104"/>
                    <a:pt x="5451" y="4663"/>
                  </a:cubicBezTo>
                  <a:lnTo>
                    <a:pt x="5451" y="2111"/>
                  </a:lnTo>
                  <a:cubicBezTo>
                    <a:pt x="5451" y="1638"/>
                    <a:pt x="5262" y="1197"/>
                    <a:pt x="4947" y="882"/>
                  </a:cubicBezTo>
                  <a:lnTo>
                    <a:pt x="406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2" name="Google Shape;532;p45"/>
          <p:cNvGrpSpPr/>
          <p:nvPr/>
        </p:nvGrpSpPr>
        <p:grpSpPr>
          <a:xfrm>
            <a:off x="6111733" y="3828305"/>
            <a:ext cx="340731" cy="387641"/>
            <a:chOff x="7728464" y="1561258"/>
            <a:chExt cx="349719" cy="397866"/>
          </a:xfrm>
        </p:grpSpPr>
        <p:sp>
          <p:nvSpPr>
            <p:cNvPr id="533" name="Google Shape;533;p45"/>
            <p:cNvSpPr/>
            <p:nvPr/>
          </p:nvSpPr>
          <p:spPr>
            <a:xfrm>
              <a:off x="7891642" y="1678585"/>
              <a:ext cx="23354" cy="23333"/>
            </a:xfrm>
            <a:custGeom>
              <a:rect b="b" l="l" r="r" t="t"/>
              <a:pathLst>
                <a:path extrusionOk="0" h="1118" w="1119">
                  <a:moveTo>
                    <a:pt x="0" y="1"/>
                  </a:moveTo>
                  <a:lnTo>
                    <a:pt x="0" y="1117"/>
                  </a:lnTo>
                  <a:lnTo>
                    <a:pt x="1118" y="1117"/>
                  </a:lnTo>
                  <a:lnTo>
                    <a:pt x="111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45"/>
            <p:cNvSpPr/>
            <p:nvPr/>
          </p:nvSpPr>
          <p:spPr>
            <a:xfrm>
              <a:off x="7728464" y="1561258"/>
              <a:ext cx="349719" cy="397866"/>
            </a:xfrm>
            <a:custGeom>
              <a:rect b="b" l="l" r="r" t="t"/>
              <a:pathLst>
                <a:path extrusionOk="0" h="19064" w="16757">
                  <a:moveTo>
                    <a:pt x="9496" y="2830"/>
                  </a:moveTo>
                  <a:cubicBezTo>
                    <a:pt x="9804" y="2830"/>
                    <a:pt x="10054" y="3079"/>
                    <a:pt x="10054" y="3389"/>
                  </a:cubicBezTo>
                  <a:lnTo>
                    <a:pt x="10054" y="4505"/>
                  </a:lnTo>
                  <a:lnTo>
                    <a:pt x="11172" y="4505"/>
                  </a:lnTo>
                  <a:cubicBezTo>
                    <a:pt x="11480" y="4505"/>
                    <a:pt x="11729" y="4756"/>
                    <a:pt x="11729" y="5064"/>
                  </a:cubicBezTo>
                  <a:cubicBezTo>
                    <a:pt x="11729" y="5373"/>
                    <a:pt x="11480" y="5623"/>
                    <a:pt x="11172" y="5623"/>
                  </a:cubicBezTo>
                  <a:lnTo>
                    <a:pt x="10054" y="5623"/>
                  </a:lnTo>
                  <a:lnTo>
                    <a:pt x="10054" y="6739"/>
                  </a:lnTo>
                  <a:lnTo>
                    <a:pt x="11172" y="6739"/>
                  </a:lnTo>
                  <a:cubicBezTo>
                    <a:pt x="11480" y="6739"/>
                    <a:pt x="11729" y="6990"/>
                    <a:pt x="11729" y="7298"/>
                  </a:cubicBezTo>
                  <a:cubicBezTo>
                    <a:pt x="11729" y="7608"/>
                    <a:pt x="11480" y="7857"/>
                    <a:pt x="11172" y="7857"/>
                  </a:cubicBezTo>
                  <a:lnTo>
                    <a:pt x="10054" y="7857"/>
                  </a:lnTo>
                  <a:lnTo>
                    <a:pt x="10054" y="8973"/>
                  </a:lnTo>
                  <a:cubicBezTo>
                    <a:pt x="10054" y="9283"/>
                    <a:pt x="9804" y="9532"/>
                    <a:pt x="9495" y="9532"/>
                  </a:cubicBezTo>
                  <a:cubicBezTo>
                    <a:pt x="9187" y="9532"/>
                    <a:pt x="8936" y="9283"/>
                    <a:pt x="8936" y="8973"/>
                  </a:cubicBezTo>
                  <a:lnTo>
                    <a:pt x="8936" y="7857"/>
                  </a:lnTo>
                  <a:lnTo>
                    <a:pt x="7819" y="7857"/>
                  </a:lnTo>
                  <a:lnTo>
                    <a:pt x="7819" y="8973"/>
                  </a:lnTo>
                  <a:cubicBezTo>
                    <a:pt x="7819" y="9283"/>
                    <a:pt x="7570" y="9532"/>
                    <a:pt x="7260" y="9532"/>
                  </a:cubicBezTo>
                  <a:cubicBezTo>
                    <a:pt x="6953" y="9532"/>
                    <a:pt x="6701" y="9283"/>
                    <a:pt x="6701" y="8973"/>
                  </a:cubicBezTo>
                  <a:lnTo>
                    <a:pt x="6701" y="7857"/>
                  </a:lnTo>
                  <a:lnTo>
                    <a:pt x="5585" y="7857"/>
                  </a:lnTo>
                  <a:cubicBezTo>
                    <a:pt x="5276" y="7857"/>
                    <a:pt x="5026" y="7608"/>
                    <a:pt x="5026" y="7298"/>
                  </a:cubicBezTo>
                  <a:cubicBezTo>
                    <a:pt x="5026" y="6990"/>
                    <a:pt x="5276" y="6739"/>
                    <a:pt x="5585" y="6739"/>
                  </a:cubicBezTo>
                  <a:lnTo>
                    <a:pt x="6701" y="6739"/>
                  </a:lnTo>
                  <a:lnTo>
                    <a:pt x="6701" y="5623"/>
                  </a:lnTo>
                  <a:lnTo>
                    <a:pt x="5585" y="5623"/>
                  </a:lnTo>
                  <a:cubicBezTo>
                    <a:pt x="5277" y="5623"/>
                    <a:pt x="5028" y="5373"/>
                    <a:pt x="5028" y="5064"/>
                  </a:cubicBezTo>
                  <a:cubicBezTo>
                    <a:pt x="5028" y="4756"/>
                    <a:pt x="5277" y="4505"/>
                    <a:pt x="5585" y="4505"/>
                  </a:cubicBezTo>
                  <a:lnTo>
                    <a:pt x="6703" y="4505"/>
                  </a:lnTo>
                  <a:lnTo>
                    <a:pt x="6703" y="3389"/>
                  </a:lnTo>
                  <a:cubicBezTo>
                    <a:pt x="6703" y="3079"/>
                    <a:pt x="6953" y="2830"/>
                    <a:pt x="7262" y="2830"/>
                  </a:cubicBezTo>
                  <a:cubicBezTo>
                    <a:pt x="7570" y="2830"/>
                    <a:pt x="7819" y="3079"/>
                    <a:pt x="7819" y="3389"/>
                  </a:cubicBezTo>
                  <a:lnTo>
                    <a:pt x="7819" y="4505"/>
                  </a:lnTo>
                  <a:lnTo>
                    <a:pt x="8937" y="4505"/>
                  </a:lnTo>
                  <a:lnTo>
                    <a:pt x="8937" y="3389"/>
                  </a:lnTo>
                  <a:cubicBezTo>
                    <a:pt x="8937" y="3079"/>
                    <a:pt x="9187" y="2830"/>
                    <a:pt x="9496" y="2830"/>
                  </a:cubicBezTo>
                  <a:close/>
                  <a:moveTo>
                    <a:pt x="12845" y="10091"/>
                  </a:moveTo>
                  <a:cubicBezTo>
                    <a:pt x="12952" y="10091"/>
                    <a:pt x="13060" y="10121"/>
                    <a:pt x="13157" y="10185"/>
                  </a:cubicBezTo>
                  <a:cubicBezTo>
                    <a:pt x="13413" y="10357"/>
                    <a:pt x="13482" y="10702"/>
                    <a:pt x="13310" y="10960"/>
                  </a:cubicBezTo>
                  <a:cubicBezTo>
                    <a:pt x="12210" y="12612"/>
                    <a:pt x="10365" y="13599"/>
                    <a:pt x="8378" y="13599"/>
                  </a:cubicBezTo>
                  <a:cubicBezTo>
                    <a:pt x="6392" y="13599"/>
                    <a:pt x="4547" y="12612"/>
                    <a:pt x="3445" y="10960"/>
                  </a:cubicBezTo>
                  <a:cubicBezTo>
                    <a:pt x="3275" y="10702"/>
                    <a:pt x="3344" y="10355"/>
                    <a:pt x="3600" y="10185"/>
                  </a:cubicBezTo>
                  <a:cubicBezTo>
                    <a:pt x="3696" y="10121"/>
                    <a:pt x="3804" y="10091"/>
                    <a:pt x="3910" y="10091"/>
                  </a:cubicBezTo>
                  <a:cubicBezTo>
                    <a:pt x="4090" y="10091"/>
                    <a:pt x="4267" y="10178"/>
                    <a:pt x="4375" y="10339"/>
                  </a:cubicBezTo>
                  <a:cubicBezTo>
                    <a:pt x="5269" y="11682"/>
                    <a:pt x="6765" y="12481"/>
                    <a:pt x="8378" y="12481"/>
                  </a:cubicBezTo>
                  <a:cubicBezTo>
                    <a:pt x="9990" y="12481"/>
                    <a:pt x="11487" y="11682"/>
                    <a:pt x="12382" y="10339"/>
                  </a:cubicBezTo>
                  <a:cubicBezTo>
                    <a:pt x="12488" y="10178"/>
                    <a:pt x="12665" y="10091"/>
                    <a:pt x="12845" y="10091"/>
                  </a:cubicBezTo>
                  <a:close/>
                  <a:moveTo>
                    <a:pt x="2794" y="1"/>
                  </a:moveTo>
                  <a:cubicBezTo>
                    <a:pt x="1253" y="1"/>
                    <a:pt x="0" y="1291"/>
                    <a:pt x="0" y="2830"/>
                  </a:cubicBezTo>
                  <a:lnTo>
                    <a:pt x="0" y="14001"/>
                  </a:lnTo>
                  <a:cubicBezTo>
                    <a:pt x="0" y="15540"/>
                    <a:pt x="1253" y="16792"/>
                    <a:pt x="2794" y="16792"/>
                  </a:cubicBezTo>
                  <a:lnTo>
                    <a:pt x="5912" y="16792"/>
                  </a:lnTo>
                  <a:lnTo>
                    <a:pt x="7984" y="18901"/>
                  </a:lnTo>
                  <a:cubicBezTo>
                    <a:pt x="8092" y="19009"/>
                    <a:pt x="8235" y="19064"/>
                    <a:pt x="8378" y="19064"/>
                  </a:cubicBezTo>
                  <a:cubicBezTo>
                    <a:pt x="8522" y="19064"/>
                    <a:pt x="8665" y="19009"/>
                    <a:pt x="8773" y="18901"/>
                  </a:cubicBezTo>
                  <a:lnTo>
                    <a:pt x="10844" y="16792"/>
                  </a:lnTo>
                  <a:lnTo>
                    <a:pt x="13963" y="16792"/>
                  </a:lnTo>
                  <a:cubicBezTo>
                    <a:pt x="15504" y="16792"/>
                    <a:pt x="16756" y="15540"/>
                    <a:pt x="16756" y="14001"/>
                  </a:cubicBezTo>
                  <a:lnTo>
                    <a:pt x="16756" y="2830"/>
                  </a:lnTo>
                  <a:cubicBezTo>
                    <a:pt x="16756" y="1291"/>
                    <a:pt x="15504" y="1"/>
                    <a:pt x="1396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5" name="Google Shape;535;p45"/>
          <p:cNvGrpSpPr/>
          <p:nvPr/>
        </p:nvGrpSpPr>
        <p:grpSpPr>
          <a:xfrm>
            <a:off x="4034702" y="3828305"/>
            <a:ext cx="387681" cy="387641"/>
            <a:chOff x="5611350" y="1561258"/>
            <a:chExt cx="397907" cy="397866"/>
          </a:xfrm>
        </p:grpSpPr>
        <p:sp>
          <p:nvSpPr>
            <p:cNvPr id="536" name="Google Shape;536;p45"/>
            <p:cNvSpPr/>
            <p:nvPr/>
          </p:nvSpPr>
          <p:spPr>
            <a:xfrm>
              <a:off x="5713589" y="1812337"/>
              <a:ext cx="38443" cy="39653"/>
            </a:xfrm>
            <a:custGeom>
              <a:rect b="b" l="l" r="r" t="t"/>
              <a:pathLst>
                <a:path extrusionOk="0" h="1900" w="1842">
                  <a:moveTo>
                    <a:pt x="1842" y="1"/>
                  </a:moveTo>
                  <a:lnTo>
                    <a:pt x="630" y="486"/>
                  </a:lnTo>
                  <a:cubicBezTo>
                    <a:pt x="81" y="705"/>
                    <a:pt x="0" y="1450"/>
                    <a:pt x="490" y="1782"/>
                  </a:cubicBezTo>
                  <a:cubicBezTo>
                    <a:pt x="608" y="1862"/>
                    <a:pt x="755" y="1900"/>
                    <a:pt x="908" y="1900"/>
                  </a:cubicBezTo>
                  <a:cubicBezTo>
                    <a:pt x="1349" y="1900"/>
                    <a:pt x="1842" y="1590"/>
                    <a:pt x="1842" y="1092"/>
                  </a:cubicBezTo>
                  <a:lnTo>
                    <a:pt x="184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 name="Google Shape;537;p45"/>
            <p:cNvSpPr/>
            <p:nvPr/>
          </p:nvSpPr>
          <p:spPr>
            <a:xfrm>
              <a:off x="5830124" y="1789047"/>
              <a:ext cx="38505" cy="39653"/>
            </a:xfrm>
            <a:custGeom>
              <a:rect b="b" l="l" r="r" t="t"/>
              <a:pathLst>
                <a:path extrusionOk="0" h="1900" w="1845">
                  <a:moveTo>
                    <a:pt x="1844" y="1"/>
                  </a:moveTo>
                  <a:lnTo>
                    <a:pt x="631" y="485"/>
                  </a:lnTo>
                  <a:cubicBezTo>
                    <a:pt x="82" y="705"/>
                    <a:pt x="1" y="1450"/>
                    <a:pt x="491" y="1782"/>
                  </a:cubicBezTo>
                  <a:cubicBezTo>
                    <a:pt x="608" y="1862"/>
                    <a:pt x="755" y="1899"/>
                    <a:pt x="908" y="1899"/>
                  </a:cubicBezTo>
                  <a:cubicBezTo>
                    <a:pt x="1349" y="1899"/>
                    <a:pt x="1844" y="1588"/>
                    <a:pt x="1844" y="1090"/>
                  </a:cubicBezTo>
                  <a:lnTo>
                    <a:pt x="184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5"/>
            <p:cNvSpPr/>
            <p:nvPr/>
          </p:nvSpPr>
          <p:spPr>
            <a:xfrm>
              <a:off x="5611350" y="1561258"/>
              <a:ext cx="397907" cy="397866"/>
            </a:xfrm>
            <a:custGeom>
              <a:rect b="b" l="l" r="r" t="t"/>
              <a:pathLst>
                <a:path extrusionOk="0" h="19064" w="19066">
                  <a:moveTo>
                    <a:pt x="12883" y="3949"/>
                  </a:moveTo>
                  <a:cubicBezTo>
                    <a:pt x="13013" y="3949"/>
                    <a:pt x="13138" y="3991"/>
                    <a:pt x="13238" y="4073"/>
                  </a:cubicBezTo>
                  <a:cubicBezTo>
                    <a:pt x="13369" y="4179"/>
                    <a:pt x="13443" y="4339"/>
                    <a:pt x="13443" y="4505"/>
                  </a:cubicBezTo>
                  <a:lnTo>
                    <a:pt x="13443" y="12005"/>
                  </a:lnTo>
                  <a:cubicBezTo>
                    <a:pt x="13443" y="13161"/>
                    <a:pt x="12421" y="13941"/>
                    <a:pt x="11388" y="13941"/>
                  </a:cubicBezTo>
                  <a:cubicBezTo>
                    <a:pt x="10369" y="13941"/>
                    <a:pt x="9534" y="13113"/>
                    <a:pt x="9534" y="12085"/>
                  </a:cubicBezTo>
                  <a:cubicBezTo>
                    <a:pt x="9534" y="11323"/>
                    <a:pt x="9990" y="10647"/>
                    <a:pt x="10700" y="10364"/>
                  </a:cubicBezTo>
                  <a:lnTo>
                    <a:pt x="12327" y="9713"/>
                  </a:lnTo>
                  <a:lnTo>
                    <a:pt x="12327" y="7420"/>
                  </a:lnTo>
                  <a:lnTo>
                    <a:pt x="7859" y="8315"/>
                  </a:lnTo>
                  <a:lnTo>
                    <a:pt x="7859" y="13123"/>
                  </a:lnTo>
                  <a:cubicBezTo>
                    <a:pt x="7859" y="14277"/>
                    <a:pt x="6834" y="15057"/>
                    <a:pt x="5803" y="15057"/>
                  </a:cubicBezTo>
                  <a:cubicBezTo>
                    <a:pt x="4784" y="15057"/>
                    <a:pt x="3949" y="14229"/>
                    <a:pt x="3949" y="13203"/>
                  </a:cubicBezTo>
                  <a:cubicBezTo>
                    <a:pt x="3949" y="12439"/>
                    <a:pt x="4406" y="11763"/>
                    <a:pt x="5115" y="11480"/>
                  </a:cubicBezTo>
                  <a:lnTo>
                    <a:pt x="6741" y="10829"/>
                  </a:lnTo>
                  <a:lnTo>
                    <a:pt x="6741" y="5623"/>
                  </a:lnTo>
                  <a:cubicBezTo>
                    <a:pt x="6741" y="5356"/>
                    <a:pt x="6930" y="5128"/>
                    <a:pt x="7190" y="5074"/>
                  </a:cubicBezTo>
                  <a:lnTo>
                    <a:pt x="12775" y="3958"/>
                  </a:lnTo>
                  <a:cubicBezTo>
                    <a:pt x="12811" y="3952"/>
                    <a:pt x="12847" y="3949"/>
                    <a:pt x="12883" y="3949"/>
                  </a:cubicBezTo>
                  <a:close/>
                  <a:moveTo>
                    <a:pt x="9534" y="1"/>
                  </a:moveTo>
                  <a:cubicBezTo>
                    <a:pt x="4298" y="1"/>
                    <a:pt x="1" y="4296"/>
                    <a:pt x="1" y="9532"/>
                  </a:cubicBezTo>
                  <a:cubicBezTo>
                    <a:pt x="1" y="14769"/>
                    <a:pt x="4298" y="19064"/>
                    <a:pt x="9534" y="19064"/>
                  </a:cubicBezTo>
                  <a:cubicBezTo>
                    <a:pt x="14768" y="19064"/>
                    <a:pt x="19065" y="14769"/>
                    <a:pt x="19065" y="9532"/>
                  </a:cubicBezTo>
                  <a:cubicBezTo>
                    <a:pt x="19065" y="4296"/>
                    <a:pt x="14768" y="1"/>
                    <a:pt x="953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45"/>
            <p:cNvSpPr/>
            <p:nvPr/>
          </p:nvSpPr>
          <p:spPr>
            <a:xfrm>
              <a:off x="5775341" y="1669507"/>
              <a:ext cx="93247" cy="41531"/>
            </a:xfrm>
            <a:custGeom>
              <a:rect b="b" l="l" r="r" t="t"/>
              <a:pathLst>
                <a:path extrusionOk="0" h="1990" w="4468">
                  <a:moveTo>
                    <a:pt x="4467" y="1"/>
                  </a:moveTo>
                  <a:lnTo>
                    <a:pt x="1" y="894"/>
                  </a:lnTo>
                  <a:lnTo>
                    <a:pt x="1" y="1989"/>
                  </a:lnTo>
                  <a:lnTo>
                    <a:pt x="4467" y="1096"/>
                  </a:lnTo>
                  <a:lnTo>
                    <a:pt x="446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0" name="Google Shape;540;p45"/>
          <p:cNvGrpSpPr/>
          <p:nvPr/>
        </p:nvGrpSpPr>
        <p:grpSpPr>
          <a:xfrm>
            <a:off x="4553987" y="3925571"/>
            <a:ext cx="387610" cy="193109"/>
            <a:chOff x="6140660" y="1661097"/>
            <a:chExt cx="397835" cy="198202"/>
          </a:xfrm>
        </p:grpSpPr>
        <p:sp>
          <p:nvSpPr>
            <p:cNvPr id="541" name="Google Shape;541;p45"/>
            <p:cNvSpPr/>
            <p:nvPr/>
          </p:nvSpPr>
          <p:spPr>
            <a:xfrm>
              <a:off x="6281298" y="1707719"/>
              <a:ext cx="58290" cy="151579"/>
            </a:xfrm>
            <a:custGeom>
              <a:rect b="b" l="l" r="r" t="t"/>
              <a:pathLst>
                <a:path extrusionOk="0" h="7263" w="2793">
                  <a:moveTo>
                    <a:pt x="1397" y="1"/>
                  </a:moveTo>
                  <a:cubicBezTo>
                    <a:pt x="627" y="1"/>
                    <a:pt x="1" y="627"/>
                    <a:pt x="1" y="1398"/>
                  </a:cubicBezTo>
                  <a:lnTo>
                    <a:pt x="1" y="5865"/>
                  </a:lnTo>
                  <a:cubicBezTo>
                    <a:pt x="1" y="6636"/>
                    <a:pt x="627" y="7262"/>
                    <a:pt x="1397" y="7262"/>
                  </a:cubicBezTo>
                  <a:cubicBezTo>
                    <a:pt x="2166" y="7262"/>
                    <a:pt x="2792" y="6634"/>
                    <a:pt x="2792" y="5865"/>
                  </a:cubicBezTo>
                  <a:lnTo>
                    <a:pt x="2792" y="1398"/>
                  </a:lnTo>
                  <a:cubicBezTo>
                    <a:pt x="2792" y="627"/>
                    <a:pt x="2166" y="1"/>
                    <a:pt x="13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45"/>
            <p:cNvSpPr/>
            <p:nvPr/>
          </p:nvSpPr>
          <p:spPr>
            <a:xfrm>
              <a:off x="6480225" y="1742675"/>
              <a:ext cx="58269" cy="58332"/>
            </a:xfrm>
            <a:custGeom>
              <a:rect b="b" l="l" r="r" t="t"/>
              <a:pathLst>
                <a:path extrusionOk="0" h="2795" w="2792">
                  <a:moveTo>
                    <a:pt x="1396" y="1"/>
                  </a:moveTo>
                  <a:cubicBezTo>
                    <a:pt x="627" y="1"/>
                    <a:pt x="0" y="629"/>
                    <a:pt x="0" y="1398"/>
                  </a:cubicBezTo>
                  <a:cubicBezTo>
                    <a:pt x="0" y="2168"/>
                    <a:pt x="627" y="2794"/>
                    <a:pt x="1396" y="2794"/>
                  </a:cubicBezTo>
                  <a:cubicBezTo>
                    <a:pt x="2167" y="2794"/>
                    <a:pt x="2792" y="2168"/>
                    <a:pt x="2792" y="1398"/>
                  </a:cubicBezTo>
                  <a:cubicBezTo>
                    <a:pt x="2792" y="629"/>
                    <a:pt x="2167" y="1"/>
                    <a:pt x="13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45"/>
            <p:cNvSpPr/>
            <p:nvPr/>
          </p:nvSpPr>
          <p:spPr>
            <a:xfrm>
              <a:off x="6352004" y="1661097"/>
              <a:ext cx="129206" cy="198202"/>
            </a:xfrm>
            <a:custGeom>
              <a:rect b="b" l="l" r="r" t="t"/>
              <a:pathLst>
                <a:path extrusionOk="0" h="9497" w="6191">
                  <a:moveTo>
                    <a:pt x="1396" y="0"/>
                  </a:moveTo>
                  <a:cubicBezTo>
                    <a:pt x="627" y="0"/>
                    <a:pt x="1" y="628"/>
                    <a:pt x="1" y="1398"/>
                  </a:cubicBezTo>
                  <a:lnTo>
                    <a:pt x="1" y="8099"/>
                  </a:lnTo>
                  <a:cubicBezTo>
                    <a:pt x="1" y="8870"/>
                    <a:pt x="627" y="9496"/>
                    <a:pt x="1396" y="9496"/>
                  </a:cubicBezTo>
                  <a:cubicBezTo>
                    <a:pt x="2168" y="9496"/>
                    <a:pt x="2792" y="8868"/>
                    <a:pt x="2792" y="8099"/>
                  </a:cubicBezTo>
                  <a:lnTo>
                    <a:pt x="2792" y="7683"/>
                  </a:lnTo>
                  <a:lnTo>
                    <a:pt x="3586" y="8874"/>
                  </a:lnTo>
                  <a:cubicBezTo>
                    <a:pt x="3845" y="9263"/>
                    <a:pt x="4280" y="9496"/>
                    <a:pt x="4749" y="9496"/>
                  </a:cubicBezTo>
                  <a:cubicBezTo>
                    <a:pt x="5025" y="9496"/>
                    <a:pt x="5293" y="9415"/>
                    <a:pt x="5522" y="9261"/>
                  </a:cubicBezTo>
                  <a:cubicBezTo>
                    <a:pt x="5833" y="9054"/>
                    <a:pt x="6044" y="8739"/>
                    <a:pt x="6118" y="8373"/>
                  </a:cubicBezTo>
                  <a:cubicBezTo>
                    <a:pt x="6190" y="8007"/>
                    <a:pt x="6116" y="7635"/>
                    <a:pt x="5909" y="7324"/>
                  </a:cubicBezTo>
                  <a:lnTo>
                    <a:pt x="4535" y="5261"/>
                  </a:lnTo>
                  <a:lnTo>
                    <a:pt x="5177" y="4619"/>
                  </a:lnTo>
                  <a:cubicBezTo>
                    <a:pt x="5722" y="4074"/>
                    <a:pt x="5722" y="3188"/>
                    <a:pt x="5177" y="2643"/>
                  </a:cubicBezTo>
                  <a:cubicBezTo>
                    <a:pt x="4904" y="2372"/>
                    <a:pt x="4547" y="2236"/>
                    <a:pt x="4190" y="2236"/>
                  </a:cubicBezTo>
                  <a:cubicBezTo>
                    <a:pt x="3832" y="2236"/>
                    <a:pt x="3475" y="2372"/>
                    <a:pt x="3203" y="2643"/>
                  </a:cubicBezTo>
                  <a:lnTo>
                    <a:pt x="2792" y="3054"/>
                  </a:lnTo>
                  <a:lnTo>
                    <a:pt x="2792" y="1398"/>
                  </a:lnTo>
                  <a:cubicBezTo>
                    <a:pt x="2792" y="627"/>
                    <a:pt x="2166" y="0"/>
                    <a:pt x="13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45"/>
            <p:cNvSpPr/>
            <p:nvPr/>
          </p:nvSpPr>
          <p:spPr>
            <a:xfrm>
              <a:off x="6140660" y="1661097"/>
              <a:ext cx="129185" cy="198202"/>
            </a:xfrm>
            <a:custGeom>
              <a:rect b="b" l="l" r="r" t="t"/>
              <a:pathLst>
                <a:path extrusionOk="0" h="9497" w="6190">
                  <a:moveTo>
                    <a:pt x="1396" y="0"/>
                  </a:moveTo>
                  <a:cubicBezTo>
                    <a:pt x="626" y="0"/>
                    <a:pt x="0" y="628"/>
                    <a:pt x="0" y="1398"/>
                  </a:cubicBezTo>
                  <a:lnTo>
                    <a:pt x="0" y="8099"/>
                  </a:lnTo>
                  <a:cubicBezTo>
                    <a:pt x="0" y="8870"/>
                    <a:pt x="626" y="9496"/>
                    <a:pt x="1396" y="9496"/>
                  </a:cubicBezTo>
                  <a:cubicBezTo>
                    <a:pt x="2165" y="9496"/>
                    <a:pt x="2792" y="8868"/>
                    <a:pt x="2792" y="8099"/>
                  </a:cubicBezTo>
                  <a:lnTo>
                    <a:pt x="2792" y="7683"/>
                  </a:lnTo>
                  <a:lnTo>
                    <a:pt x="3586" y="8874"/>
                  </a:lnTo>
                  <a:cubicBezTo>
                    <a:pt x="3844" y="9263"/>
                    <a:pt x="4279" y="9496"/>
                    <a:pt x="4748" y="9496"/>
                  </a:cubicBezTo>
                  <a:cubicBezTo>
                    <a:pt x="5024" y="9496"/>
                    <a:pt x="5291" y="9415"/>
                    <a:pt x="5521" y="9261"/>
                  </a:cubicBezTo>
                  <a:cubicBezTo>
                    <a:pt x="5832" y="9054"/>
                    <a:pt x="6043" y="8739"/>
                    <a:pt x="6117" y="8373"/>
                  </a:cubicBezTo>
                  <a:cubicBezTo>
                    <a:pt x="6190" y="8007"/>
                    <a:pt x="6115" y="7635"/>
                    <a:pt x="5909" y="7324"/>
                  </a:cubicBezTo>
                  <a:lnTo>
                    <a:pt x="4534" y="5261"/>
                  </a:lnTo>
                  <a:lnTo>
                    <a:pt x="5176" y="4619"/>
                  </a:lnTo>
                  <a:cubicBezTo>
                    <a:pt x="5721" y="4074"/>
                    <a:pt x="5721" y="3188"/>
                    <a:pt x="5176" y="2643"/>
                  </a:cubicBezTo>
                  <a:cubicBezTo>
                    <a:pt x="4904" y="2372"/>
                    <a:pt x="4546" y="2236"/>
                    <a:pt x="4188" y="2236"/>
                  </a:cubicBezTo>
                  <a:cubicBezTo>
                    <a:pt x="3831" y="2236"/>
                    <a:pt x="3473" y="2372"/>
                    <a:pt x="3202" y="2643"/>
                  </a:cubicBezTo>
                  <a:lnTo>
                    <a:pt x="2792" y="3054"/>
                  </a:lnTo>
                  <a:lnTo>
                    <a:pt x="2792" y="1398"/>
                  </a:lnTo>
                  <a:cubicBezTo>
                    <a:pt x="2792" y="627"/>
                    <a:pt x="2165" y="0"/>
                    <a:pt x="13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5" name="Google Shape;545;p45"/>
          <p:cNvGrpSpPr/>
          <p:nvPr/>
        </p:nvGrpSpPr>
        <p:grpSpPr>
          <a:xfrm>
            <a:off x="5073202" y="3828305"/>
            <a:ext cx="387681" cy="387641"/>
            <a:chOff x="6669907" y="1561258"/>
            <a:chExt cx="397907" cy="397866"/>
          </a:xfrm>
        </p:grpSpPr>
        <p:sp>
          <p:nvSpPr>
            <p:cNvPr id="546" name="Google Shape;546;p45"/>
            <p:cNvSpPr/>
            <p:nvPr/>
          </p:nvSpPr>
          <p:spPr>
            <a:xfrm>
              <a:off x="6950454" y="1655253"/>
              <a:ext cx="23312" cy="23354"/>
            </a:xfrm>
            <a:custGeom>
              <a:rect b="b" l="l" r="r" t="t"/>
              <a:pathLst>
                <a:path extrusionOk="0" h="1119" w="1117">
                  <a:moveTo>
                    <a:pt x="558" y="1"/>
                  </a:moveTo>
                  <a:cubicBezTo>
                    <a:pt x="250" y="1"/>
                    <a:pt x="0" y="252"/>
                    <a:pt x="0" y="560"/>
                  </a:cubicBezTo>
                  <a:cubicBezTo>
                    <a:pt x="0" y="868"/>
                    <a:pt x="250" y="1119"/>
                    <a:pt x="558" y="1119"/>
                  </a:cubicBezTo>
                  <a:cubicBezTo>
                    <a:pt x="867" y="1119"/>
                    <a:pt x="1117" y="868"/>
                    <a:pt x="1117" y="560"/>
                  </a:cubicBezTo>
                  <a:cubicBezTo>
                    <a:pt x="1117" y="252"/>
                    <a:pt x="867" y="1"/>
                    <a:pt x="5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45"/>
            <p:cNvSpPr/>
            <p:nvPr/>
          </p:nvSpPr>
          <p:spPr>
            <a:xfrm>
              <a:off x="6740633" y="1725228"/>
              <a:ext cx="36919" cy="39632"/>
            </a:xfrm>
            <a:custGeom>
              <a:rect b="b" l="l" r="r" t="t"/>
              <a:pathLst>
                <a:path extrusionOk="0" h="1899" w="1769">
                  <a:moveTo>
                    <a:pt x="1117" y="0"/>
                  </a:moveTo>
                  <a:cubicBezTo>
                    <a:pt x="502" y="0"/>
                    <a:pt x="1" y="501"/>
                    <a:pt x="1" y="1116"/>
                  </a:cubicBezTo>
                  <a:cubicBezTo>
                    <a:pt x="1" y="1419"/>
                    <a:pt x="135" y="1691"/>
                    <a:pt x="341" y="1898"/>
                  </a:cubicBezTo>
                  <a:cubicBezTo>
                    <a:pt x="643" y="1261"/>
                    <a:pt x="1133" y="690"/>
                    <a:pt x="1768" y="219"/>
                  </a:cubicBezTo>
                  <a:cubicBezTo>
                    <a:pt x="1581" y="83"/>
                    <a:pt x="1358" y="0"/>
                    <a:pt x="111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45"/>
            <p:cNvSpPr/>
            <p:nvPr/>
          </p:nvSpPr>
          <p:spPr>
            <a:xfrm>
              <a:off x="6763944" y="1725228"/>
              <a:ext cx="209827" cy="139892"/>
            </a:xfrm>
            <a:custGeom>
              <a:rect b="b" l="l" r="r" t="t"/>
              <a:pathLst>
                <a:path extrusionOk="0" h="6703" w="10054">
                  <a:moveTo>
                    <a:pt x="2793" y="1116"/>
                  </a:moveTo>
                  <a:cubicBezTo>
                    <a:pt x="3409" y="1116"/>
                    <a:pt x="3910" y="1619"/>
                    <a:pt x="3910" y="2234"/>
                  </a:cubicBezTo>
                  <a:cubicBezTo>
                    <a:pt x="3910" y="2850"/>
                    <a:pt x="3409" y="3351"/>
                    <a:pt x="2793" y="3351"/>
                  </a:cubicBezTo>
                  <a:cubicBezTo>
                    <a:pt x="2178" y="3351"/>
                    <a:pt x="1675" y="2850"/>
                    <a:pt x="1675" y="2234"/>
                  </a:cubicBezTo>
                  <a:cubicBezTo>
                    <a:pt x="1675" y="1619"/>
                    <a:pt x="2178" y="1116"/>
                    <a:pt x="2793" y="1116"/>
                  </a:cubicBezTo>
                  <a:close/>
                  <a:moveTo>
                    <a:pt x="7262" y="1116"/>
                  </a:moveTo>
                  <a:cubicBezTo>
                    <a:pt x="7878" y="1116"/>
                    <a:pt x="8378" y="1619"/>
                    <a:pt x="8378" y="2234"/>
                  </a:cubicBezTo>
                  <a:cubicBezTo>
                    <a:pt x="8378" y="2850"/>
                    <a:pt x="7878" y="3351"/>
                    <a:pt x="7262" y="3351"/>
                  </a:cubicBezTo>
                  <a:cubicBezTo>
                    <a:pt x="6645" y="3351"/>
                    <a:pt x="6144" y="2850"/>
                    <a:pt x="6144" y="2234"/>
                  </a:cubicBezTo>
                  <a:cubicBezTo>
                    <a:pt x="6144" y="1619"/>
                    <a:pt x="6645" y="1116"/>
                    <a:pt x="7262" y="1116"/>
                  </a:cubicBezTo>
                  <a:close/>
                  <a:moveTo>
                    <a:pt x="7261" y="4469"/>
                  </a:moveTo>
                  <a:cubicBezTo>
                    <a:pt x="7466" y="4469"/>
                    <a:pt x="7663" y="4581"/>
                    <a:pt x="7761" y="4776"/>
                  </a:cubicBezTo>
                  <a:cubicBezTo>
                    <a:pt x="7899" y="5052"/>
                    <a:pt x="7787" y="5389"/>
                    <a:pt x="7511" y="5527"/>
                  </a:cubicBezTo>
                  <a:cubicBezTo>
                    <a:pt x="6733" y="5916"/>
                    <a:pt x="5880" y="6109"/>
                    <a:pt x="5028" y="6109"/>
                  </a:cubicBezTo>
                  <a:cubicBezTo>
                    <a:pt x="4173" y="6109"/>
                    <a:pt x="3321" y="5916"/>
                    <a:pt x="2544" y="5527"/>
                  </a:cubicBezTo>
                  <a:cubicBezTo>
                    <a:pt x="2268" y="5389"/>
                    <a:pt x="2155" y="5052"/>
                    <a:pt x="2293" y="4776"/>
                  </a:cubicBezTo>
                  <a:cubicBezTo>
                    <a:pt x="2391" y="4581"/>
                    <a:pt x="2589" y="4469"/>
                    <a:pt x="2794" y="4469"/>
                  </a:cubicBezTo>
                  <a:cubicBezTo>
                    <a:pt x="2878" y="4469"/>
                    <a:pt x="2963" y="4487"/>
                    <a:pt x="3043" y="4527"/>
                  </a:cubicBezTo>
                  <a:cubicBezTo>
                    <a:pt x="3664" y="4838"/>
                    <a:pt x="4345" y="4994"/>
                    <a:pt x="5027" y="4994"/>
                  </a:cubicBezTo>
                  <a:cubicBezTo>
                    <a:pt x="5708" y="4994"/>
                    <a:pt x="6390" y="4838"/>
                    <a:pt x="7011" y="4527"/>
                  </a:cubicBezTo>
                  <a:cubicBezTo>
                    <a:pt x="7092" y="4487"/>
                    <a:pt x="7177" y="4469"/>
                    <a:pt x="7261" y="4469"/>
                  </a:cubicBezTo>
                  <a:close/>
                  <a:moveTo>
                    <a:pt x="5028" y="0"/>
                  </a:moveTo>
                  <a:cubicBezTo>
                    <a:pt x="2256" y="0"/>
                    <a:pt x="0" y="1504"/>
                    <a:pt x="0" y="3351"/>
                  </a:cubicBezTo>
                  <a:cubicBezTo>
                    <a:pt x="0" y="5199"/>
                    <a:pt x="2256" y="6703"/>
                    <a:pt x="5028" y="6703"/>
                  </a:cubicBezTo>
                  <a:cubicBezTo>
                    <a:pt x="7798" y="6703"/>
                    <a:pt x="10054" y="5199"/>
                    <a:pt x="10054" y="3351"/>
                  </a:cubicBezTo>
                  <a:cubicBezTo>
                    <a:pt x="10054" y="1504"/>
                    <a:pt x="7798" y="0"/>
                    <a:pt x="50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5"/>
            <p:cNvSpPr/>
            <p:nvPr/>
          </p:nvSpPr>
          <p:spPr>
            <a:xfrm>
              <a:off x="6669907" y="1561258"/>
              <a:ext cx="397907" cy="397866"/>
            </a:xfrm>
            <a:custGeom>
              <a:rect b="b" l="l" r="r" t="t"/>
              <a:pathLst>
                <a:path extrusionOk="0" h="19064" w="19066">
                  <a:moveTo>
                    <a:pt x="10650" y="3388"/>
                  </a:moveTo>
                  <a:cubicBezTo>
                    <a:pt x="10708" y="3388"/>
                    <a:pt x="10768" y="3398"/>
                    <a:pt x="10827" y="3417"/>
                  </a:cubicBezTo>
                  <a:lnTo>
                    <a:pt x="12686" y="4038"/>
                  </a:lnTo>
                  <a:cubicBezTo>
                    <a:pt x="12994" y="3645"/>
                    <a:pt x="13466" y="3389"/>
                    <a:pt x="14001" y="3389"/>
                  </a:cubicBezTo>
                  <a:cubicBezTo>
                    <a:pt x="14924" y="3389"/>
                    <a:pt x="15676" y="4140"/>
                    <a:pt x="15676" y="5064"/>
                  </a:cubicBezTo>
                  <a:cubicBezTo>
                    <a:pt x="15676" y="5987"/>
                    <a:pt x="14924" y="6739"/>
                    <a:pt x="14001" y="6739"/>
                  </a:cubicBezTo>
                  <a:cubicBezTo>
                    <a:pt x="13088" y="6739"/>
                    <a:pt x="12345" y="6003"/>
                    <a:pt x="12329" y="5094"/>
                  </a:cubicBezTo>
                  <a:lnTo>
                    <a:pt x="11004" y="4653"/>
                  </a:lnTo>
                  <a:lnTo>
                    <a:pt x="10294" y="6778"/>
                  </a:lnTo>
                  <a:cubicBezTo>
                    <a:pt x="11251" y="6865"/>
                    <a:pt x="12140" y="7109"/>
                    <a:pt x="12909" y="7479"/>
                  </a:cubicBezTo>
                  <a:cubicBezTo>
                    <a:pt x="13327" y="7017"/>
                    <a:pt x="13919" y="6739"/>
                    <a:pt x="14560" y="6739"/>
                  </a:cubicBezTo>
                  <a:cubicBezTo>
                    <a:pt x="15791" y="6739"/>
                    <a:pt x="16794" y="7742"/>
                    <a:pt x="16794" y="8973"/>
                  </a:cubicBezTo>
                  <a:cubicBezTo>
                    <a:pt x="16794" y="9780"/>
                    <a:pt x="16336" y="10498"/>
                    <a:pt x="15655" y="10891"/>
                  </a:cubicBezTo>
                  <a:cubicBezTo>
                    <a:pt x="15665" y="10997"/>
                    <a:pt x="15676" y="11101"/>
                    <a:pt x="15676" y="11208"/>
                  </a:cubicBezTo>
                  <a:cubicBezTo>
                    <a:pt x="15676" y="13672"/>
                    <a:pt x="12921" y="15676"/>
                    <a:pt x="9532" y="15676"/>
                  </a:cubicBezTo>
                  <a:cubicBezTo>
                    <a:pt x="6144" y="15676"/>
                    <a:pt x="3388" y="13672"/>
                    <a:pt x="3388" y="11208"/>
                  </a:cubicBezTo>
                  <a:cubicBezTo>
                    <a:pt x="3388" y="11101"/>
                    <a:pt x="3401" y="10997"/>
                    <a:pt x="3411" y="10891"/>
                  </a:cubicBezTo>
                  <a:cubicBezTo>
                    <a:pt x="2730" y="10498"/>
                    <a:pt x="2272" y="9780"/>
                    <a:pt x="2272" y="8973"/>
                  </a:cubicBezTo>
                  <a:cubicBezTo>
                    <a:pt x="2272" y="7742"/>
                    <a:pt x="3273" y="6739"/>
                    <a:pt x="4506" y="6739"/>
                  </a:cubicBezTo>
                  <a:cubicBezTo>
                    <a:pt x="5145" y="6739"/>
                    <a:pt x="5737" y="7017"/>
                    <a:pt x="6157" y="7479"/>
                  </a:cubicBezTo>
                  <a:cubicBezTo>
                    <a:pt x="7018" y="7065"/>
                    <a:pt x="8034" y="6806"/>
                    <a:pt x="9125" y="6755"/>
                  </a:cubicBezTo>
                  <a:lnTo>
                    <a:pt x="10119" y="3771"/>
                  </a:lnTo>
                  <a:cubicBezTo>
                    <a:pt x="10199" y="3537"/>
                    <a:pt x="10415" y="3388"/>
                    <a:pt x="10650" y="3388"/>
                  </a:cubicBezTo>
                  <a:close/>
                  <a:moveTo>
                    <a:pt x="9534" y="1"/>
                  </a:moveTo>
                  <a:cubicBezTo>
                    <a:pt x="4297" y="1"/>
                    <a:pt x="1" y="4296"/>
                    <a:pt x="1" y="9532"/>
                  </a:cubicBezTo>
                  <a:cubicBezTo>
                    <a:pt x="1" y="14769"/>
                    <a:pt x="4297" y="19064"/>
                    <a:pt x="9534" y="19064"/>
                  </a:cubicBezTo>
                  <a:cubicBezTo>
                    <a:pt x="14768" y="19064"/>
                    <a:pt x="19065" y="14769"/>
                    <a:pt x="19065" y="9532"/>
                  </a:cubicBezTo>
                  <a:cubicBezTo>
                    <a:pt x="19065" y="4296"/>
                    <a:pt x="14768" y="1"/>
                    <a:pt x="953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45"/>
            <p:cNvSpPr/>
            <p:nvPr/>
          </p:nvSpPr>
          <p:spPr>
            <a:xfrm>
              <a:off x="6960158" y="1725228"/>
              <a:ext cx="36940" cy="39632"/>
            </a:xfrm>
            <a:custGeom>
              <a:rect b="b" l="l" r="r" t="t"/>
              <a:pathLst>
                <a:path extrusionOk="0" h="1899" w="1770">
                  <a:moveTo>
                    <a:pt x="652" y="0"/>
                  </a:moveTo>
                  <a:cubicBezTo>
                    <a:pt x="413" y="0"/>
                    <a:pt x="188" y="83"/>
                    <a:pt x="1" y="219"/>
                  </a:cubicBezTo>
                  <a:cubicBezTo>
                    <a:pt x="637" y="690"/>
                    <a:pt x="1127" y="1261"/>
                    <a:pt x="1428" y="1898"/>
                  </a:cubicBezTo>
                  <a:cubicBezTo>
                    <a:pt x="1635" y="1691"/>
                    <a:pt x="1770" y="1419"/>
                    <a:pt x="1770" y="1116"/>
                  </a:cubicBezTo>
                  <a:cubicBezTo>
                    <a:pt x="1770" y="501"/>
                    <a:pt x="1267" y="0"/>
                    <a:pt x="6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1" name="Google Shape;551;p45"/>
          <p:cNvGrpSpPr/>
          <p:nvPr/>
        </p:nvGrpSpPr>
        <p:grpSpPr>
          <a:xfrm>
            <a:off x="5592488" y="3828305"/>
            <a:ext cx="387641" cy="387641"/>
            <a:chOff x="7199196" y="1561258"/>
            <a:chExt cx="397866" cy="397866"/>
          </a:xfrm>
        </p:grpSpPr>
        <p:sp>
          <p:nvSpPr>
            <p:cNvPr id="552" name="Google Shape;552;p45"/>
            <p:cNvSpPr/>
            <p:nvPr/>
          </p:nvSpPr>
          <p:spPr>
            <a:xfrm>
              <a:off x="7363167" y="1701896"/>
              <a:ext cx="69935" cy="69977"/>
            </a:xfrm>
            <a:custGeom>
              <a:rect b="b" l="l" r="r" t="t"/>
              <a:pathLst>
                <a:path extrusionOk="0" h="3353" w="3351">
                  <a:moveTo>
                    <a:pt x="1675" y="0"/>
                  </a:moveTo>
                  <a:cubicBezTo>
                    <a:pt x="1675" y="925"/>
                    <a:pt x="923" y="1677"/>
                    <a:pt x="0" y="1677"/>
                  </a:cubicBezTo>
                  <a:cubicBezTo>
                    <a:pt x="0" y="2601"/>
                    <a:pt x="752" y="3352"/>
                    <a:pt x="1675" y="3352"/>
                  </a:cubicBezTo>
                  <a:cubicBezTo>
                    <a:pt x="2599" y="3352"/>
                    <a:pt x="3351" y="2601"/>
                    <a:pt x="3351" y="1677"/>
                  </a:cubicBezTo>
                  <a:cubicBezTo>
                    <a:pt x="3351" y="752"/>
                    <a:pt x="2599" y="0"/>
                    <a:pt x="167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45"/>
            <p:cNvSpPr/>
            <p:nvPr/>
          </p:nvSpPr>
          <p:spPr>
            <a:xfrm>
              <a:off x="7316523" y="1655253"/>
              <a:ext cx="163203" cy="209869"/>
            </a:xfrm>
            <a:custGeom>
              <a:rect b="b" l="l" r="r" t="t"/>
              <a:pathLst>
                <a:path extrusionOk="0" h="10056" w="7820">
                  <a:moveTo>
                    <a:pt x="3910" y="1119"/>
                  </a:moveTo>
                  <a:cubicBezTo>
                    <a:pt x="5449" y="1119"/>
                    <a:pt x="6704" y="2371"/>
                    <a:pt x="6704" y="3910"/>
                  </a:cubicBezTo>
                  <a:cubicBezTo>
                    <a:pt x="6704" y="5451"/>
                    <a:pt x="5449" y="6704"/>
                    <a:pt x="3910" y="6704"/>
                  </a:cubicBezTo>
                  <a:cubicBezTo>
                    <a:pt x="2371" y="6704"/>
                    <a:pt x="1117" y="5451"/>
                    <a:pt x="1117" y="3912"/>
                  </a:cubicBezTo>
                  <a:cubicBezTo>
                    <a:pt x="1117" y="3652"/>
                    <a:pt x="1161" y="3383"/>
                    <a:pt x="1251" y="3091"/>
                  </a:cubicBezTo>
                  <a:cubicBezTo>
                    <a:pt x="1299" y="2939"/>
                    <a:pt x="1409" y="2814"/>
                    <a:pt x="1554" y="2746"/>
                  </a:cubicBezTo>
                  <a:cubicBezTo>
                    <a:pt x="1627" y="2713"/>
                    <a:pt x="1706" y="2696"/>
                    <a:pt x="1786" y="2696"/>
                  </a:cubicBezTo>
                  <a:cubicBezTo>
                    <a:pt x="1863" y="2696"/>
                    <a:pt x="1940" y="2712"/>
                    <a:pt x="2012" y="2745"/>
                  </a:cubicBezTo>
                  <a:cubicBezTo>
                    <a:pt x="2088" y="2779"/>
                    <a:pt x="2165" y="2794"/>
                    <a:pt x="2239" y="2794"/>
                  </a:cubicBezTo>
                  <a:cubicBezTo>
                    <a:pt x="2538" y="2794"/>
                    <a:pt x="2794" y="2541"/>
                    <a:pt x="2794" y="2235"/>
                  </a:cubicBezTo>
                  <a:cubicBezTo>
                    <a:pt x="2794" y="1934"/>
                    <a:pt x="2584" y="1911"/>
                    <a:pt x="2746" y="1554"/>
                  </a:cubicBezTo>
                  <a:cubicBezTo>
                    <a:pt x="2812" y="1409"/>
                    <a:pt x="2937" y="1299"/>
                    <a:pt x="3089" y="1252"/>
                  </a:cubicBezTo>
                  <a:cubicBezTo>
                    <a:pt x="3381" y="1163"/>
                    <a:pt x="3650" y="1119"/>
                    <a:pt x="3910" y="1119"/>
                  </a:cubicBezTo>
                  <a:close/>
                  <a:moveTo>
                    <a:pt x="3910" y="1"/>
                  </a:moveTo>
                  <a:cubicBezTo>
                    <a:pt x="1756" y="1"/>
                    <a:pt x="1" y="1756"/>
                    <a:pt x="1" y="3912"/>
                  </a:cubicBezTo>
                  <a:cubicBezTo>
                    <a:pt x="1" y="6194"/>
                    <a:pt x="3139" y="9964"/>
                    <a:pt x="3917" y="10056"/>
                  </a:cubicBezTo>
                  <a:cubicBezTo>
                    <a:pt x="4682" y="9964"/>
                    <a:pt x="7820" y="6194"/>
                    <a:pt x="7820" y="3912"/>
                  </a:cubicBezTo>
                  <a:cubicBezTo>
                    <a:pt x="7820" y="1756"/>
                    <a:pt x="6065" y="1"/>
                    <a:pt x="391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45"/>
            <p:cNvSpPr/>
            <p:nvPr/>
          </p:nvSpPr>
          <p:spPr>
            <a:xfrm>
              <a:off x="7199196" y="1561258"/>
              <a:ext cx="397866" cy="397866"/>
            </a:xfrm>
            <a:custGeom>
              <a:rect b="b" l="l" r="r" t="t"/>
              <a:pathLst>
                <a:path extrusionOk="0" h="19064" w="19064">
                  <a:moveTo>
                    <a:pt x="9532" y="3389"/>
                  </a:moveTo>
                  <a:cubicBezTo>
                    <a:pt x="12304" y="3389"/>
                    <a:pt x="14560" y="5644"/>
                    <a:pt x="14560" y="8416"/>
                  </a:cubicBezTo>
                  <a:cubicBezTo>
                    <a:pt x="14560" y="11045"/>
                    <a:pt x="11089" y="15676"/>
                    <a:pt x="9532" y="15676"/>
                  </a:cubicBezTo>
                  <a:cubicBezTo>
                    <a:pt x="7974" y="15676"/>
                    <a:pt x="4507" y="11045"/>
                    <a:pt x="4507" y="8416"/>
                  </a:cubicBezTo>
                  <a:cubicBezTo>
                    <a:pt x="4507" y="5644"/>
                    <a:pt x="6760" y="3389"/>
                    <a:pt x="9532" y="3389"/>
                  </a:cubicBezTo>
                  <a:close/>
                  <a:moveTo>
                    <a:pt x="9532" y="1"/>
                  </a:moveTo>
                  <a:cubicBezTo>
                    <a:pt x="4296" y="1"/>
                    <a:pt x="1" y="4296"/>
                    <a:pt x="1" y="9532"/>
                  </a:cubicBezTo>
                  <a:cubicBezTo>
                    <a:pt x="1" y="14769"/>
                    <a:pt x="4296" y="19064"/>
                    <a:pt x="9532" y="19064"/>
                  </a:cubicBezTo>
                  <a:cubicBezTo>
                    <a:pt x="14769" y="19064"/>
                    <a:pt x="19064" y="14769"/>
                    <a:pt x="19064" y="9532"/>
                  </a:cubicBezTo>
                  <a:cubicBezTo>
                    <a:pt x="19064" y="4296"/>
                    <a:pt x="14769" y="1"/>
                    <a:pt x="95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5" name="Google Shape;555;p45"/>
          <p:cNvGrpSpPr/>
          <p:nvPr/>
        </p:nvGrpSpPr>
        <p:grpSpPr>
          <a:xfrm>
            <a:off x="1958433" y="3885842"/>
            <a:ext cx="387681" cy="272572"/>
            <a:chOff x="3386036" y="1746339"/>
            <a:chExt cx="397907" cy="279762"/>
          </a:xfrm>
        </p:grpSpPr>
        <p:sp>
          <p:nvSpPr>
            <p:cNvPr id="556" name="Google Shape;556;p45"/>
            <p:cNvSpPr/>
            <p:nvPr/>
          </p:nvSpPr>
          <p:spPr>
            <a:xfrm>
              <a:off x="3561652" y="1848954"/>
              <a:ext cx="59646" cy="74506"/>
            </a:xfrm>
            <a:custGeom>
              <a:rect b="b" l="l" r="r" t="t"/>
              <a:pathLst>
                <a:path extrusionOk="0" h="3570" w="2858">
                  <a:moveTo>
                    <a:pt x="1" y="0"/>
                  </a:moveTo>
                  <a:lnTo>
                    <a:pt x="1" y="3570"/>
                  </a:lnTo>
                  <a:lnTo>
                    <a:pt x="2858" y="1785"/>
                  </a:lnTo>
                  <a:lnTo>
                    <a:pt x="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45"/>
            <p:cNvSpPr/>
            <p:nvPr/>
          </p:nvSpPr>
          <p:spPr>
            <a:xfrm>
              <a:off x="3386036" y="1746339"/>
              <a:ext cx="397907" cy="279762"/>
            </a:xfrm>
            <a:custGeom>
              <a:rect b="b" l="l" r="r" t="t"/>
              <a:pathLst>
                <a:path extrusionOk="0" h="13405" w="19066">
                  <a:moveTo>
                    <a:pt x="7858" y="3351"/>
                  </a:moveTo>
                  <a:cubicBezTo>
                    <a:pt x="7961" y="3351"/>
                    <a:pt x="8064" y="3379"/>
                    <a:pt x="8154" y="3436"/>
                  </a:cubicBezTo>
                  <a:lnTo>
                    <a:pt x="12622" y="6230"/>
                  </a:lnTo>
                  <a:cubicBezTo>
                    <a:pt x="12785" y="6330"/>
                    <a:pt x="12884" y="6509"/>
                    <a:pt x="12884" y="6702"/>
                  </a:cubicBezTo>
                  <a:cubicBezTo>
                    <a:pt x="12884" y="6895"/>
                    <a:pt x="12785" y="7073"/>
                    <a:pt x="12622" y="7176"/>
                  </a:cubicBezTo>
                  <a:lnTo>
                    <a:pt x="8154" y="9968"/>
                  </a:lnTo>
                  <a:cubicBezTo>
                    <a:pt x="8063" y="10025"/>
                    <a:pt x="7961" y="10053"/>
                    <a:pt x="7859" y="10053"/>
                  </a:cubicBezTo>
                  <a:cubicBezTo>
                    <a:pt x="7765" y="10053"/>
                    <a:pt x="7671" y="10029"/>
                    <a:pt x="7588" y="9983"/>
                  </a:cubicBezTo>
                  <a:cubicBezTo>
                    <a:pt x="7409" y="9884"/>
                    <a:pt x="7299" y="9699"/>
                    <a:pt x="7299" y="9495"/>
                  </a:cubicBezTo>
                  <a:lnTo>
                    <a:pt x="7299" y="3910"/>
                  </a:lnTo>
                  <a:cubicBezTo>
                    <a:pt x="7299" y="3707"/>
                    <a:pt x="7409" y="3519"/>
                    <a:pt x="7588" y="3420"/>
                  </a:cubicBezTo>
                  <a:cubicBezTo>
                    <a:pt x="7671" y="3374"/>
                    <a:pt x="7765" y="3351"/>
                    <a:pt x="7858" y="3351"/>
                  </a:cubicBezTo>
                  <a:close/>
                  <a:moveTo>
                    <a:pt x="2794" y="1"/>
                  </a:moveTo>
                  <a:cubicBezTo>
                    <a:pt x="1255" y="1"/>
                    <a:pt x="1" y="1253"/>
                    <a:pt x="1" y="2792"/>
                  </a:cubicBezTo>
                  <a:lnTo>
                    <a:pt x="1" y="10611"/>
                  </a:lnTo>
                  <a:cubicBezTo>
                    <a:pt x="1" y="12152"/>
                    <a:pt x="1255" y="13405"/>
                    <a:pt x="2794" y="13405"/>
                  </a:cubicBezTo>
                  <a:lnTo>
                    <a:pt x="16274" y="13405"/>
                  </a:lnTo>
                  <a:cubicBezTo>
                    <a:pt x="17813" y="13405"/>
                    <a:pt x="19065" y="12152"/>
                    <a:pt x="19065" y="10611"/>
                  </a:cubicBezTo>
                  <a:lnTo>
                    <a:pt x="19065" y="2792"/>
                  </a:lnTo>
                  <a:cubicBezTo>
                    <a:pt x="19065" y="1253"/>
                    <a:pt x="17813" y="1"/>
                    <a:pt x="1627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8" name="Google Shape;558;p45"/>
          <p:cNvGrpSpPr/>
          <p:nvPr/>
        </p:nvGrpSpPr>
        <p:grpSpPr>
          <a:xfrm>
            <a:off x="2996130" y="3828288"/>
            <a:ext cx="387681" cy="387681"/>
            <a:chOff x="4417380" y="1687279"/>
            <a:chExt cx="397907" cy="397907"/>
          </a:xfrm>
        </p:grpSpPr>
        <p:sp>
          <p:nvSpPr>
            <p:cNvPr id="559" name="Google Shape;559;p45"/>
            <p:cNvSpPr/>
            <p:nvPr/>
          </p:nvSpPr>
          <p:spPr>
            <a:xfrm>
              <a:off x="4417380" y="1687279"/>
              <a:ext cx="397907" cy="397907"/>
            </a:xfrm>
            <a:custGeom>
              <a:rect b="b" l="l" r="r" t="t"/>
              <a:pathLst>
                <a:path extrusionOk="0" h="19066" w="19066">
                  <a:moveTo>
                    <a:pt x="9525" y="2794"/>
                  </a:moveTo>
                  <a:cubicBezTo>
                    <a:pt x="11382" y="2845"/>
                    <a:pt x="13514" y="4021"/>
                    <a:pt x="13514" y="6949"/>
                  </a:cubicBezTo>
                  <a:cubicBezTo>
                    <a:pt x="13514" y="7361"/>
                    <a:pt x="13500" y="7674"/>
                    <a:pt x="13486" y="7912"/>
                  </a:cubicBezTo>
                  <a:cubicBezTo>
                    <a:pt x="13689" y="7867"/>
                    <a:pt x="14004" y="7789"/>
                    <a:pt x="14208" y="7789"/>
                  </a:cubicBezTo>
                  <a:cubicBezTo>
                    <a:pt x="14882" y="7789"/>
                    <a:pt x="15370" y="8202"/>
                    <a:pt x="15370" y="8769"/>
                  </a:cubicBezTo>
                  <a:cubicBezTo>
                    <a:pt x="15370" y="9574"/>
                    <a:pt x="14598" y="9882"/>
                    <a:pt x="14137" y="10066"/>
                  </a:cubicBezTo>
                  <a:cubicBezTo>
                    <a:pt x="14020" y="10112"/>
                    <a:pt x="13857" y="10178"/>
                    <a:pt x="13767" y="10231"/>
                  </a:cubicBezTo>
                  <a:cubicBezTo>
                    <a:pt x="13822" y="10949"/>
                    <a:pt x="14437" y="11278"/>
                    <a:pt x="15354" y="11690"/>
                  </a:cubicBezTo>
                  <a:cubicBezTo>
                    <a:pt x="16061" y="12007"/>
                    <a:pt x="16794" y="12336"/>
                    <a:pt x="16794" y="13104"/>
                  </a:cubicBezTo>
                  <a:cubicBezTo>
                    <a:pt x="16794" y="13896"/>
                    <a:pt x="16088" y="14016"/>
                    <a:pt x="15520" y="14112"/>
                  </a:cubicBezTo>
                  <a:cubicBezTo>
                    <a:pt x="15333" y="14146"/>
                    <a:pt x="15111" y="14183"/>
                    <a:pt x="14855" y="14239"/>
                  </a:cubicBezTo>
                  <a:cubicBezTo>
                    <a:pt x="14768" y="14620"/>
                    <a:pt x="14600" y="15156"/>
                    <a:pt x="13939" y="15156"/>
                  </a:cubicBezTo>
                  <a:cubicBezTo>
                    <a:pt x="13709" y="15156"/>
                    <a:pt x="13258" y="15035"/>
                    <a:pt x="12916" y="15035"/>
                  </a:cubicBezTo>
                  <a:cubicBezTo>
                    <a:pt x="12370" y="15035"/>
                    <a:pt x="12048" y="15253"/>
                    <a:pt x="11642" y="15531"/>
                  </a:cubicBezTo>
                  <a:cubicBezTo>
                    <a:pt x="11160" y="15860"/>
                    <a:pt x="10556" y="16272"/>
                    <a:pt x="9534" y="16272"/>
                  </a:cubicBezTo>
                  <a:cubicBezTo>
                    <a:pt x="8510" y="16272"/>
                    <a:pt x="7908" y="15860"/>
                    <a:pt x="7425" y="15531"/>
                  </a:cubicBezTo>
                  <a:cubicBezTo>
                    <a:pt x="7020" y="15255"/>
                    <a:pt x="6698" y="15035"/>
                    <a:pt x="6151" y="15035"/>
                  </a:cubicBezTo>
                  <a:cubicBezTo>
                    <a:pt x="5810" y="15035"/>
                    <a:pt x="5357" y="15156"/>
                    <a:pt x="5129" y="15156"/>
                  </a:cubicBezTo>
                  <a:cubicBezTo>
                    <a:pt x="4467" y="15156"/>
                    <a:pt x="4298" y="14620"/>
                    <a:pt x="4211" y="14239"/>
                  </a:cubicBezTo>
                  <a:cubicBezTo>
                    <a:pt x="3956" y="14183"/>
                    <a:pt x="3735" y="14146"/>
                    <a:pt x="3547" y="14112"/>
                  </a:cubicBezTo>
                  <a:cubicBezTo>
                    <a:pt x="2980" y="14016"/>
                    <a:pt x="2272" y="13896"/>
                    <a:pt x="2272" y="13104"/>
                  </a:cubicBezTo>
                  <a:cubicBezTo>
                    <a:pt x="2272" y="12336"/>
                    <a:pt x="3004" y="12007"/>
                    <a:pt x="3712" y="11690"/>
                  </a:cubicBezTo>
                  <a:cubicBezTo>
                    <a:pt x="4630" y="11280"/>
                    <a:pt x="5246" y="10949"/>
                    <a:pt x="5299" y="10231"/>
                  </a:cubicBezTo>
                  <a:cubicBezTo>
                    <a:pt x="5209" y="10178"/>
                    <a:pt x="5046" y="10112"/>
                    <a:pt x="4929" y="10066"/>
                  </a:cubicBezTo>
                  <a:cubicBezTo>
                    <a:pt x="4469" y="9882"/>
                    <a:pt x="3696" y="9573"/>
                    <a:pt x="3696" y="8769"/>
                  </a:cubicBezTo>
                  <a:cubicBezTo>
                    <a:pt x="3696" y="8202"/>
                    <a:pt x="4186" y="7789"/>
                    <a:pt x="4858" y="7789"/>
                  </a:cubicBezTo>
                  <a:cubicBezTo>
                    <a:pt x="5062" y="7789"/>
                    <a:pt x="5378" y="7867"/>
                    <a:pt x="5580" y="7912"/>
                  </a:cubicBezTo>
                  <a:cubicBezTo>
                    <a:pt x="5568" y="7674"/>
                    <a:pt x="5554" y="7361"/>
                    <a:pt x="5554" y="6949"/>
                  </a:cubicBezTo>
                  <a:cubicBezTo>
                    <a:pt x="5554" y="4011"/>
                    <a:pt x="7692" y="2840"/>
                    <a:pt x="9525" y="2794"/>
                  </a:cubicBezTo>
                  <a:close/>
                  <a:moveTo>
                    <a:pt x="2794" y="1"/>
                  </a:moveTo>
                  <a:cubicBezTo>
                    <a:pt x="1255" y="1"/>
                    <a:pt x="1" y="1253"/>
                    <a:pt x="1" y="2794"/>
                  </a:cubicBezTo>
                  <a:lnTo>
                    <a:pt x="1" y="16272"/>
                  </a:lnTo>
                  <a:cubicBezTo>
                    <a:pt x="1" y="17811"/>
                    <a:pt x="1255" y="19065"/>
                    <a:pt x="2794" y="19065"/>
                  </a:cubicBezTo>
                  <a:lnTo>
                    <a:pt x="16274" y="19065"/>
                  </a:lnTo>
                  <a:cubicBezTo>
                    <a:pt x="17813" y="19065"/>
                    <a:pt x="19065" y="17811"/>
                    <a:pt x="19065" y="16272"/>
                  </a:cubicBezTo>
                  <a:lnTo>
                    <a:pt x="19065" y="2792"/>
                  </a:lnTo>
                  <a:cubicBezTo>
                    <a:pt x="19065" y="1253"/>
                    <a:pt x="17813" y="1"/>
                    <a:pt x="1627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45"/>
            <p:cNvSpPr/>
            <p:nvPr/>
          </p:nvSpPr>
          <p:spPr>
            <a:xfrm>
              <a:off x="4492363" y="1768878"/>
              <a:ext cx="248270" cy="234704"/>
            </a:xfrm>
            <a:custGeom>
              <a:rect b="b" l="l" r="r" t="t"/>
              <a:pathLst>
                <a:path extrusionOk="0" h="11246" w="11896">
                  <a:moveTo>
                    <a:pt x="5930" y="0"/>
                  </a:moveTo>
                  <a:cubicBezTo>
                    <a:pt x="5093" y="21"/>
                    <a:pt x="3077" y="428"/>
                    <a:pt x="3077" y="3039"/>
                  </a:cubicBezTo>
                  <a:cubicBezTo>
                    <a:pt x="3077" y="3478"/>
                    <a:pt x="3094" y="3798"/>
                    <a:pt x="3107" y="4028"/>
                  </a:cubicBezTo>
                  <a:cubicBezTo>
                    <a:pt x="3142" y="4647"/>
                    <a:pt x="3077" y="5187"/>
                    <a:pt x="2410" y="5187"/>
                  </a:cubicBezTo>
                  <a:cubicBezTo>
                    <a:pt x="2173" y="5187"/>
                    <a:pt x="1840" y="5114"/>
                    <a:pt x="1608" y="5061"/>
                  </a:cubicBezTo>
                  <a:lnTo>
                    <a:pt x="1608" y="5061"/>
                  </a:lnTo>
                  <a:cubicBezTo>
                    <a:pt x="2217" y="5314"/>
                    <a:pt x="2827" y="5535"/>
                    <a:pt x="2827" y="6215"/>
                  </a:cubicBezTo>
                  <a:cubicBezTo>
                    <a:pt x="2827" y="7791"/>
                    <a:pt x="1472" y="8398"/>
                    <a:pt x="577" y="8799"/>
                  </a:cubicBezTo>
                  <a:cubicBezTo>
                    <a:pt x="400" y="8879"/>
                    <a:pt x="169" y="8981"/>
                    <a:pt x="0" y="9077"/>
                  </a:cubicBezTo>
                  <a:cubicBezTo>
                    <a:pt x="386" y="9148"/>
                    <a:pt x="526" y="9160"/>
                    <a:pt x="965" y="9263"/>
                  </a:cubicBezTo>
                  <a:cubicBezTo>
                    <a:pt x="1348" y="9355"/>
                    <a:pt x="1603" y="9620"/>
                    <a:pt x="1713" y="10103"/>
                  </a:cubicBezTo>
                  <a:cubicBezTo>
                    <a:pt x="2012" y="10046"/>
                    <a:pt x="2244" y="10007"/>
                    <a:pt x="2558" y="10007"/>
                  </a:cubicBezTo>
                  <a:cubicBezTo>
                    <a:pt x="3450" y="10007"/>
                    <a:pt x="3988" y="10373"/>
                    <a:pt x="4460" y="10697"/>
                  </a:cubicBezTo>
                  <a:cubicBezTo>
                    <a:pt x="4892" y="10991"/>
                    <a:pt x="5261" y="11244"/>
                    <a:pt x="5941" y="11246"/>
                  </a:cubicBezTo>
                  <a:cubicBezTo>
                    <a:pt x="6620" y="11244"/>
                    <a:pt x="6990" y="10991"/>
                    <a:pt x="7420" y="10697"/>
                  </a:cubicBezTo>
                  <a:cubicBezTo>
                    <a:pt x="7894" y="10373"/>
                    <a:pt x="8430" y="10007"/>
                    <a:pt x="9323" y="10007"/>
                  </a:cubicBezTo>
                  <a:cubicBezTo>
                    <a:pt x="9638" y="10007"/>
                    <a:pt x="9870" y="10044"/>
                    <a:pt x="10169" y="10103"/>
                  </a:cubicBezTo>
                  <a:cubicBezTo>
                    <a:pt x="10280" y="9616"/>
                    <a:pt x="10535" y="9355"/>
                    <a:pt x="10917" y="9263"/>
                  </a:cubicBezTo>
                  <a:cubicBezTo>
                    <a:pt x="11308" y="9171"/>
                    <a:pt x="11524" y="9140"/>
                    <a:pt x="11895" y="9075"/>
                  </a:cubicBezTo>
                  <a:cubicBezTo>
                    <a:pt x="11727" y="8988"/>
                    <a:pt x="11487" y="8880"/>
                    <a:pt x="11304" y="8799"/>
                  </a:cubicBezTo>
                  <a:cubicBezTo>
                    <a:pt x="10409" y="8398"/>
                    <a:pt x="9054" y="7791"/>
                    <a:pt x="9054" y="6215"/>
                  </a:cubicBezTo>
                  <a:cubicBezTo>
                    <a:pt x="9054" y="5541"/>
                    <a:pt x="9663" y="5312"/>
                    <a:pt x="10271" y="5061"/>
                  </a:cubicBezTo>
                  <a:lnTo>
                    <a:pt x="10271" y="5061"/>
                  </a:lnTo>
                  <a:cubicBezTo>
                    <a:pt x="9985" y="5105"/>
                    <a:pt x="9811" y="5187"/>
                    <a:pt x="9472" y="5187"/>
                  </a:cubicBezTo>
                  <a:cubicBezTo>
                    <a:pt x="8805" y="5187"/>
                    <a:pt x="8739" y="4647"/>
                    <a:pt x="8773" y="4028"/>
                  </a:cubicBezTo>
                  <a:cubicBezTo>
                    <a:pt x="8787" y="3798"/>
                    <a:pt x="8805" y="3478"/>
                    <a:pt x="8805" y="3039"/>
                  </a:cubicBezTo>
                  <a:cubicBezTo>
                    <a:pt x="8805" y="439"/>
                    <a:pt x="6795" y="25"/>
                    <a:pt x="593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1" name="Google Shape;561;p45"/>
          <p:cNvGrpSpPr/>
          <p:nvPr/>
        </p:nvGrpSpPr>
        <p:grpSpPr>
          <a:xfrm>
            <a:off x="7942611" y="3308537"/>
            <a:ext cx="387661" cy="387661"/>
            <a:chOff x="2869999" y="1687279"/>
            <a:chExt cx="397887" cy="397887"/>
          </a:xfrm>
        </p:grpSpPr>
        <p:sp>
          <p:nvSpPr>
            <p:cNvPr id="562" name="Google Shape;562;p45"/>
            <p:cNvSpPr/>
            <p:nvPr/>
          </p:nvSpPr>
          <p:spPr>
            <a:xfrm>
              <a:off x="2994590" y="1833740"/>
              <a:ext cx="148657" cy="81685"/>
            </a:xfrm>
            <a:custGeom>
              <a:rect b="b" l="l" r="r" t="t"/>
              <a:pathLst>
                <a:path extrusionOk="0" h="3914" w="7123">
                  <a:moveTo>
                    <a:pt x="2491" y="0"/>
                  </a:moveTo>
                  <a:lnTo>
                    <a:pt x="1" y="3112"/>
                  </a:lnTo>
                  <a:lnTo>
                    <a:pt x="1" y="3112"/>
                  </a:lnTo>
                  <a:lnTo>
                    <a:pt x="2196" y="2015"/>
                  </a:lnTo>
                  <a:cubicBezTo>
                    <a:pt x="2275" y="1975"/>
                    <a:pt x="2360" y="1956"/>
                    <a:pt x="2445" y="1956"/>
                  </a:cubicBezTo>
                  <a:cubicBezTo>
                    <a:pt x="2590" y="1956"/>
                    <a:pt x="2733" y="2012"/>
                    <a:pt x="2840" y="2119"/>
                  </a:cubicBezTo>
                  <a:lnTo>
                    <a:pt x="4634" y="3913"/>
                  </a:lnTo>
                  <a:lnTo>
                    <a:pt x="7123" y="800"/>
                  </a:lnTo>
                  <a:lnTo>
                    <a:pt x="4929" y="1897"/>
                  </a:lnTo>
                  <a:cubicBezTo>
                    <a:pt x="4850" y="1937"/>
                    <a:pt x="4764" y="1957"/>
                    <a:pt x="4679" y="1957"/>
                  </a:cubicBezTo>
                  <a:cubicBezTo>
                    <a:pt x="4535" y="1957"/>
                    <a:pt x="4392" y="1900"/>
                    <a:pt x="4285" y="1792"/>
                  </a:cubicBezTo>
                  <a:lnTo>
                    <a:pt x="249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45"/>
            <p:cNvSpPr/>
            <p:nvPr/>
          </p:nvSpPr>
          <p:spPr>
            <a:xfrm>
              <a:off x="2869999" y="1687279"/>
              <a:ext cx="397887" cy="397887"/>
            </a:xfrm>
            <a:custGeom>
              <a:rect b="b" l="l" r="r" t="t"/>
              <a:pathLst>
                <a:path extrusionOk="0" h="19065" w="19065">
                  <a:moveTo>
                    <a:pt x="8420" y="5623"/>
                  </a:moveTo>
                  <a:cubicBezTo>
                    <a:pt x="8569" y="5623"/>
                    <a:pt x="8707" y="5682"/>
                    <a:pt x="8810" y="5787"/>
                  </a:cubicBezTo>
                  <a:lnTo>
                    <a:pt x="10759" y="7736"/>
                  </a:lnTo>
                  <a:lnTo>
                    <a:pt x="14867" y="5683"/>
                  </a:lnTo>
                  <a:cubicBezTo>
                    <a:pt x="14947" y="5643"/>
                    <a:pt x="15033" y="5624"/>
                    <a:pt x="15118" y="5624"/>
                  </a:cubicBezTo>
                  <a:cubicBezTo>
                    <a:pt x="15283" y="5624"/>
                    <a:pt x="15443" y="5695"/>
                    <a:pt x="15552" y="5829"/>
                  </a:cubicBezTo>
                  <a:cubicBezTo>
                    <a:pt x="15716" y="6035"/>
                    <a:pt x="15718" y="6325"/>
                    <a:pt x="15553" y="6530"/>
                  </a:cubicBezTo>
                  <a:lnTo>
                    <a:pt x="11085" y="12116"/>
                  </a:lnTo>
                  <a:cubicBezTo>
                    <a:pt x="10973" y="12256"/>
                    <a:pt x="10812" y="12324"/>
                    <a:pt x="10652" y="12324"/>
                  </a:cubicBezTo>
                  <a:cubicBezTo>
                    <a:pt x="10507" y="12324"/>
                    <a:pt x="10363" y="12269"/>
                    <a:pt x="10255" y="12161"/>
                  </a:cubicBezTo>
                  <a:lnTo>
                    <a:pt x="8306" y="10211"/>
                  </a:lnTo>
                  <a:lnTo>
                    <a:pt x="4196" y="12267"/>
                  </a:lnTo>
                  <a:cubicBezTo>
                    <a:pt x="4117" y="12306"/>
                    <a:pt x="4032" y="12325"/>
                    <a:pt x="3948" y="12325"/>
                  </a:cubicBezTo>
                  <a:cubicBezTo>
                    <a:pt x="3784" y="12325"/>
                    <a:pt x="3622" y="12253"/>
                    <a:pt x="3514" y="12118"/>
                  </a:cubicBezTo>
                  <a:cubicBezTo>
                    <a:pt x="3347" y="11913"/>
                    <a:pt x="3347" y="11623"/>
                    <a:pt x="3510" y="11418"/>
                  </a:cubicBezTo>
                  <a:lnTo>
                    <a:pt x="7979" y="5833"/>
                  </a:lnTo>
                  <a:cubicBezTo>
                    <a:pt x="8078" y="5709"/>
                    <a:pt x="8226" y="5633"/>
                    <a:pt x="8384" y="5624"/>
                  </a:cubicBezTo>
                  <a:cubicBezTo>
                    <a:pt x="8396" y="5623"/>
                    <a:pt x="8408" y="5623"/>
                    <a:pt x="8420" y="5623"/>
                  </a:cubicBezTo>
                  <a:close/>
                  <a:moveTo>
                    <a:pt x="9532" y="1"/>
                  </a:moveTo>
                  <a:cubicBezTo>
                    <a:pt x="4297" y="1"/>
                    <a:pt x="0" y="4046"/>
                    <a:pt x="0" y="8975"/>
                  </a:cubicBezTo>
                  <a:cubicBezTo>
                    <a:pt x="0" y="11616"/>
                    <a:pt x="1255" y="14085"/>
                    <a:pt x="3388" y="15787"/>
                  </a:cubicBezTo>
                  <a:lnTo>
                    <a:pt x="3388" y="18506"/>
                  </a:lnTo>
                  <a:cubicBezTo>
                    <a:pt x="3388" y="18699"/>
                    <a:pt x="3489" y="18879"/>
                    <a:pt x="3653" y="18980"/>
                  </a:cubicBezTo>
                  <a:cubicBezTo>
                    <a:pt x="3742" y="19036"/>
                    <a:pt x="3843" y="19064"/>
                    <a:pt x="3946" y="19064"/>
                  </a:cubicBezTo>
                  <a:cubicBezTo>
                    <a:pt x="4031" y="19064"/>
                    <a:pt x="4117" y="19045"/>
                    <a:pt x="4196" y="19005"/>
                  </a:cubicBezTo>
                  <a:lnTo>
                    <a:pt x="6970" y="17581"/>
                  </a:lnTo>
                  <a:cubicBezTo>
                    <a:pt x="7802" y="17799"/>
                    <a:pt x="8661" y="17910"/>
                    <a:pt x="9532" y="17910"/>
                  </a:cubicBezTo>
                  <a:cubicBezTo>
                    <a:pt x="14768" y="17910"/>
                    <a:pt x="19065" y="13901"/>
                    <a:pt x="19065" y="8975"/>
                  </a:cubicBezTo>
                  <a:cubicBezTo>
                    <a:pt x="19065" y="4046"/>
                    <a:pt x="14768" y="1"/>
                    <a:pt x="95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4" name="Google Shape;564;p45"/>
          <p:cNvGrpSpPr/>
          <p:nvPr/>
        </p:nvGrpSpPr>
        <p:grpSpPr>
          <a:xfrm>
            <a:off x="2477718" y="3828664"/>
            <a:ext cx="386807" cy="386929"/>
            <a:chOff x="3902887" y="1687655"/>
            <a:chExt cx="397010" cy="397135"/>
          </a:xfrm>
        </p:grpSpPr>
        <p:sp>
          <p:nvSpPr>
            <p:cNvPr id="565" name="Google Shape;565;p45"/>
            <p:cNvSpPr/>
            <p:nvPr/>
          </p:nvSpPr>
          <p:spPr>
            <a:xfrm>
              <a:off x="4023345" y="1785845"/>
              <a:ext cx="156275" cy="200269"/>
            </a:xfrm>
            <a:custGeom>
              <a:rect b="b" l="l" r="r" t="t"/>
              <a:pathLst>
                <a:path extrusionOk="0" h="9596" w="7488">
                  <a:moveTo>
                    <a:pt x="3585" y="1"/>
                  </a:moveTo>
                  <a:cubicBezTo>
                    <a:pt x="3550" y="1"/>
                    <a:pt x="36" y="31"/>
                    <a:pt x="36" y="2561"/>
                  </a:cubicBezTo>
                  <a:cubicBezTo>
                    <a:pt x="36" y="4296"/>
                    <a:pt x="1381" y="4712"/>
                    <a:pt x="3429" y="5147"/>
                  </a:cubicBezTo>
                  <a:cubicBezTo>
                    <a:pt x="4813" y="5440"/>
                    <a:pt x="6242" y="5745"/>
                    <a:pt x="6242" y="7084"/>
                  </a:cubicBezTo>
                  <a:cubicBezTo>
                    <a:pt x="6242" y="8290"/>
                    <a:pt x="4968" y="9010"/>
                    <a:pt x="3737" y="9010"/>
                  </a:cubicBezTo>
                  <a:cubicBezTo>
                    <a:pt x="2265" y="9010"/>
                    <a:pt x="1591" y="8227"/>
                    <a:pt x="1100" y="7655"/>
                  </a:cubicBezTo>
                  <a:cubicBezTo>
                    <a:pt x="793" y="7298"/>
                    <a:pt x="640" y="7140"/>
                    <a:pt x="463" y="7140"/>
                  </a:cubicBezTo>
                  <a:cubicBezTo>
                    <a:pt x="330" y="7140"/>
                    <a:pt x="1" y="7243"/>
                    <a:pt x="1" y="7485"/>
                  </a:cubicBezTo>
                  <a:cubicBezTo>
                    <a:pt x="1" y="8301"/>
                    <a:pt x="1016" y="9596"/>
                    <a:pt x="3744" y="9596"/>
                  </a:cubicBezTo>
                  <a:cubicBezTo>
                    <a:pt x="5165" y="9594"/>
                    <a:pt x="6203" y="9265"/>
                    <a:pt x="6831" y="8616"/>
                  </a:cubicBezTo>
                  <a:cubicBezTo>
                    <a:pt x="7479" y="7947"/>
                    <a:pt x="7487" y="7116"/>
                    <a:pt x="7482" y="6957"/>
                  </a:cubicBezTo>
                  <a:cubicBezTo>
                    <a:pt x="7482" y="5087"/>
                    <a:pt x="6088" y="4674"/>
                    <a:pt x="3964" y="4255"/>
                  </a:cubicBezTo>
                  <a:cubicBezTo>
                    <a:pt x="2598" y="3986"/>
                    <a:pt x="1186" y="3709"/>
                    <a:pt x="1186" y="2410"/>
                  </a:cubicBezTo>
                  <a:cubicBezTo>
                    <a:pt x="1186" y="1420"/>
                    <a:pt x="2170" y="675"/>
                    <a:pt x="3475" y="675"/>
                  </a:cubicBezTo>
                  <a:cubicBezTo>
                    <a:pt x="4868" y="675"/>
                    <a:pt x="5485" y="1305"/>
                    <a:pt x="5938" y="1766"/>
                  </a:cubicBezTo>
                  <a:cubicBezTo>
                    <a:pt x="6247" y="2081"/>
                    <a:pt x="6375" y="2191"/>
                    <a:pt x="6598" y="2191"/>
                  </a:cubicBezTo>
                  <a:cubicBezTo>
                    <a:pt x="6794" y="2191"/>
                    <a:pt x="7082" y="2072"/>
                    <a:pt x="7082" y="1818"/>
                  </a:cubicBezTo>
                  <a:cubicBezTo>
                    <a:pt x="7082" y="1381"/>
                    <a:pt x="5803" y="1"/>
                    <a:pt x="35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45"/>
            <p:cNvSpPr/>
            <p:nvPr/>
          </p:nvSpPr>
          <p:spPr>
            <a:xfrm>
              <a:off x="3902887" y="1687655"/>
              <a:ext cx="397010" cy="397135"/>
            </a:xfrm>
            <a:custGeom>
              <a:rect b="b" l="l" r="r" t="t"/>
              <a:pathLst>
                <a:path extrusionOk="0" h="19029" w="19023">
                  <a:moveTo>
                    <a:pt x="9357" y="3591"/>
                  </a:moveTo>
                  <a:cubicBezTo>
                    <a:pt x="11911" y="3591"/>
                    <a:pt x="13969" y="5196"/>
                    <a:pt x="13969" y="6523"/>
                  </a:cubicBezTo>
                  <a:cubicBezTo>
                    <a:pt x="13969" y="7455"/>
                    <a:pt x="13157" y="8010"/>
                    <a:pt x="12370" y="8010"/>
                  </a:cubicBezTo>
                  <a:cubicBezTo>
                    <a:pt x="11658" y="8010"/>
                    <a:pt x="11246" y="7589"/>
                    <a:pt x="10914" y="7251"/>
                  </a:cubicBezTo>
                  <a:cubicBezTo>
                    <a:pt x="10514" y="6845"/>
                    <a:pt x="10171" y="6494"/>
                    <a:pt x="9247" y="6494"/>
                  </a:cubicBezTo>
                  <a:cubicBezTo>
                    <a:pt x="8481" y="6494"/>
                    <a:pt x="8073" y="6855"/>
                    <a:pt x="8073" y="7115"/>
                  </a:cubicBezTo>
                  <a:cubicBezTo>
                    <a:pt x="8073" y="7497"/>
                    <a:pt x="9028" y="7685"/>
                    <a:pt x="9950" y="7867"/>
                  </a:cubicBezTo>
                  <a:cubicBezTo>
                    <a:pt x="11710" y="8214"/>
                    <a:pt x="14369" y="8739"/>
                    <a:pt x="14369" y="11635"/>
                  </a:cubicBezTo>
                  <a:cubicBezTo>
                    <a:pt x="14379" y="11960"/>
                    <a:pt x="14340" y="13128"/>
                    <a:pt x="13404" y="14096"/>
                  </a:cubicBezTo>
                  <a:cubicBezTo>
                    <a:pt x="12561" y="14970"/>
                    <a:pt x="11252" y="15414"/>
                    <a:pt x="9518" y="15415"/>
                  </a:cubicBezTo>
                  <a:lnTo>
                    <a:pt x="9516" y="15415"/>
                  </a:lnTo>
                  <a:cubicBezTo>
                    <a:pt x="5952" y="15415"/>
                    <a:pt x="4658" y="13487"/>
                    <a:pt x="4658" y="12190"/>
                  </a:cubicBezTo>
                  <a:cubicBezTo>
                    <a:pt x="4658" y="11290"/>
                    <a:pt x="5476" y="10731"/>
                    <a:pt x="6235" y="10731"/>
                  </a:cubicBezTo>
                  <a:cubicBezTo>
                    <a:pt x="6942" y="10731"/>
                    <a:pt x="7354" y="11210"/>
                    <a:pt x="7717" y="11633"/>
                  </a:cubicBezTo>
                  <a:cubicBezTo>
                    <a:pt x="8145" y="12132"/>
                    <a:pt x="8549" y="12601"/>
                    <a:pt x="9509" y="12601"/>
                  </a:cubicBezTo>
                  <a:cubicBezTo>
                    <a:pt x="10165" y="12601"/>
                    <a:pt x="10898" y="12254"/>
                    <a:pt x="10898" y="11789"/>
                  </a:cubicBezTo>
                  <a:cubicBezTo>
                    <a:pt x="10898" y="11384"/>
                    <a:pt x="10135" y="11191"/>
                    <a:pt x="8970" y="10943"/>
                  </a:cubicBezTo>
                  <a:cubicBezTo>
                    <a:pt x="7165" y="10559"/>
                    <a:pt x="4694" y="10032"/>
                    <a:pt x="4694" y="7266"/>
                  </a:cubicBezTo>
                  <a:cubicBezTo>
                    <a:pt x="4694" y="4359"/>
                    <a:pt x="7744" y="3591"/>
                    <a:pt x="9357" y="3591"/>
                  </a:cubicBezTo>
                  <a:close/>
                  <a:moveTo>
                    <a:pt x="5202" y="0"/>
                  </a:moveTo>
                  <a:cubicBezTo>
                    <a:pt x="2338" y="0"/>
                    <a:pt x="6" y="2303"/>
                    <a:pt x="1" y="5148"/>
                  </a:cubicBezTo>
                  <a:lnTo>
                    <a:pt x="1" y="5159"/>
                  </a:lnTo>
                  <a:cubicBezTo>
                    <a:pt x="2" y="6225"/>
                    <a:pt x="261" y="6830"/>
                    <a:pt x="469" y="7319"/>
                  </a:cubicBezTo>
                  <a:cubicBezTo>
                    <a:pt x="609" y="7646"/>
                    <a:pt x="712" y="7885"/>
                    <a:pt x="712" y="8212"/>
                  </a:cubicBezTo>
                  <a:cubicBezTo>
                    <a:pt x="712" y="8219"/>
                    <a:pt x="632" y="9035"/>
                    <a:pt x="632" y="9553"/>
                  </a:cubicBezTo>
                  <a:cubicBezTo>
                    <a:pt x="632" y="12302"/>
                    <a:pt x="2927" y="18423"/>
                    <a:pt x="9541" y="18423"/>
                  </a:cubicBezTo>
                  <a:cubicBezTo>
                    <a:pt x="10171" y="18423"/>
                    <a:pt x="10931" y="18343"/>
                    <a:pt x="10931" y="18343"/>
                  </a:cubicBezTo>
                  <a:cubicBezTo>
                    <a:pt x="11190" y="18343"/>
                    <a:pt x="11441" y="18446"/>
                    <a:pt x="11759" y="18577"/>
                  </a:cubicBezTo>
                  <a:cubicBezTo>
                    <a:pt x="12509" y="18886"/>
                    <a:pt x="13241" y="19028"/>
                    <a:pt x="13937" y="19028"/>
                  </a:cubicBezTo>
                  <a:cubicBezTo>
                    <a:pt x="15330" y="19028"/>
                    <a:pt x="16576" y="18458"/>
                    <a:pt x="17517" y="17520"/>
                  </a:cubicBezTo>
                  <a:cubicBezTo>
                    <a:pt x="18489" y="16555"/>
                    <a:pt x="19023" y="15260"/>
                    <a:pt x="19023" y="13878"/>
                  </a:cubicBezTo>
                  <a:cubicBezTo>
                    <a:pt x="19023" y="12804"/>
                    <a:pt x="18763" y="12198"/>
                    <a:pt x="18554" y="11708"/>
                  </a:cubicBezTo>
                  <a:cubicBezTo>
                    <a:pt x="18414" y="11380"/>
                    <a:pt x="18312" y="11141"/>
                    <a:pt x="18312" y="10814"/>
                  </a:cubicBezTo>
                  <a:cubicBezTo>
                    <a:pt x="18312" y="10804"/>
                    <a:pt x="18391" y="9993"/>
                    <a:pt x="18391" y="9473"/>
                  </a:cubicBezTo>
                  <a:cubicBezTo>
                    <a:pt x="18391" y="6724"/>
                    <a:pt x="16095" y="603"/>
                    <a:pt x="9483" y="603"/>
                  </a:cubicBezTo>
                  <a:cubicBezTo>
                    <a:pt x="8853" y="603"/>
                    <a:pt x="8092" y="683"/>
                    <a:pt x="8092" y="683"/>
                  </a:cubicBezTo>
                  <a:cubicBezTo>
                    <a:pt x="7832" y="683"/>
                    <a:pt x="7583" y="580"/>
                    <a:pt x="7264" y="450"/>
                  </a:cubicBezTo>
                  <a:cubicBezTo>
                    <a:pt x="6767" y="244"/>
                    <a:pt x="6150" y="0"/>
                    <a:pt x="520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7" name="Google Shape;567;p45"/>
          <p:cNvGrpSpPr/>
          <p:nvPr/>
        </p:nvGrpSpPr>
        <p:grpSpPr>
          <a:xfrm>
            <a:off x="3515416" y="3828288"/>
            <a:ext cx="387681" cy="387681"/>
            <a:chOff x="4933458" y="1687279"/>
            <a:chExt cx="397907" cy="397907"/>
          </a:xfrm>
        </p:grpSpPr>
        <p:sp>
          <p:nvSpPr>
            <p:cNvPr id="568" name="Google Shape;568;p45"/>
            <p:cNvSpPr/>
            <p:nvPr/>
          </p:nvSpPr>
          <p:spPr>
            <a:xfrm>
              <a:off x="5071801" y="1766541"/>
              <a:ext cx="125867" cy="241215"/>
            </a:xfrm>
            <a:custGeom>
              <a:rect b="b" l="l" r="r" t="t"/>
              <a:pathLst>
                <a:path extrusionOk="0" h="11558" w="6031">
                  <a:moveTo>
                    <a:pt x="2415" y="1"/>
                  </a:moveTo>
                  <a:cubicBezTo>
                    <a:pt x="2233" y="993"/>
                    <a:pt x="1808" y="2415"/>
                    <a:pt x="0" y="2785"/>
                  </a:cubicBezTo>
                  <a:lnTo>
                    <a:pt x="0" y="4244"/>
                  </a:lnTo>
                  <a:lnTo>
                    <a:pt x="1228" y="4244"/>
                  </a:lnTo>
                  <a:cubicBezTo>
                    <a:pt x="1537" y="4244"/>
                    <a:pt x="1787" y="4496"/>
                    <a:pt x="1787" y="4803"/>
                  </a:cubicBezTo>
                  <a:lnTo>
                    <a:pt x="1787" y="9077"/>
                  </a:lnTo>
                  <a:cubicBezTo>
                    <a:pt x="1787" y="10222"/>
                    <a:pt x="2553" y="11558"/>
                    <a:pt x="4714" y="11558"/>
                  </a:cubicBezTo>
                  <a:cubicBezTo>
                    <a:pt x="5212" y="11558"/>
                    <a:pt x="5689" y="11535"/>
                    <a:pt x="6031" y="11512"/>
                  </a:cubicBezTo>
                  <a:lnTo>
                    <a:pt x="6031" y="9905"/>
                  </a:lnTo>
                  <a:lnTo>
                    <a:pt x="4891" y="9905"/>
                  </a:lnTo>
                  <a:cubicBezTo>
                    <a:pt x="3535" y="9905"/>
                    <a:pt x="3351" y="9125"/>
                    <a:pt x="3351" y="8363"/>
                  </a:cubicBezTo>
                  <a:lnTo>
                    <a:pt x="3351" y="4803"/>
                  </a:lnTo>
                  <a:cubicBezTo>
                    <a:pt x="3351" y="4496"/>
                    <a:pt x="3600" y="4244"/>
                    <a:pt x="3910" y="4244"/>
                  </a:cubicBezTo>
                  <a:lnTo>
                    <a:pt x="6031" y="4244"/>
                  </a:lnTo>
                  <a:lnTo>
                    <a:pt x="6031" y="2681"/>
                  </a:lnTo>
                  <a:lnTo>
                    <a:pt x="3910" y="2681"/>
                  </a:lnTo>
                  <a:cubicBezTo>
                    <a:pt x="3600" y="2681"/>
                    <a:pt x="3351" y="2431"/>
                    <a:pt x="3351" y="2122"/>
                  </a:cubicBezTo>
                  <a:lnTo>
                    <a:pt x="335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45"/>
            <p:cNvSpPr/>
            <p:nvPr/>
          </p:nvSpPr>
          <p:spPr>
            <a:xfrm>
              <a:off x="4933458" y="1687279"/>
              <a:ext cx="397907" cy="397907"/>
            </a:xfrm>
            <a:custGeom>
              <a:rect b="b" l="l" r="r" t="t"/>
              <a:pathLst>
                <a:path extrusionOk="0" h="19066" w="19066">
                  <a:moveTo>
                    <a:pt x="10539" y="2681"/>
                  </a:moveTo>
                  <a:cubicBezTo>
                    <a:pt x="10846" y="2681"/>
                    <a:pt x="11059" y="2932"/>
                    <a:pt x="11059" y="3240"/>
                  </a:cubicBezTo>
                  <a:lnTo>
                    <a:pt x="11059" y="5362"/>
                  </a:lnTo>
                  <a:lnTo>
                    <a:pt x="13219" y="5362"/>
                  </a:lnTo>
                  <a:cubicBezTo>
                    <a:pt x="13528" y="5362"/>
                    <a:pt x="13778" y="5612"/>
                    <a:pt x="13778" y="5921"/>
                  </a:cubicBezTo>
                  <a:lnTo>
                    <a:pt x="13778" y="8601"/>
                  </a:lnTo>
                  <a:cubicBezTo>
                    <a:pt x="13778" y="8911"/>
                    <a:pt x="13528" y="9160"/>
                    <a:pt x="13219" y="9160"/>
                  </a:cubicBezTo>
                  <a:lnTo>
                    <a:pt x="11096" y="9160"/>
                  </a:lnTo>
                  <a:lnTo>
                    <a:pt x="11096" y="12161"/>
                  </a:lnTo>
                  <a:cubicBezTo>
                    <a:pt x="11096" y="12440"/>
                    <a:pt x="11121" y="12520"/>
                    <a:pt x="11133" y="12541"/>
                  </a:cubicBezTo>
                  <a:cubicBezTo>
                    <a:pt x="11140" y="12541"/>
                    <a:pt x="11234" y="12585"/>
                    <a:pt x="11520" y="12585"/>
                  </a:cubicBezTo>
                  <a:lnTo>
                    <a:pt x="13219" y="12585"/>
                  </a:lnTo>
                  <a:cubicBezTo>
                    <a:pt x="13528" y="12585"/>
                    <a:pt x="13741" y="12836"/>
                    <a:pt x="13741" y="13144"/>
                  </a:cubicBezTo>
                  <a:lnTo>
                    <a:pt x="13741" y="15826"/>
                  </a:lnTo>
                  <a:cubicBezTo>
                    <a:pt x="13741" y="16113"/>
                    <a:pt x="13560" y="16351"/>
                    <a:pt x="13273" y="16382"/>
                  </a:cubicBezTo>
                  <a:cubicBezTo>
                    <a:pt x="13236" y="16385"/>
                    <a:pt x="12341" y="16474"/>
                    <a:pt x="11342" y="16474"/>
                  </a:cubicBezTo>
                  <a:cubicBezTo>
                    <a:pt x="8564" y="16474"/>
                    <a:pt x="7298" y="14609"/>
                    <a:pt x="7298" y="12877"/>
                  </a:cubicBezTo>
                  <a:lnTo>
                    <a:pt x="7298" y="9160"/>
                  </a:lnTo>
                  <a:lnTo>
                    <a:pt x="6070" y="9160"/>
                  </a:lnTo>
                  <a:cubicBezTo>
                    <a:pt x="5760" y="9160"/>
                    <a:pt x="5511" y="8911"/>
                    <a:pt x="5511" y="8601"/>
                  </a:cubicBezTo>
                  <a:lnTo>
                    <a:pt x="5511" y="6100"/>
                  </a:lnTo>
                  <a:cubicBezTo>
                    <a:pt x="5511" y="5808"/>
                    <a:pt x="5734" y="5568"/>
                    <a:pt x="6024" y="5543"/>
                  </a:cubicBezTo>
                  <a:cubicBezTo>
                    <a:pt x="7535" y="5417"/>
                    <a:pt x="7797" y="4524"/>
                    <a:pt x="8000" y="3275"/>
                  </a:cubicBezTo>
                  <a:lnTo>
                    <a:pt x="8021" y="3148"/>
                  </a:lnTo>
                  <a:cubicBezTo>
                    <a:pt x="8066" y="2879"/>
                    <a:pt x="8299" y="2681"/>
                    <a:pt x="8571" y="2681"/>
                  </a:cubicBezTo>
                  <a:close/>
                  <a:moveTo>
                    <a:pt x="2794" y="1"/>
                  </a:moveTo>
                  <a:cubicBezTo>
                    <a:pt x="1253" y="1"/>
                    <a:pt x="1" y="1253"/>
                    <a:pt x="1" y="2794"/>
                  </a:cubicBezTo>
                  <a:lnTo>
                    <a:pt x="1" y="16272"/>
                  </a:lnTo>
                  <a:cubicBezTo>
                    <a:pt x="1" y="17811"/>
                    <a:pt x="1253" y="19065"/>
                    <a:pt x="2794" y="19065"/>
                  </a:cubicBezTo>
                  <a:lnTo>
                    <a:pt x="16272" y="19065"/>
                  </a:lnTo>
                  <a:cubicBezTo>
                    <a:pt x="17813" y="19065"/>
                    <a:pt x="19065" y="17811"/>
                    <a:pt x="19065" y="16272"/>
                  </a:cubicBezTo>
                  <a:lnTo>
                    <a:pt x="19065" y="2792"/>
                  </a:lnTo>
                  <a:cubicBezTo>
                    <a:pt x="19065" y="1253"/>
                    <a:pt x="17813" y="1"/>
                    <a:pt x="162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0" name="Google Shape;570;p45"/>
          <p:cNvGrpSpPr/>
          <p:nvPr/>
        </p:nvGrpSpPr>
        <p:grpSpPr>
          <a:xfrm>
            <a:off x="6348367" y="3308537"/>
            <a:ext cx="387661" cy="387661"/>
            <a:chOff x="1379798" y="1723250"/>
            <a:chExt cx="397887" cy="397887"/>
          </a:xfrm>
        </p:grpSpPr>
        <p:sp>
          <p:nvSpPr>
            <p:cNvPr id="571" name="Google Shape;571;p45"/>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45"/>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45"/>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45"/>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5" name="Google Shape;575;p45"/>
          <p:cNvGrpSpPr/>
          <p:nvPr/>
        </p:nvGrpSpPr>
        <p:grpSpPr>
          <a:xfrm>
            <a:off x="5286246" y="3308537"/>
            <a:ext cx="387681" cy="387661"/>
            <a:chOff x="266768" y="1721375"/>
            <a:chExt cx="397907" cy="397887"/>
          </a:xfrm>
        </p:grpSpPr>
        <p:sp>
          <p:nvSpPr>
            <p:cNvPr id="576" name="Google Shape;576;p45"/>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45"/>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8" name="Google Shape;578;p45"/>
          <p:cNvGrpSpPr/>
          <p:nvPr/>
        </p:nvGrpSpPr>
        <p:grpSpPr>
          <a:xfrm>
            <a:off x="5817327" y="3308537"/>
            <a:ext cx="387641" cy="387661"/>
            <a:chOff x="864491" y="1723250"/>
            <a:chExt cx="397866" cy="397887"/>
          </a:xfrm>
        </p:grpSpPr>
        <p:sp>
          <p:nvSpPr>
            <p:cNvPr id="579" name="Google Shape;579;p45"/>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45"/>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45"/>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82" name="Google Shape;582;p45"/>
          <p:cNvSpPr/>
          <p:nvPr/>
        </p:nvSpPr>
        <p:spPr>
          <a:xfrm>
            <a:off x="6879427" y="3343765"/>
            <a:ext cx="388846" cy="317145"/>
          </a:xfrm>
          <a:custGeom>
            <a:rect b="b" l="l" r="r" t="t"/>
            <a:pathLst>
              <a:path extrusionOk="0" h="15596" w="19122">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83" name="Google Shape;583;p45"/>
          <p:cNvGrpSpPr/>
          <p:nvPr/>
        </p:nvGrpSpPr>
        <p:grpSpPr>
          <a:xfrm>
            <a:off x="7411672" y="3308924"/>
            <a:ext cx="387539" cy="386888"/>
            <a:chOff x="2408992" y="1722875"/>
            <a:chExt cx="397761" cy="397093"/>
          </a:xfrm>
        </p:grpSpPr>
        <p:sp>
          <p:nvSpPr>
            <p:cNvPr id="584" name="Google Shape;584;p45"/>
            <p:cNvSpPr/>
            <p:nvPr/>
          </p:nvSpPr>
          <p:spPr>
            <a:xfrm>
              <a:off x="2492135" y="1827639"/>
              <a:ext cx="213667" cy="185326"/>
            </a:xfrm>
            <a:custGeom>
              <a:rect b="b" l="l" r="r" t="t"/>
              <a:pathLst>
                <a:path extrusionOk="0" h="8880" w="10238">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45"/>
            <p:cNvSpPr/>
            <p:nvPr/>
          </p:nvSpPr>
          <p:spPr>
            <a:xfrm>
              <a:off x="2408992" y="1722875"/>
              <a:ext cx="397761" cy="397093"/>
            </a:xfrm>
            <a:custGeom>
              <a:rect b="b" l="l" r="r" t="t"/>
              <a:pathLst>
                <a:path extrusionOk="0" h="19027" w="19059">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9" name="Shape 589"/>
        <p:cNvGrpSpPr/>
        <p:nvPr/>
      </p:nvGrpSpPr>
      <p:grpSpPr>
        <a:xfrm>
          <a:off x="0" y="0"/>
          <a:ext cx="0" cy="0"/>
          <a:chOff x="0" y="0"/>
          <a:chExt cx="0" cy="0"/>
        </a:xfrm>
      </p:grpSpPr>
      <p:sp>
        <p:nvSpPr>
          <p:cNvPr id="590" name="Google Shape;590;p46"/>
          <p:cNvSpPr txBox="1"/>
          <p:nvPr>
            <p:ph idx="1" type="subTitle"/>
          </p:nvPr>
        </p:nvSpPr>
        <p:spPr>
          <a:xfrm>
            <a:off x="1176750" y="675200"/>
            <a:ext cx="6802200" cy="3780900"/>
          </a:xfrm>
          <a:prstGeom prst="rect">
            <a:avLst/>
          </a:prstGeom>
        </p:spPr>
        <p:txBody>
          <a:bodyPr anchorCtr="0" anchor="ctr" bIns="91425" lIns="91425" spcFirstLastPara="1" rIns="91425" wrap="square" tIns="91425">
            <a:noAutofit/>
          </a:bodyPr>
          <a:lstStyle/>
          <a:p>
            <a:pPr indent="3429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Setting up an efficient channel that will link various intermediaries or institution that will work together in moving products to their strategic selling places, is critical to the success of a company. It is imperative that </a:t>
            </a:r>
            <a:r>
              <a:rPr b="1" lang="en" sz="2100">
                <a:solidFill>
                  <a:srgbClr val="000000"/>
                </a:solidFill>
                <a:latin typeface="Arial"/>
                <a:ea typeface="Arial"/>
                <a:cs typeface="Arial"/>
                <a:sym typeface="Arial"/>
              </a:rPr>
              <a:t>producers or manufacturers</a:t>
            </a:r>
            <a:r>
              <a:rPr lang="en" sz="2100">
                <a:solidFill>
                  <a:srgbClr val="000000"/>
                </a:solidFill>
                <a:latin typeface="Arial"/>
                <a:ea typeface="Arial"/>
                <a:cs typeface="Arial"/>
                <a:sym typeface="Arial"/>
              </a:rPr>
              <a:t> are able to develop and manage a strong and reliable network of product </a:t>
            </a:r>
            <a:r>
              <a:rPr b="1" lang="en" sz="2100">
                <a:solidFill>
                  <a:srgbClr val="000000"/>
                </a:solidFill>
                <a:latin typeface="Arial"/>
                <a:ea typeface="Arial"/>
                <a:cs typeface="Arial"/>
                <a:sym typeface="Arial"/>
              </a:rPr>
              <a:t>distributors</a:t>
            </a:r>
            <a:r>
              <a:rPr lang="en" sz="2100">
                <a:solidFill>
                  <a:srgbClr val="000000"/>
                </a:solidFill>
                <a:latin typeface="Arial"/>
                <a:ea typeface="Arial"/>
                <a:cs typeface="Arial"/>
                <a:sym typeface="Arial"/>
              </a:rPr>
              <a:t> which will ensure that the </a:t>
            </a:r>
            <a:r>
              <a:rPr b="1" lang="en" sz="2100">
                <a:solidFill>
                  <a:srgbClr val="000000"/>
                </a:solidFill>
                <a:latin typeface="Arial"/>
                <a:ea typeface="Arial"/>
                <a:cs typeface="Arial"/>
                <a:sym typeface="Arial"/>
              </a:rPr>
              <a:t>ultimate consumer</a:t>
            </a:r>
            <a:r>
              <a:rPr lang="en" sz="2100">
                <a:solidFill>
                  <a:srgbClr val="000000"/>
                </a:solidFill>
                <a:latin typeface="Arial"/>
                <a:ea typeface="Arial"/>
                <a:cs typeface="Arial"/>
                <a:sym typeface="Arial"/>
              </a:rPr>
              <a:t> or organizational buyer will enjoy maximum benefit of the time, place and possession </a:t>
            </a:r>
            <a:br>
              <a:rPr lang="en" sz="2100">
                <a:solidFill>
                  <a:srgbClr val="000000"/>
                </a:solidFill>
                <a:latin typeface="Arial"/>
                <a:ea typeface="Arial"/>
                <a:cs typeface="Arial"/>
                <a:sym typeface="Arial"/>
              </a:rPr>
            </a:br>
            <a:r>
              <a:rPr lang="en" sz="2100">
                <a:solidFill>
                  <a:srgbClr val="000000"/>
                </a:solidFill>
                <a:latin typeface="Arial"/>
                <a:ea typeface="Arial"/>
                <a:cs typeface="Arial"/>
                <a:sym typeface="Arial"/>
              </a:rPr>
              <a:t>utility that every intermediary offers.</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591" name="Google Shape;591;p46"/>
          <p:cNvSpPr/>
          <p:nvPr/>
        </p:nvSpPr>
        <p:spPr>
          <a:xfrm>
            <a:off x="8449499" y="3160250"/>
            <a:ext cx="694500" cy="1296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5" name="Shape 595"/>
        <p:cNvGrpSpPr/>
        <p:nvPr/>
      </p:nvGrpSpPr>
      <p:grpSpPr>
        <a:xfrm>
          <a:off x="0" y="0"/>
          <a:ext cx="0" cy="0"/>
          <a:chOff x="0" y="0"/>
          <a:chExt cx="0" cy="0"/>
        </a:xfrm>
      </p:grpSpPr>
      <p:sp>
        <p:nvSpPr>
          <p:cNvPr id="596" name="Google Shape;596;p47"/>
          <p:cNvSpPr txBox="1"/>
          <p:nvPr>
            <p:ph idx="1" type="subTitle"/>
          </p:nvPr>
        </p:nvSpPr>
        <p:spPr>
          <a:xfrm>
            <a:off x="1176750" y="838400"/>
            <a:ext cx="6849300" cy="3617700"/>
          </a:xfrm>
          <a:prstGeom prst="rect">
            <a:avLst/>
          </a:prstGeom>
        </p:spPr>
        <p:txBody>
          <a:bodyPr anchorCtr="0" anchor="ctr" bIns="91425" lIns="91425" spcFirstLastPara="1" rIns="91425" wrap="square" tIns="91425">
            <a:noAutofit/>
          </a:bodyPr>
          <a:lstStyle/>
          <a:p>
            <a:pPr indent="342900" lvl="0" marL="0" rtl="0" algn="just">
              <a:lnSpc>
                <a:spcPct val="115000"/>
              </a:lnSpc>
              <a:spcBef>
                <a:spcPts val="1200"/>
              </a:spcBef>
              <a:spcAft>
                <a:spcPts val="0"/>
              </a:spcAft>
              <a:buNone/>
            </a:pPr>
            <a:r>
              <a:rPr lang="en" sz="2200">
                <a:solidFill>
                  <a:srgbClr val="000000"/>
                </a:solidFill>
                <a:latin typeface="Arial"/>
                <a:ea typeface="Arial"/>
                <a:cs typeface="Arial"/>
                <a:sym typeface="Arial"/>
              </a:rPr>
              <a:t>Other than the essential role </a:t>
            </a:r>
            <a:r>
              <a:rPr b="1" lang="en" sz="2200">
                <a:solidFill>
                  <a:srgbClr val="000000"/>
                </a:solidFill>
                <a:latin typeface="Arial"/>
                <a:ea typeface="Arial"/>
                <a:cs typeface="Arial"/>
                <a:sym typeface="Arial"/>
              </a:rPr>
              <a:t>intermediaries</a:t>
            </a:r>
            <a:r>
              <a:rPr lang="en" sz="2200">
                <a:solidFill>
                  <a:srgbClr val="000000"/>
                </a:solidFill>
                <a:latin typeface="Arial"/>
                <a:ea typeface="Arial"/>
                <a:cs typeface="Arial"/>
                <a:sym typeface="Arial"/>
              </a:rPr>
              <a:t> play in serving their buyers, they also offer huge advantage at the producers' end, without the intermediaries that will collect and disperse assortments of goods directly to intended buyers at a minimum total cost, the system would be in total inefficiency notwithstanding the tremendous costs the producers will incur after becoming a producer and a distributor in one.</a:t>
            </a:r>
            <a:endParaRPr sz="2200">
              <a:solidFill>
                <a:srgbClr val="000000"/>
              </a:solidFill>
              <a:latin typeface="Arial"/>
              <a:ea typeface="Arial"/>
              <a:cs typeface="Arial"/>
              <a:sym typeface="Arial"/>
            </a:endParaRPr>
          </a:p>
          <a:p>
            <a:pPr indent="34290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
        <p:nvSpPr>
          <p:cNvPr id="597" name="Google Shape;597;p47"/>
          <p:cNvSpPr/>
          <p:nvPr/>
        </p:nvSpPr>
        <p:spPr>
          <a:xfrm>
            <a:off x="8449499" y="3160250"/>
            <a:ext cx="694500" cy="1296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601" name="Shape 601"/>
        <p:cNvGrpSpPr/>
        <p:nvPr/>
      </p:nvGrpSpPr>
      <p:grpSpPr>
        <a:xfrm>
          <a:off x="0" y="0"/>
          <a:ext cx="0" cy="0"/>
          <a:chOff x="0" y="0"/>
          <a:chExt cx="0" cy="0"/>
        </a:xfrm>
      </p:grpSpPr>
      <p:grpSp>
        <p:nvGrpSpPr>
          <p:cNvPr id="602" name="Google Shape;602;p48"/>
          <p:cNvGrpSpPr/>
          <p:nvPr/>
        </p:nvGrpSpPr>
        <p:grpSpPr>
          <a:xfrm>
            <a:off x="5082708" y="3095784"/>
            <a:ext cx="442841" cy="514271"/>
            <a:chOff x="4727025" y="1332775"/>
            <a:chExt cx="59900" cy="69625"/>
          </a:xfrm>
        </p:grpSpPr>
        <p:sp>
          <p:nvSpPr>
            <p:cNvPr id="603" name="Google Shape;603;p48"/>
            <p:cNvSpPr/>
            <p:nvPr/>
          </p:nvSpPr>
          <p:spPr>
            <a:xfrm>
              <a:off x="4727025" y="1332775"/>
              <a:ext cx="36450" cy="33200"/>
            </a:xfrm>
            <a:custGeom>
              <a:rect b="b" l="l" r="r" t="t"/>
              <a:pathLst>
                <a:path extrusionOk="0" h="1328" w="1458">
                  <a:moveTo>
                    <a:pt x="1047" y="1"/>
                  </a:moveTo>
                  <a:lnTo>
                    <a:pt x="1047" y="188"/>
                  </a:lnTo>
                  <a:cubicBezTo>
                    <a:pt x="484" y="289"/>
                    <a:pt x="51" y="758"/>
                    <a:pt x="1" y="1328"/>
                  </a:cubicBezTo>
                  <a:lnTo>
                    <a:pt x="477" y="1328"/>
                  </a:lnTo>
                  <a:cubicBezTo>
                    <a:pt x="527" y="1018"/>
                    <a:pt x="751" y="765"/>
                    <a:pt x="1047" y="679"/>
                  </a:cubicBezTo>
                  <a:lnTo>
                    <a:pt x="1047" y="845"/>
                  </a:lnTo>
                  <a:lnTo>
                    <a:pt x="1458" y="433"/>
                  </a:lnTo>
                  <a:lnTo>
                    <a:pt x="1047" y="1"/>
                  </a:ln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4" name="Google Shape;604;p48"/>
            <p:cNvSpPr/>
            <p:nvPr/>
          </p:nvSpPr>
          <p:spPr>
            <a:xfrm>
              <a:off x="4750475" y="1369025"/>
              <a:ext cx="36450" cy="33375"/>
            </a:xfrm>
            <a:custGeom>
              <a:rect b="b" l="l" r="r" t="t"/>
              <a:pathLst>
                <a:path extrusionOk="0" h="1335" w="1458">
                  <a:moveTo>
                    <a:pt x="974" y="0"/>
                  </a:moveTo>
                  <a:cubicBezTo>
                    <a:pt x="931" y="311"/>
                    <a:pt x="707" y="570"/>
                    <a:pt x="404" y="657"/>
                  </a:cubicBezTo>
                  <a:lnTo>
                    <a:pt x="404" y="491"/>
                  </a:lnTo>
                  <a:lnTo>
                    <a:pt x="0" y="902"/>
                  </a:lnTo>
                  <a:lnTo>
                    <a:pt x="404" y="1335"/>
                  </a:lnTo>
                  <a:lnTo>
                    <a:pt x="404" y="1140"/>
                  </a:lnTo>
                  <a:cubicBezTo>
                    <a:pt x="967" y="1039"/>
                    <a:pt x="1400" y="577"/>
                    <a:pt x="1457"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5" name="Google Shape;605;p48"/>
          <p:cNvGrpSpPr/>
          <p:nvPr/>
        </p:nvGrpSpPr>
        <p:grpSpPr>
          <a:xfrm>
            <a:off x="5758025" y="2343272"/>
            <a:ext cx="500909" cy="500899"/>
            <a:chOff x="4820425" y="1329900"/>
            <a:chExt cx="70175" cy="70350"/>
          </a:xfrm>
        </p:grpSpPr>
        <p:sp>
          <p:nvSpPr>
            <p:cNvPr id="606" name="Google Shape;606;p48"/>
            <p:cNvSpPr/>
            <p:nvPr/>
          </p:nvSpPr>
          <p:spPr>
            <a:xfrm>
              <a:off x="4862975" y="1335475"/>
              <a:ext cx="27625" cy="34650"/>
            </a:xfrm>
            <a:custGeom>
              <a:rect b="b" l="l" r="r" t="t"/>
              <a:pathLst>
                <a:path extrusionOk="0" h="1386" w="1105">
                  <a:moveTo>
                    <a:pt x="1" y="1"/>
                  </a:moveTo>
                  <a:lnTo>
                    <a:pt x="1" y="491"/>
                  </a:lnTo>
                  <a:cubicBezTo>
                    <a:pt x="217" y="585"/>
                    <a:pt x="376" y="765"/>
                    <a:pt x="441" y="989"/>
                  </a:cubicBezTo>
                  <a:lnTo>
                    <a:pt x="275" y="989"/>
                  </a:lnTo>
                  <a:lnTo>
                    <a:pt x="679" y="1386"/>
                  </a:lnTo>
                  <a:lnTo>
                    <a:pt x="1104" y="989"/>
                  </a:lnTo>
                  <a:lnTo>
                    <a:pt x="917" y="989"/>
                  </a:lnTo>
                  <a:cubicBezTo>
                    <a:pt x="830" y="513"/>
                    <a:pt x="470" y="123"/>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48"/>
            <p:cNvSpPr/>
            <p:nvPr/>
          </p:nvSpPr>
          <p:spPr>
            <a:xfrm>
              <a:off x="4820425" y="1360000"/>
              <a:ext cx="27625" cy="34650"/>
            </a:xfrm>
            <a:custGeom>
              <a:rect b="b" l="l" r="r" t="t"/>
              <a:pathLst>
                <a:path extrusionOk="0" h="1386" w="1105">
                  <a:moveTo>
                    <a:pt x="426" y="1"/>
                  </a:moveTo>
                  <a:lnTo>
                    <a:pt x="1" y="397"/>
                  </a:lnTo>
                  <a:lnTo>
                    <a:pt x="188" y="397"/>
                  </a:lnTo>
                  <a:cubicBezTo>
                    <a:pt x="275" y="873"/>
                    <a:pt x="628" y="1263"/>
                    <a:pt x="1097" y="1386"/>
                  </a:cubicBezTo>
                  <a:lnTo>
                    <a:pt x="1104" y="895"/>
                  </a:lnTo>
                  <a:cubicBezTo>
                    <a:pt x="888" y="801"/>
                    <a:pt x="729" y="621"/>
                    <a:pt x="664" y="397"/>
                  </a:cubicBezTo>
                  <a:lnTo>
                    <a:pt x="830" y="397"/>
                  </a:lnTo>
                  <a:lnTo>
                    <a:pt x="426" y="1"/>
                  </a:ln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48"/>
            <p:cNvSpPr/>
            <p:nvPr/>
          </p:nvSpPr>
          <p:spPr>
            <a:xfrm>
              <a:off x="4850375" y="1372800"/>
              <a:ext cx="34625" cy="27450"/>
            </a:xfrm>
            <a:custGeom>
              <a:rect b="b" l="l" r="r" t="t"/>
              <a:pathLst>
                <a:path extrusionOk="0" h="1098" w="1385">
                  <a:moveTo>
                    <a:pt x="894" y="1"/>
                  </a:moveTo>
                  <a:cubicBezTo>
                    <a:pt x="801" y="210"/>
                    <a:pt x="620" y="369"/>
                    <a:pt x="397" y="434"/>
                  </a:cubicBezTo>
                  <a:lnTo>
                    <a:pt x="397" y="275"/>
                  </a:lnTo>
                  <a:lnTo>
                    <a:pt x="0" y="672"/>
                  </a:lnTo>
                  <a:lnTo>
                    <a:pt x="397" y="1097"/>
                  </a:lnTo>
                  <a:lnTo>
                    <a:pt x="397" y="910"/>
                  </a:lnTo>
                  <a:cubicBezTo>
                    <a:pt x="873" y="823"/>
                    <a:pt x="1262" y="470"/>
                    <a:pt x="1385" y="1"/>
                  </a:cubicBezTo>
                  <a:close/>
                </a:path>
              </a:pathLst>
            </a:custGeom>
            <a:solidFill>
              <a:srgbClr val="374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48"/>
            <p:cNvSpPr/>
            <p:nvPr/>
          </p:nvSpPr>
          <p:spPr>
            <a:xfrm>
              <a:off x="4825850" y="1329900"/>
              <a:ext cx="34625" cy="27975"/>
            </a:xfrm>
            <a:custGeom>
              <a:rect b="b" l="l" r="r" t="t"/>
              <a:pathLst>
                <a:path extrusionOk="0" h="1119" w="1385">
                  <a:moveTo>
                    <a:pt x="988" y="0"/>
                  </a:moveTo>
                  <a:lnTo>
                    <a:pt x="988" y="188"/>
                  </a:lnTo>
                  <a:cubicBezTo>
                    <a:pt x="505" y="274"/>
                    <a:pt x="123" y="635"/>
                    <a:pt x="0" y="1118"/>
                  </a:cubicBezTo>
                  <a:lnTo>
                    <a:pt x="491" y="1118"/>
                  </a:lnTo>
                  <a:cubicBezTo>
                    <a:pt x="584" y="895"/>
                    <a:pt x="765" y="729"/>
                    <a:pt x="995" y="664"/>
                  </a:cubicBezTo>
                  <a:lnTo>
                    <a:pt x="995" y="830"/>
                  </a:lnTo>
                  <a:lnTo>
                    <a:pt x="1385" y="426"/>
                  </a:lnTo>
                  <a:lnTo>
                    <a:pt x="988"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0" name="Google Shape;610;p48"/>
          <p:cNvGrpSpPr/>
          <p:nvPr/>
        </p:nvGrpSpPr>
        <p:grpSpPr>
          <a:xfrm>
            <a:off x="6410648" y="2355062"/>
            <a:ext cx="538135" cy="493119"/>
            <a:chOff x="4903200" y="1331525"/>
            <a:chExt cx="73575" cy="67425"/>
          </a:xfrm>
        </p:grpSpPr>
        <p:sp>
          <p:nvSpPr>
            <p:cNvPr id="611" name="Google Shape;611;p48"/>
            <p:cNvSpPr/>
            <p:nvPr/>
          </p:nvSpPr>
          <p:spPr>
            <a:xfrm>
              <a:off x="4903200" y="1331525"/>
              <a:ext cx="73575" cy="67425"/>
            </a:xfrm>
            <a:custGeom>
              <a:rect b="b" l="l" r="r" t="t"/>
              <a:pathLst>
                <a:path extrusionOk="0" h="2697" w="2943">
                  <a:moveTo>
                    <a:pt x="1652" y="0"/>
                  </a:moveTo>
                  <a:lnTo>
                    <a:pt x="1652" y="173"/>
                  </a:lnTo>
                  <a:cubicBezTo>
                    <a:pt x="534" y="195"/>
                    <a:pt x="0" y="1551"/>
                    <a:pt x="794" y="2330"/>
                  </a:cubicBezTo>
                  <a:cubicBezTo>
                    <a:pt x="1051" y="2583"/>
                    <a:pt x="1366" y="2696"/>
                    <a:pt x="1674" y="2696"/>
                  </a:cubicBezTo>
                  <a:cubicBezTo>
                    <a:pt x="2323" y="2696"/>
                    <a:pt x="2943" y="2194"/>
                    <a:pt x="2943" y="1435"/>
                  </a:cubicBezTo>
                  <a:lnTo>
                    <a:pt x="2503" y="1435"/>
                  </a:lnTo>
                  <a:cubicBezTo>
                    <a:pt x="2503" y="1928"/>
                    <a:pt x="2093" y="2259"/>
                    <a:pt x="1668" y="2259"/>
                  </a:cubicBezTo>
                  <a:cubicBezTo>
                    <a:pt x="1470" y="2259"/>
                    <a:pt x="1269" y="2187"/>
                    <a:pt x="1104" y="2027"/>
                  </a:cubicBezTo>
                  <a:cubicBezTo>
                    <a:pt x="577" y="1515"/>
                    <a:pt x="923" y="628"/>
                    <a:pt x="1652" y="613"/>
                  </a:cubicBezTo>
                  <a:lnTo>
                    <a:pt x="1652" y="765"/>
                  </a:lnTo>
                  <a:lnTo>
                    <a:pt x="2020" y="390"/>
                  </a:lnTo>
                  <a:lnTo>
                    <a:pt x="1652" y="0"/>
                  </a:lnTo>
                  <a:close/>
                </a:path>
              </a:pathLst>
            </a:custGeom>
            <a:solidFill>
              <a:srgbClr val="A5B7C6"/>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612" name="Google Shape;612;p48"/>
            <p:cNvSpPr/>
            <p:nvPr/>
          </p:nvSpPr>
          <p:spPr>
            <a:xfrm>
              <a:off x="4930250" y="1353150"/>
              <a:ext cx="29775" cy="32475"/>
            </a:xfrm>
            <a:custGeom>
              <a:rect b="b" l="l" r="r" t="t"/>
              <a:pathLst>
                <a:path extrusionOk="0" h="1299" w="1191">
                  <a:moveTo>
                    <a:pt x="592" y="1"/>
                  </a:moveTo>
                  <a:cubicBezTo>
                    <a:pt x="274" y="1"/>
                    <a:pt x="15" y="246"/>
                    <a:pt x="0" y="570"/>
                  </a:cubicBezTo>
                  <a:lnTo>
                    <a:pt x="447" y="570"/>
                  </a:lnTo>
                  <a:cubicBezTo>
                    <a:pt x="447" y="479"/>
                    <a:pt x="519" y="416"/>
                    <a:pt x="597" y="416"/>
                  </a:cubicBezTo>
                  <a:cubicBezTo>
                    <a:pt x="624" y="416"/>
                    <a:pt x="652" y="424"/>
                    <a:pt x="678" y="441"/>
                  </a:cubicBezTo>
                  <a:cubicBezTo>
                    <a:pt x="779" y="506"/>
                    <a:pt x="765" y="657"/>
                    <a:pt x="656" y="707"/>
                  </a:cubicBezTo>
                  <a:lnTo>
                    <a:pt x="656" y="534"/>
                  </a:lnTo>
                  <a:lnTo>
                    <a:pt x="289" y="902"/>
                  </a:lnTo>
                  <a:lnTo>
                    <a:pt x="656" y="1299"/>
                  </a:lnTo>
                  <a:lnTo>
                    <a:pt x="656" y="1155"/>
                  </a:lnTo>
                  <a:cubicBezTo>
                    <a:pt x="959" y="1126"/>
                    <a:pt x="1190" y="873"/>
                    <a:pt x="1190" y="570"/>
                  </a:cubicBezTo>
                  <a:cubicBezTo>
                    <a:pt x="1176" y="246"/>
                    <a:pt x="916" y="1"/>
                    <a:pt x="59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3" name="Google Shape;613;p48"/>
          <p:cNvGrpSpPr/>
          <p:nvPr/>
        </p:nvGrpSpPr>
        <p:grpSpPr>
          <a:xfrm>
            <a:off x="5670599" y="3097040"/>
            <a:ext cx="544563" cy="511895"/>
            <a:chOff x="4815575" y="1416800"/>
            <a:chExt cx="73750" cy="71400"/>
          </a:xfrm>
        </p:grpSpPr>
        <p:sp>
          <p:nvSpPr>
            <p:cNvPr id="614" name="Google Shape;614;p48"/>
            <p:cNvSpPr/>
            <p:nvPr/>
          </p:nvSpPr>
          <p:spPr>
            <a:xfrm>
              <a:off x="4815575" y="1416800"/>
              <a:ext cx="43100" cy="52150"/>
            </a:xfrm>
            <a:custGeom>
              <a:rect b="b" l="l" r="r" t="t"/>
              <a:pathLst>
                <a:path extrusionOk="0" h="2086" w="1724">
                  <a:moveTo>
                    <a:pt x="1327" y="1"/>
                  </a:moveTo>
                  <a:lnTo>
                    <a:pt x="1327" y="181"/>
                  </a:lnTo>
                  <a:cubicBezTo>
                    <a:pt x="469" y="361"/>
                    <a:pt x="0" y="1299"/>
                    <a:pt x="375" y="2085"/>
                  </a:cubicBezTo>
                  <a:lnTo>
                    <a:pt x="772" y="1818"/>
                  </a:lnTo>
                  <a:cubicBezTo>
                    <a:pt x="729" y="1717"/>
                    <a:pt x="707" y="1609"/>
                    <a:pt x="707" y="1501"/>
                  </a:cubicBezTo>
                  <a:cubicBezTo>
                    <a:pt x="714" y="1111"/>
                    <a:pt x="959" y="772"/>
                    <a:pt x="1327" y="657"/>
                  </a:cubicBezTo>
                  <a:lnTo>
                    <a:pt x="1327" y="823"/>
                  </a:lnTo>
                  <a:lnTo>
                    <a:pt x="1724" y="426"/>
                  </a:lnTo>
                  <a:lnTo>
                    <a:pt x="1327" y="1"/>
                  </a:ln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48"/>
            <p:cNvSpPr/>
            <p:nvPr/>
          </p:nvSpPr>
          <p:spPr>
            <a:xfrm>
              <a:off x="4861725" y="1421125"/>
              <a:ext cx="27600" cy="51250"/>
            </a:xfrm>
            <a:custGeom>
              <a:rect b="b" l="l" r="r" t="t"/>
              <a:pathLst>
                <a:path extrusionOk="0" h="2050" w="1104">
                  <a:moveTo>
                    <a:pt x="0" y="1"/>
                  </a:moveTo>
                  <a:lnTo>
                    <a:pt x="0" y="477"/>
                  </a:lnTo>
                  <a:cubicBezTo>
                    <a:pt x="375" y="592"/>
                    <a:pt x="635" y="938"/>
                    <a:pt x="635" y="1328"/>
                  </a:cubicBezTo>
                  <a:cubicBezTo>
                    <a:pt x="635" y="1429"/>
                    <a:pt x="621" y="1530"/>
                    <a:pt x="585" y="1624"/>
                  </a:cubicBezTo>
                  <a:lnTo>
                    <a:pt x="404" y="1494"/>
                  </a:lnTo>
                  <a:lnTo>
                    <a:pt x="513" y="2049"/>
                  </a:lnTo>
                  <a:lnTo>
                    <a:pt x="1089" y="1963"/>
                  </a:lnTo>
                  <a:lnTo>
                    <a:pt x="981" y="1883"/>
                  </a:lnTo>
                  <a:cubicBezTo>
                    <a:pt x="1061" y="1710"/>
                    <a:pt x="1104" y="1523"/>
                    <a:pt x="1104" y="1328"/>
                  </a:cubicBezTo>
                  <a:cubicBezTo>
                    <a:pt x="1104" y="679"/>
                    <a:pt x="635" y="123"/>
                    <a:pt x="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48"/>
            <p:cNvSpPr/>
            <p:nvPr/>
          </p:nvSpPr>
          <p:spPr>
            <a:xfrm>
              <a:off x="4829450" y="1467825"/>
              <a:ext cx="49250" cy="20375"/>
            </a:xfrm>
            <a:custGeom>
              <a:rect b="b" l="l" r="r" t="t"/>
              <a:pathLst>
                <a:path extrusionOk="0" h="815" w="1970">
                  <a:moveTo>
                    <a:pt x="109" y="1"/>
                  </a:moveTo>
                  <a:lnTo>
                    <a:pt x="0" y="556"/>
                  </a:lnTo>
                  <a:lnTo>
                    <a:pt x="137" y="462"/>
                  </a:lnTo>
                  <a:cubicBezTo>
                    <a:pt x="394" y="698"/>
                    <a:pt x="720" y="815"/>
                    <a:pt x="1045" y="815"/>
                  </a:cubicBezTo>
                  <a:cubicBezTo>
                    <a:pt x="1378" y="815"/>
                    <a:pt x="1710" y="692"/>
                    <a:pt x="1969" y="448"/>
                  </a:cubicBezTo>
                  <a:lnTo>
                    <a:pt x="1969" y="441"/>
                  </a:lnTo>
                  <a:lnTo>
                    <a:pt x="1573" y="174"/>
                  </a:lnTo>
                  <a:cubicBezTo>
                    <a:pt x="1418" y="292"/>
                    <a:pt x="1232" y="352"/>
                    <a:pt x="1046" y="352"/>
                  </a:cubicBezTo>
                  <a:cubicBezTo>
                    <a:pt x="868" y="352"/>
                    <a:pt x="689" y="297"/>
                    <a:pt x="534" y="188"/>
                  </a:cubicBezTo>
                  <a:lnTo>
                    <a:pt x="678" y="95"/>
                  </a:lnTo>
                  <a:lnTo>
                    <a:pt x="10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7" name="Google Shape;617;p48"/>
          <p:cNvGrpSpPr/>
          <p:nvPr/>
        </p:nvGrpSpPr>
        <p:grpSpPr>
          <a:xfrm>
            <a:off x="6367224" y="3096746"/>
            <a:ext cx="602914" cy="512477"/>
            <a:chOff x="4902475" y="1418875"/>
            <a:chExt cx="74500" cy="63775"/>
          </a:xfrm>
        </p:grpSpPr>
        <p:sp>
          <p:nvSpPr>
            <p:cNvPr id="618" name="Google Shape;618;p48"/>
            <p:cNvSpPr/>
            <p:nvPr/>
          </p:nvSpPr>
          <p:spPr>
            <a:xfrm>
              <a:off x="4902475" y="1418875"/>
              <a:ext cx="74500" cy="63775"/>
            </a:xfrm>
            <a:custGeom>
              <a:rect b="b" l="l" r="r" t="t"/>
              <a:pathLst>
                <a:path extrusionOk="0" h="2551" w="2980">
                  <a:moveTo>
                    <a:pt x="1703" y="444"/>
                  </a:moveTo>
                  <a:cubicBezTo>
                    <a:pt x="2164" y="444"/>
                    <a:pt x="2539" y="819"/>
                    <a:pt x="2539" y="1281"/>
                  </a:cubicBezTo>
                  <a:cubicBezTo>
                    <a:pt x="2539" y="1784"/>
                    <a:pt x="2126" y="2118"/>
                    <a:pt x="1695" y="2118"/>
                  </a:cubicBezTo>
                  <a:cubicBezTo>
                    <a:pt x="1490" y="2118"/>
                    <a:pt x="1281" y="2042"/>
                    <a:pt x="1111" y="1872"/>
                  </a:cubicBezTo>
                  <a:cubicBezTo>
                    <a:pt x="585" y="1346"/>
                    <a:pt x="960" y="444"/>
                    <a:pt x="1703" y="444"/>
                  </a:cubicBezTo>
                  <a:close/>
                  <a:moveTo>
                    <a:pt x="1697" y="0"/>
                  </a:moveTo>
                  <a:cubicBezTo>
                    <a:pt x="1383" y="0"/>
                    <a:pt x="1063" y="118"/>
                    <a:pt x="801" y="379"/>
                  </a:cubicBezTo>
                  <a:cubicBezTo>
                    <a:pt x="0" y="1180"/>
                    <a:pt x="570" y="2550"/>
                    <a:pt x="1703" y="2550"/>
                  </a:cubicBezTo>
                  <a:cubicBezTo>
                    <a:pt x="2409" y="2550"/>
                    <a:pt x="2979" y="1980"/>
                    <a:pt x="2979" y="1281"/>
                  </a:cubicBezTo>
                  <a:cubicBezTo>
                    <a:pt x="2979" y="510"/>
                    <a:pt x="2353" y="0"/>
                    <a:pt x="1697" y="0"/>
                  </a:cubicBezTo>
                  <a:close/>
                </a:path>
              </a:pathLst>
            </a:custGeom>
            <a:solidFill>
              <a:srgbClr val="374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48"/>
            <p:cNvSpPr/>
            <p:nvPr/>
          </p:nvSpPr>
          <p:spPr>
            <a:xfrm>
              <a:off x="4916811" y="1418975"/>
              <a:ext cx="59725" cy="63675"/>
            </a:xfrm>
            <a:custGeom>
              <a:rect b="b" l="l" r="r" t="t"/>
              <a:pathLst>
                <a:path extrusionOk="0" h="2547" w="2389">
                  <a:moveTo>
                    <a:pt x="1148" y="0"/>
                  </a:moveTo>
                  <a:cubicBezTo>
                    <a:pt x="765" y="0"/>
                    <a:pt x="397" y="173"/>
                    <a:pt x="159" y="476"/>
                  </a:cubicBezTo>
                  <a:lnTo>
                    <a:pt x="1" y="354"/>
                  </a:lnTo>
                  <a:lnTo>
                    <a:pt x="116" y="967"/>
                  </a:lnTo>
                  <a:lnTo>
                    <a:pt x="700" y="909"/>
                  </a:lnTo>
                  <a:lnTo>
                    <a:pt x="498" y="750"/>
                  </a:lnTo>
                  <a:cubicBezTo>
                    <a:pt x="669" y="541"/>
                    <a:pt x="910" y="441"/>
                    <a:pt x="1149" y="441"/>
                  </a:cubicBezTo>
                  <a:cubicBezTo>
                    <a:pt x="1454" y="441"/>
                    <a:pt x="1755" y="605"/>
                    <a:pt x="1905" y="916"/>
                  </a:cubicBezTo>
                  <a:cubicBezTo>
                    <a:pt x="2165" y="1472"/>
                    <a:pt x="1768" y="2106"/>
                    <a:pt x="1148" y="2106"/>
                  </a:cubicBezTo>
                  <a:lnTo>
                    <a:pt x="1148" y="2546"/>
                  </a:lnTo>
                  <a:cubicBezTo>
                    <a:pt x="1840" y="2532"/>
                    <a:pt x="2388" y="1962"/>
                    <a:pt x="2388" y="1277"/>
                  </a:cubicBezTo>
                  <a:cubicBezTo>
                    <a:pt x="2388" y="584"/>
                    <a:pt x="1840" y="22"/>
                    <a:pt x="1148" y="0"/>
                  </a:cubicBez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0" name="Google Shape;620;p48"/>
          <p:cNvGrpSpPr/>
          <p:nvPr/>
        </p:nvGrpSpPr>
        <p:grpSpPr>
          <a:xfrm>
            <a:off x="5783096" y="3835985"/>
            <a:ext cx="515391" cy="525699"/>
            <a:chOff x="4818100" y="1507675"/>
            <a:chExt cx="71225" cy="71625"/>
          </a:xfrm>
        </p:grpSpPr>
        <p:sp>
          <p:nvSpPr>
            <p:cNvPr id="621" name="Google Shape;621;p48"/>
            <p:cNvSpPr/>
            <p:nvPr/>
          </p:nvSpPr>
          <p:spPr>
            <a:xfrm>
              <a:off x="4818100" y="1507675"/>
              <a:ext cx="46000" cy="56300"/>
            </a:xfrm>
            <a:custGeom>
              <a:rect b="b" l="l" r="r" t="t"/>
              <a:pathLst>
                <a:path extrusionOk="0" h="2252" w="1840">
                  <a:moveTo>
                    <a:pt x="1457" y="1"/>
                  </a:moveTo>
                  <a:lnTo>
                    <a:pt x="1457" y="159"/>
                  </a:lnTo>
                  <a:cubicBezTo>
                    <a:pt x="606" y="188"/>
                    <a:pt x="0" y="989"/>
                    <a:pt x="195" y="1818"/>
                  </a:cubicBezTo>
                  <a:cubicBezTo>
                    <a:pt x="188" y="1818"/>
                    <a:pt x="188" y="1825"/>
                    <a:pt x="188" y="1833"/>
                  </a:cubicBezTo>
                  <a:lnTo>
                    <a:pt x="195" y="1869"/>
                  </a:lnTo>
                  <a:cubicBezTo>
                    <a:pt x="195" y="1876"/>
                    <a:pt x="202" y="1883"/>
                    <a:pt x="202" y="1898"/>
                  </a:cubicBezTo>
                  <a:cubicBezTo>
                    <a:pt x="202" y="1905"/>
                    <a:pt x="209" y="1912"/>
                    <a:pt x="209" y="1919"/>
                  </a:cubicBezTo>
                  <a:cubicBezTo>
                    <a:pt x="209" y="1934"/>
                    <a:pt x="216" y="1948"/>
                    <a:pt x="224" y="1955"/>
                  </a:cubicBezTo>
                  <a:lnTo>
                    <a:pt x="231" y="1977"/>
                  </a:lnTo>
                  <a:cubicBezTo>
                    <a:pt x="245" y="2013"/>
                    <a:pt x="260" y="2056"/>
                    <a:pt x="274" y="2092"/>
                  </a:cubicBezTo>
                  <a:lnTo>
                    <a:pt x="281" y="2100"/>
                  </a:lnTo>
                  <a:cubicBezTo>
                    <a:pt x="289" y="2114"/>
                    <a:pt x="296" y="2128"/>
                    <a:pt x="303" y="2143"/>
                  </a:cubicBezTo>
                  <a:lnTo>
                    <a:pt x="317" y="2157"/>
                  </a:lnTo>
                  <a:cubicBezTo>
                    <a:pt x="317" y="2172"/>
                    <a:pt x="325" y="2186"/>
                    <a:pt x="332" y="2201"/>
                  </a:cubicBezTo>
                  <a:lnTo>
                    <a:pt x="346" y="2215"/>
                  </a:lnTo>
                  <a:cubicBezTo>
                    <a:pt x="353" y="2229"/>
                    <a:pt x="361" y="2237"/>
                    <a:pt x="368" y="2251"/>
                  </a:cubicBezTo>
                  <a:lnTo>
                    <a:pt x="743" y="1970"/>
                  </a:lnTo>
                  <a:lnTo>
                    <a:pt x="721" y="1934"/>
                  </a:lnTo>
                  <a:lnTo>
                    <a:pt x="700" y="1898"/>
                  </a:lnTo>
                  <a:lnTo>
                    <a:pt x="692" y="1883"/>
                  </a:lnTo>
                  <a:cubicBezTo>
                    <a:pt x="685" y="1862"/>
                    <a:pt x="678" y="1847"/>
                    <a:pt x="671" y="1825"/>
                  </a:cubicBezTo>
                  <a:cubicBezTo>
                    <a:pt x="671" y="1818"/>
                    <a:pt x="664" y="1811"/>
                    <a:pt x="664" y="1804"/>
                  </a:cubicBezTo>
                  <a:cubicBezTo>
                    <a:pt x="664" y="1797"/>
                    <a:pt x="656" y="1782"/>
                    <a:pt x="649" y="1775"/>
                  </a:cubicBezTo>
                  <a:lnTo>
                    <a:pt x="642" y="1732"/>
                  </a:lnTo>
                  <a:lnTo>
                    <a:pt x="635" y="1703"/>
                  </a:lnTo>
                  <a:lnTo>
                    <a:pt x="628" y="1667"/>
                  </a:lnTo>
                  <a:lnTo>
                    <a:pt x="628" y="1645"/>
                  </a:lnTo>
                  <a:cubicBezTo>
                    <a:pt x="628" y="1638"/>
                    <a:pt x="620" y="1609"/>
                    <a:pt x="620" y="1587"/>
                  </a:cubicBezTo>
                  <a:lnTo>
                    <a:pt x="620" y="1573"/>
                  </a:lnTo>
                  <a:lnTo>
                    <a:pt x="620" y="1508"/>
                  </a:lnTo>
                  <a:cubicBezTo>
                    <a:pt x="620" y="1039"/>
                    <a:pt x="988" y="650"/>
                    <a:pt x="1457" y="628"/>
                  </a:cubicBezTo>
                  <a:lnTo>
                    <a:pt x="1457" y="809"/>
                  </a:lnTo>
                  <a:lnTo>
                    <a:pt x="1839" y="419"/>
                  </a:lnTo>
                  <a:lnTo>
                    <a:pt x="1457" y="1"/>
                  </a:ln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48"/>
            <p:cNvSpPr/>
            <p:nvPr/>
          </p:nvSpPr>
          <p:spPr>
            <a:xfrm>
              <a:off x="4869825" y="1519575"/>
              <a:ext cx="19500" cy="23825"/>
            </a:xfrm>
            <a:custGeom>
              <a:rect b="b" l="l" r="r" t="t"/>
              <a:pathLst>
                <a:path extrusionOk="0" h="953" w="780">
                  <a:moveTo>
                    <a:pt x="304" y="1"/>
                  </a:moveTo>
                  <a:lnTo>
                    <a:pt x="1" y="354"/>
                  </a:lnTo>
                  <a:cubicBezTo>
                    <a:pt x="181" y="506"/>
                    <a:pt x="289" y="722"/>
                    <a:pt x="311" y="953"/>
                  </a:cubicBezTo>
                  <a:lnTo>
                    <a:pt x="780" y="953"/>
                  </a:lnTo>
                  <a:cubicBezTo>
                    <a:pt x="751" y="585"/>
                    <a:pt x="585" y="239"/>
                    <a:pt x="304" y="1"/>
                  </a:cubicBez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48"/>
            <p:cNvSpPr/>
            <p:nvPr/>
          </p:nvSpPr>
          <p:spPr>
            <a:xfrm>
              <a:off x="4857575" y="1547700"/>
              <a:ext cx="31575" cy="31600"/>
            </a:xfrm>
            <a:custGeom>
              <a:rect b="b" l="l" r="r" t="t"/>
              <a:pathLst>
                <a:path extrusionOk="0" h="1264" w="1263">
                  <a:moveTo>
                    <a:pt x="801" y="1"/>
                  </a:moveTo>
                  <a:cubicBezTo>
                    <a:pt x="758" y="419"/>
                    <a:pt x="426" y="751"/>
                    <a:pt x="1" y="794"/>
                  </a:cubicBezTo>
                  <a:lnTo>
                    <a:pt x="1" y="1263"/>
                  </a:lnTo>
                  <a:cubicBezTo>
                    <a:pt x="679" y="1213"/>
                    <a:pt x="1219" y="679"/>
                    <a:pt x="126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48"/>
            <p:cNvSpPr/>
            <p:nvPr/>
          </p:nvSpPr>
          <p:spPr>
            <a:xfrm>
              <a:off x="4829800" y="1560150"/>
              <a:ext cx="23650" cy="18950"/>
            </a:xfrm>
            <a:custGeom>
              <a:rect b="b" l="l" r="r" t="t"/>
              <a:pathLst>
                <a:path extrusionOk="0" h="758" w="946">
                  <a:moveTo>
                    <a:pt x="376" y="1"/>
                  </a:moveTo>
                  <a:lnTo>
                    <a:pt x="1" y="282"/>
                  </a:lnTo>
                  <a:cubicBezTo>
                    <a:pt x="239" y="563"/>
                    <a:pt x="578" y="736"/>
                    <a:pt x="946" y="758"/>
                  </a:cubicBezTo>
                  <a:lnTo>
                    <a:pt x="946" y="289"/>
                  </a:lnTo>
                  <a:cubicBezTo>
                    <a:pt x="722" y="267"/>
                    <a:pt x="520" y="166"/>
                    <a:pt x="376"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5" name="Google Shape;625;p48"/>
          <p:cNvGrpSpPr/>
          <p:nvPr/>
        </p:nvGrpSpPr>
        <p:grpSpPr>
          <a:xfrm>
            <a:off x="5121199" y="3857517"/>
            <a:ext cx="522956" cy="489869"/>
            <a:chOff x="4721450" y="1509475"/>
            <a:chExt cx="79350" cy="74325"/>
          </a:xfrm>
        </p:grpSpPr>
        <p:sp>
          <p:nvSpPr>
            <p:cNvPr id="626" name="Google Shape;626;p48"/>
            <p:cNvSpPr/>
            <p:nvPr/>
          </p:nvSpPr>
          <p:spPr>
            <a:xfrm>
              <a:off x="4729025" y="1509475"/>
              <a:ext cx="27050" cy="26725"/>
            </a:xfrm>
            <a:custGeom>
              <a:rect b="b" l="l" r="r" t="t"/>
              <a:pathLst>
                <a:path extrusionOk="0" h="1069" w="1082">
                  <a:moveTo>
                    <a:pt x="440" y="1"/>
                  </a:moveTo>
                  <a:lnTo>
                    <a:pt x="570" y="224"/>
                  </a:lnTo>
                  <a:cubicBezTo>
                    <a:pt x="296" y="405"/>
                    <a:pt x="94" y="672"/>
                    <a:pt x="0" y="989"/>
                  </a:cubicBezTo>
                  <a:lnTo>
                    <a:pt x="188" y="809"/>
                  </a:lnTo>
                  <a:lnTo>
                    <a:pt x="462" y="1068"/>
                  </a:lnTo>
                  <a:cubicBezTo>
                    <a:pt x="527" y="888"/>
                    <a:pt x="649" y="737"/>
                    <a:pt x="808" y="628"/>
                  </a:cubicBezTo>
                  <a:lnTo>
                    <a:pt x="923" y="823"/>
                  </a:lnTo>
                  <a:lnTo>
                    <a:pt x="1082" y="188"/>
                  </a:lnTo>
                  <a:lnTo>
                    <a:pt x="440" y="1"/>
                  </a:lnTo>
                  <a:close/>
                </a:path>
              </a:pathLst>
            </a:custGeom>
            <a:solidFill>
              <a:srgbClr val="374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48"/>
            <p:cNvSpPr/>
            <p:nvPr/>
          </p:nvSpPr>
          <p:spPr>
            <a:xfrm>
              <a:off x="4721450" y="1533275"/>
              <a:ext cx="32300" cy="42600"/>
            </a:xfrm>
            <a:custGeom>
              <a:rect b="b" l="l" r="r" t="t"/>
              <a:pathLst>
                <a:path extrusionOk="0" h="1704" w="1292">
                  <a:moveTo>
                    <a:pt x="491" y="1"/>
                  </a:moveTo>
                  <a:lnTo>
                    <a:pt x="0" y="455"/>
                  </a:lnTo>
                  <a:lnTo>
                    <a:pt x="238" y="455"/>
                  </a:lnTo>
                  <a:cubicBezTo>
                    <a:pt x="253" y="1025"/>
                    <a:pt x="635" y="1530"/>
                    <a:pt x="1183" y="1703"/>
                  </a:cubicBezTo>
                  <a:lnTo>
                    <a:pt x="1024" y="1530"/>
                  </a:lnTo>
                  <a:lnTo>
                    <a:pt x="1291" y="1256"/>
                  </a:lnTo>
                  <a:cubicBezTo>
                    <a:pt x="952" y="1133"/>
                    <a:pt x="721" y="816"/>
                    <a:pt x="707" y="455"/>
                  </a:cubicBezTo>
                  <a:lnTo>
                    <a:pt x="945" y="455"/>
                  </a:lnTo>
                  <a:lnTo>
                    <a:pt x="49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8" name="Google Shape;628;p48"/>
            <p:cNvSpPr/>
            <p:nvPr/>
          </p:nvSpPr>
          <p:spPr>
            <a:xfrm>
              <a:off x="4750650" y="1551675"/>
              <a:ext cx="42950" cy="32125"/>
            </a:xfrm>
            <a:custGeom>
              <a:rect b="b" l="l" r="r" t="t"/>
              <a:pathLst>
                <a:path extrusionOk="0" h="1285" w="1718">
                  <a:moveTo>
                    <a:pt x="1256" y="1"/>
                  </a:moveTo>
                  <a:cubicBezTo>
                    <a:pt x="1126" y="332"/>
                    <a:pt x="808" y="556"/>
                    <a:pt x="448" y="570"/>
                  </a:cubicBezTo>
                  <a:lnTo>
                    <a:pt x="448" y="340"/>
                  </a:lnTo>
                  <a:lnTo>
                    <a:pt x="1" y="794"/>
                  </a:lnTo>
                  <a:lnTo>
                    <a:pt x="448" y="1284"/>
                  </a:lnTo>
                  <a:lnTo>
                    <a:pt x="448" y="1032"/>
                  </a:lnTo>
                  <a:cubicBezTo>
                    <a:pt x="1039" y="1025"/>
                    <a:pt x="1551" y="635"/>
                    <a:pt x="1717" y="73"/>
                  </a:cubicBezTo>
                  <a:lnTo>
                    <a:pt x="1717" y="73"/>
                  </a:lnTo>
                  <a:lnTo>
                    <a:pt x="1515" y="260"/>
                  </a:lnTo>
                  <a:lnTo>
                    <a:pt x="125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48"/>
            <p:cNvSpPr/>
            <p:nvPr/>
          </p:nvSpPr>
          <p:spPr>
            <a:xfrm>
              <a:off x="4761300" y="1510025"/>
              <a:ext cx="39500" cy="44375"/>
            </a:xfrm>
            <a:custGeom>
              <a:rect b="b" l="l" r="r" t="t"/>
              <a:pathLst>
                <a:path extrusionOk="0" h="1775" w="1580">
                  <a:moveTo>
                    <a:pt x="13" y="0"/>
                  </a:moveTo>
                  <a:cubicBezTo>
                    <a:pt x="9" y="0"/>
                    <a:pt x="5" y="0"/>
                    <a:pt x="0" y="0"/>
                  </a:cubicBezTo>
                  <a:lnTo>
                    <a:pt x="0" y="462"/>
                  </a:lnTo>
                  <a:cubicBezTo>
                    <a:pt x="476" y="462"/>
                    <a:pt x="873" y="844"/>
                    <a:pt x="880" y="1328"/>
                  </a:cubicBezTo>
                  <a:lnTo>
                    <a:pt x="635" y="1328"/>
                  </a:lnTo>
                  <a:lnTo>
                    <a:pt x="1089" y="1775"/>
                  </a:lnTo>
                  <a:lnTo>
                    <a:pt x="1580" y="1328"/>
                  </a:lnTo>
                  <a:lnTo>
                    <a:pt x="1349" y="1328"/>
                  </a:lnTo>
                  <a:cubicBezTo>
                    <a:pt x="1335" y="589"/>
                    <a:pt x="743" y="0"/>
                    <a:pt x="13" y="0"/>
                  </a:cubicBez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0" name="Google Shape;630;p48"/>
          <p:cNvGrpSpPr/>
          <p:nvPr/>
        </p:nvGrpSpPr>
        <p:grpSpPr>
          <a:xfrm>
            <a:off x="6444441" y="3837269"/>
            <a:ext cx="525704" cy="535436"/>
            <a:chOff x="4906800" y="1507500"/>
            <a:chExt cx="70350" cy="71075"/>
          </a:xfrm>
        </p:grpSpPr>
        <p:sp>
          <p:nvSpPr>
            <p:cNvPr id="631" name="Google Shape;631;p48"/>
            <p:cNvSpPr/>
            <p:nvPr/>
          </p:nvSpPr>
          <p:spPr>
            <a:xfrm>
              <a:off x="4916000" y="1507500"/>
              <a:ext cx="30850" cy="24000"/>
            </a:xfrm>
            <a:custGeom>
              <a:rect b="b" l="l" r="r" t="t"/>
              <a:pathLst>
                <a:path extrusionOk="0" h="960" w="1234">
                  <a:moveTo>
                    <a:pt x="837" y="1"/>
                  </a:moveTo>
                  <a:lnTo>
                    <a:pt x="837" y="202"/>
                  </a:lnTo>
                  <a:cubicBezTo>
                    <a:pt x="484" y="282"/>
                    <a:pt x="181" y="498"/>
                    <a:pt x="0" y="808"/>
                  </a:cubicBezTo>
                  <a:lnTo>
                    <a:pt x="455" y="960"/>
                  </a:lnTo>
                  <a:cubicBezTo>
                    <a:pt x="556" y="837"/>
                    <a:pt x="686" y="736"/>
                    <a:pt x="837" y="686"/>
                  </a:cubicBezTo>
                  <a:lnTo>
                    <a:pt x="837" y="823"/>
                  </a:lnTo>
                  <a:lnTo>
                    <a:pt x="1234" y="426"/>
                  </a:lnTo>
                  <a:lnTo>
                    <a:pt x="837" y="1"/>
                  </a:lnTo>
                  <a:close/>
                </a:path>
              </a:pathLst>
            </a:custGeom>
            <a:solidFill>
              <a:srgbClr val="BAC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48"/>
            <p:cNvSpPr/>
            <p:nvPr/>
          </p:nvSpPr>
          <p:spPr>
            <a:xfrm>
              <a:off x="4906800" y="1533825"/>
              <a:ext cx="19675" cy="32475"/>
            </a:xfrm>
            <a:custGeom>
              <a:rect b="b" l="l" r="r" t="t"/>
              <a:pathLst>
                <a:path extrusionOk="0" h="1299" w="787">
                  <a:moveTo>
                    <a:pt x="527" y="1"/>
                  </a:moveTo>
                  <a:lnTo>
                    <a:pt x="1" y="246"/>
                  </a:lnTo>
                  <a:lnTo>
                    <a:pt x="181" y="303"/>
                  </a:lnTo>
                  <a:cubicBezTo>
                    <a:pt x="181" y="347"/>
                    <a:pt x="174" y="390"/>
                    <a:pt x="174" y="433"/>
                  </a:cubicBezTo>
                  <a:cubicBezTo>
                    <a:pt x="174" y="751"/>
                    <a:pt x="289" y="1061"/>
                    <a:pt x="498" y="1299"/>
                  </a:cubicBezTo>
                  <a:lnTo>
                    <a:pt x="787" y="909"/>
                  </a:lnTo>
                  <a:cubicBezTo>
                    <a:pt x="693" y="772"/>
                    <a:pt x="650" y="614"/>
                    <a:pt x="642" y="455"/>
                  </a:cubicBezTo>
                  <a:lnTo>
                    <a:pt x="642" y="455"/>
                  </a:lnTo>
                  <a:lnTo>
                    <a:pt x="787" y="498"/>
                  </a:lnTo>
                  <a:lnTo>
                    <a:pt x="527" y="1"/>
                  </a:ln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48"/>
            <p:cNvSpPr/>
            <p:nvPr/>
          </p:nvSpPr>
          <p:spPr>
            <a:xfrm>
              <a:off x="4926625" y="1561950"/>
              <a:ext cx="30675" cy="16625"/>
            </a:xfrm>
            <a:custGeom>
              <a:rect b="b" l="l" r="r" t="t"/>
              <a:pathLst>
                <a:path extrusionOk="0" h="665" w="1227">
                  <a:moveTo>
                    <a:pt x="556" y="1"/>
                  </a:moveTo>
                  <a:lnTo>
                    <a:pt x="1" y="87"/>
                  </a:lnTo>
                  <a:lnTo>
                    <a:pt x="66" y="664"/>
                  </a:lnTo>
                  <a:lnTo>
                    <a:pt x="181" y="513"/>
                  </a:lnTo>
                  <a:cubicBezTo>
                    <a:pt x="347" y="585"/>
                    <a:pt x="526" y="621"/>
                    <a:pt x="704" y="621"/>
                  </a:cubicBezTo>
                  <a:cubicBezTo>
                    <a:pt x="883" y="621"/>
                    <a:pt x="1061" y="585"/>
                    <a:pt x="1227" y="513"/>
                  </a:cubicBezTo>
                  <a:lnTo>
                    <a:pt x="946" y="123"/>
                  </a:lnTo>
                  <a:cubicBezTo>
                    <a:pt x="866" y="149"/>
                    <a:pt x="785" y="161"/>
                    <a:pt x="704" y="161"/>
                  </a:cubicBezTo>
                  <a:cubicBezTo>
                    <a:pt x="623" y="161"/>
                    <a:pt x="542" y="149"/>
                    <a:pt x="462" y="123"/>
                  </a:cubicBezTo>
                  <a:lnTo>
                    <a:pt x="55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48"/>
            <p:cNvSpPr/>
            <p:nvPr/>
          </p:nvSpPr>
          <p:spPr>
            <a:xfrm>
              <a:off x="4957475" y="1541400"/>
              <a:ext cx="19675" cy="27800"/>
            </a:xfrm>
            <a:custGeom>
              <a:rect b="b" l="l" r="r" t="t"/>
              <a:pathLst>
                <a:path extrusionOk="0" h="1112" w="787">
                  <a:moveTo>
                    <a:pt x="779" y="0"/>
                  </a:moveTo>
                  <a:lnTo>
                    <a:pt x="318" y="145"/>
                  </a:lnTo>
                  <a:cubicBezTo>
                    <a:pt x="318" y="303"/>
                    <a:pt x="274" y="455"/>
                    <a:pt x="188" y="592"/>
                  </a:cubicBezTo>
                  <a:lnTo>
                    <a:pt x="80" y="448"/>
                  </a:lnTo>
                  <a:lnTo>
                    <a:pt x="0" y="1003"/>
                  </a:lnTo>
                  <a:lnTo>
                    <a:pt x="570" y="1111"/>
                  </a:lnTo>
                  <a:lnTo>
                    <a:pt x="469" y="981"/>
                  </a:lnTo>
                  <a:cubicBezTo>
                    <a:pt x="671" y="743"/>
                    <a:pt x="786" y="440"/>
                    <a:pt x="786" y="130"/>
                  </a:cubicBezTo>
                  <a:cubicBezTo>
                    <a:pt x="786" y="87"/>
                    <a:pt x="786" y="44"/>
                    <a:pt x="77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48"/>
            <p:cNvSpPr/>
            <p:nvPr/>
          </p:nvSpPr>
          <p:spPr>
            <a:xfrm>
              <a:off x="4951325" y="1512550"/>
              <a:ext cx="24925" cy="26350"/>
            </a:xfrm>
            <a:custGeom>
              <a:rect b="b" l="l" r="r" t="t"/>
              <a:pathLst>
                <a:path extrusionOk="0" h="1054" w="997">
                  <a:moveTo>
                    <a:pt x="1" y="0"/>
                  </a:moveTo>
                  <a:lnTo>
                    <a:pt x="1" y="476"/>
                  </a:lnTo>
                  <a:cubicBezTo>
                    <a:pt x="145" y="534"/>
                    <a:pt x="282" y="628"/>
                    <a:pt x="376" y="751"/>
                  </a:cubicBezTo>
                  <a:lnTo>
                    <a:pt x="210" y="801"/>
                  </a:lnTo>
                  <a:lnTo>
                    <a:pt x="715" y="1053"/>
                  </a:lnTo>
                  <a:lnTo>
                    <a:pt x="996" y="549"/>
                  </a:lnTo>
                  <a:lnTo>
                    <a:pt x="996" y="549"/>
                  </a:lnTo>
                  <a:lnTo>
                    <a:pt x="838" y="599"/>
                  </a:lnTo>
                  <a:cubicBezTo>
                    <a:pt x="650" y="296"/>
                    <a:pt x="347" y="73"/>
                    <a:pt x="1" y="0"/>
                  </a:cubicBezTo>
                  <a:close/>
                </a:path>
              </a:pathLst>
            </a:custGeom>
            <a:solidFill>
              <a:srgbClr val="374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36" name="Google Shape;636;p48"/>
          <p:cNvGrpSpPr/>
          <p:nvPr/>
        </p:nvGrpSpPr>
        <p:grpSpPr>
          <a:xfrm>
            <a:off x="4477263" y="2343250"/>
            <a:ext cx="508054" cy="508095"/>
            <a:chOff x="3736598" y="2170606"/>
            <a:chExt cx="404889" cy="404889"/>
          </a:xfrm>
        </p:grpSpPr>
        <p:sp>
          <p:nvSpPr>
            <p:cNvPr id="637" name="Google Shape;637;p48"/>
            <p:cNvSpPr/>
            <p:nvPr/>
          </p:nvSpPr>
          <p:spPr>
            <a:xfrm>
              <a:off x="3950281" y="2170846"/>
              <a:ext cx="191206" cy="231947"/>
            </a:xfrm>
            <a:custGeom>
              <a:rect b="b" l="l" r="r" t="t"/>
              <a:pathLst>
                <a:path extrusionOk="0" h="10652" w="8781">
                  <a:moveTo>
                    <a:pt x="23" y="1"/>
                  </a:moveTo>
                  <a:lnTo>
                    <a:pt x="1435" y="2583"/>
                  </a:lnTo>
                  <a:lnTo>
                    <a:pt x="0" y="5246"/>
                  </a:lnTo>
                  <a:cubicBezTo>
                    <a:pt x="1997" y="5498"/>
                    <a:pt x="3512" y="7186"/>
                    <a:pt x="3547" y="9217"/>
                  </a:cubicBezTo>
                  <a:lnTo>
                    <a:pt x="6187" y="10652"/>
                  </a:lnTo>
                  <a:lnTo>
                    <a:pt x="8780" y="9217"/>
                  </a:lnTo>
                  <a:cubicBezTo>
                    <a:pt x="8746" y="4305"/>
                    <a:pt x="4913" y="276"/>
                    <a:pt x="23" y="1"/>
                  </a:cubicBez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48"/>
            <p:cNvSpPr/>
            <p:nvPr/>
          </p:nvSpPr>
          <p:spPr>
            <a:xfrm>
              <a:off x="3737099" y="2170606"/>
              <a:ext cx="231947" cy="191446"/>
            </a:xfrm>
            <a:custGeom>
              <a:rect b="b" l="l" r="r" t="t"/>
              <a:pathLst>
                <a:path extrusionOk="0" h="8792" w="10652">
                  <a:moveTo>
                    <a:pt x="9216" y="0"/>
                  </a:moveTo>
                  <a:cubicBezTo>
                    <a:pt x="4304" y="35"/>
                    <a:pt x="276" y="3868"/>
                    <a:pt x="0" y="8769"/>
                  </a:cubicBezTo>
                  <a:lnTo>
                    <a:pt x="2583" y="7346"/>
                  </a:lnTo>
                  <a:lnTo>
                    <a:pt x="5245" y="8792"/>
                  </a:lnTo>
                  <a:cubicBezTo>
                    <a:pt x="5498" y="6783"/>
                    <a:pt x="7185" y="5268"/>
                    <a:pt x="9216" y="5234"/>
                  </a:cubicBezTo>
                  <a:lnTo>
                    <a:pt x="10651" y="2594"/>
                  </a:lnTo>
                  <a:lnTo>
                    <a:pt x="9216" y="0"/>
                  </a:lnTo>
                  <a:close/>
                </a:path>
              </a:pathLst>
            </a:custGeom>
            <a:solidFill>
              <a:srgbClr val="374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48"/>
            <p:cNvSpPr/>
            <p:nvPr/>
          </p:nvSpPr>
          <p:spPr>
            <a:xfrm>
              <a:off x="3909539" y="2384027"/>
              <a:ext cx="231686" cy="191468"/>
            </a:xfrm>
            <a:custGeom>
              <a:rect b="b" l="l" r="r" t="t"/>
              <a:pathLst>
                <a:path extrusionOk="0" h="8793" w="10640">
                  <a:moveTo>
                    <a:pt x="5395" y="1"/>
                  </a:moveTo>
                  <a:cubicBezTo>
                    <a:pt x="5142" y="1998"/>
                    <a:pt x="3455" y="3513"/>
                    <a:pt x="1435" y="3559"/>
                  </a:cubicBezTo>
                  <a:lnTo>
                    <a:pt x="0" y="6187"/>
                  </a:lnTo>
                  <a:lnTo>
                    <a:pt x="1424" y="8792"/>
                  </a:lnTo>
                  <a:cubicBezTo>
                    <a:pt x="6324" y="8758"/>
                    <a:pt x="10364" y="4913"/>
                    <a:pt x="10640" y="24"/>
                  </a:cubicBezTo>
                  <a:lnTo>
                    <a:pt x="10640" y="24"/>
                  </a:lnTo>
                  <a:lnTo>
                    <a:pt x="8058" y="1436"/>
                  </a:lnTo>
                  <a:lnTo>
                    <a:pt x="5395" y="1"/>
                  </a:lnTo>
                  <a:close/>
                </a:path>
              </a:pathLst>
            </a:custGeom>
            <a:solidFill>
              <a:srgbClr val="BAC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48"/>
            <p:cNvSpPr/>
            <p:nvPr/>
          </p:nvSpPr>
          <p:spPr>
            <a:xfrm>
              <a:off x="3736598" y="2343307"/>
              <a:ext cx="191707" cy="231686"/>
            </a:xfrm>
            <a:custGeom>
              <a:rect b="b" l="l" r="r" t="t"/>
              <a:pathLst>
                <a:path extrusionOk="0" h="10640" w="8804">
                  <a:moveTo>
                    <a:pt x="2606" y="0"/>
                  </a:moveTo>
                  <a:lnTo>
                    <a:pt x="0" y="1435"/>
                  </a:lnTo>
                  <a:cubicBezTo>
                    <a:pt x="46" y="6335"/>
                    <a:pt x="3880" y="10364"/>
                    <a:pt x="8769" y="10639"/>
                  </a:cubicBezTo>
                  <a:lnTo>
                    <a:pt x="7357" y="8057"/>
                  </a:lnTo>
                  <a:lnTo>
                    <a:pt x="8803" y="5394"/>
                  </a:lnTo>
                  <a:cubicBezTo>
                    <a:pt x="6795" y="5142"/>
                    <a:pt x="5280" y="3455"/>
                    <a:pt x="5245" y="1435"/>
                  </a:cubicBezTo>
                  <a:lnTo>
                    <a:pt x="260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1" name="Google Shape;641;p48"/>
          <p:cNvGrpSpPr/>
          <p:nvPr/>
        </p:nvGrpSpPr>
        <p:grpSpPr>
          <a:xfrm>
            <a:off x="3765303" y="2343345"/>
            <a:ext cx="575790" cy="507904"/>
            <a:chOff x="3161917" y="2170682"/>
            <a:chExt cx="458870" cy="404737"/>
          </a:xfrm>
        </p:grpSpPr>
        <p:sp>
          <p:nvSpPr>
            <p:cNvPr id="642" name="Google Shape;642;p48"/>
            <p:cNvSpPr/>
            <p:nvPr/>
          </p:nvSpPr>
          <p:spPr>
            <a:xfrm>
              <a:off x="3161917" y="2170682"/>
              <a:ext cx="277174" cy="291676"/>
            </a:xfrm>
            <a:custGeom>
              <a:rect b="b" l="l" r="r" t="t"/>
              <a:pathLst>
                <a:path extrusionOk="0" h="13395" w="12729">
                  <a:moveTo>
                    <a:pt x="11294" y="0"/>
                  </a:moveTo>
                  <a:cubicBezTo>
                    <a:pt x="4442" y="46"/>
                    <a:pt x="0" y="7242"/>
                    <a:pt x="3019" y="13394"/>
                  </a:cubicBezTo>
                  <a:lnTo>
                    <a:pt x="4522" y="10915"/>
                  </a:lnTo>
                  <a:lnTo>
                    <a:pt x="7598" y="10835"/>
                  </a:lnTo>
                  <a:cubicBezTo>
                    <a:pt x="6531" y="8195"/>
                    <a:pt x="8436" y="5291"/>
                    <a:pt x="11294" y="5234"/>
                  </a:cubicBezTo>
                  <a:lnTo>
                    <a:pt x="12729" y="2606"/>
                  </a:lnTo>
                  <a:lnTo>
                    <a:pt x="11294" y="0"/>
                  </a:lnTo>
                  <a:close/>
                </a:path>
              </a:pathLst>
            </a:custGeom>
            <a:solidFill>
              <a:srgbClr val="374957"/>
            </a:solidFill>
            <a:ln>
              <a:noFill/>
            </a:ln>
          </p:spPr>
          <p:txBody>
            <a:bodyPr anchorCtr="0" anchor="ctr" bIns="0" lIns="0" spcFirstLastPara="1" rIns="0" wrap="square" tIns="0">
              <a:noAutofit/>
            </a:bodyPr>
            <a:lstStyle/>
            <a:p>
              <a:pPr indent="0" lvl="0" marL="0" rtl="0" algn="l">
                <a:spcBef>
                  <a:spcPts val="0"/>
                </a:spcBef>
                <a:spcAft>
                  <a:spcPts val="0"/>
                </a:spcAft>
                <a:buNone/>
              </a:pPr>
              <a:r>
                <a:t/>
              </a:r>
              <a:endParaRPr/>
            </a:p>
          </p:txBody>
        </p:sp>
        <p:sp>
          <p:nvSpPr>
            <p:cNvPr id="643" name="Google Shape;643;p48"/>
            <p:cNvSpPr/>
            <p:nvPr/>
          </p:nvSpPr>
          <p:spPr>
            <a:xfrm>
              <a:off x="3420326" y="2170922"/>
              <a:ext cx="200461" cy="302934"/>
            </a:xfrm>
            <a:custGeom>
              <a:rect b="b" l="l" r="r" t="t"/>
              <a:pathLst>
                <a:path extrusionOk="0" h="13912" w="9206">
                  <a:moveTo>
                    <a:pt x="24" y="1"/>
                  </a:moveTo>
                  <a:lnTo>
                    <a:pt x="1447" y="2583"/>
                  </a:lnTo>
                  <a:lnTo>
                    <a:pt x="1" y="5246"/>
                  </a:lnTo>
                  <a:cubicBezTo>
                    <a:pt x="2893" y="5602"/>
                    <a:pt x="4488" y="8815"/>
                    <a:pt x="3008" y="11329"/>
                  </a:cubicBezTo>
                  <a:lnTo>
                    <a:pt x="4557" y="13854"/>
                  </a:lnTo>
                  <a:lnTo>
                    <a:pt x="7564" y="13911"/>
                  </a:lnTo>
                  <a:cubicBezTo>
                    <a:pt x="9171" y="11122"/>
                    <a:pt x="9206" y="7691"/>
                    <a:pt x="7679" y="4856"/>
                  </a:cubicBezTo>
                  <a:cubicBezTo>
                    <a:pt x="6141" y="2021"/>
                    <a:pt x="3237" y="184"/>
                    <a:pt x="24" y="1"/>
                  </a:cubicBez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48"/>
            <p:cNvSpPr/>
            <p:nvPr/>
          </p:nvSpPr>
          <p:spPr>
            <a:xfrm>
              <a:off x="3233645" y="2417594"/>
              <a:ext cx="344393" cy="157825"/>
            </a:xfrm>
            <a:custGeom>
              <a:rect b="b" l="l" r="r" t="t"/>
              <a:pathLst>
                <a:path extrusionOk="0" h="7248" w="15816">
                  <a:moveTo>
                    <a:pt x="4557" y="1"/>
                  </a:moveTo>
                  <a:lnTo>
                    <a:pt x="1515" y="81"/>
                  </a:lnTo>
                  <a:lnTo>
                    <a:pt x="0" y="2583"/>
                  </a:lnTo>
                  <a:cubicBezTo>
                    <a:pt x="1607" y="5372"/>
                    <a:pt x="4545" y="7140"/>
                    <a:pt x="7770" y="7243"/>
                  </a:cubicBezTo>
                  <a:cubicBezTo>
                    <a:pt x="7870" y="7246"/>
                    <a:pt x="7970" y="7248"/>
                    <a:pt x="8070" y="7248"/>
                  </a:cubicBezTo>
                  <a:cubicBezTo>
                    <a:pt x="11183" y="7248"/>
                    <a:pt x="14092" y="5691"/>
                    <a:pt x="15816" y="3088"/>
                  </a:cubicBezTo>
                  <a:lnTo>
                    <a:pt x="12832" y="3019"/>
                  </a:lnTo>
                  <a:lnTo>
                    <a:pt x="11260" y="471"/>
                  </a:lnTo>
                  <a:cubicBezTo>
                    <a:pt x="10437" y="1506"/>
                    <a:pt x="9252" y="2011"/>
                    <a:pt x="8072" y="2011"/>
                  </a:cubicBezTo>
                  <a:cubicBezTo>
                    <a:pt x="6699" y="2011"/>
                    <a:pt x="5334" y="1328"/>
                    <a:pt x="4557"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5" name="Google Shape;645;p48"/>
          <p:cNvGrpSpPr/>
          <p:nvPr/>
        </p:nvGrpSpPr>
        <p:grpSpPr>
          <a:xfrm>
            <a:off x="3792833" y="3103717"/>
            <a:ext cx="520730" cy="498567"/>
            <a:chOff x="3179914" y="2889488"/>
            <a:chExt cx="422876" cy="404911"/>
          </a:xfrm>
        </p:grpSpPr>
        <p:sp>
          <p:nvSpPr>
            <p:cNvPr id="646" name="Google Shape;646;p48"/>
            <p:cNvSpPr/>
            <p:nvPr/>
          </p:nvSpPr>
          <p:spPr>
            <a:xfrm>
              <a:off x="3402328" y="2889749"/>
              <a:ext cx="163726" cy="157477"/>
            </a:xfrm>
            <a:custGeom>
              <a:rect b="b" l="l" r="r" t="t"/>
              <a:pathLst>
                <a:path extrusionOk="0" h="7232" w="7519">
                  <a:moveTo>
                    <a:pt x="24" y="0"/>
                  </a:moveTo>
                  <a:lnTo>
                    <a:pt x="1447" y="2583"/>
                  </a:lnTo>
                  <a:lnTo>
                    <a:pt x="1" y="5257"/>
                  </a:lnTo>
                  <a:cubicBezTo>
                    <a:pt x="1252" y="5418"/>
                    <a:pt x="2365" y="6141"/>
                    <a:pt x="2996" y="7231"/>
                  </a:cubicBezTo>
                  <a:lnTo>
                    <a:pt x="5958" y="7151"/>
                  </a:lnTo>
                  <a:lnTo>
                    <a:pt x="7518" y="4580"/>
                  </a:lnTo>
                  <a:cubicBezTo>
                    <a:pt x="5946" y="1894"/>
                    <a:pt x="3134" y="184"/>
                    <a:pt x="24" y="0"/>
                  </a:cubicBez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48"/>
            <p:cNvSpPr/>
            <p:nvPr/>
          </p:nvSpPr>
          <p:spPr>
            <a:xfrm>
              <a:off x="3467807" y="3000956"/>
              <a:ext cx="134983" cy="191707"/>
            </a:xfrm>
            <a:custGeom>
              <a:rect b="b" l="l" r="r" t="t"/>
              <a:pathLst>
                <a:path extrusionOk="0" h="8804" w="6199">
                  <a:moveTo>
                    <a:pt x="4798" y="1"/>
                  </a:moveTo>
                  <a:lnTo>
                    <a:pt x="3249" y="2549"/>
                  </a:lnTo>
                  <a:lnTo>
                    <a:pt x="242" y="2629"/>
                  </a:lnTo>
                  <a:cubicBezTo>
                    <a:pt x="724" y="3800"/>
                    <a:pt x="644" y="5131"/>
                    <a:pt x="1" y="6221"/>
                  </a:cubicBezTo>
                  <a:lnTo>
                    <a:pt x="1550" y="8746"/>
                  </a:lnTo>
                  <a:lnTo>
                    <a:pt x="4557" y="8804"/>
                  </a:lnTo>
                  <a:cubicBezTo>
                    <a:pt x="6107" y="6095"/>
                    <a:pt x="6199" y="2790"/>
                    <a:pt x="4798" y="1"/>
                  </a:cubicBez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48"/>
            <p:cNvSpPr/>
            <p:nvPr/>
          </p:nvSpPr>
          <p:spPr>
            <a:xfrm>
              <a:off x="3222637" y="2889488"/>
              <a:ext cx="198457" cy="149224"/>
            </a:xfrm>
            <a:custGeom>
              <a:rect b="b" l="l" r="r" t="t"/>
              <a:pathLst>
                <a:path extrusionOk="0" h="6853" w="9114">
                  <a:moveTo>
                    <a:pt x="7690" y="1"/>
                  </a:moveTo>
                  <a:cubicBezTo>
                    <a:pt x="4592" y="24"/>
                    <a:pt x="1711" y="1585"/>
                    <a:pt x="1" y="4156"/>
                  </a:cubicBezTo>
                  <a:lnTo>
                    <a:pt x="2904" y="4225"/>
                  </a:lnTo>
                  <a:lnTo>
                    <a:pt x="4511" y="6853"/>
                  </a:lnTo>
                  <a:cubicBezTo>
                    <a:pt x="5257" y="5854"/>
                    <a:pt x="6428" y="5258"/>
                    <a:pt x="7679" y="5235"/>
                  </a:cubicBezTo>
                  <a:lnTo>
                    <a:pt x="9114" y="2606"/>
                  </a:lnTo>
                  <a:lnTo>
                    <a:pt x="7690" y="1"/>
                  </a:ln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48"/>
            <p:cNvSpPr/>
            <p:nvPr/>
          </p:nvSpPr>
          <p:spPr>
            <a:xfrm>
              <a:off x="3179914" y="2991462"/>
              <a:ext cx="133960" cy="190205"/>
            </a:xfrm>
            <a:custGeom>
              <a:rect b="b" l="l" r="r" t="t"/>
              <a:pathLst>
                <a:path extrusionOk="0" h="8735" w="6152">
                  <a:moveTo>
                    <a:pt x="1641" y="1"/>
                  </a:moveTo>
                  <a:cubicBezTo>
                    <a:pt x="103" y="2686"/>
                    <a:pt x="0" y="5957"/>
                    <a:pt x="1366" y="8735"/>
                  </a:cubicBezTo>
                  <a:lnTo>
                    <a:pt x="2869" y="6244"/>
                  </a:lnTo>
                  <a:lnTo>
                    <a:pt x="5957" y="6164"/>
                  </a:lnTo>
                  <a:cubicBezTo>
                    <a:pt x="5486" y="5016"/>
                    <a:pt x="5555" y="3731"/>
                    <a:pt x="6152" y="2640"/>
                  </a:cubicBezTo>
                  <a:lnTo>
                    <a:pt x="4568" y="58"/>
                  </a:lnTo>
                  <a:lnTo>
                    <a:pt x="1641" y="1"/>
                  </a:lnTo>
                  <a:close/>
                </a:path>
              </a:pathLst>
            </a:custGeom>
            <a:solidFill>
              <a:srgbClr val="374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48"/>
            <p:cNvSpPr/>
            <p:nvPr/>
          </p:nvSpPr>
          <p:spPr>
            <a:xfrm>
              <a:off x="3215887" y="3136661"/>
              <a:ext cx="162725" cy="157477"/>
            </a:xfrm>
            <a:custGeom>
              <a:rect b="b" l="l" r="r" t="t"/>
              <a:pathLst>
                <a:path extrusionOk="0" h="7232" w="7473">
                  <a:moveTo>
                    <a:pt x="4546" y="1"/>
                  </a:moveTo>
                  <a:lnTo>
                    <a:pt x="1516" y="81"/>
                  </a:lnTo>
                  <a:lnTo>
                    <a:pt x="1" y="2583"/>
                  </a:lnTo>
                  <a:cubicBezTo>
                    <a:pt x="1550" y="5280"/>
                    <a:pt x="4339" y="7025"/>
                    <a:pt x="7438" y="7232"/>
                  </a:cubicBezTo>
                  <a:lnTo>
                    <a:pt x="6026" y="4649"/>
                  </a:lnTo>
                  <a:lnTo>
                    <a:pt x="7472" y="1964"/>
                  </a:lnTo>
                  <a:cubicBezTo>
                    <a:pt x="6256" y="1791"/>
                    <a:pt x="5177" y="1068"/>
                    <a:pt x="454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48"/>
            <p:cNvSpPr/>
            <p:nvPr/>
          </p:nvSpPr>
          <p:spPr>
            <a:xfrm>
              <a:off x="3359605" y="3146677"/>
              <a:ext cx="200439" cy="147722"/>
            </a:xfrm>
            <a:custGeom>
              <a:rect b="b" l="l" r="r" t="t"/>
              <a:pathLst>
                <a:path extrusionOk="0" h="6784" w="9205">
                  <a:moveTo>
                    <a:pt x="4649" y="0"/>
                  </a:moveTo>
                  <a:cubicBezTo>
                    <a:pt x="3880" y="976"/>
                    <a:pt x="2697" y="1549"/>
                    <a:pt x="1446" y="1549"/>
                  </a:cubicBezTo>
                  <a:lnTo>
                    <a:pt x="1435" y="1549"/>
                  </a:lnTo>
                  <a:lnTo>
                    <a:pt x="0" y="4189"/>
                  </a:lnTo>
                  <a:lnTo>
                    <a:pt x="1435" y="6783"/>
                  </a:lnTo>
                  <a:lnTo>
                    <a:pt x="1446" y="6783"/>
                  </a:lnTo>
                  <a:cubicBezTo>
                    <a:pt x="1458" y="6783"/>
                    <a:pt x="1469" y="6783"/>
                    <a:pt x="1481" y="6783"/>
                  </a:cubicBezTo>
                  <a:cubicBezTo>
                    <a:pt x="4589" y="6783"/>
                    <a:pt x="7490" y="5224"/>
                    <a:pt x="9205" y="2628"/>
                  </a:cubicBezTo>
                  <a:lnTo>
                    <a:pt x="6221" y="2559"/>
                  </a:lnTo>
                  <a:lnTo>
                    <a:pt x="4649"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52" name="Google Shape;652;p48"/>
          <p:cNvGrpSpPr/>
          <p:nvPr/>
        </p:nvGrpSpPr>
        <p:grpSpPr>
          <a:xfrm>
            <a:off x="4421513" y="3103677"/>
            <a:ext cx="516145" cy="498648"/>
            <a:chOff x="3729467" y="2889422"/>
            <a:chExt cx="419153" cy="404977"/>
          </a:xfrm>
        </p:grpSpPr>
        <p:sp>
          <p:nvSpPr>
            <p:cNvPr id="653" name="Google Shape;653;p48"/>
            <p:cNvSpPr/>
            <p:nvPr/>
          </p:nvSpPr>
          <p:spPr>
            <a:xfrm>
              <a:off x="4014137" y="2974913"/>
              <a:ext cx="134482" cy="178707"/>
            </a:xfrm>
            <a:custGeom>
              <a:rect b="b" l="l" r="r" t="t"/>
              <a:pathLst>
                <a:path extrusionOk="0" h="8207" w="6176">
                  <a:moveTo>
                    <a:pt x="4121" y="0"/>
                  </a:moveTo>
                  <a:lnTo>
                    <a:pt x="2973" y="2732"/>
                  </a:lnTo>
                  <a:lnTo>
                    <a:pt x="0" y="3260"/>
                  </a:lnTo>
                  <a:cubicBezTo>
                    <a:pt x="391" y="3891"/>
                    <a:pt x="586" y="4625"/>
                    <a:pt x="586" y="5372"/>
                  </a:cubicBezTo>
                  <a:cubicBezTo>
                    <a:pt x="586" y="5658"/>
                    <a:pt x="563" y="5945"/>
                    <a:pt x="494" y="6232"/>
                  </a:cubicBezTo>
                  <a:lnTo>
                    <a:pt x="2743" y="8206"/>
                  </a:lnTo>
                  <a:lnTo>
                    <a:pt x="5613" y="7392"/>
                  </a:lnTo>
                  <a:cubicBezTo>
                    <a:pt x="6175" y="4832"/>
                    <a:pt x="5636" y="2146"/>
                    <a:pt x="41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4" name="Google Shape;654;p48"/>
            <p:cNvSpPr/>
            <p:nvPr/>
          </p:nvSpPr>
          <p:spPr>
            <a:xfrm>
              <a:off x="3741225" y="3095375"/>
              <a:ext cx="148963" cy="173460"/>
            </a:xfrm>
            <a:custGeom>
              <a:rect b="b" l="l" r="r" t="t"/>
              <a:pathLst>
                <a:path extrusionOk="0" h="7966" w="6841">
                  <a:moveTo>
                    <a:pt x="2215" y="0"/>
                  </a:moveTo>
                  <a:lnTo>
                    <a:pt x="0" y="1963"/>
                  </a:lnTo>
                  <a:cubicBezTo>
                    <a:pt x="597" y="4511"/>
                    <a:pt x="2250" y="6691"/>
                    <a:pt x="4534" y="7965"/>
                  </a:cubicBezTo>
                  <a:lnTo>
                    <a:pt x="4373" y="5027"/>
                  </a:lnTo>
                  <a:lnTo>
                    <a:pt x="6841" y="3248"/>
                  </a:lnTo>
                  <a:cubicBezTo>
                    <a:pt x="5980" y="2686"/>
                    <a:pt x="5360" y="1814"/>
                    <a:pt x="5108" y="804"/>
                  </a:cubicBezTo>
                  <a:lnTo>
                    <a:pt x="2215" y="0"/>
                  </a:lnTo>
                  <a:close/>
                </a:path>
              </a:pathLst>
            </a:cu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p48"/>
            <p:cNvSpPr/>
            <p:nvPr/>
          </p:nvSpPr>
          <p:spPr>
            <a:xfrm>
              <a:off x="3949660" y="2889684"/>
              <a:ext cx="146219" cy="145980"/>
            </a:xfrm>
            <a:custGeom>
              <a:rect b="b" l="l" r="r" t="t"/>
              <a:pathLst>
                <a:path extrusionOk="0" h="6704" w="6715">
                  <a:moveTo>
                    <a:pt x="12" y="0"/>
                  </a:moveTo>
                  <a:lnTo>
                    <a:pt x="1435" y="2583"/>
                  </a:lnTo>
                  <a:lnTo>
                    <a:pt x="0" y="5257"/>
                  </a:lnTo>
                  <a:cubicBezTo>
                    <a:pt x="1022" y="5383"/>
                    <a:pt x="1963" y="5900"/>
                    <a:pt x="2629" y="6703"/>
                  </a:cubicBezTo>
                  <a:lnTo>
                    <a:pt x="5567" y="6187"/>
                  </a:lnTo>
                  <a:lnTo>
                    <a:pt x="6714" y="3432"/>
                  </a:lnTo>
                  <a:cubicBezTo>
                    <a:pt x="5062" y="1401"/>
                    <a:pt x="2629" y="150"/>
                    <a:pt x="1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48"/>
            <p:cNvSpPr/>
            <p:nvPr/>
          </p:nvSpPr>
          <p:spPr>
            <a:xfrm>
              <a:off x="3847947" y="3172089"/>
              <a:ext cx="167210" cy="122310"/>
            </a:xfrm>
            <a:custGeom>
              <a:rect b="b" l="l" r="r" t="t"/>
              <a:pathLst>
                <a:path extrusionOk="0" h="5617" w="7679">
                  <a:moveTo>
                    <a:pt x="2433" y="1"/>
                  </a:moveTo>
                  <a:lnTo>
                    <a:pt x="0" y="1757"/>
                  </a:lnTo>
                  <a:lnTo>
                    <a:pt x="149" y="4718"/>
                  </a:lnTo>
                  <a:cubicBezTo>
                    <a:pt x="1415" y="5317"/>
                    <a:pt x="2781" y="5616"/>
                    <a:pt x="4148" y="5616"/>
                  </a:cubicBezTo>
                  <a:cubicBezTo>
                    <a:pt x="5347" y="5616"/>
                    <a:pt x="6546" y="5386"/>
                    <a:pt x="7678" y="4924"/>
                  </a:cubicBezTo>
                  <a:lnTo>
                    <a:pt x="5280" y="3203"/>
                  </a:lnTo>
                  <a:lnTo>
                    <a:pt x="5417" y="173"/>
                  </a:lnTo>
                  <a:lnTo>
                    <a:pt x="5417" y="173"/>
                  </a:lnTo>
                  <a:cubicBezTo>
                    <a:pt x="5016" y="311"/>
                    <a:pt x="4591" y="379"/>
                    <a:pt x="4155" y="379"/>
                  </a:cubicBezTo>
                  <a:cubicBezTo>
                    <a:pt x="3558" y="379"/>
                    <a:pt x="2973" y="253"/>
                    <a:pt x="2433" y="1"/>
                  </a:cubicBezTo>
                  <a:close/>
                </a:path>
              </a:pathLst>
            </a:custGeom>
            <a:solidFill>
              <a:srgbClr val="F8FAF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48"/>
            <p:cNvSpPr/>
            <p:nvPr/>
          </p:nvSpPr>
          <p:spPr>
            <a:xfrm>
              <a:off x="3974658" y="3122616"/>
              <a:ext cx="158457" cy="151206"/>
            </a:xfrm>
            <a:custGeom>
              <a:rect b="b" l="l" r="r" t="t"/>
              <a:pathLst>
                <a:path extrusionOk="0" h="6944" w="7277">
                  <a:moveTo>
                    <a:pt x="2158" y="0"/>
                  </a:moveTo>
                  <a:cubicBezTo>
                    <a:pt x="1790" y="964"/>
                    <a:pt x="1079" y="1768"/>
                    <a:pt x="149" y="2227"/>
                  </a:cubicBezTo>
                  <a:lnTo>
                    <a:pt x="0" y="5222"/>
                  </a:lnTo>
                  <a:lnTo>
                    <a:pt x="2422" y="6944"/>
                  </a:lnTo>
                  <a:cubicBezTo>
                    <a:pt x="4775" y="5785"/>
                    <a:pt x="6542" y="3696"/>
                    <a:pt x="7277" y="1171"/>
                  </a:cubicBezTo>
                  <a:lnTo>
                    <a:pt x="7277" y="1171"/>
                  </a:lnTo>
                  <a:lnTo>
                    <a:pt x="4430" y="1986"/>
                  </a:lnTo>
                  <a:lnTo>
                    <a:pt x="2158" y="0"/>
                  </a:lnTo>
                  <a:close/>
                </a:path>
              </a:pathLst>
            </a:custGeom>
            <a:solidFill>
              <a:srgbClr val="37495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48"/>
            <p:cNvSpPr/>
            <p:nvPr/>
          </p:nvSpPr>
          <p:spPr>
            <a:xfrm>
              <a:off x="3729467" y="2966660"/>
              <a:ext cx="138990" cy="158718"/>
            </a:xfrm>
            <a:custGeom>
              <a:rect b="b" l="l" r="r" t="t"/>
              <a:pathLst>
                <a:path extrusionOk="0" h="7289" w="6383">
                  <a:moveTo>
                    <a:pt x="2296" y="0"/>
                  </a:moveTo>
                  <a:cubicBezTo>
                    <a:pt x="678" y="2055"/>
                    <a:pt x="1" y="4706"/>
                    <a:pt x="425" y="7288"/>
                  </a:cubicBezTo>
                  <a:lnTo>
                    <a:pt x="2618" y="5337"/>
                  </a:lnTo>
                  <a:lnTo>
                    <a:pt x="5556" y="6152"/>
                  </a:lnTo>
                  <a:cubicBezTo>
                    <a:pt x="5544" y="6026"/>
                    <a:pt x="5533" y="5888"/>
                    <a:pt x="5533" y="5751"/>
                  </a:cubicBezTo>
                  <a:cubicBezTo>
                    <a:pt x="5533" y="4855"/>
                    <a:pt x="5831" y="3983"/>
                    <a:pt x="6382" y="3271"/>
                  </a:cubicBezTo>
                  <a:lnTo>
                    <a:pt x="5211" y="505"/>
                  </a:lnTo>
                  <a:lnTo>
                    <a:pt x="2296" y="0"/>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48"/>
            <p:cNvSpPr/>
            <p:nvPr/>
          </p:nvSpPr>
          <p:spPr>
            <a:xfrm>
              <a:off x="3787716" y="2889422"/>
              <a:ext cx="180449" cy="139229"/>
            </a:xfrm>
            <a:custGeom>
              <a:rect b="b" l="l" r="r" t="t"/>
              <a:pathLst>
                <a:path extrusionOk="0" h="6394" w="8287">
                  <a:moveTo>
                    <a:pt x="6863" y="1"/>
                  </a:moveTo>
                  <a:cubicBezTo>
                    <a:pt x="4235" y="12"/>
                    <a:pt x="1756" y="1137"/>
                    <a:pt x="0" y="3088"/>
                  </a:cubicBezTo>
                  <a:lnTo>
                    <a:pt x="2904" y="3593"/>
                  </a:lnTo>
                  <a:lnTo>
                    <a:pt x="4086" y="6394"/>
                  </a:lnTo>
                  <a:cubicBezTo>
                    <a:pt x="4820" y="5671"/>
                    <a:pt x="5819" y="5258"/>
                    <a:pt x="6852" y="5235"/>
                  </a:cubicBezTo>
                  <a:lnTo>
                    <a:pt x="8287" y="2606"/>
                  </a:lnTo>
                  <a:lnTo>
                    <a:pt x="6863" y="1"/>
                  </a:lnTo>
                  <a:close/>
                </a:path>
              </a:pathLst>
            </a:custGeom>
            <a:solidFill>
              <a:srgbClr val="A5B7C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60" name="Google Shape;660;p48"/>
          <p:cNvSpPr/>
          <p:nvPr/>
        </p:nvSpPr>
        <p:spPr>
          <a:xfrm>
            <a:off x="7439738" y="2350672"/>
            <a:ext cx="185410" cy="94006"/>
          </a:xfrm>
          <a:custGeom>
            <a:rect b="b" l="l" r="r" t="t"/>
            <a:pathLst>
              <a:path extrusionOk="0" h="1544" w="3045">
                <a:moveTo>
                  <a:pt x="1645" y="0"/>
                </a:moveTo>
                <a:lnTo>
                  <a:pt x="2143" y="505"/>
                </a:lnTo>
                <a:lnTo>
                  <a:pt x="0" y="505"/>
                </a:lnTo>
                <a:lnTo>
                  <a:pt x="0" y="1046"/>
                </a:lnTo>
                <a:lnTo>
                  <a:pt x="2143" y="1046"/>
                </a:lnTo>
                <a:lnTo>
                  <a:pt x="1645" y="1544"/>
                </a:lnTo>
                <a:lnTo>
                  <a:pt x="2272" y="1544"/>
                </a:lnTo>
                <a:lnTo>
                  <a:pt x="3044" y="772"/>
                </a:lnTo>
                <a:lnTo>
                  <a:pt x="2272"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1" name="Google Shape;661;p48"/>
          <p:cNvSpPr/>
          <p:nvPr/>
        </p:nvSpPr>
        <p:spPr>
          <a:xfrm>
            <a:off x="7139193" y="2333075"/>
            <a:ext cx="171771" cy="129198"/>
          </a:xfrm>
          <a:custGeom>
            <a:rect b="b" l="l" r="r" t="t"/>
            <a:pathLst>
              <a:path extrusionOk="0" h="2122" w="2821">
                <a:moveTo>
                  <a:pt x="1761" y="1"/>
                </a:moveTo>
                <a:lnTo>
                  <a:pt x="1400" y="361"/>
                </a:lnTo>
                <a:lnTo>
                  <a:pt x="1847" y="808"/>
                </a:lnTo>
                <a:lnTo>
                  <a:pt x="1" y="808"/>
                </a:lnTo>
                <a:lnTo>
                  <a:pt x="1" y="1321"/>
                </a:lnTo>
                <a:lnTo>
                  <a:pt x="1847" y="1321"/>
                </a:lnTo>
                <a:lnTo>
                  <a:pt x="1400" y="1768"/>
                </a:lnTo>
                <a:lnTo>
                  <a:pt x="1761" y="2121"/>
                </a:lnTo>
                <a:lnTo>
                  <a:pt x="2821" y="1061"/>
                </a:lnTo>
                <a:lnTo>
                  <a:pt x="1761"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2" name="Google Shape;662;p48"/>
          <p:cNvSpPr/>
          <p:nvPr/>
        </p:nvSpPr>
        <p:spPr>
          <a:xfrm>
            <a:off x="7761482" y="2339529"/>
            <a:ext cx="167813" cy="116777"/>
          </a:xfrm>
          <a:custGeom>
            <a:rect b="b" l="l" r="r" t="t"/>
            <a:pathLst>
              <a:path extrusionOk="0" h="1918" w="2756">
                <a:moveTo>
                  <a:pt x="1757" y="0"/>
                </a:moveTo>
                <a:cubicBezTo>
                  <a:pt x="1693" y="0"/>
                  <a:pt x="1630" y="25"/>
                  <a:pt x="1580" y="75"/>
                </a:cubicBezTo>
                <a:cubicBezTo>
                  <a:pt x="1479" y="176"/>
                  <a:pt x="1479" y="335"/>
                  <a:pt x="1580" y="436"/>
                </a:cubicBezTo>
                <a:lnTo>
                  <a:pt x="1768" y="623"/>
                </a:lnTo>
                <a:cubicBezTo>
                  <a:pt x="1797" y="652"/>
                  <a:pt x="1775" y="702"/>
                  <a:pt x="1739" y="702"/>
                </a:cubicBezTo>
                <a:lnTo>
                  <a:pt x="253" y="702"/>
                </a:lnTo>
                <a:cubicBezTo>
                  <a:pt x="116" y="702"/>
                  <a:pt x="1" y="818"/>
                  <a:pt x="1" y="962"/>
                </a:cubicBezTo>
                <a:cubicBezTo>
                  <a:pt x="1" y="1099"/>
                  <a:pt x="116" y="1215"/>
                  <a:pt x="253" y="1215"/>
                </a:cubicBezTo>
                <a:lnTo>
                  <a:pt x="1739" y="1215"/>
                </a:lnTo>
                <a:cubicBezTo>
                  <a:pt x="1775" y="1215"/>
                  <a:pt x="1797" y="1265"/>
                  <a:pt x="1768" y="1294"/>
                </a:cubicBezTo>
                <a:lnTo>
                  <a:pt x="1580" y="1481"/>
                </a:lnTo>
                <a:cubicBezTo>
                  <a:pt x="1479" y="1582"/>
                  <a:pt x="1479" y="1741"/>
                  <a:pt x="1580" y="1842"/>
                </a:cubicBezTo>
                <a:cubicBezTo>
                  <a:pt x="1631" y="1892"/>
                  <a:pt x="1696" y="1918"/>
                  <a:pt x="1760" y="1918"/>
                </a:cubicBezTo>
                <a:cubicBezTo>
                  <a:pt x="1825" y="1918"/>
                  <a:pt x="1890" y="1892"/>
                  <a:pt x="1941" y="1842"/>
                </a:cubicBezTo>
                <a:lnTo>
                  <a:pt x="2676" y="1106"/>
                </a:lnTo>
                <a:cubicBezTo>
                  <a:pt x="2756" y="1027"/>
                  <a:pt x="2756" y="897"/>
                  <a:pt x="2676" y="811"/>
                </a:cubicBezTo>
                <a:lnTo>
                  <a:pt x="1941" y="82"/>
                </a:lnTo>
                <a:cubicBezTo>
                  <a:pt x="1889" y="27"/>
                  <a:pt x="1823" y="0"/>
                  <a:pt x="1757"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3" name="Google Shape;663;p48"/>
          <p:cNvSpPr/>
          <p:nvPr/>
        </p:nvSpPr>
        <p:spPr>
          <a:xfrm>
            <a:off x="8056187" y="2333075"/>
            <a:ext cx="163855" cy="129198"/>
          </a:xfrm>
          <a:custGeom>
            <a:rect b="b" l="l" r="r" t="t"/>
            <a:pathLst>
              <a:path extrusionOk="0" h="2122" w="2691">
                <a:moveTo>
                  <a:pt x="1630" y="1"/>
                </a:moveTo>
                <a:lnTo>
                  <a:pt x="1630" y="722"/>
                </a:lnTo>
                <a:lnTo>
                  <a:pt x="1630" y="808"/>
                </a:lnTo>
                <a:lnTo>
                  <a:pt x="0" y="808"/>
                </a:lnTo>
                <a:lnTo>
                  <a:pt x="0" y="1321"/>
                </a:lnTo>
                <a:lnTo>
                  <a:pt x="1630" y="1321"/>
                </a:lnTo>
                <a:lnTo>
                  <a:pt x="1630" y="1407"/>
                </a:lnTo>
                <a:lnTo>
                  <a:pt x="1630" y="2121"/>
                </a:lnTo>
                <a:lnTo>
                  <a:pt x="2691" y="1061"/>
                </a:lnTo>
                <a:lnTo>
                  <a:pt x="1630"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64" name="Google Shape;664;p48"/>
          <p:cNvGrpSpPr/>
          <p:nvPr/>
        </p:nvGrpSpPr>
        <p:grpSpPr>
          <a:xfrm>
            <a:off x="7141841" y="2550562"/>
            <a:ext cx="166473" cy="141497"/>
            <a:chOff x="4660325" y="1866850"/>
            <a:chExt cx="68350" cy="58100"/>
          </a:xfrm>
        </p:grpSpPr>
        <p:sp>
          <p:nvSpPr>
            <p:cNvPr id="665" name="Google Shape;665;p48"/>
            <p:cNvSpPr/>
            <p:nvPr/>
          </p:nvSpPr>
          <p:spPr>
            <a:xfrm>
              <a:off x="4660325" y="1866850"/>
              <a:ext cx="37700" cy="58100"/>
            </a:xfrm>
            <a:custGeom>
              <a:rect b="b" l="l" r="r" t="t"/>
              <a:pathLst>
                <a:path extrusionOk="0" h="2324" w="1508">
                  <a:moveTo>
                    <a:pt x="346" y="1"/>
                  </a:moveTo>
                  <a:lnTo>
                    <a:pt x="0" y="354"/>
                  </a:lnTo>
                  <a:lnTo>
                    <a:pt x="815" y="1162"/>
                  </a:lnTo>
                  <a:lnTo>
                    <a:pt x="0" y="1977"/>
                  </a:lnTo>
                  <a:lnTo>
                    <a:pt x="346" y="2323"/>
                  </a:lnTo>
                  <a:lnTo>
                    <a:pt x="1508" y="1162"/>
                  </a:lnTo>
                  <a:lnTo>
                    <a:pt x="34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48"/>
            <p:cNvSpPr/>
            <p:nvPr/>
          </p:nvSpPr>
          <p:spPr>
            <a:xfrm>
              <a:off x="4690975" y="1866850"/>
              <a:ext cx="37700" cy="58100"/>
            </a:xfrm>
            <a:custGeom>
              <a:rect b="b" l="l" r="r" t="t"/>
              <a:pathLst>
                <a:path extrusionOk="0" h="2324" w="1508">
                  <a:moveTo>
                    <a:pt x="346" y="1"/>
                  </a:moveTo>
                  <a:lnTo>
                    <a:pt x="0" y="354"/>
                  </a:lnTo>
                  <a:lnTo>
                    <a:pt x="808" y="1162"/>
                  </a:lnTo>
                  <a:lnTo>
                    <a:pt x="0" y="1977"/>
                  </a:lnTo>
                  <a:lnTo>
                    <a:pt x="346" y="2323"/>
                  </a:lnTo>
                  <a:lnTo>
                    <a:pt x="1508" y="1162"/>
                  </a:lnTo>
                  <a:lnTo>
                    <a:pt x="34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67" name="Google Shape;667;p48"/>
          <p:cNvGrpSpPr/>
          <p:nvPr/>
        </p:nvGrpSpPr>
        <p:grpSpPr>
          <a:xfrm>
            <a:off x="7451186" y="2576286"/>
            <a:ext cx="162515" cy="90049"/>
            <a:chOff x="4791775" y="1877500"/>
            <a:chExt cx="66725" cy="36975"/>
          </a:xfrm>
        </p:grpSpPr>
        <p:sp>
          <p:nvSpPr>
            <p:cNvPr id="668" name="Google Shape;668;p48"/>
            <p:cNvSpPr/>
            <p:nvPr/>
          </p:nvSpPr>
          <p:spPr>
            <a:xfrm>
              <a:off x="4791775" y="1877500"/>
              <a:ext cx="36075" cy="36975"/>
            </a:xfrm>
            <a:custGeom>
              <a:rect b="b" l="l" r="r" t="t"/>
              <a:pathLst>
                <a:path extrusionOk="0" h="1479" w="1443">
                  <a:moveTo>
                    <a:pt x="0" y="0"/>
                  </a:moveTo>
                  <a:lnTo>
                    <a:pt x="743" y="736"/>
                  </a:lnTo>
                  <a:lnTo>
                    <a:pt x="0" y="1479"/>
                  </a:lnTo>
                  <a:lnTo>
                    <a:pt x="700" y="1479"/>
                  </a:lnTo>
                  <a:lnTo>
                    <a:pt x="1442" y="736"/>
                  </a:lnTo>
                  <a:lnTo>
                    <a:pt x="700"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9" name="Google Shape;669;p48"/>
            <p:cNvSpPr/>
            <p:nvPr/>
          </p:nvSpPr>
          <p:spPr>
            <a:xfrm>
              <a:off x="4822425" y="1877500"/>
              <a:ext cx="36075" cy="36975"/>
            </a:xfrm>
            <a:custGeom>
              <a:rect b="b" l="l" r="r" t="t"/>
              <a:pathLst>
                <a:path extrusionOk="0" h="1479" w="1443">
                  <a:moveTo>
                    <a:pt x="0" y="0"/>
                  </a:moveTo>
                  <a:lnTo>
                    <a:pt x="743" y="736"/>
                  </a:lnTo>
                  <a:lnTo>
                    <a:pt x="0" y="1479"/>
                  </a:lnTo>
                  <a:lnTo>
                    <a:pt x="700" y="1479"/>
                  </a:lnTo>
                  <a:lnTo>
                    <a:pt x="1443" y="736"/>
                  </a:lnTo>
                  <a:lnTo>
                    <a:pt x="700"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0" name="Google Shape;670;p48"/>
          <p:cNvGrpSpPr/>
          <p:nvPr/>
        </p:nvGrpSpPr>
        <p:grpSpPr>
          <a:xfrm>
            <a:off x="7772899" y="2576286"/>
            <a:ext cx="144979" cy="90049"/>
            <a:chOff x="4923925" y="1877500"/>
            <a:chExt cx="59525" cy="36975"/>
          </a:xfrm>
        </p:grpSpPr>
        <p:sp>
          <p:nvSpPr>
            <p:cNvPr id="671" name="Google Shape;671;p48"/>
            <p:cNvSpPr/>
            <p:nvPr/>
          </p:nvSpPr>
          <p:spPr>
            <a:xfrm>
              <a:off x="4923925" y="1877500"/>
              <a:ext cx="28875" cy="36975"/>
            </a:xfrm>
            <a:custGeom>
              <a:rect b="b" l="l" r="r" t="t"/>
              <a:pathLst>
                <a:path extrusionOk="0" h="1479" w="1155">
                  <a:moveTo>
                    <a:pt x="332" y="0"/>
                  </a:moveTo>
                  <a:cubicBezTo>
                    <a:pt x="116" y="0"/>
                    <a:pt x="1" y="260"/>
                    <a:pt x="159" y="419"/>
                  </a:cubicBezTo>
                  <a:lnTo>
                    <a:pt x="433" y="700"/>
                  </a:lnTo>
                  <a:cubicBezTo>
                    <a:pt x="455" y="722"/>
                    <a:pt x="455" y="758"/>
                    <a:pt x="433" y="779"/>
                  </a:cubicBezTo>
                  <a:lnTo>
                    <a:pt x="159" y="1053"/>
                  </a:lnTo>
                  <a:cubicBezTo>
                    <a:pt x="1" y="1212"/>
                    <a:pt x="116" y="1479"/>
                    <a:pt x="332" y="1479"/>
                  </a:cubicBezTo>
                  <a:cubicBezTo>
                    <a:pt x="397" y="1479"/>
                    <a:pt x="462" y="1450"/>
                    <a:pt x="506" y="1407"/>
                  </a:cubicBezTo>
                  <a:lnTo>
                    <a:pt x="1133" y="779"/>
                  </a:lnTo>
                  <a:cubicBezTo>
                    <a:pt x="1155" y="758"/>
                    <a:pt x="1155" y="722"/>
                    <a:pt x="1133" y="700"/>
                  </a:cubicBezTo>
                  <a:lnTo>
                    <a:pt x="506" y="73"/>
                  </a:lnTo>
                  <a:cubicBezTo>
                    <a:pt x="462" y="22"/>
                    <a:pt x="397" y="0"/>
                    <a:pt x="33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48"/>
            <p:cNvSpPr/>
            <p:nvPr/>
          </p:nvSpPr>
          <p:spPr>
            <a:xfrm>
              <a:off x="4954575" y="1877500"/>
              <a:ext cx="28875" cy="36975"/>
            </a:xfrm>
            <a:custGeom>
              <a:rect b="b" l="l" r="r" t="t"/>
              <a:pathLst>
                <a:path extrusionOk="0" h="1479" w="1155">
                  <a:moveTo>
                    <a:pt x="333" y="0"/>
                  </a:moveTo>
                  <a:cubicBezTo>
                    <a:pt x="116" y="0"/>
                    <a:pt x="1" y="260"/>
                    <a:pt x="159" y="419"/>
                  </a:cubicBezTo>
                  <a:lnTo>
                    <a:pt x="434" y="700"/>
                  </a:lnTo>
                  <a:cubicBezTo>
                    <a:pt x="455" y="722"/>
                    <a:pt x="455" y="758"/>
                    <a:pt x="434" y="779"/>
                  </a:cubicBezTo>
                  <a:lnTo>
                    <a:pt x="159" y="1053"/>
                  </a:lnTo>
                  <a:cubicBezTo>
                    <a:pt x="1" y="1212"/>
                    <a:pt x="116" y="1479"/>
                    <a:pt x="333" y="1479"/>
                  </a:cubicBezTo>
                  <a:cubicBezTo>
                    <a:pt x="397" y="1479"/>
                    <a:pt x="462" y="1450"/>
                    <a:pt x="506" y="1407"/>
                  </a:cubicBezTo>
                  <a:lnTo>
                    <a:pt x="1133" y="779"/>
                  </a:lnTo>
                  <a:cubicBezTo>
                    <a:pt x="1155" y="758"/>
                    <a:pt x="1155" y="722"/>
                    <a:pt x="1133" y="700"/>
                  </a:cubicBezTo>
                  <a:lnTo>
                    <a:pt x="506" y="73"/>
                  </a:lnTo>
                  <a:cubicBezTo>
                    <a:pt x="462" y="22"/>
                    <a:pt x="397" y="0"/>
                    <a:pt x="33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3" name="Google Shape;673;p48"/>
          <p:cNvGrpSpPr/>
          <p:nvPr/>
        </p:nvGrpSpPr>
        <p:grpSpPr>
          <a:xfrm>
            <a:off x="8067390" y="2558477"/>
            <a:ext cx="141447" cy="125667"/>
            <a:chOff x="5058450" y="1870100"/>
            <a:chExt cx="58075" cy="51600"/>
          </a:xfrm>
        </p:grpSpPr>
        <p:sp>
          <p:nvSpPr>
            <p:cNvPr id="674" name="Google Shape;674;p48"/>
            <p:cNvSpPr/>
            <p:nvPr/>
          </p:nvSpPr>
          <p:spPr>
            <a:xfrm>
              <a:off x="5058450"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48"/>
            <p:cNvSpPr/>
            <p:nvPr/>
          </p:nvSpPr>
          <p:spPr>
            <a:xfrm>
              <a:off x="5090725"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6" name="Google Shape;676;p48"/>
          <p:cNvGrpSpPr/>
          <p:nvPr/>
        </p:nvGrpSpPr>
        <p:grpSpPr>
          <a:xfrm>
            <a:off x="7481905" y="2980885"/>
            <a:ext cx="101077" cy="107645"/>
            <a:chOff x="4811425" y="2065025"/>
            <a:chExt cx="41500" cy="44200"/>
          </a:xfrm>
        </p:grpSpPr>
        <p:sp>
          <p:nvSpPr>
            <p:cNvPr id="677" name="Google Shape;677;p48"/>
            <p:cNvSpPr/>
            <p:nvPr/>
          </p:nvSpPr>
          <p:spPr>
            <a:xfrm>
              <a:off x="4825300" y="2065025"/>
              <a:ext cx="27625" cy="44200"/>
            </a:xfrm>
            <a:custGeom>
              <a:rect b="b" l="l" r="r" t="t"/>
              <a:pathLst>
                <a:path extrusionOk="0" h="1768" w="1105">
                  <a:moveTo>
                    <a:pt x="217" y="0"/>
                  </a:moveTo>
                  <a:lnTo>
                    <a:pt x="1" y="224"/>
                  </a:lnTo>
                  <a:lnTo>
                    <a:pt x="657" y="880"/>
                  </a:lnTo>
                  <a:lnTo>
                    <a:pt x="1" y="1544"/>
                  </a:lnTo>
                  <a:lnTo>
                    <a:pt x="217" y="1767"/>
                  </a:lnTo>
                  <a:lnTo>
                    <a:pt x="1104" y="880"/>
                  </a:lnTo>
                  <a:lnTo>
                    <a:pt x="21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48"/>
            <p:cNvSpPr/>
            <p:nvPr/>
          </p:nvSpPr>
          <p:spPr>
            <a:xfrm>
              <a:off x="4811425" y="2072950"/>
              <a:ext cx="19850" cy="28350"/>
            </a:xfrm>
            <a:custGeom>
              <a:rect b="b" l="l" r="r" t="t"/>
              <a:pathLst>
                <a:path extrusionOk="0" h="1134" w="794">
                  <a:moveTo>
                    <a:pt x="224" y="1"/>
                  </a:moveTo>
                  <a:lnTo>
                    <a:pt x="0" y="224"/>
                  </a:lnTo>
                  <a:lnTo>
                    <a:pt x="346" y="563"/>
                  </a:lnTo>
                  <a:lnTo>
                    <a:pt x="0" y="909"/>
                  </a:lnTo>
                  <a:lnTo>
                    <a:pt x="224" y="1133"/>
                  </a:lnTo>
                  <a:lnTo>
                    <a:pt x="794" y="563"/>
                  </a:lnTo>
                  <a:lnTo>
                    <a:pt x="22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9" name="Google Shape;679;p48"/>
          <p:cNvGrpSpPr/>
          <p:nvPr/>
        </p:nvGrpSpPr>
        <p:grpSpPr>
          <a:xfrm>
            <a:off x="7774342" y="2981098"/>
            <a:ext cx="120867" cy="107218"/>
            <a:chOff x="4929875" y="2065025"/>
            <a:chExt cx="49625" cy="44025"/>
          </a:xfrm>
        </p:grpSpPr>
        <p:sp>
          <p:nvSpPr>
            <p:cNvPr id="680" name="Google Shape;680;p48"/>
            <p:cNvSpPr/>
            <p:nvPr/>
          </p:nvSpPr>
          <p:spPr>
            <a:xfrm>
              <a:off x="4950075" y="2065025"/>
              <a:ext cx="29425" cy="44025"/>
            </a:xfrm>
            <a:custGeom>
              <a:rect b="b" l="l" r="r" t="t"/>
              <a:pathLst>
                <a:path extrusionOk="0" h="1761" w="1177">
                  <a:moveTo>
                    <a:pt x="1" y="0"/>
                  </a:moveTo>
                  <a:lnTo>
                    <a:pt x="729" y="880"/>
                  </a:lnTo>
                  <a:lnTo>
                    <a:pt x="1" y="1760"/>
                  </a:lnTo>
                  <a:lnTo>
                    <a:pt x="1176" y="880"/>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48"/>
            <p:cNvSpPr/>
            <p:nvPr/>
          </p:nvSpPr>
          <p:spPr>
            <a:xfrm>
              <a:off x="4929875" y="2065025"/>
              <a:ext cx="29425" cy="44025"/>
            </a:xfrm>
            <a:custGeom>
              <a:rect b="b" l="l" r="r" t="t"/>
              <a:pathLst>
                <a:path extrusionOk="0" h="1761" w="1177">
                  <a:moveTo>
                    <a:pt x="1" y="0"/>
                  </a:moveTo>
                  <a:lnTo>
                    <a:pt x="736" y="880"/>
                  </a:lnTo>
                  <a:lnTo>
                    <a:pt x="1" y="1760"/>
                  </a:lnTo>
                  <a:lnTo>
                    <a:pt x="1" y="1760"/>
                  </a:lnTo>
                  <a:lnTo>
                    <a:pt x="1176" y="880"/>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2" name="Google Shape;682;p48"/>
          <p:cNvGrpSpPr/>
          <p:nvPr/>
        </p:nvGrpSpPr>
        <p:grpSpPr>
          <a:xfrm>
            <a:off x="8103011" y="2984112"/>
            <a:ext cx="70206" cy="101191"/>
            <a:chOff x="5083925" y="2066350"/>
            <a:chExt cx="28825" cy="41550"/>
          </a:xfrm>
        </p:grpSpPr>
        <p:sp>
          <p:nvSpPr>
            <p:cNvPr id="683" name="Google Shape;683;p48"/>
            <p:cNvSpPr/>
            <p:nvPr/>
          </p:nvSpPr>
          <p:spPr>
            <a:xfrm>
              <a:off x="5084050" y="2066350"/>
              <a:ext cx="28700" cy="41550"/>
            </a:xfrm>
            <a:custGeom>
              <a:rect b="b" l="l" r="r" t="t"/>
              <a:pathLst>
                <a:path extrusionOk="0" h="1662" w="1148">
                  <a:moveTo>
                    <a:pt x="52" y="1"/>
                  </a:moveTo>
                  <a:cubicBezTo>
                    <a:pt x="27" y="1"/>
                    <a:pt x="0" y="24"/>
                    <a:pt x="0" y="56"/>
                  </a:cubicBezTo>
                  <a:lnTo>
                    <a:pt x="0" y="200"/>
                  </a:lnTo>
                  <a:cubicBezTo>
                    <a:pt x="0" y="243"/>
                    <a:pt x="22" y="279"/>
                    <a:pt x="51" y="308"/>
                  </a:cubicBezTo>
                  <a:lnTo>
                    <a:pt x="700" y="791"/>
                  </a:lnTo>
                  <a:cubicBezTo>
                    <a:pt x="729" y="813"/>
                    <a:pt x="729" y="849"/>
                    <a:pt x="700" y="871"/>
                  </a:cubicBezTo>
                  <a:lnTo>
                    <a:pt x="51" y="1354"/>
                  </a:lnTo>
                  <a:cubicBezTo>
                    <a:pt x="22" y="1383"/>
                    <a:pt x="0" y="1419"/>
                    <a:pt x="0" y="1462"/>
                  </a:cubicBezTo>
                  <a:lnTo>
                    <a:pt x="0" y="1613"/>
                  </a:lnTo>
                  <a:cubicBezTo>
                    <a:pt x="0" y="1639"/>
                    <a:pt x="26" y="1661"/>
                    <a:pt x="51" y="1661"/>
                  </a:cubicBezTo>
                  <a:cubicBezTo>
                    <a:pt x="61" y="1661"/>
                    <a:pt x="71" y="1658"/>
                    <a:pt x="80" y="1649"/>
                  </a:cubicBezTo>
                  <a:lnTo>
                    <a:pt x="1111" y="878"/>
                  </a:lnTo>
                  <a:cubicBezTo>
                    <a:pt x="1147" y="856"/>
                    <a:pt x="1147" y="806"/>
                    <a:pt x="1111" y="784"/>
                  </a:cubicBezTo>
                  <a:lnTo>
                    <a:pt x="80" y="12"/>
                  </a:lnTo>
                  <a:cubicBezTo>
                    <a:pt x="72" y="4"/>
                    <a:pt x="62" y="1"/>
                    <a:pt x="5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48"/>
            <p:cNvSpPr/>
            <p:nvPr/>
          </p:nvSpPr>
          <p:spPr>
            <a:xfrm>
              <a:off x="5083925" y="2081325"/>
              <a:ext cx="8800" cy="11600"/>
            </a:xfrm>
            <a:custGeom>
              <a:rect b="b" l="l" r="r" t="t"/>
              <a:pathLst>
                <a:path extrusionOk="0" h="464" w="352">
                  <a:moveTo>
                    <a:pt x="53" y="0"/>
                  </a:moveTo>
                  <a:cubicBezTo>
                    <a:pt x="25" y="0"/>
                    <a:pt x="0" y="24"/>
                    <a:pt x="5" y="55"/>
                  </a:cubicBezTo>
                  <a:lnTo>
                    <a:pt x="5" y="416"/>
                  </a:lnTo>
                  <a:cubicBezTo>
                    <a:pt x="5" y="442"/>
                    <a:pt x="31" y="464"/>
                    <a:pt x="56" y="464"/>
                  </a:cubicBezTo>
                  <a:cubicBezTo>
                    <a:pt x="66" y="464"/>
                    <a:pt x="76" y="460"/>
                    <a:pt x="85" y="452"/>
                  </a:cubicBezTo>
                  <a:lnTo>
                    <a:pt x="323" y="279"/>
                  </a:lnTo>
                  <a:cubicBezTo>
                    <a:pt x="352" y="257"/>
                    <a:pt x="352" y="207"/>
                    <a:pt x="323" y="185"/>
                  </a:cubicBezTo>
                  <a:lnTo>
                    <a:pt x="85" y="12"/>
                  </a:lnTo>
                  <a:cubicBezTo>
                    <a:pt x="75" y="4"/>
                    <a:pt x="63" y="0"/>
                    <a:pt x="5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5" name="Google Shape;685;p48"/>
          <p:cNvGrpSpPr/>
          <p:nvPr/>
        </p:nvGrpSpPr>
        <p:grpSpPr>
          <a:xfrm>
            <a:off x="7134565" y="2999759"/>
            <a:ext cx="181026" cy="69896"/>
            <a:chOff x="4659775" y="2072775"/>
            <a:chExt cx="74325" cy="28700"/>
          </a:xfrm>
        </p:grpSpPr>
        <p:sp>
          <p:nvSpPr>
            <p:cNvPr id="686" name="Google Shape;686;p48"/>
            <p:cNvSpPr/>
            <p:nvPr/>
          </p:nvSpPr>
          <p:spPr>
            <a:xfrm>
              <a:off x="4659775" y="2072775"/>
              <a:ext cx="38075" cy="28700"/>
            </a:xfrm>
            <a:custGeom>
              <a:rect b="b" l="l" r="r" t="t"/>
              <a:pathLst>
                <a:path extrusionOk="0" h="1148" w="1523">
                  <a:moveTo>
                    <a:pt x="1" y="0"/>
                  </a:moveTo>
                  <a:lnTo>
                    <a:pt x="578" y="570"/>
                  </a:lnTo>
                  <a:lnTo>
                    <a:pt x="1" y="1147"/>
                  </a:lnTo>
                  <a:lnTo>
                    <a:pt x="945" y="1147"/>
                  </a:lnTo>
                  <a:lnTo>
                    <a:pt x="1522" y="570"/>
                  </a:lnTo>
                  <a:lnTo>
                    <a:pt x="945"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48"/>
            <p:cNvSpPr/>
            <p:nvPr/>
          </p:nvSpPr>
          <p:spPr>
            <a:xfrm>
              <a:off x="4691875" y="2072775"/>
              <a:ext cx="24550" cy="28700"/>
            </a:xfrm>
            <a:custGeom>
              <a:rect b="b" l="l" r="r" t="t"/>
              <a:pathLst>
                <a:path extrusionOk="0" h="1148" w="982">
                  <a:moveTo>
                    <a:pt x="0" y="0"/>
                  </a:moveTo>
                  <a:lnTo>
                    <a:pt x="570" y="570"/>
                  </a:lnTo>
                  <a:lnTo>
                    <a:pt x="0" y="1147"/>
                  </a:lnTo>
                  <a:lnTo>
                    <a:pt x="411" y="1147"/>
                  </a:lnTo>
                  <a:lnTo>
                    <a:pt x="981" y="570"/>
                  </a:lnTo>
                  <a:lnTo>
                    <a:pt x="41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48"/>
            <p:cNvSpPr/>
            <p:nvPr/>
          </p:nvSpPr>
          <p:spPr>
            <a:xfrm>
              <a:off x="4709350" y="2072775"/>
              <a:ext cx="24750" cy="28700"/>
            </a:xfrm>
            <a:custGeom>
              <a:rect b="b" l="l" r="r" t="t"/>
              <a:pathLst>
                <a:path extrusionOk="0" h="1148" w="990">
                  <a:moveTo>
                    <a:pt x="1" y="0"/>
                  </a:moveTo>
                  <a:lnTo>
                    <a:pt x="578" y="570"/>
                  </a:lnTo>
                  <a:lnTo>
                    <a:pt x="1" y="1147"/>
                  </a:lnTo>
                  <a:lnTo>
                    <a:pt x="412" y="1147"/>
                  </a:lnTo>
                  <a:lnTo>
                    <a:pt x="989" y="570"/>
                  </a:lnTo>
                  <a:lnTo>
                    <a:pt x="412"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89" name="Google Shape;689;p48"/>
          <p:cNvGrpSpPr/>
          <p:nvPr/>
        </p:nvGrpSpPr>
        <p:grpSpPr>
          <a:xfrm>
            <a:off x="8054421" y="2790324"/>
            <a:ext cx="167387" cy="89197"/>
            <a:chOff x="4662475" y="1976500"/>
            <a:chExt cx="68725" cy="36625"/>
          </a:xfrm>
        </p:grpSpPr>
        <p:sp>
          <p:nvSpPr>
            <p:cNvPr id="690" name="Google Shape;690;p48"/>
            <p:cNvSpPr/>
            <p:nvPr/>
          </p:nvSpPr>
          <p:spPr>
            <a:xfrm>
              <a:off x="4690800" y="1976500"/>
              <a:ext cx="40400" cy="36625"/>
            </a:xfrm>
            <a:custGeom>
              <a:rect b="b" l="l" r="r" t="t"/>
              <a:pathLst>
                <a:path extrusionOk="0" h="1465" w="1616">
                  <a:moveTo>
                    <a:pt x="887" y="0"/>
                  </a:moveTo>
                  <a:lnTo>
                    <a:pt x="692" y="188"/>
                  </a:lnTo>
                  <a:lnTo>
                    <a:pt x="1104" y="599"/>
                  </a:lnTo>
                  <a:lnTo>
                    <a:pt x="0" y="599"/>
                  </a:lnTo>
                  <a:lnTo>
                    <a:pt x="0" y="866"/>
                  </a:lnTo>
                  <a:lnTo>
                    <a:pt x="1104" y="866"/>
                  </a:lnTo>
                  <a:lnTo>
                    <a:pt x="692" y="1269"/>
                  </a:lnTo>
                  <a:lnTo>
                    <a:pt x="887" y="1464"/>
                  </a:lnTo>
                  <a:lnTo>
                    <a:pt x="1616" y="729"/>
                  </a:lnTo>
                  <a:lnTo>
                    <a:pt x="88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48"/>
            <p:cNvSpPr/>
            <p:nvPr/>
          </p:nvSpPr>
          <p:spPr>
            <a:xfrm>
              <a:off x="4674375" y="1991450"/>
              <a:ext cx="10675" cy="6700"/>
            </a:xfrm>
            <a:custGeom>
              <a:rect b="b" l="l" r="r" t="t"/>
              <a:pathLst>
                <a:path extrusionOk="0" h="268" w="427">
                  <a:moveTo>
                    <a:pt x="1" y="1"/>
                  </a:moveTo>
                  <a:lnTo>
                    <a:pt x="1" y="268"/>
                  </a:lnTo>
                  <a:lnTo>
                    <a:pt x="426" y="268"/>
                  </a:lnTo>
                  <a:lnTo>
                    <a:pt x="42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48"/>
            <p:cNvSpPr/>
            <p:nvPr/>
          </p:nvSpPr>
          <p:spPr>
            <a:xfrm>
              <a:off x="4662475" y="1991450"/>
              <a:ext cx="5625" cy="6700"/>
            </a:xfrm>
            <a:custGeom>
              <a:rect b="b" l="l" r="r" t="t"/>
              <a:pathLst>
                <a:path extrusionOk="0" h="268" w="225">
                  <a:moveTo>
                    <a:pt x="1" y="1"/>
                  </a:moveTo>
                  <a:lnTo>
                    <a:pt x="1" y="268"/>
                  </a:lnTo>
                  <a:lnTo>
                    <a:pt x="224" y="268"/>
                  </a:lnTo>
                  <a:lnTo>
                    <a:pt x="22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3" name="Google Shape;693;p48"/>
          <p:cNvGrpSpPr/>
          <p:nvPr/>
        </p:nvGrpSpPr>
        <p:grpSpPr>
          <a:xfrm>
            <a:off x="7751326" y="2793764"/>
            <a:ext cx="166899" cy="82317"/>
            <a:chOff x="4920150" y="1977875"/>
            <a:chExt cx="68525" cy="33800"/>
          </a:xfrm>
        </p:grpSpPr>
        <p:sp>
          <p:nvSpPr>
            <p:cNvPr id="694" name="Google Shape;694;p48"/>
            <p:cNvSpPr/>
            <p:nvPr/>
          </p:nvSpPr>
          <p:spPr>
            <a:xfrm>
              <a:off x="4949175" y="1977875"/>
              <a:ext cx="39500" cy="33800"/>
            </a:xfrm>
            <a:custGeom>
              <a:rect b="b" l="l" r="r" t="t"/>
              <a:pathLst>
                <a:path extrusionOk="0" h="1352" w="1580">
                  <a:moveTo>
                    <a:pt x="891" y="1"/>
                  </a:moveTo>
                  <a:cubicBezTo>
                    <a:pt x="859" y="1"/>
                    <a:pt x="828" y="12"/>
                    <a:pt x="801" y="32"/>
                  </a:cubicBezTo>
                  <a:cubicBezTo>
                    <a:pt x="743" y="89"/>
                    <a:pt x="743" y="176"/>
                    <a:pt x="801" y="226"/>
                  </a:cubicBezTo>
                  <a:lnTo>
                    <a:pt x="1039" y="472"/>
                  </a:lnTo>
                  <a:cubicBezTo>
                    <a:pt x="1068" y="493"/>
                    <a:pt x="1046" y="544"/>
                    <a:pt x="1010" y="544"/>
                  </a:cubicBezTo>
                  <a:lnTo>
                    <a:pt x="152" y="544"/>
                  </a:lnTo>
                  <a:cubicBezTo>
                    <a:pt x="147" y="543"/>
                    <a:pt x="143" y="543"/>
                    <a:pt x="139" y="543"/>
                  </a:cubicBezTo>
                  <a:cubicBezTo>
                    <a:pt x="66" y="543"/>
                    <a:pt x="14" y="598"/>
                    <a:pt x="8" y="666"/>
                  </a:cubicBezTo>
                  <a:cubicBezTo>
                    <a:pt x="0" y="746"/>
                    <a:pt x="65" y="811"/>
                    <a:pt x="145" y="811"/>
                  </a:cubicBezTo>
                  <a:lnTo>
                    <a:pt x="1010" y="811"/>
                  </a:lnTo>
                  <a:cubicBezTo>
                    <a:pt x="1046" y="811"/>
                    <a:pt x="1068" y="854"/>
                    <a:pt x="1039" y="883"/>
                  </a:cubicBezTo>
                  <a:lnTo>
                    <a:pt x="808" y="1113"/>
                  </a:lnTo>
                  <a:cubicBezTo>
                    <a:pt x="758" y="1164"/>
                    <a:pt x="751" y="1251"/>
                    <a:pt x="794" y="1308"/>
                  </a:cubicBezTo>
                  <a:cubicBezTo>
                    <a:pt x="823" y="1337"/>
                    <a:pt x="859" y="1351"/>
                    <a:pt x="895" y="1351"/>
                  </a:cubicBezTo>
                  <a:cubicBezTo>
                    <a:pt x="931" y="1351"/>
                    <a:pt x="967" y="1337"/>
                    <a:pt x="996" y="1308"/>
                  </a:cubicBezTo>
                  <a:lnTo>
                    <a:pt x="1522" y="774"/>
                  </a:lnTo>
                  <a:cubicBezTo>
                    <a:pt x="1580" y="717"/>
                    <a:pt x="1573" y="630"/>
                    <a:pt x="1522" y="573"/>
                  </a:cubicBezTo>
                  <a:lnTo>
                    <a:pt x="996" y="46"/>
                  </a:lnTo>
                  <a:cubicBezTo>
                    <a:pt x="965" y="15"/>
                    <a:pt x="928" y="1"/>
                    <a:pt x="89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48"/>
            <p:cNvSpPr/>
            <p:nvPr/>
          </p:nvSpPr>
          <p:spPr>
            <a:xfrm>
              <a:off x="4931875" y="1991450"/>
              <a:ext cx="12825" cy="6700"/>
            </a:xfrm>
            <a:custGeom>
              <a:rect b="b" l="l" r="r" t="t"/>
              <a:pathLst>
                <a:path extrusionOk="0" h="268" w="513">
                  <a:moveTo>
                    <a:pt x="180" y="1"/>
                  </a:moveTo>
                  <a:cubicBezTo>
                    <a:pt x="0" y="1"/>
                    <a:pt x="0" y="268"/>
                    <a:pt x="180" y="268"/>
                  </a:cubicBezTo>
                  <a:lnTo>
                    <a:pt x="332" y="268"/>
                  </a:lnTo>
                  <a:cubicBezTo>
                    <a:pt x="512" y="268"/>
                    <a:pt x="512" y="1"/>
                    <a:pt x="33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48"/>
            <p:cNvSpPr/>
            <p:nvPr/>
          </p:nvSpPr>
          <p:spPr>
            <a:xfrm>
              <a:off x="4920150" y="1991450"/>
              <a:ext cx="9225" cy="6700"/>
            </a:xfrm>
            <a:custGeom>
              <a:rect b="b" l="l" r="r" t="t"/>
              <a:pathLst>
                <a:path extrusionOk="0" h="268" w="369">
                  <a:moveTo>
                    <a:pt x="181" y="1"/>
                  </a:moveTo>
                  <a:cubicBezTo>
                    <a:pt x="0" y="1"/>
                    <a:pt x="0" y="268"/>
                    <a:pt x="181" y="268"/>
                  </a:cubicBezTo>
                  <a:lnTo>
                    <a:pt x="195" y="268"/>
                  </a:lnTo>
                  <a:cubicBezTo>
                    <a:pt x="368" y="268"/>
                    <a:pt x="368" y="1"/>
                    <a:pt x="19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7" name="Google Shape;697;p48"/>
          <p:cNvGrpSpPr/>
          <p:nvPr/>
        </p:nvGrpSpPr>
        <p:grpSpPr>
          <a:xfrm>
            <a:off x="7162483" y="3197682"/>
            <a:ext cx="125190" cy="127859"/>
            <a:chOff x="4676550" y="2160575"/>
            <a:chExt cx="51400" cy="52500"/>
          </a:xfrm>
        </p:grpSpPr>
        <p:sp>
          <p:nvSpPr>
            <p:cNvPr id="698" name="Google Shape;698;p48"/>
            <p:cNvSpPr/>
            <p:nvPr/>
          </p:nvSpPr>
          <p:spPr>
            <a:xfrm>
              <a:off x="4676550" y="2160575"/>
              <a:ext cx="27775" cy="52500"/>
            </a:xfrm>
            <a:custGeom>
              <a:rect b="b" l="l" r="r" t="t"/>
              <a:pathLst>
                <a:path extrusionOk="0" h="2100" w="1111">
                  <a:moveTo>
                    <a:pt x="0" y="1"/>
                  </a:moveTo>
                  <a:lnTo>
                    <a:pt x="823" y="1047"/>
                  </a:lnTo>
                  <a:lnTo>
                    <a:pt x="0" y="2100"/>
                  </a:lnTo>
                  <a:lnTo>
                    <a:pt x="289" y="2100"/>
                  </a:lnTo>
                  <a:lnTo>
                    <a:pt x="1111" y="1047"/>
                  </a:lnTo>
                  <a:lnTo>
                    <a:pt x="289"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48"/>
            <p:cNvSpPr/>
            <p:nvPr/>
          </p:nvSpPr>
          <p:spPr>
            <a:xfrm>
              <a:off x="4688275" y="2160575"/>
              <a:ext cx="27975" cy="52500"/>
            </a:xfrm>
            <a:custGeom>
              <a:rect b="b" l="l" r="r" t="t"/>
              <a:pathLst>
                <a:path extrusionOk="0" h="2100" w="1119">
                  <a:moveTo>
                    <a:pt x="0" y="1"/>
                  </a:moveTo>
                  <a:lnTo>
                    <a:pt x="822" y="1047"/>
                  </a:lnTo>
                  <a:lnTo>
                    <a:pt x="0" y="2100"/>
                  </a:lnTo>
                  <a:lnTo>
                    <a:pt x="296" y="2100"/>
                  </a:lnTo>
                  <a:lnTo>
                    <a:pt x="1118" y="1047"/>
                  </a:lnTo>
                  <a:lnTo>
                    <a:pt x="29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48"/>
            <p:cNvSpPr/>
            <p:nvPr/>
          </p:nvSpPr>
          <p:spPr>
            <a:xfrm>
              <a:off x="4700175" y="2160575"/>
              <a:ext cx="27775" cy="52500"/>
            </a:xfrm>
            <a:custGeom>
              <a:rect b="b" l="l" r="r" t="t"/>
              <a:pathLst>
                <a:path extrusionOk="0" h="2100" w="1111">
                  <a:moveTo>
                    <a:pt x="0" y="1"/>
                  </a:moveTo>
                  <a:lnTo>
                    <a:pt x="822" y="1047"/>
                  </a:lnTo>
                  <a:lnTo>
                    <a:pt x="0" y="2100"/>
                  </a:lnTo>
                  <a:lnTo>
                    <a:pt x="289" y="2100"/>
                  </a:lnTo>
                  <a:lnTo>
                    <a:pt x="1111" y="1047"/>
                  </a:lnTo>
                  <a:lnTo>
                    <a:pt x="289"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1" name="Google Shape;701;p48"/>
          <p:cNvGrpSpPr/>
          <p:nvPr/>
        </p:nvGrpSpPr>
        <p:grpSpPr>
          <a:xfrm>
            <a:off x="7459741" y="3204714"/>
            <a:ext cx="145405" cy="113794"/>
            <a:chOff x="4768325" y="2163475"/>
            <a:chExt cx="59700" cy="46725"/>
          </a:xfrm>
        </p:grpSpPr>
        <p:sp>
          <p:nvSpPr>
            <p:cNvPr id="702" name="Google Shape;702;p48"/>
            <p:cNvSpPr/>
            <p:nvPr/>
          </p:nvSpPr>
          <p:spPr>
            <a:xfrm>
              <a:off x="4768325" y="2163475"/>
              <a:ext cx="35375" cy="46725"/>
            </a:xfrm>
            <a:custGeom>
              <a:rect b="b" l="l" r="r" t="t"/>
              <a:pathLst>
                <a:path extrusionOk="0" h="1869" w="1415">
                  <a:moveTo>
                    <a:pt x="0" y="0"/>
                  </a:moveTo>
                  <a:lnTo>
                    <a:pt x="895" y="931"/>
                  </a:lnTo>
                  <a:lnTo>
                    <a:pt x="0" y="1868"/>
                  </a:lnTo>
                  <a:lnTo>
                    <a:pt x="520" y="1868"/>
                  </a:lnTo>
                  <a:lnTo>
                    <a:pt x="1414" y="931"/>
                  </a:lnTo>
                  <a:lnTo>
                    <a:pt x="520"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48"/>
            <p:cNvSpPr/>
            <p:nvPr/>
          </p:nvSpPr>
          <p:spPr>
            <a:xfrm>
              <a:off x="4792475" y="2163475"/>
              <a:ext cx="35550" cy="46725"/>
            </a:xfrm>
            <a:custGeom>
              <a:rect b="b" l="l" r="r" t="t"/>
              <a:pathLst>
                <a:path extrusionOk="0" h="1869" w="1422">
                  <a:moveTo>
                    <a:pt x="1" y="0"/>
                  </a:moveTo>
                  <a:lnTo>
                    <a:pt x="895" y="931"/>
                  </a:lnTo>
                  <a:lnTo>
                    <a:pt x="1" y="1868"/>
                  </a:lnTo>
                  <a:lnTo>
                    <a:pt x="527" y="1868"/>
                  </a:lnTo>
                  <a:lnTo>
                    <a:pt x="1422" y="931"/>
                  </a:lnTo>
                  <a:lnTo>
                    <a:pt x="52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04" name="Google Shape;704;p48"/>
          <p:cNvSpPr/>
          <p:nvPr/>
        </p:nvSpPr>
        <p:spPr>
          <a:xfrm>
            <a:off x="7791696" y="3196221"/>
            <a:ext cx="86159" cy="130781"/>
          </a:xfrm>
          <a:custGeom>
            <a:rect b="b" l="l" r="r" t="t"/>
            <a:pathLst>
              <a:path extrusionOk="0" h="2148" w="1415">
                <a:moveTo>
                  <a:pt x="308" y="0"/>
                </a:moveTo>
                <a:cubicBezTo>
                  <a:pt x="152" y="0"/>
                  <a:pt x="1" y="123"/>
                  <a:pt x="1" y="308"/>
                </a:cubicBezTo>
                <a:lnTo>
                  <a:pt x="8" y="1844"/>
                </a:lnTo>
                <a:cubicBezTo>
                  <a:pt x="8" y="2026"/>
                  <a:pt x="158" y="2148"/>
                  <a:pt x="316" y="2148"/>
                </a:cubicBezTo>
                <a:cubicBezTo>
                  <a:pt x="390" y="2148"/>
                  <a:pt x="465" y="2121"/>
                  <a:pt x="527" y="2061"/>
                </a:cubicBezTo>
                <a:lnTo>
                  <a:pt x="1292" y="1296"/>
                </a:lnTo>
                <a:cubicBezTo>
                  <a:pt x="1414" y="1181"/>
                  <a:pt x="1414" y="986"/>
                  <a:pt x="1292" y="864"/>
                </a:cubicBezTo>
                <a:lnTo>
                  <a:pt x="520" y="92"/>
                </a:lnTo>
                <a:cubicBezTo>
                  <a:pt x="459" y="29"/>
                  <a:pt x="383" y="0"/>
                  <a:pt x="30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48"/>
          <p:cNvSpPr/>
          <p:nvPr/>
        </p:nvSpPr>
        <p:spPr>
          <a:xfrm>
            <a:off x="8064072" y="4203306"/>
            <a:ext cx="148084" cy="162989"/>
          </a:xfrm>
          <a:custGeom>
            <a:rect b="b" l="l" r="r" t="t"/>
            <a:pathLst>
              <a:path extrusionOk="0" h="2677" w="2432">
                <a:moveTo>
                  <a:pt x="801" y="1"/>
                </a:moveTo>
                <a:lnTo>
                  <a:pt x="1205" y="751"/>
                </a:lnTo>
                <a:lnTo>
                  <a:pt x="1" y="751"/>
                </a:lnTo>
                <a:lnTo>
                  <a:pt x="1" y="1927"/>
                </a:lnTo>
                <a:lnTo>
                  <a:pt x="1205" y="1927"/>
                </a:lnTo>
                <a:lnTo>
                  <a:pt x="801" y="2677"/>
                </a:lnTo>
                <a:lnTo>
                  <a:pt x="2431" y="1335"/>
                </a:lnTo>
                <a:lnTo>
                  <a:pt x="801"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48"/>
          <p:cNvSpPr/>
          <p:nvPr/>
        </p:nvSpPr>
        <p:spPr>
          <a:xfrm>
            <a:off x="7165528" y="3431527"/>
            <a:ext cx="119101" cy="163415"/>
          </a:xfrm>
          <a:custGeom>
            <a:rect b="b" l="l" r="r" t="t"/>
            <a:pathLst>
              <a:path extrusionOk="0" h="2684" w="1956">
                <a:moveTo>
                  <a:pt x="1" y="0"/>
                </a:moveTo>
                <a:lnTo>
                  <a:pt x="787" y="1342"/>
                </a:lnTo>
                <a:lnTo>
                  <a:pt x="1" y="2683"/>
                </a:lnTo>
                <a:lnTo>
                  <a:pt x="1955" y="1342"/>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48"/>
          <p:cNvSpPr/>
          <p:nvPr/>
        </p:nvSpPr>
        <p:spPr>
          <a:xfrm>
            <a:off x="7133499" y="4219136"/>
            <a:ext cx="183157" cy="131329"/>
          </a:xfrm>
          <a:custGeom>
            <a:rect b="b" l="l" r="r" t="t"/>
            <a:pathLst>
              <a:path extrusionOk="0" h="2157" w="3008">
                <a:moveTo>
                  <a:pt x="0" y="0"/>
                </a:moveTo>
                <a:lnTo>
                  <a:pt x="729" y="1075"/>
                </a:lnTo>
                <a:lnTo>
                  <a:pt x="0" y="2157"/>
                </a:lnTo>
                <a:lnTo>
                  <a:pt x="0" y="2157"/>
                </a:lnTo>
                <a:lnTo>
                  <a:pt x="3008" y="1075"/>
                </a:lnTo>
                <a:lnTo>
                  <a:pt x="0"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48"/>
          <p:cNvSpPr/>
          <p:nvPr/>
        </p:nvSpPr>
        <p:spPr>
          <a:xfrm>
            <a:off x="7150823" y="3700780"/>
            <a:ext cx="148511" cy="112515"/>
          </a:xfrm>
          <a:custGeom>
            <a:rect b="b" l="l" r="r" t="t"/>
            <a:pathLst>
              <a:path extrusionOk="0" h="1848" w="2439">
                <a:moveTo>
                  <a:pt x="1580" y="1"/>
                </a:moveTo>
                <a:lnTo>
                  <a:pt x="1371" y="203"/>
                </a:lnTo>
                <a:lnTo>
                  <a:pt x="1919" y="780"/>
                </a:lnTo>
                <a:lnTo>
                  <a:pt x="1" y="780"/>
                </a:lnTo>
                <a:lnTo>
                  <a:pt x="1" y="1068"/>
                </a:lnTo>
                <a:lnTo>
                  <a:pt x="1919" y="1068"/>
                </a:lnTo>
                <a:lnTo>
                  <a:pt x="1371" y="1645"/>
                </a:lnTo>
                <a:lnTo>
                  <a:pt x="1580" y="1847"/>
                </a:lnTo>
                <a:lnTo>
                  <a:pt x="2439" y="924"/>
                </a:lnTo>
                <a:lnTo>
                  <a:pt x="1580"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48"/>
          <p:cNvSpPr/>
          <p:nvPr/>
        </p:nvSpPr>
        <p:spPr>
          <a:xfrm>
            <a:off x="7784572" y="3682697"/>
            <a:ext cx="100408" cy="148681"/>
          </a:xfrm>
          <a:custGeom>
            <a:rect b="b" l="l" r="r" t="t"/>
            <a:pathLst>
              <a:path extrusionOk="0" h="2442" w="1649">
                <a:moveTo>
                  <a:pt x="501" y="1"/>
                </a:moveTo>
                <a:cubicBezTo>
                  <a:pt x="238" y="1"/>
                  <a:pt x="1" y="336"/>
                  <a:pt x="250" y="590"/>
                </a:cubicBezTo>
                <a:lnTo>
                  <a:pt x="841" y="1232"/>
                </a:lnTo>
                <a:lnTo>
                  <a:pt x="250" y="1874"/>
                </a:lnTo>
                <a:cubicBezTo>
                  <a:pt x="36" y="2126"/>
                  <a:pt x="260" y="2441"/>
                  <a:pt x="516" y="2441"/>
                </a:cubicBezTo>
                <a:cubicBezTo>
                  <a:pt x="596" y="2441"/>
                  <a:pt x="680" y="2410"/>
                  <a:pt x="754" y="2336"/>
                </a:cubicBezTo>
                <a:lnTo>
                  <a:pt x="1555" y="1463"/>
                </a:lnTo>
                <a:cubicBezTo>
                  <a:pt x="1613" y="1405"/>
                  <a:pt x="1641" y="1326"/>
                  <a:pt x="1649" y="1246"/>
                </a:cubicBezTo>
                <a:cubicBezTo>
                  <a:pt x="1649" y="1239"/>
                  <a:pt x="1649" y="1239"/>
                  <a:pt x="1649" y="1232"/>
                </a:cubicBezTo>
                <a:cubicBezTo>
                  <a:pt x="1649" y="1225"/>
                  <a:pt x="1649" y="1225"/>
                  <a:pt x="1649" y="1218"/>
                </a:cubicBezTo>
                <a:cubicBezTo>
                  <a:pt x="1641" y="1138"/>
                  <a:pt x="1613" y="1059"/>
                  <a:pt x="1555" y="1001"/>
                </a:cubicBezTo>
                <a:lnTo>
                  <a:pt x="754" y="129"/>
                </a:lnTo>
                <a:cubicBezTo>
                  <a:pt x="679" y="38"/>
                  <a:pt x="588" y="1"/>
                  <a:pt x="50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10" name="Google Shape;710;p48"/>
          <p:cNvGrpSpPr/>
          <p:nvPr/>
        </p:nvGrpSpPr>
        <p:grpSpPr>
          <a:xfrm>
            <a:off x="7476059" y="3459808"/>
            <a:ext cx="112768" cy="106853"/>
            <a:chOff x="4768575" y="2253950"/>
            <a:chExt cx="46300" cy="43875"/>
          </a:xfrm>
        </p:grpSpPr>
        <p:sp>
          <p:nvSpPr>
            <p:cNvPr id="711" name="Google Shape;711;p48"/>
            <p:cNvSpPr/>
            <p:nvPr/>
          </p:nvSpPr>
          <p:spPr>
            <a:xfrm>
              <a:off x="4785700" y="2253950"/>
              <a:ext cx="29175" cy="43875"/>
            </a:xfrm>
            <a:custGeom>
              <a:rect b="b" l="l" r="r" t="t"/>
              <a:pathLst>
                <a:path extrusionOk="0" h="1755" w="1167">
                  <a:moveTo>
                    <a:pt x="262" y="1"/>
                  </a:moveTo>
                  <a:cubicBezTo>
                    <a:pt x="150" y="1"/>
                    <a:pt x="49" y="149"/>
                    <a:pt x="164" y="247"/>
                  </a:cubicBezTo>
                  <a:lnTo>
                    <a:pt x="770" y="853"/>
                  </a:lnTo>
                  <a:lnTo>
                    <a:pt x="106" y="1517"/>
                  </a:lnTo>
                  <a:cubicBezTo>
                    <a:pt x="1" y="1616"/>
                    <a:pt x="95" y="1754"/>
                    <a:pt x="204" y="1754"/>
                  </a:cubicBezTo>
                  <a:cubicBezTo>
                    <a:pt x="236" y="1754"/>
                    <a:pt x="271" y="1742"/>
                    <a:pt x="301" y="1711"/>
                  </a:cubicBezTo>
                  <a:lnTo>
                    <a:pt x="1166" y="853"/>
                  </a:lnTo>
                  <a:lnTo>
                    <a:pt x="366" y="52"/>
                  </a:lnTo>
                  <a:cubicBezTo>
                    <a:pt x="334" y="16"/>
                    <a:pt x="297" y="1"/>
                    <a:pt x="26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48"/>
            <p:cNvSpPr/>
            <p:nvPr/>
          </p:nvSpPr>
          <p:spPr>
            <a:xfrm>
              <a:off x="4768575" y="2253950"/>
              <a:ext cx="29175" cy="43875"/>
            </a:xfrm>
            <a:custGeom>
              <a:rect b="b" l="l" r="r" t="t"/>
              <a:pathLst>
                <a:path extrusionOk="0" h="1755" w="1167">
                  <a:moveTo>
                    <a:pt x="261" y="1"/>
                  </a:moveTo>
                  <a:cubicBezTo>
                    <a:pt x="150" y="1"/>
                    <a:pt x="50" y="149"/>
                    <a:pt x="171" y="247"/>
                  </a:cubicBezTo>
                  <a:lnTo>
                    <a:pt x="769" y="853"/>
                  </a:lnTo>
                  <a:lnTo>
                    <a:pt x="106" y="1517"/>
                  </a:lnTo>
                  <a:cubicBezTo>
                    <a:pt x="1" y="1616"/>
                    <a:pt x="95" y="1754"/>
                    <a:pt x="203" y="1754"/>
                  </a:cubicBezTo>
                  <a:cubicBezTo>
                    <a:pt x="236" y="1754"/>
                    <a:pt x="270" y="1742"/>
                    <a:pt x="301" y="1711"/>
                  </a:cubicBezTo>
                  <a:lnTo>
                    <a:pt x="1166" y="853"/>
                  </a:lnTo>
                  <a:lnTo>
                    <a:pt x="365" y="52"/>
                  </a:lnTo>
                  <a:cubicBezTo>
                    <a:pt x="334" y="16"/>
                    <a:pt x="297" y="1"/>
                    <a:pt x="26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3" name="Google Shape;713;p48"/>
          <p:cNvGrpSpPr/>
          <p:nvPr/>
        </p:nvGrpSpPr>
        <p:grpSpPr>
          <a:xfrm>
            <a:off x="7775682" y="3948834"/>
            <a:ext cx="118187" cy="146246"/>
            <a:chOff x="4960900" y="2433225"/>
            <a:chExt cx="48525" cy="60050"/>
          </a:xfrm>
        </p:grpSpPr>
        <p:sp>
          <p:nvSpPr>
            <p:cNvPr id="714" name="Google Shape;714;p48"/>
            <p:cNvSpPr/>
            <p:nvPr/>
          </p:nvSpPr>
          <p:spPr>
            <a:xfrm>
              <a:off x="4974225" y="2433225"/>
              <a:ext cx="35200" cy="60050"/>
            </a:xfrm>
            <a:custGeom>
              <a:rect b="b" l="l" r="r" t="t"/>
              <a:pathLst>
                <a:path extrusionOk="0" h="2402" w="1408">
                  <a:moveTo>
                    <a:pt x="102" y="0"/>
                  </a:moveTo>
                  <a:lnTo>
                    <a:pt x="95" y="7"/>
                  </a:lnTo>
                  <a:lnTo>
                    <a:pt x="1112" y="1154"/>
                  </a:lnTo>
                  <a:lnTo>
                    <a:pt x="1" y="2402"/>
                  </a:lnTo>
                  <a:lnTo>
                    <a:pt x="297" y="2402"/>
                  </a:lnTo>
                  <a:lnTo>
                    <a:pt x="1407" y="1154"/>
                  </a:lnTo>
                  <a:lnTo>
                    <a:pt x="383"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48"/>
            <p:cNvSpPr/>
            <p:nvPr/>
          </p:nvSpPr>
          <p:spPr>
            <a:xfrm>
              <a:off x="4960900" y="2433225"/>
              <a:ext cx="35175" cy="60050"/>
            </a:xfrm>
            <a:custGeom>
              <a:rect b="b" l="l" r="r" t="t"/>
              <a:pathLst>
                <a:path extrusionOk="0" h="2402" w="1407">
                  <a:moveTo>
                    <a:pt x="108" y="0"/>
                  </a:moveTo>
                  <a:lnTo>
                    <a:pt x="94" y="7"/>
                  </a:lnTo>
                  <a:lnTo>
                    <a:pt x="1111" y="1154"/>
                  </a:lnTo>
                  <a:lnTo>
                    <a:pt x="0" y="2402"/>
                  </a:lnTo>
                  <a:lnTo>
                    <a:pt x="296" y="2402"/>
                  </a:lnTo>
                  <a:lnTo>
                    <a:pt x="1407" y="1154"/>
                  </a:lnTo>
                  <a:lnTo>
                    <a:pt x="390"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6" name="Google Shape;716;p48"/>
          <p:cNvGrpSpPr/>
          <p:nvPr/>
        </p:nvGrpSpPr>
        <p:grpSpPr>
          <a:xfrm>
            <a:off x="7464247" y="4212895"/>
            <a:ext cx="136394" cy="143810"/>
            <a:chOff x="4854075" y="2527625"/>
            <a:chExt cx="56000" cy="59050"/>
          </a:xfrm>
        </p:grpSpPr>
        <p:sp>
          <p:nvSpPr>
            <p:cNvPr id="717" name="Google Shape;717;p48"/>
            <p:cNvSpPr/>
            <p:nvPr/>
          </p:nvSpPr>
          <p:spPr>
            <a:xfrm>
              <a:off x="4872325" y="2527625"/>
              <a:ext cx="37750" cy="59050"/>
            </a:xfrm>
            <a:custGeom>
              <a:rect b="b" l="l" r="r" t="t"/>
              <a:pathLst>
                <a:path extrusionOk="0" h="2362" w="1510">
                  <a:moveTo>
                    <a:pt x="305" y="1"/>
                  </a:moveTo>
                  <a:cubicBezTo>
                    <a:pt x="141" y="1"/>
                    <a:pt x="1" y="210"/>
                    <a:pt x="146" y="371"/>
                  </a:cubicBezTo>
                  <a:lnTo>
                    <a:pt x="961" y="1179"/>
                  </a:lnTo>
                  <a:lnTo>
                    <a:pt x="146" y="1994"/>
                  </a:lnTo>
                  <a:cubicBezTo>
                    <a:pt x="0" y="2151"/>
                    <a:pt x="143" y="2361"/>
                    <a:pt x="308" y="2361"/>
                  </a:cubicBezTo>
                  <a:cubicBezTo>
                    <a:pt x="355" y="2361"/>
                    <a:pt x="404" y="2344"/>
                    <a:pt x="449" y="2304"/>
                  </a:cubicBezTo>
                  <a:lnTo>
                    <a:pt x="1423" y="1338"/>
                  </a:lnTo>
                  <a:cubicBezTo>
                    <a:pt x="1509" y="1244"/>
                    <a:pt x="1509" y="1107"/>
                    <a:pt x="1423" y="1013"/>
                  </a:cubicBezTo>
                  <a:lnTo>
                    <a:pt x="1423" y="1020"/>
                  </a:lnTo>
                  <a:lnTo>
                    <a:pt x="449" y="61"/>
                  </a:lnTo>
                  <a:cubicBezTo>
                    <a:pt x="403" y="19"/>
                    <a:pt x="353" y="1"/>
                    <a:pt x="30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48"/>
            <p:cNvSpPr/>
            <p:nvPr/>
          </p:nvSpPr>
          <p:spPr>
            <a:xfrm>
              <a:off x="4854075" y="2539100"/>
              <a:ext cx="26075" cy="35875"/>
            </a:xfrm>
            <a:custGeom>
              <a:rect b="b" l="l" r="r" t="t"/>
              <a:pathLst>
                <a:path extrusionOk="0" h="1435" w="1043">
                  <a:moveTo>
                    <a:pt x="326" y="1"/>
                  </a:moveTo>
                  <a:cubicBezTo>
                    <a:pt x="152" y="1"/>
                    <a:pt x="1" y="234"/>
                    <a:pt x="177" y="388"/>
                  </a:cubicBezTo>
                  <a:lnTo>
                    <a:pt x="516" y="720"/>
                  </a:lnTo>
                  <a:lnTo>
                    <a:pt x="177" y="1059"/>
                  </a:lnTo>
                  <a:cubicBezTo>
                    <a:pt x="21" y="1215"/>
                    <a:pt x="165" y="1435"/>
                    <a:pt x="336" y="1435"/>
                  </a:cubicBezTo>
                  <a:cubicBezTo>
                    <a:pt x="386" y="1435"/>
                    <a:pt x="439" y="1415"/>
                    <a:pt x="487" y="1369"/>
                  </a:cubicBezTo>
                  <a:lnTo>
                    <a:pt x="977" y="886"/>
                  </a:lnTo>
                  <a:cubicBezTo>
                    <a:pt x="1020" y="843"/>
                    <a:pt x="1042" y="785"/>
                    <a:pt x="1042" y="720"/>
                  </a:cubicBezTo>
                  <a:cubicBezTo>
                    <a:pt x="1042" y="662"/>
                    <a:pt x="1013" y="605"/>
                    <a:pt x="977" y="561"/>
                  </a:cubicBezTo>
                  <a:lnTo>
                    <a:pt x="487" y="78"/>
                  </a:lnTo>
                  <a:cubicBezTo>
                    <a:pt x="437" y="23"/>
                    <a:pt x="380" y="1"/>
                    <a:pt x="326"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19" name="Google Shape;719;p48"/>
          <p:cNvSpPr/>
          <p:nvPr/>
        </p:nvSpPr>
        <p:spPr>
          <a:xfrm>
            <a:off x="7479500" y="3955623"/>
            <a:ext cx="105888" cy="132668"/>
          </a:xfrm>
          <a:custGeom>
            <a:rect b="b" l="l" r="r" t="t"/>
            <a:pathLst>
              <a:path extrusionOk="0" h="2179" w="1739">
                <a:moveTo>
                  <a:pt x="1" y="1"/>
                </a:moveTo>
                <a:lnTo>
                  <a:pt x="1" y="2179"/>
                </a:lnTo>
                <a:lnTo>
                  <a:pt x="758" y="2179"/>
                </a:lnTo>
                <a:lnTo>
                  <a:pt x="1739" y="1090"/>
                </a:lnTo>
                <a:lnTo>
                  <a:pt x="758"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48"/>
          <p:cNvSpPr/>
          <p:nvPr/>
        </p:nvSpPr>
        <p:spPr>
          <a:xfrm>
            <a:off x="8058166" y="3195277"/>
            <a:ext cx="159897" cy="132668"/>
          </a:xfrm>
          <a:custGeom>
            <a:rect b="b" l="l" r="r" t="t"/>
            <a:pathLst>
              <a:path extrusionOk="0" h="2179" w="2626">
                <a:moveTo>
                  <a:pt x="0" y="1"/>
                </a:moveTo>
                <a:lnTo>
                  <a:pt x="887" y="1090"/>
                </a:lnTo>
                <a:lnTo>
                  <a:pt x="0" y="2179"/>
                </a:lnTo>
                <a:lnTo>
                  <a:pt x="1644" y="2179"/>
                </a:lnTo>
                <a:lnTo>
                  <a:pt x="2625" y="1090"/>
                </a:lnTo>
                <a:lnTo>
                  <a:pt x="164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48"/>
          <p:cNvSpPr/>
          <p:nvPr/>
        </p:nvSpPr>
        <p:spPr>
          <a:xfrm>
            <a:off x="7157429" y="3955623"/>
            <a:ext cx="135298" cy="132668"/>
          </a:xfrm>
          <a:custGeom>
            <a:rect b="b" l="l" r="r" t="t"/>
            <a:pathLst>
              <a:path extrusionOk="0" h="2179" w="2222">
                <a:moveTo>
                  <a:pt x="477" y="1"/>
                </a:moveTo>
                <a:lnTo>
                  <a:pt x="895" y="513"/>
                </a:lnTo>
                <a:lnTo>
                  <a:pt x="1" y="513"/>
                </a:lnTo>
                <a:lnTo>
                  <a:pt x="1" y="1659"/>
                </a:lnTo>
                <a:lnTo>
                  <a:pt x="895" y="1659"/>
                </a:lnTo>
                <a:lnTo>
                  <a:pt x="477" y="2179"/>
                </a:lnTo>
                <a:lnTo>
                  <a:pt x="1234" y="2179"/>
                </a:lnTo>
                <a:lnTo>
                  <a:pt x="2222" y="1090"/>
                </a:lnTo>
                <a:lnTo>
                  <a:pt x="123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22" name="Google Shape;722;p48"/>
          <p:cNvGrpSpPr/>
          <p:nvPr/>
        </p:nvGrpSpPr>
        <p:grpSpPr>
          <a:xfrm>
            <a:off x="8088458" y="3676639"/>
            <a:ext cx="99312" cy="160797"/>
            <a:chOff x="5059700" y="2334775"/>
            <a:chExt cx="40775" cy="66025"/>
          </a:xfrm>
        </p:grpSpPr>
        <p:sp>
          <p:nvSpPr>
            <p:cNvPr id="723" name="Google Shape;723;p48"/>
            <p:cNvSpPr/>
            <p:nvPr/>
          </p:nvSpPr>
          <p:spPr>
            <a:xfrm>
              <a:off x="5059700" y="2334775"/>
              <a:ext cx="12475" cy="10525"/>
            </a:xfrm>
            <a:custGeom>
              <a:rect b="b" l="l" r="r" t="t"/>
              <a:pathLst>
                <a:path extrusionOk="0" h="421" w="499">
                  <a:moveTo>
                    <a:pt x="282" y="0"/>
                  </a:moveTo>
                  <a:cubicBezTo>
                    <a:pt x="94" y="0"/>
                    <a:pt x="1" y="224"/>
                    <a:pt x="138" y="361"/>
                  </a:cubicBezTo>
                  <a:cubicBezTo>
                    <a:pt x="179" y="402"/>
                    <a:pt x="230" y="421"/>
                    <a:pt x="281" y="421"/>
                  </a:cubicBezTo>
                  <a:cubicBezTo>
                    <a:pt x="388" y="421"/>
                    <a:pt x="491" y="337"/>
                    <a:pt x="491" y="209"/>
                  </a:cubicBezTo>
                  <a:cubicBezTo>
                    <a:pt x="498" y="94"/>
                    <a:pt x="397" y="0"/>
                    <a:pt x="28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48"/>
            <p:cNvSpPr/>
            <p:nvPr/>
          </p:nvSpPr>
          <p:spPr>
            <a:xfrm>
              <a:off x="5059700" y="2348650"/>
              <a:ext cx="12475" cy="10550"/>
            </a:xfrm>
            <a:custGeom>
              <a:rect b="b" l="l" r="r" t="t"/>
              <a:pathLst>
                <a:path extrusionOk="0" h="422" w="499">
                  <a:moveTo>
                    <a:pt x="282" y="1"/>
                  </a:moveTo>
                  <a:cubicBezTo>
                    <a:pt x="94" y="1"/>
                    <a:pt x="1" y="224"/>
                    <a:pt x="138" y="361"/>
                  </a:cubicBezTo>
                  <a:cubicBezTo>
                    <a:pt x="179" y="403"/>
                    <a:pt x="230" y="421"/>
                    <a:pt x="281" y="421"/>
                  </a:cubicBezTo>
                  <a:cubicBezTo>
                    <a:pt x="388" y="421"/>
                    <a:pt x="491" y="337"/>
                    <a:pt x="491" y="210"/>
                  </a:cubicBezTo>
                  <a:cubicBezTo>
                    <a:pt x="498" y="94"/>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48"/>
            <p:cNvSpPr/>
            <p:nvPr/>
          </p:nvSpPr>
          <p:spPr>
            <a:xfrm>
              <a:off x="5059700" y="2362525"/>
              <a:ext cx="12475" cy="10550"/>
            </a:xfrm>
            <a:custGeom>
              <a:rect b="b" l="l" r="r" t="t"/>
              <a:pathLst>
                <a:path extrusionOk="0" h="422" w="499">
                  <a:moveTo>
                    <a:pt x="282" y="1"/>
                  </a:moveTo>
                  <a:cubicBezTo>
                    <a:pt x="94" y="1"/>
                    <a:pt x="1" y="224"/>
                    <a:pt x="138" y="361"/>
                  </a:cubicBezTo>
                  <a:cubicBezTo>
                    <a:pt x="179" y="403"/>
                    <a:pt x="230" y="422"/>
                    <a:pt x="281" y="422"/>
                  </a:cubicBezTo>
                  <a:cubicBezTo>
                    <a:pt x="388" y="422"/>
                    <a:pt x="491" y="338"/>
                    <a:pt x="491" y="210"/>
                  </a:cubicBezTo>
                  <a:cubicBezTo>
                    <a:pt x="498" y="95"/>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8"/>
            <p:cNvSpPr/>
            <p:nvPr/>
          </p:nvSpPr>
          <p:spPr>
            <a:xfrm>
              <a:off x="5059700" y="2376400"/>
              <a:ext cx="12475" cy="10500"/>
            </a:xfrm>
            <a:custGeom>
              <a:rect b="b" l="l" r="r" t="t"/>
              <a:pathLst>
                <a:path extrusionOk="0" h="420" w="499">
                  <a:moveTo>
                    <a:pt x="294" y="1"/>
                  </a:moveTo>
                  <a:cubicBezTo>
                    <a:pt x="290" y="1"/>
                    <a:pt x="286" y="1"/>
                    <a:pt x="282" y="1"/>
                  </a:cubicBezTo>
                  <a:cubicBezTo>
                    <a:pt x="94" y="1"/>
                    <a:pt x="1" y="225"/>
                    <a:pt x="138" y="355"/>
                  </a:cubicBezTo>
                  <a:cubicBezTo>
                    <a:pt x="180" y="400"/>
                    <a:pt x="233" y="420"/>
                    <a:pt x="285" y="420"/>
                  </a:cubicBezTo>
                  <a:cubicBezTo>
                    <a:pt x="390" y="420"/>
                    <a:pt x="491" y="336"/>
                    <a:pt x="491" y="210"/>
                  </a:cubicBezTo>
                  <a:cubicBezTo>
                    <a:pt x="498" y="99"/>
                    <a:pt x="404" y="1"/>
                    <a:pt x="29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48"/>
            <p:cNvSpPr/>
            <p:nvPr/>
          </p:nvSpPr>
          <p:spPr>
            <a:xfrm>
              <a:off x="5059700" y="2390125"/>
              <a:ext cx="12475" cy="10675"/>
            </a:xfrm>
            <a:custGeom>
              <a:rect b="b" l="l" r="r" t="t"/>
              <a:pathLst>
                <a:path extrusionOk="0" h="427" w="499">
                  <a:moveTo>
                    <a:pt x="282" y="0"/>
                  </a:moveTo>
                  <a:cubicBezTo>
                    <a:pt x="94" y="0"/>
                    <a:pt x="1" y="231"/>
                    <a:pt x="138" y="361"/>
                  </a:cubicBezTo>
                  <a:cubicBezTo>
                    <a:pt x="180" y="406"/>
                    <a:pt x="233" y="426"/>
                    <a:pt x="285" y="426"/>
                  </a:cubicBezTo>
                  <a:cubicBezTo>
                    <a:pt x="390" y="426"/>
                    <a:pt x="491" y="343"/>
                    <a:pt x="491" y="217"/>
                  </a:cubicBezTo>
                  <a:cubicBezTo>
                    <a:pt x="498" y="94"/>
                    <a:pt x="397" y="0"/>
                    <a:pt x="28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8" name="Google Shape;728;p48"/>
            <p:cNvSpPr/>
            <p:nvPr/>
          </p:nvSpPr>
          <p:spPr>
            <a:xfrm>
              <a:off x="5073950" y="2348650"/>
              <a:ext cx="12275" cy="10550"/>
            </a:xfrm>
            <a:custGeom>
              <a:rect b="b" l="l" r="r" t="t"/>
              <a:pathLst>
                <a:path extrusionOk="0" h="422" w="491">
                  <a:moveTo>
                    <a:pt x="282" y="1"/>
                  </a:moveTo>
                  <a:cubicBezTo>
                    <a:pt x="94" y="1"/>
                    <a:pt x="0" y="224"/>
                    <a:pt x="130" y="361"/>
                  </a:cubicBezTo>
                  <a:cubicBezTo>
                    <a:pt x="174" y="403"/>
                    <a:pt x="227" y="421"/>
                    <a:pt x="278" y="421"/>
                  </a:cubicBezTo>
                  <a:cubicBezTo>
                    <a:pt x="387" y="421"/>
                    <a:pt x="491" y="337"/>
                    <a:pt x="491" y="210"/>
                  </a:cubicBezTo>
                  <a:cubicBezTo>
                    <a:pt x="491" y="94"/>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9" name="Google Shape;729;p48"/>
            <p:cNvSpPr/>
            <p:nvPr/>
          </p:nvSpPr>
          <p:spPr>
            <a:xfrm>
              <a:off x="5073950" y="2362525"/>
              <a:ext cx="12275" cy="10550"/>
            </a:xfrm>
            <a:custGeom>
              <a:rect b="b" l="l" r="r" t="t"/>
              <a:pathLst>
                <a:path extrusionOk="0" h="422" w="491">
                  <a:moveTo>
                    <a:pt x="282" y="1"/>
                  </a:moveTo>
                  <a:cubicBezTo>
                    <a:pt x="94" y="1"/>
                    <a:pt x="0" y="224"/>
                    <a:pt x="130" y="361"/>
                  </a:cubicBezTo>
                  <a:cubicBezTo>
                    <a:pt x="174" y="403"/>
                    <a:pt x="227" y="422"/>
                    <a:pt x="278" y="422"/>
                  </a:cubicBezTo>
                  <a:cubicBezTo>
                    <a:pt x="387" y="422"/>
                    <a:pt x="491" y="338"/>
                    <a:pt x="491" y="210"/>
                  </a:cubicBezTo>
                  <a:cubicBezTo>
                    <a:pt x="491" y="95"/>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48"/>
            <p:cNvSpPr/>
            <p:nvPr/>
          </p:nvSpPr>
          <p:spPr>
            <a:xfrm>
              <a:off x="5074000" y="2376400"/>
              <a:ext cx="12225" cy="10500"/>
            </a:xfrm>
            <a:custGeom>
              <a:rect b="b" l="l" r="r" t="t"/>
              <a:pathLst>
                <a:path extrusionOk="0" h="420" w="489">
                  <a:moveTo>
                    <a:pt x="291" y="1"/>
                  </a:moveTo>
                  <a:cubicBezTo>
                    <a:pt x="287" y="1"/>
                    <a:pt x="284" y="1"/>
                    <a:pt x="280" y="1"/>
                  </a:cubicBezTo>
                  <a:cubicBezTo>
                    <a:pt x="277" y="1"/>
                    <a:pt x="274" y="1"/>
                    <a:pt x="271" y="1"/>
                  </a:cubicBezTo>
                  <a:cubicBezTo>
                    <a:pt x="89" y="1"/>
                    <a:pt x="0" y="227"/>
                    <a:pt x="128" y="355"/>
                  </a:cubicBezTo>
                  <a:cubicBezTo>
                    <a:pt x="173" y="400"/>
                    <a:pt x="228" y="420"/>
                    <a:pt x="281" y="420"/>
                  </a:cubicBezTo>
                  <a:cubicBezTo>
                    <a:pt x="388" y="420"/>
                    <a:pt x="489" y="336"/>
                    <a:pt x="489" y="210"/>
                  </a:cubicBezTo>
                  <a:cubicBezTo>
                    <a:pt x="489" y="99"/>
                    <a:pt x="401" y="1"/>
                    <a:pt x="29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48"/>
            <p:cNvSpPr/>
            <p:nvPr/>
          </p:nvSpPr>
          <p:spPr>
            <a:xfrm>
              <a:off x="5088000" y="2362525"/>
              <a:ext cx="12475" cy="10550"/>
            </a:xfrm>
            <a:custGeom>
              <a:rect b="b" l="l" r="r" t="t"/>
              <a:pathLst>
                <a:path extrusionOk="0" h="422" w="499">
                  <a:moveTo>
                    <a:pt x="289" y="1"/>
                  </a:moveTo>
                  <a:cubicBezTo>
                    <a:pt x="102" y="1"/>
                    <a:pt x="1" y="224"/>
                    <a:pt x="138" y="361"/>
                  </a:cubicBezTo>
                  <a:cubicBezTo>
                    <a:pt x="180" y="403"/>
                    <a:pt x="231" y="422"/>
                    <a:pt x="283" y="422"/>
                  </a:cubicBezTo>
                  <a:cubicBezTo>
                    <a:pt x="392" y="422"/>
                    <a:pt x="499" y="338"/>
                    <a:pt x="499" y="210"/>
                  </a:cubicBezTo>
                  <a:cubicBezTo>
                    <a:pt x="499" y="95"/>
                    <a:pt x="405" y="1"/>
                    <a:pt x="28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2" name="Google Shape;732;p48"/>
          <p:cNvGrpSpPr/>
          <p:nvPr/>
        </p:nvGrpSpPr>
        <p:grpSpPr>
          <a:xfrm>
            <a:off x="8045622" y="3941771"/>
            <a:ext cx="184984" cy="160371"/>
            <a:chOff x="5037700" y="2430325"/>
            <a:chExt cx="75950" cy="65850"/>
          </a:xfrm>
        </p:grpSpPr>
        <p:sp>
          <p:nvSpPr>
            <p:cNvPr id="733" name="Google Shape;733;p48"/>
            <p:cNvSpPr/>
            <p:nvPr/>
          </p:nvSpPr>
          <p:spPr>
            <a:xfrm>
              <a:off x="5059700" y="2430325"/>
              <a:ext cx="53950" cy="65850"/>
            </a:xfrm>
            <a:custGeom>
              <a:rect b="b" l="l" r="r" t="t"/>
              <a:pathLst>
                <a:path extrusionOk="0" h="2634" w="2158">
                  <a:moveTo>
                    <a:pt x="1" y="1"/>
                  </a:moveTo>
                  <a:lnTo>
                    <a:pt x="866" y="1321"/>
                  </a:lnTo>
                  <a:lnTo>
                    <a:pt x="1" y="2633"/>
                  </a:lnTo>
                  <a:lnTo>
                    <a:pt x="1292" y="2633"/>
                  </a:lnTo>
                  <a:lnTo>
                    <a:pt x="2157" y="1321"/>
                  </a:lnTo>
                  <a:lnTo>
                    <a:pt x="1292"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48"/>
            <p:cNvSpPr/>
            <p:nvPr/>
          </p:nvSpPr>
          <p:spPr>
            <a:xfrm>
              <a:off x="5037700" y="2430325"/>
              <a:ext cx="34100" cy="65850"/>
            </a:xfrm>
            <a:custGeom>
              <a:rect b="b" l="l" r="r" t="t"/>
              <a:pathLst>
                <a:path extrusionOk="0" h="2634" w="1364">
                  <a:moveTo>
                    <a:pt x="1" y="1"/>
                  </a:moveTo>
                  <a:lnTo>
                    <a:pt x="866" y="1321"/>
                  </a:lnTo>
                  <a:lnTo>
                    <a:pt x="1" y="2633"/>
                  </a:lnTo>
                  <a:lnTo>
                    <a:pt x="498" y="2633"/>
                  </a:lnTo>
                  <a:lnTo>
                    <a:pt x="1364" y="1321"/>
                  </a:lnTo>
                  <a:lnTo>
                    <a:pt x="498"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5" name="Google Shape;735;p48"/>
          <p:cNvGrpSpPr/>
          <p:nvPr/>
        </p:nvGrpSpPr>
        <p:grpSpPr>
          <a:xfrm>
            <a:off x="7465128" y="3708223"/>
            <a:ext cx="173014" cy="97629"/>
            <a:chOff x="4756975" y="2341800"/>
            <a:chExt cx="91975" cy="51925"/>
          </a:xfrm>
        </p:grpSpPr>
        <p:sp>
          <p:nvSpPr>
            <p:cNvPr id="736" name="Google Shape;736;p48"/>
            <p:cNvSpPr/>
            <p:nvPr/>
          </p:nvSpPr>
          <p:spPr>
            <a:xfrm>
              <a:off x="4756975" y="2341800"/>
              <a:ext cx="10650" cy="9150"/>
            </a:xfrm>
            <a:custGeom>
              <a:rect b="b" l="l" r="r" t="t"/>
              <a:pathLst>
                <a:path extrusionOk="0" h="366" w="426">
                  <a:moveTo>
                    <a:pt x="245" y="0"/>
                  </a:moveTo>
                  <a:cubicBezTo>
                    <a:pt x="79" y="0"/>
                    <a:pt x="0" y="195"/>
                    <a:pt x="115" y="311"/>
                  </a:cubicBezTo>
                  <a:cubicBezTo>
                    <a:pt x="153" y="348"/>
                    <a:pt x="199" y="365"/>
                    <a:pt x="244" y="365"/>
                  </a:cubicBezTo>
                  <a:cubicBezTo>
                    <a:pt x="337" y="365"/>
                    <a:pt x="426" y="293"/>
                    <a:pt x="426" y="181"/>
                  </a:cubicBezTo>
                  <a:cubicBezTo>
                    <a:pt x="426" y="80"/>
                    <a:pt x="346"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48"/>
            <p:cNvSpPr/>
            <p:nvPr/>
          </p:nvSpPr>
          <p:spPr>
            <a:xfrm>
              <a:off x="4777350" y="2341800"/>
              <a:ext cx="10650" cy="9150"/>
            </a:xfrm>
            <a:custGeom>
              <a:rect b="b" l="l" r="r" t="t"/>
              <a:pathLst>
                <a:path extrusionOk="0" h="366" w="426">
                  <a:moveTo>
                    <a:pt x="245" y="0"/>
                  </a:moveTo>
                  <a:cubicBezTo>
                    <a:pt x="79" y="0"/>
                    <a:pt x="0" y="195"/>
                    <a:pt x="115" y="311"/>
                  </a:cubicBezTo>
                  <a:cubicBezTo>
                    <a:pt x="153" y="348"/>
                    <a:pt x="199" y="365"/>
                    <a:pt x="244" y="365"/>
                  </a:cubicBezTo>
                  <a:cubicBezTo>
                    <a:pt x="337" y="365"/>
                    <a:pt x="426" y="293"/>
                    <a:pt x="426" y="181"/>
                  </a:cubicBezTo>
                  <a:cubicBezTo>
                    <a:pt x="426" y="80"/>
                    <a:pt x="339"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48"/>
            <p:cNvSpPr/>
            <p:nvPr/>
          </p:nvSpPr>
          <p:spPr>
            <a:xfrm>
              <a:off x="4797725" y="2341800"/>
              <a:ext cx="10475" cy="9150"/>
            </a:xfrm>
            <a:custGeom>
              <a:rect b="b" l="l" r="r" t="t"/>
              <a:pathLst>
                <a:path extrusionOk="0" h="366" w="419">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48"/>
            <p:cNvSpPr/>
            <p:nvPr/>
          </p:nvSpPr>
          <p:spPr>
            <a:xfrm>
              <a:off x="4818100" y="2341800"/>
              <a:ext cx="10475" cy="9150"/>
            </a:xfrm>
            <a:custGeom>
              <a:rect b="b" l="l" r="r" t="t"/>
              <a:pathLst>
                <a:path extrusionOk="0" h="366" w="419">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48"/>
            <p:cNvSpPr/>
            <p:nvPr/>
          </p:nvSpPr>
          <p:spPr>
            <a:xfrm>
              <a:off x="4768675" y="2352625"/>
              <a:ext cx="8875" cy="9025"/>
            </a:xfrm>
            <a:custGeom>
              <a:rect b="b" l="l" r="r" t="t"/>
              <a:pathLst>
                <a:path extrusionOk="0" h="361" w="355">
                  <a:moveTo>
                    <a:pt x="174" y="0"/>
                  </a:moveTo>
                  <a:cubicBezTo>
                    <a:pt x="80" y="0"/>
                    <a:pt x="1" y="87"/>
                    <a:pt x="1" y="181"/>
                  </a:cubicBezTo>
                  <a:cubicBezTo>
                    <a:pt x="1" y="281"/>
                    <a:pt x="80" y="361"/>
                    <a:pt x="174" y="361"/>
                  </a:cubicBezTo>
                  <a:cubicBezTo>
                    <a:pt x="275" y="361"/>
                    <a:pt x="354" y="281"/>
                    <a:pt x="354" y="181"/>
                  </a:cubicBezTo>
                  <a:cubicBezTo>
                    <a:pt x="354" y="87"/>
                    <a:pt x="275" y="0"/>
                    <a:pt x="174"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8"/>
            <p:cNvSpPr/>
            <p:nvPr/>
          </p:nvSpPr>
          <p:spPr>
            <a:xfrm>
              <a:off x="4787425" y="2352625"/>
              <a:ext cx="10500" cy="9125"/>
            </a:xfrm>
            <a:custGeom>
              <a:rect b="b" l="l" r="r" t="t"/>
              <a:pathLst>
                <a:path extrusionOk="0" h="365" w="420">
                  <a:moveTo>
                    <a:pt x="239" y="0"/>
                  </a:moveTo>
                  <a:cubicBezTo>
                    <a:pt x="80" y="0"/>
                    <a:pt x="1" y="195"/>
                    <a:pt x="116" y="310"/>
                  </a:cubicBezTo>
                  <a:cubicBezTo>
                    <a:pt x="152" y="348"/>
                    <a:pt x="196" y="365"/>
                    <a:pt x="240" y="365"/>
                  </a:cubicBezTo>
                  <a:cubicBezTo>
                    <a:pt x="331" y="365"/>
                    <a:pt x="419" y="292"/>
                    <a:pt x="419" y="181"/>
                  </a:cubicBezTo>
                  <a:cubicBezTo>
                    <a:pt x="419" y="87"/>
                    <a:pt x="340" y="0"/>
                    <a:pt x="239"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48"/>
            <p:cNvSpPr/>
            <p:nvPr/>
          </p:nvSpPr>
          <p:spPr>
            <a:xfrm>
              <a:off x="4809250" y="2352625"/>
              <a:ext cx="9050" cy="9025"/>
            </a:xfrm>
            <a:custGeom>
              <a:rect b="b" l="l" r="r" t="t"/>
              <a:pathLst>
                <a:path extrusionOk="0" h="361" w="362">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48"/>
            <p:cNvSpPr/>
            <p:nvPr/>
          </p:nvSpPr>
          <p:spPr>
            <a:xfrm>
              <a:off x="4829625" y="2352625"/>
              <a:ext cx="9050" cy="9025"/>
            </a:xfrm>
            <a:custGeom>
              <a:rect b="b" l="l" r="r" t="t"/>
              <a:pathLst>
                <a:path extrusionOk="0" h="361" w="362">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48"/>
            <p:cNvSpPr/>
            <p:nvPr/>
          </p:nvSpPr>
          <p:spPr>
            <a:xfrm>
              <a:off x="4777350" y="2363250"/>
              <a:ext cx="10650" cy="9025"/>
            </a:xfrm>
            <a:custGeom>
              <a:rect b="b" l="l" r="r" t="t"/>
              <a:pathLst>
                <a:path extrusionOk="0" h="361" w="426">
                  <a:moveTo>
                    <a:pt x="245" y="1"/>
                  </a:moveTo>
                  <a:cubicBezTo>
                    <a:pt x="79" y="1"/>
                    <a:pt x="0" y="195"/>
                    <a:pt x="115" y="311"/>
                  </a:cubicBezTo>
                  <a:cubicBezTo>
                    <a:pt x="152" y="345"/>
                    <a:pt x="197" y="361"/>
                    <a:pt x="241" y="361"/>
                  </a:cubicBezTo>
                  <a:cubicBezTo>
                    <a:pt x="335" y="361"/>
                    <a:pt x="426" y="289"/>
                    <a:pt x="426" y="181"/>
                  </a:cubicBezTo>
                  <a:cubicBezTo>
                    <a:pt x="426" y="80"/>
                    <a:pt x="339" y="1"/>
                    <a:pt x="24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8"/>
            <p:cNvSpPr/>
            <p:nvPr/>
          </p:nvSpPr>
          <p:spPr>
            <a:xfrm>
              <a:off x="4797725" y="2363250"/>
              <a:ext cx="10475" cy="9025"/>
            </a:xfrm>
            <a:custGeom>
              <a:rect b="b" l="l" r="r" t="t"/>
              <a:pathLst>
                <a:path extrusionOk="0" h="361" w="419">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8"/>
            <p:cNvSpPr/>
            <p:nvPr/>
          </p:nvSpPr>
          <p:spPr>
            <a:xfrm>
              <a:off x="4818100" y="2363250"/>
              <a:ext cx="10475" cy="9025"/>
            </a:xfrm>
            <a:custGeom>
              <a:rect b="b" l="l" r="r" t="t"/>
              <a:pathLst>
                <a:path extrusionOk="0" h="361" w="419">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48"/>
            <p:cNvSpPr/>
            <p:nvPr/>
          </p:nvSpPr>
          <p:spPr>
            <a:xfrm>
              <a:off x="4838475" y="2363250"/>
              <a:ext cx="10475" cy="9025"/>
            </a:xfrm>
            <a:custGeom>
              <a:rect b="b" l="l" r="r" t="t"/>
              <a:pathLst>
                <a:path extrusionOk="0" h="361" w="419">
                  <a:moveTo>
                    <a:pt x="238" y="1"/>
                  </a:moveTo>
                  <a:cubicBezTo>
                    <a:pt x="79" y="1"/>
                    <a:pt x="0" y="195"/>
                    <a:pt x="108" y="311"/>
                  </a:cubicBezTo>
                  <a:cubicBezTo>
                    <a:pt x="145" y="345"/>
                    <a:pt x="190" y="361"/>
                    <a:pt x="233"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48"/>
            <p:cNvSpPr/>
            <p:nvPr/>
          </p:nvSpPr>
          <p:spPr>
            <a:xfrm>
              <a:off x="4768675" y="2374075"/>
              <a:ext cx="8875" cy="9050"/>
            </a:xfrm>
            <a:custGeom>
              <a:rect b="b" l="l" r="r" t="t"/>
              <a:pathLst>
                <a:path extrusionOk="0" h="362" w="355">
                  <a:moveTo>
                    <a:pt x="174" y="0"/>
                  </a:moveTo>
                  <a:cubicBezTo>
                    <a:pt x="80" y="0"/>
                    <a:pt x="1" y="80"/>
                    <a:pt x="1" y="181"/>
                  </a:cubicBezTo>
                  <a:cubicBezTo>
                    <a:pt x="1" y="282"/>
                    <a:pt x="80" y="361"/>
                    <a:pt x="174" y="361"/>
                  </a:cubicBezTo>
                  <a:cubicBezTo>
                    <a:pt x="275" y="361"/>
                    <a:pt x="354" y="282"/>
                    <a:pt x="354" y="181"/>
                  </a:cubicBezTo>
                  <a:cubicBezTo>
                    <a:pt x="354" y="80"/>
                    <a:pt x="275" y="0"/>
                    <a:pt x="174"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8"/>
            <p:cNvSpPr/>
            <p:nvPr/>
          </p:nvSpPr>
          <p:spPr>
            <a:xfrm>
              <a:off x="4787425" y="2374075"/>
              <a:ext cx="10500" cy="9150"/>
            </a:xfrm>
            <a:custGeom>
              <a:rect b="b" l="l" r="r" t="t"/>
              <a:pathLst>
                <a:path extrusionOk="0" h="366" w="420">
                  <a:moveTo>
                    <a:pt x="239" y="0"/>
                  </a:moveTo>
                  <a:cubicBezTo>
                    <a:pt x="80" y="0"/>
                    <a:pt x="1" y="195"/>
                    <a:pt x="116" y="311"/>
                  </a:cubicBezTo>
                  <a:cubicBezTo>
                    <a:pt x="152" y="348"/>
                    <a:pt x="196" y="365"/>
                    <a:pt x="240" y="365"/>
                  </a:cubicBezTo>
                  <a:cubicBezTo>
                    <a:pt x="331" y="365"/>
                    <a:pt x="419" y="293"/>
                    <a:pt x="419" y="181"/>
                  </a:cubicBezTo>
                  <a:cubicBezTo>
                    <a:pt x="419" y="80"/>
                    <a:pt x="340" y="0"/>
                    <a:pt x="239"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48"/>
            <p:cNvSpPr/>
            <p:nvPr/>
          </p:nvSpPr>
          <p:spPr>
            <a:xfrm>
              <a:off x="4809250" y="2374075"/>
              <a:ext cx="9050" cy="9050"/>
            </a:xfrm>
            <a:custGeom>
              <a:rect b="b" l="l" r="r" t="t"/>
              <a:pathLst>
                <a:path extrusionOk="0" h="362" w="362">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48"/>
            <p:cNvSpPr/>
            <p:nvPr/>
          </p:nvSpPr>
          <p:spPr>
            <a:xfrm>
              <a:off x="4829625" y="2374075"/>
              <a:ext cx="9050" cy="9050"/>
            </a:xfrm>
            <a:custGeom>
              <a:rect b="b" l="l" r="r" t="t"/>
              <a:pathLst>
                <a:path extrusionOk="0" h="362" w="362">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48"/>
            <p:cNvSpPr/>
            <p:nvPr/>
          </p:nvSpPr>
          <p:spPr>
            <a:xfrm>
              <a:off x="4756975" y="2384725"/>
              <a:ext cx="10650" cy="9000"/>
            </a:xfrm>
            <a:custGeom>
              <a:rect b="b" l="l" r="r" t="t"/>
              <a:pathLst>
                <a:path extrusionOk="0" h="360" w="426">
                  <a:moveTo>
                    <a:pt x="245" y="0"/>
                  </a:moveTo>
                  <a:cubicBezTo>
                    <a:pt x="79" y="0"/>
                    <a:pt x="0" y="195"/>
                    <a:pt x="115" y="310"/>
                  </a:cubicBezTo>
                  <a:cubicBezTo>
                    <a:pt x="152" y="344"/>
                    <a:pt x="197" y="360"/>
                    <a:pt x="241" y="360"/>
                  </a:cubicBezTo>
                  <a:cubicBezTo>
                    <a:pt x="335" y="360"/>
                    <a:pt x="426" y="289"/>
                    <a:pt x="426" y="180"/>
                  </a:cubicBezTo>
                  <a:cubicBezTo>
                    <a:pt x="426" y="79"/>
                    <a:pt x="346"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48"/>
            <p:cNvSpPr/>
            <p:nvPr/>
          </p:nvSpPr>
          <p:spPr>
            <a:xfrm>
              <a:off x="4777350" y="2384725"/>
              <a:ext cx="10650" cy="9000"/>
            </a:xfrm>
            <a:custGeom>
              <a:rect b="b" l="l" r="r" t="t"/>
              <a:pathLst>
                <a:path extrusionOk="0" h="360" w="426">
                  <a:moveTo>
                    <a:pt x="245" y="0"/>
                  </a:moveTo>
                  <a:cubicBezTo>
                    <a:pt x="79" y="0"/>
                    <a:pt x="0" y="195"/>
                    <a:pt x="115" y="310"/>
                  </a:cubicBezTo>
                  <a:cubicBezTo>
                    <a:pt x="152" y="344"/>
                    <a:pt x="197" y="360"/>
                    <a:pt x="241" y="360"/>
                  </a:cubicBezTo>
                  <a:cubicBezTo>
                    <a:pt x="335" y="360"/>
                    <a:pt x="426" y="289"/>
                    <a:pt x="426" y="180"/>
                  </a:cubicBezTo>
                  <a:cubicBezTo>
                    <a:pt x="426" y="79"/>
                    <a:pt x="339"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48"/>
            <p:cNvSpPr/>
            <p:nvPr/>
          </p:nvSpPr>
          <p:spPr>
            <a:xfrm>
              <a:off x="4797725" y="2384725"/>
              <a:ext cx="10475" cy="9000"/>
            </a:xfrm>
            <a:custGeom>
              <a:rect b="b" l="l" r="r" t="t"/>
              <a:pathLst>
                <a:path extrusionOk="0" h="360" w="419">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48"/>
            <p:cNvSpPr/>
            <p:nvPr/>
          </p:nvSpPr>
          <p:spPr>
            <a:xfrm>
              <a:off x="4818100" y="2384725"/>
              <a:ext cx="10475" cy="9000"/>
            </a:xfrm>
            <a:custGeom>
              <a:rect b="b" l="l" r="r" t="t"/>
              <a:pathLst>
                <a:path extrusionOk="0" h="360" w="419">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6" name="Google Shape;756;p48"/>
          <p:cNvGrpSpPr/>
          <p:nvPr/>
        </p:nvGrpSpPr>
        <p:grpSpPr>
          <a:xfrm>
            <a:off x="7732065" y="4196920"/>
            <a:ext cx="212497" cy="175761"/>
            <a:chOff x="4943575" y="2516350"/>
            <a:chExt cx="98675" cy="81700"/>
          </a:xfrm>
        </p:grpSpPr>
        <p:sp>
          <p:nvSpPr>
            <p:cNvPr id="757" name="Google Shape;757;p48"/>
            <p:cNvSpPr/>
            <p:nvPr/>
          </p:nvSpPr>
          <p:spPr>
            <a:xfrm>
              <a:off x="5036450" y="2554750"/>
              <a:ext cx="5800" cy="4825"/>
            </a:xfrm>
            <a:custGeom>
              <a:rect b="b" l="l" r="r" t="t"/>
              <a:pathLst>
                <a:path extrusionOk="0" h="193" w="232">
                  <a:moveTo>
                    <a:pt x="130" y="0"/>
                  </a:moveTo>
                  <a:cubicBezTo>
                    <a:pt x="51" y="0"/>
                    <a:pt x="0" y="101"/>
                    <a:pt x="65" y="166"/>
                  </a:cubicBezTo>
                  <a:cubicBezTo>
                    <a:pt x="83" y="184"/>
                    <a:pt x="106" y="192"/>
                    <a:pt x="129" y="192"/>
                  </a:cubicBezTo>
                  <a:cubicBezTo>
                    <a:pt x="179" y="192"/>
                    <a:pt x="229" y="153"/>
                    <a:pt x="224" y="94"/>
                  </a:cubicBezTo>
                  <a:cubicBezTo>
                    <a:pt x="231" y="44"/>
                    <a:pt x="188"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48"/>
            <p:cNvSpPr/>
            <p:nvPr/>
          </p:nvSpPr>
          <p:spPr>
            <a:xfrm>
              <a:off x="5028150" y="2547175"/>
              <a:ext cx="5625" cy="4725"/>
            </a:xfrm>
            <a:custGeom>
              <a:rect b="b" l="l" r="r" t="t"/>
              <a:pathLst>
                <a:path extrusionOk="0" h="189" w="225">
                  <a:moveTo>
                    <a:pt x="123" y="0"/>
                  </a:moveTo>
                  <a:cubicBezTo>
                    <a:pt x="37" y="0"/>
                    <a:pt x="0" y="101"/>
                    <a:pt x="58" y="159"/>
                  </a:cubicBezTo>
                  <a:cubicBezTo>
                    <a:pt x="79" y="180"/>
                    <a:pt x="103" y="189"/>
                    <a:pt x="126" y="189"/>
                  </a:cubicBezTo>
                  <a:cubicBezTo>
                    <a:pt x="177" y="189"/>
                    <a:pt x="224" y="146"/>
                    <a:pt x="224" y="87"/>
                  </a:cubicBezTo>
                  <a:cubicBezTo>
                    <a:pt x="217" y="36"/>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48"/>
            <p:cNvSpPr/>
            <p:nvPr/>
          </p:nvSpPr>
          <p:spPr>
            <a:xfrm>
              <a:off x="5028150" y="2554750"/>
              <a:ext cx="5625" cy="4825"/>
            </a:xfrm>
            <a:custGeom>
              <a:rect b="b" l="l" r="r" t="t"/>
              <a:pathLst>
                <a:path extrusionOk="0" h="193" w="225">
                  <a:moveTo>
                    <a:pt x="123" y="0"/>
                  </a:moveTo>
                  <a:cubicBezTo>
                    <a:pt x="44" y="0"/>
                    <a:pt x="0" y="101"/>
                    <a:pt x="58" y="166"/>
                  </a:cubicBezTo>
                  <a:cubicBezTo>
                    <a:pt x="76" y="184"/>
                    <a:pt x="99" y="192"/>
                    <a:pt x="123" y="192"/>
                  </a:cubicBezTo>
                  <a:cubicBezTo>
                    <a:pt x="173" y="192"/>
                    <a:pt x="224" y="153"/>
                    <a:pt x="224" y="94"/>
                  </a:cubicBezTo>
                  <a:cubicBezTo>
                    <a:pt x="224" y="44"/>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48"/>
            <p:cNvSpPr/>
            <p:nvPr/>
          </p:nvSpPr>
          <p:spPr>
            <a:xfrm>
              <a:off x="5028150" y="2562500"/>
              <a:ext cx="5625" cy="4800"/>
            </a:xfrm>
            <a:custGeom>
              <a:rect b="b" l="l" r="r" t="t"/>
              <a:pathLst>
                <a:path extrusionOk="0" h="192" w="225">
                  <a:moveTo>
                    <a:pt x="123" y="0"/>
                  </a:moveTo>
                  <a:cubicBezTo>
                    <a:pt x="37" y="0"/>
                    <a:pt x="0" y="101"/>
                    <a:pt x="58" y="166"/>
                  </a:cubicBezTo>
                  <a:cubicBezTo>
                    <a:pt x="77" y="183"/>
                    <a:pt x="100" y="191"/>
                    <a:pt x="122" y="191"/>
                  </a:cubicBezTo>
                  <a:cubicBezTo>
                    <a:pt x="174" y="191"/>
                    <a:pt x="224" y="148"/>
                    <a:pt x="224" y="87"/>
                  </a:cubicBezTo>
                  <a:cubicBezTo>
                    <a:pt x="217" y="37"/>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48"/>
            <p:cNvSpPr/>
            <p:nvPr/>
          </p:nvSpPr>
          <p:spPr>
            <a:xfrm>
              <a:off x="5019725"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48"/>
            <p:cNvSpPr/>
            <p:nvPr/>
          </p:nvSpPr>
          <p:spPr>
            <a:xfrm>
              <a:off x="5019675" y="2547175"/>
              <a:ext cx="5625" cy="4725"/>
            </a:xfrm>
            <a:custGeom>
              <a:rect b="b" l="l" r="r" t="t"/>
              <a:pathLst>
                <a:path extrusionOk="0" h="189" w="225">
                  <a:moveTo>
                    <a:pt x="130" y="0"/>
                  </a:moveTo>
                  <a:cubicBezTo>
                    <a:pt x="44" y="0"/>
                    <a:pt x="0" y="101"/>
                    <a:pt x="58" y="159"/>
                  </a:cubicBezTo>
                  <a:cubicBezTo>
                    <a:pt x="79" y="180"/>
                    <a:pt x="103" y="189"/>
                    <a:pt x="126" y="189"/>
                  </a:cubicBezTo>
                  <a:cubicBezTo>
                    <a:pt x="177" y="189"/>
                    <a:pt x="224" y="146"/>
                    <a:pt x="224" y="87"/>
                  </a:cubicBezTo>
                  <a:cubicBezTo>
                    <a:pt x="217"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48"/>
            <p:cNvSpPr/>
            <p:nvPr/>
          </p:nvSpPr>
          <p:spPr>
            <a:xfrm>
              <a:off x="5019675" y="2554750"/>
              <a:ext cx="5625" cy="4825"/>
            </a:xfrm>
            <a:custGeom>
              <a:rect b="b" l="l" r="r" t="t"/>
              <a:pathLst>
                <a:path extrusionOk="0" h="193" w="225">
                  <a:moveTo>
                    <a:pt x="130" y="0"/>
                  </a:moveTo>
                  <a:cubicBezTo>
                    <a:pt x="44" y="0"/>
                    <a:pt x="0" y="101"/>
                    <a:pt x="58" y="166"/>
                  </a:cubicBezTo>
                  <a:cubicBezTo>
                    <a:pt x="79" y="184"/>
                    <a:pt x="102"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48"/>
            <p:cNvSpPr/>
            <p:nvPr/>
          </p:nvSpPr>
          <p:spPr>
            <a:xfrm>
              <a:off x="5019675" y="2562500"/>
              <a:ext cx="5625" cy="4800"/>
            </a:xfrm>
            <a:custGeom>
              <a:rect b="b" l="l" r="r" t="t"/>
              <a:pathLst>
                <a:path extrusionOk="0" h="192" w="225">
                  <a:moveTo>
                    <a:pt x="130" y="0"/>
                  </a:moveTo>
                  <a:cubicBezTo>
                    <a:pt x="44" y="0"/>
                    <a:pt x="0" y="101"/>
                    <a:pt x="58" y="166"/>
                  </a:cubicBezTo>
                  <a:cubicBezTo>
                    <a:pt x="77" y="183"/>
                    <a:pt x="100" y="191"/>
                    <a:pt x="122" y="191"/>
                  </a:cubicBezTo>
                  <a:cubicBezTo>
                    <a:pt x="174" y="191"/>
                    <a:pt x="224" y="148"/>
                    <a:pt x="224" y="87"/>
                  </a:cubicBezTo>
                  <a:cubicBezTo>
                    <a:pt x="217"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48"/>
            <p:cNvSpPr/>
            <p:nvPr/>
          </p:nvSpPr>
          <p:spPr>
            <a:xfrm>
              <a:off x="5019725" y="2570225"/>
              <a:ext cx="5575" cy="4750"/>
            </a:xfrm>
            <a:custGeom>
              <a:rect b="b" l="l" r="r" t="t"/>
              <a:pathLst>
                <a:path extrusionOk="0" h="190" w="223">
                  <a:moveTo>
                    <a:pt x="139" y="1"/>
                  </a:moveTo>
                  <a:cubicBezTo>
                    <a:pt x="136" y="1"/>
                    <a:pt x="132" y="1"/>
                    <a:pt x="128" y="2"/>
                  </a:cubicBezTo>
                  <a:cubicBezTo>
                    <a:pt x="126" y="1"/>
                    <a:pt x="123" y="1"/>
                    <a:pt x="120" y="1"/>
                  </a:cubicBezTo>
                  <a:cubicBezTo>
                    <a:pt x="39" y="1"/>
                    <a:pt x="0" y="104"/>
                    <a:pt x="56" y="160"/>
                  </a:cubicBezTo>
                  <a:cubicBezTo>
                    <a:pt x="77" y="181"/>
                    <a:pt x="101" y="190"/>
                    <a:pt x="124" y="190"/>
                  </a:cubicBezTo>
                  <a:cubicBezTo>
                    <a:pt x="175" y="190"/>
                    <a:pt x="222" y="147"/>
                    <a:pt x="222" y="88"/>
                  </a:cubicBezTo>
                  <a:cubicBezTo>
                    <a:pt x="215" y="41"/>
                    <a:pt x="184"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6" name="Google Shape;766;p48"/>
            <p:cNvSpPr/>
            <p:nvPr/>
          </p:nvSpPr>
          <p:spPr>
            <a:xfrm>
              <a:off x="5011200"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p48"/>
            <p:cNvSpPr/>
            <p:nvPr/>
          </p:nvSpPr>
          <p:spPr>
            <a:xfrm>
              <a:off x="5011250"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48"/>
            <p:cNvSpPr/>
            <p:nvPr/>
          </p:nvSpPr>
          <p:spPr>
            <a:xfrm>
              <a:off x="5011200"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8"/>
            <p:cNvSpPr/>
            <p:nvPr/>
          </p:nvSpPr>
          <p:spPr>
            <a:xfrm>
              <a:off x="5011200" y="2554750"/>
              <a:ext cx="5625" cy="4825"/>
            </a:xfrm>
            <a:custGeom>
              <a:rect b="b" l="l" r="r" t="t"/>
              <a:pathLst>
                <a:path extrusionOk="0" h="193" w="225">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8"/>
            <p:cNvSpPr/>
            <p:nvPr/>
          </p:nvSpPr>
          <p:spPr>
            <a:xfrm>
              <a:off x="5011200" y="2562500"/>
              <a:ext cx="5750" cy="4800"/>
            </a:xfrm>
            <a:custGeom>
              <a:rect b="b" l="l" r="r" t="t"/>
              <a:pathLst>
                <a:path extrusionOk="0" h="192" w="230">
                  <a:moveTo>
                    <a:pt x="130" y="0"/>
                  </a:moveTo>
                  <a:cubicBezTo>
                    <a:pt x="44" y="0"/>
                    <a:pt x="1" y="101"/>
                    <a:pt x="65" y="166"/>
                  </a:cubicBezTo>
                  <a:cubicBezTo>
                    <a:pt x="82"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48"/>
            <p:cNvSpPr/>
            <p:nvPr/>
          </p:nvSpPr>
          <p:spPr>
            <a:xfrm>
              <a:off x="501125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48"/>
            <p:cNvSpPr/>
            <p:nvPr/>
          </p:nvSpPr>
          <p:spPr>
            <a:xfrm>
              <a:off x="5011200" y="2577825"/>
              <a:ext cx="5625" cy="4825"/>
            </a:xfrm>
            <a:custGeom>
              <a:rect b="b" l="l" r="r" t="t"/>
              <a:pathLst>
                <a:path extrusionOk="0" h="193" w="225">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48"/>
            <p:cNvSpPr/>
            <p:nvPr/>
          </p:nvSpPr>
          <p:spPr>
            <a:xfrm>
              <a:off x="5002725" y="2524100"/>
              <a:ext cx="5750" cy="4775"/>
            </a:xfrm>
            <a:custGeom>
              <a:rect b="b" l="l" r="r" t="t"/>
              <a:pathLst>
                <a:path extrusionOk="0" h="191" w="23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48"/>
            <p:cNvSpPr/>
            <p:nvPr/>
          </p:nvSpPr>
          <p:spPr>
            <a:xfrm>
              <a:off x="5002725"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48"/>
            <p:cNvSpPr/>
            <p:nvPr/>
          </p:nvSpPr>
          <p:spPr>
            <a:xfrm>
              <a:off x="5002775"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48"/>
            <p:cNvSpPr/>
            <p:nvPr/>
          </p:nvSpPr>
          <p:spPr>
            <a:xfrm>
              <a:off x="5002725"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48"/>
            <p:cNvSpPr/>
            <p:nvPr/>
          </p:nvSpPr>
          <p:spPr>
            <a:xfrm>
              <a:off x="5002725" y="2554750"/>
              <a:ext cx="5625" cy="4825"/>
            </a:xfrm>
            <a:custGeom>
              <a:rect b="b" l="l" r="r" t="t"/>
              <a:pathLst>
                <a:path extrusionOk="0" h="193" w="225">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48"/>
            <p:cNvSpPr/>
            <p:nvPr/>
          </p:nvSpPr>
          <p:spPr>
            <a:xfrm>
              <a:off x="5002725" y="2562500"/>
              <a:ext cx="5750" cy="4800"/>
            </a:xfrm>
            <a:custGeom>
              <a:rect b="b" l="l" r="r" t="t"/>
              <a:pathLst>
                <a:path extrusionOk="0" h="192" w="23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48"/>
            <p:cNvSpPr/>
            <p:nvPr/>
          </p:nvSpPr>
          <p:spPr>
            <a:xfrm>
              <a:off x="500277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48"/>
            <p:cNvSpPr/>
            <p:nvPr/>
          </p:nvSpPr>
          <p:spPr>
            <a:xfrm>
              <a:off x="5002725" y="2577825"/>
              <a:ext cx="5625" cy="4825"/>
            </a:xfrm>
            <a:custGeom>
              <a:rect b="b" l="l" r="r" t="t"/>
              <a:pathLst>
                <a:path extrusionOk="0" h="193" w="225">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48"/>
            <p:cNvSpPr/>
            <p:nvPr/>
          </p:nvSpPr>
          <p:spPr>
            <a:xfrm>
              <a:off x="5002725" y="2585575"/>
              <a:ext cx="5750" cy="4800"/>
            </a:xfrm>
            <a:custGeom>
              <a:rect b="b" l="l" r="r" t="t"/>
              <a:pathLst>
                <a:path extrusionOk="0" h="192" w="23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48"/>
            <p:cNvSpPr/>
            <p:nvPr/>
          </p:nvSpPr>
          <p:spPr>
            <a:xfrm>
              <a:off x="4994250" y="25163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48"/>
            <p:cNvSpPr/>
            <p:nvPr/>
          </p:nvSpPr>
          <p:spPr>
            <a:xfrm>
              <a:off x="4994250" y="2524100"/>
              <a:ext cx="5750" cy="4775"/>
            </a:xfrm>
            <a:custGeom>
              <a:rect b="b" l="l" r="r" t="t"/>
              <a:pathLst>
                <a:path extrusionOk="0" h="191" w="23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48"/>
            <p:cNvSpPr/>
            <p:nvPr/>
          </p:nvSpPr>
          <p:spPr>
            <a:xfrm>
              <a:off x="4994250"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48"/>
            <p:cNvSpPr/>
            <p:nvPr/>
          </p:nvSpPr>
          <p:spPr>
            <a:xfrm>
              <a:off x="4994300"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48"/>
            <p:cNvSpPr/>
            <p:nvPr/>
          </p:nvSpPr>
          <p:spPr>
            <a:xfrm>
              <a:off x="4994250"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48"/>
            <p:cNvSpPr/>
            <p:nvPr/>
          </p:nvSpPr>
          <p:spPr>
            <a:xfrm>
              <a:off x="4994250"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48"/>
            <p:cNvSpPr/>
            <p:nvPr/>
          </p:nvSpPr>
          <p:spPr>
            <a:xfrm>
              <a:off x="4994250" y="2562500"/>
              <a:ext cx="5750" cy="4800"/>
            </a:xfrm>
            <a:custGeom>
              <a:rect b="b" l="l" r="r" t="t"/>
              <a:pathLst>
                <a:path extrusionOk="0" h="192" w="23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48"/>
            <p:cNvSpPr/>
            <p:nvPr/>
          </p:nvSpPr>
          <p:spPr>
            <a:xfrm>
              <a:off x="499430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48"/>
            <p:cNvSpPr/>
            <p:nvPr/>
          </p:nvSpPr>
          <p:spPr>
            <a:xfrm>
              <a:off x="4994250"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48"/>
            <p:cNvSpPr/>
            <p:nvPr/>
          </p:nvSpPr>
          <p:spPr>
            <a:xfrm>
              <a:off x="4994250" y="2585575"/>
              <a:ext cx="5750" cy="4800"/>
            </a:xfrm>
            <a:custGeom>
              <a:rect b="b" l="l" r="r" t="t"/>
              <a:pathLst>
                <a:path extrusionOk="0" h="192" w="23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48"/>
            <p:cNvSpPr/>
            <p:nvPr/>
          </p:nvSpPr>
          <p:spPr>
            <a:xfrm>
              <a:off x="4994250" y="2593150"/>
              <a:ext cx="5750" cy="4900"/>
            </a:xfrm>
            <a:custGeom>
              <a:rect b="b" l="l" r="r" t="t"/>
              <a:pathLst>
                <a:path extrusionOk="0" h="196" w="230">
                  <a:moveTo>
                    <a:pt x="130" y="1"/>
                  </a:moveTo>
                  <a:cubicBezTo>
                    <a:pt x="44" y="1"/>
                    <a:pt x="1" y="109"/>
                    <a:pt x="65" y="166"/>
                  </a:cubicBezTo>
                  <a:cubicBezTo>
                    <a:pt x="84" y="187"/>
                    <a:pt x="107" y="196"/>
                    <a:pt x="130" y="196"/>
                  </a:cubicBezTo>
                  <a:cubicBezTo>
                    <a:pt x="180" y="196"/>
                    <a:pt x="229"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3" name="Google Shape;793;p48"/>
            <p:cNvSpPr/>
            <p:nvPr/>
          </p:nvSpPr>
          <p:spPr>
            <a:xfrm>
              <a:off x="4985775" y="2531675"/>
              <a:ext cx="5750" cy="4900"/>
            </a:xfrm>
            <a:custGeom>
              <a:rect b="b" l="l" r="r" t="t"/>
              <a:pathLst>
                <a:path extrusionOk="0" h="196" w="23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48"/>
            <p:cNvSpPr/>
            <p:nvPr/>
          </p:nvSpPr>
          <p:spPr>
            <a:xfrm>
              <a:off x="4985825"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48"/>
            <p:cNvSpPr/>
            <p:nvPr/>
          </p:nvSpPr>
          <p:spPr>
            <a:xfrm>
              <a:off x="4985775" y="2547175"/>
              <a:ext cx="5750" cy="4725"/>
            </a:xfrm>
            <a:custGeom>
              <a:rect b="b" l="l" r="r" t="t"/>
              <a:pathLst>
                <a:path extrusionOk="0" h="189" w="23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48"/>
            <p:cNvSpPr/>
            <p:nvPr/>
          </p:nvSpPr>
          <p:spPr>
            <a:xfrm>
              <a:off x="4985775"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48"/>
            <p:cNvSpPr/>
            <p:nvPr/>
          </p:nvSpPr>
          <p:spPr>
            <a:xfrm>
              <a:off x="4985775" y="2562500"/>
              <a:ext cx="5750" cy="4800"/>
            </a:xfrm>
            <a:custGeom>
              <a:rect b="b" l="l" r="r" t="t"/>
              <a:pathLst>
                <a:path extrusionOk="0" h="192" w="23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48"/>
            <p:cNvSpPr/>
            <p:nvPr/>
          </p:nvSpPr>
          <p:spPr>
            <a:xfrm>
              <a:off x="498582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48"/>
            <p:cNvSpPr/>
            <p:nvPr/>
          </p:nvSpPr>
          <p:spPr>
            <a:xfrm>
              <a:off x="4985775"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48"/>
            <p:cNvSpPr/>
            <p:nvPr/>
          </p:nvSpPr>
          <p:spPr>
            <a:xfrm>
              <a:off x="4977300" y="2531675"/>
              <a:ext cx="5750" cy="4900"/>
            </a:xfrm>
            <a:custGeom>
              <a:rect b="b" l="l" r="r" t="t"/>
              <a:pathLst>
                <a:path extrusionOk="0" h="196" w="23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48"/>
            <p:cNvSpPr/>
            <p:nvPr/>
          </p:nvSpPr>
          <p:spPr>
            <a:xfrm>
              <a:off x="4977350"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48"/>
            <p:cNvSpPr/>
            <p:nvPr/>
          </p:nvSpPr>
          <p:spPr>
            <a:xfrm>
              <a:off x="4977300" y="2547175"/>
              <a:ext cx="5750" cy="4725"/>
            </a:xfrm>
            <a:custGeom>
              <a:rect b="b" l="l" r="r" t="t"/>
              <a:pathLst>
                <a:path extrusionOk="0" h="189" w="23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48"/>
            <p:cNvSpPr/>
            <p:nvPr/>
          </p:nvSpPr>
          <p:spPr>
            <a:xfrm>
              <a:off x="4977300"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4" name="Google Shape;804;p48"/>
            <p:cNvSpPr/>
            <p:nvPr/>
          </p:nvSpPr>
          <p:spPr>
            <a:xfrm>
              <a:off x="4977300" y="2562500"/>
              <a:ext cx="5750" cy="4800"/>
            </a:xfrm>
            <a:custGeom>
              <a:rect b="b" l="l" r="r" t="t"/>
              <a:pathLst>
                <a:path extrusionOk="0" h="192" w="23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5" name="Google Shape;805;p48"/>
            <p:cNvSpPr/>
            <p:nvPr/>
          </p:nvSpPr>
          <p:spPr>
            <a:xfrm>
              <a:off x="497735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48"/>
            <p:cNvSpPr/>
            <p:nvPr/>
          </p:nvSpPr>
          <p:spPr>
            <a:xfrm>
              <a:off x="4977300"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48"/>
            <p:cNvSpPr/>
            <p:nvPr/>
          </p:nvSpPr>
          <p:spPr>
            <a:xfrm>
              <a:off x="4968825" y="2531675"/>
              <a:ext cx="5750" cy="4900"/>
            </a:xfrm>
            <a:custGeom>
              <a:rect b="b" l="l" r="r" t="t"/>
              <a:pathLst>
                <a:path extrusionOk="0" h="196" w="230">
                  <a:moveTo>
                    <a:pt x="130" y="0"/>
                  </a:moveTo>
                  <a:cubicBezTo>
                    <a:pt x="44" y="0"/>
                    <a:pt x="1" y="108"/>
                    <a:pt x="66"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48"/>
            <p:cNvSpPr/>
            <p:nvPr/>
          </p:nvSpPr>
          <p:spPr>
            <a:xfrm>
              <a:off x="4968875" y="2539400"/>
              <a:ext cx="5700" cy="4750"/>
            </a:xfrm>
            <a:custGeom>
              <a:rect b="b" l="l" r="r" t="t"/>
              <a:pathLst>
                <a:path extrusionOk="0" h="190" w="228">
                  <a:moveTo>
                    <a:pt x="121" y="1"/>
                  </a:moveTo>
                  <a:cubicBezTo>
                    <a:pt x="46" y="1"/>
                    <a:pt x="1" y="104"/>
                    <a:pt x="64" y="160"/>
                  </a:cubicBezTo>
                  <a:cubicBezTo>
                    <a:pt x="82" y="181"/>
                    <a:pt x="106" y="190"/>
                    <a:pt x="129" y="190"/>
                  </a:cubicBezTo>
                  <a:cubicBezTo>
                    <a:pt x="179" y="190"/>
                    <a:pt x="227" y="149"/>
                    <a:pt x="222" y="95"/>
                  </a:cubicBezTo>
                  <a:cubicBezTo>
                    <a:pt x="222" y="37"/>
                    <a:pt x="186" y="1"/>
                    <a:pt x="128" y="1"/>
                  </a:cubicBezTo>
                  <a:cubicBezTo>
                    <a:pt x="126" y="1"/>
                    <a:pt x="123" y="1"/>
                    <a:pt x="12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48"/>
            <p:cNvSpPr/>
            <p:nvPr/>
          </p:nvSpPr>
          <p:spPr>
            <a:xfrm>
              <a:off x="4968825" y="2547175"/>
              <a:ext cx="5750" cy="4725"/>
            </a:xfrm>
            <a:custGeom>
              <a:rect b="b" l="l" r="r" t="t"/>
              <a:pathLst>
                <a:path extrusionOk="0" h="189" w="230">
                  <a:moveTo>
                    <a:pt x="130" y="0"/>
                  </a:moveTo>
                  <a:cubicBezTo>
                    <a:pt x="44" y="0"/>
                    <a:pt x="1" y="101"/>
                    <a:pt x="66"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48"/>
            <p:cNvSpPr/>
            <p:nvPr/>
          </p:nvSpPr>
          <p:spPr>
            <a:xfrm>
              <a:off x="4968825" y="2554750"/>
              <a:ext cx="5800" cy="4825"/>
            </a:xfrm>
            <a:custGeom>
              <a:rect b="b" l="l" r="r" t="t"/>
              <a:pathLst>
                <a:path extrusionOk="0" h="193" w="232">
                  <a:moveTo>
                    <a:pt x="130" y="0"/>
                  </a:moveTo>
                  <a:cubicBezTo>
                    <a:pt x="51" y="0"/>
                    <a:pt x="1" y="101"/>
                    <a:pt x="66" y="166"/>
                  </a:cubicBezTo>
                  <a:cubicBezTo>
                    <a:pt x="84" y="184"/>
                    <a:pt x="107" y="192"/>
                    <a:pt x="130" y="192"/>
                  </a:cubicBezTo>
                  <a:cubicBezTo>
                    <a:pt x="180" y="192"/>
                    <a:pt x="229" y="153"/>
                    <a:pt x="224" y="94"/>
                  </a:cubicBezTo>
                  <a:cubicBezTo>
                    <a:pt x="231" y="44"/>
                    <a:pt x="188"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48"/>
            <p:cNvSpPr/>
            <p:nvPr/>
          </p:nvSpPr>
          <p:spPr>
            <a:xfrm>
              <a:off x="4968825" y="2562500"/>
              <a:ext cx="5750" cy="4800"/>
            </a:xfrm>
            <a:custGeom>
              <a:rect b="b" l="l" r="r" t="t"/>
              <a:pathLst>
                <a:path extrusionOk="0" h="192" w="230">
                  <a:moveTo>
                    <a:pt x="130" y="0"/>
                  </a:moveTo>
                  <a:cubicBezTo>
                    <a:pt x="44" y="0"/>
                    <a:pt x="1" y="101"/>
                    <a:pt x="66"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48"/>
            <p:cNvSpPr/>
            <p:nvPr/>
          </p:nvSpPr>
          <p:spPr>
            <a:xfrm>
              <a:off x="496887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4"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48"/>
            <p:cNvSpPr/>
            <p:nvPr/>
          </p:nvSpPr>
          <p:spPr>
            <a:xfrm>
              <a:off x="4968825" y="2577825"/>
              <a:ext cx="5800" cy="4825"/>
            </a:xfrm>
            <a:custGeom>
              <a:rect b="b" l="l" r="r" t="t"/>
              <a:pathLst>
                <a:path extrusionOk="0" h="193" w="232">
                  <a:moveTo>
                    <a:pt x="130" y="1"/>
                  </a:moveTo>
                  <a:cubicBezTo>
                    <a:pt x="51" y="1"/>
                    <a:pt x="1" y="101"/>
                    <a:pt x="66" y="166"/>
                  </a:cubicBezTo>
                  <a:cubicBezTo>
                    <a:pt x="84" y="185"/>
                    <a:pt x="107" y="193"/>
                    <a:pt x="130" y="193"/>
                  </a:cubicBezTo>
                  <a:cubicBezTo>
                    <a:pt x="180" y="193"/>
                    <a:pt x="229" y="154"/>
                    <a:pt x="224" y="94"/>
                  </a:cubicBezTo>
                  <a:cubicBezTo>
                    <a:pt x="231" y="44"/>
                    <a:pt x="188"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48"/>
            <p:cNvSpPr/>
            <p:nvPr/>
          </p:nvSpPr>
          <p:spPr>
            <a:xfrm>
              <a:off x="4960525" y="2531675"/>
              <a:ext cx="5625" cy="4900"/>
            </a:xfrm>
            <a:custGeom>
              <a:rect b="b" l="l" r="r" t="t"/>
              <a:pathLst>
                <a:path extrusionOk="0" h="196" w="225">
                  <a:moveTo>
                    <a:pt x="123" y="0"/>
                  </a:moveTo>
                  <a:cubicBezTo>
                    <a:pt x="37" y="0"/>
                    <a:pt x="1" y="108"/>
                    <a:pt x="59" y="166"/>
                  </a:cubicBezTo>
                  <a:cubicBezTo>
                    <a:pt x="79" y="187"/>
                    <a:pt x="103" y="195"/>
                    <a:pt x="126" y="195"/>
                  </a:cubicBezTo>
                  <a:cubicBezTo>
                    <a:pt x="177" y="195"/>
                    <a:pt x="224" y="153"/>
                    <a:pt x="224" y="94"/>
                  </a:cubicBezTo>
                  <a:cubicBezTo>
                    <a:pt x="217" y="43"/>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48"/>
            <p:cNvSpPr/>
            <p:nvPr/>
          </p:nvSpPr>
          <p:spPr>
            <a:xfrm>
              <a:off x="4960575" y="2539400"/>
              <a:ext cx="5575" cy="4750"/>
            </a:xfrm>
            <a:custGeom>
              <a:rect b="b" l="l" r="r" t="t"/>
              <a:pathLst>
                <a:path extrusionOk="0" h="190" w="223">
                  <a:moveTo>
                    <a:pt x="114" y="1"/>
                  </a:moveTo>
                  <a:cubicBezTo>
                    <a:pt x="39" y="1"/>
                    <a:pt x="1" y="104"/>
                    <a:pt x="57" y="160"/>
                  </a:cubicBezTo>
                  <a:cubicBezTo>
                    <a:pt x="75" y="181"/>
                    <a:pt x="99" y="190"/>
                    <a:pt x="122" y="190"/>
                  </a:cubicBezTo>
                  <a:cubicBezTo>
                    <a:pt x="172" y="190"/>
                    <a:pt x="222" y="149"/>
                    <a:pt x="222" y="95"/>
                  </a:cubicBezTo>
                  <a:cubicBezTo>
                    <a:pt x="222" y="37"/>
                    <a:pt x="179" y="1"/>
                    <a:pt x="121" y="1"/>
                  </a:cubicBezTo>
                  <a:cubicBezTo>
                    <a:pt x="119" y="1"/>
                    <a:pt x="116" y="1"/>
                    <a:pt x="11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48"/>
            <p:cNvSpPr/>
            <p:nvPr/>
          </p:nvSpPr>
          <p:spPr>
            <a:xfrm>
              <a:off x="4960525" y="2547175"/>
              <a:ext cx="5625" cy="4725"/>
            </a:xfrm>
            <a:custGeom>
              <a:rect b="b" l="l" r="r" t="t"/>
              <a:pathLst>
                <a:path extrusionOk="0" h="189" w="225">
                  <a:moveTo>
                    <a:pt x="123" y="0"/>
                  </a:moveTo>
                  <a:cubicBezTo>
                    <a:pt x="37" y="0"/>
                    <a:pt x="1" y="101"/>
                    <a:pt x="59" y="159"/>
                  </a:cubicBezTo>
                  <a:cubicBezTo>
                    <a:pt x="79" y="180"/>
                    <a:pt x="103" y="189"/>
                    <a:pt x="126" y="189"/>
                  </a:cubicBezTo>
                  <a:cubicBezTo>
                    <a:pt x="177" y="189"/>
                    <a:pt x="224" y="146"/>
                    <a:pt x="224" y="87"/>
                  </a:cubicBezTo>
                  <a:cubicBezTo>
                    <a:pt x="217" y="36"/>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48"/>
            <p:cNvSpPr/>
            <p:nvPr/>
          </p:nvSpPr>
          <p:spPr>
            <a:xfrm>
              <a:off x="4960525" y="2554750"/>
              <a:ext cx="5625" cy="4825"/>
            </a:xfrm>
            <a:custGeom>
              <a:rect b="b" l="l" r="r" t="t"/>
              <a:pathLst>
                <a:path extrusionOk="0" h="193" w="225">
                  <a:moveTo>
                    <a:pt x="123" y="0"/>
                  </a:moveTo>
                  <a:cubicBezTo>
                    <a:pt x="44" y="0"/>
                    <a:pt x="1" y="101"/>
                    <a:pt x="59" y="166"/>
                  </a:cubicBezTo>
                  <a:cubicBezTo>
                    <a:pt x="77" y="184"/>
                    <a:pt x="100" y="192"/>
                    <a:pt x="123" y="192"/>
                  </a:cubicBezTo>
                  <a:cubicBezTo>
                    <a:pt x="173" y="192"/>
                    <a:pt x="224" y="153"/>
                    <a:pt x="224" y="94"/>
                  </a:cubicBezTo>
                  <a:cubicBezTo>
                    <a:pt x="224" y="44"/>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48"/>
            <p:cNvSpPr/>
            <p:nvPr/>
          </p:nvSpPr>
          <p:spPr>
            <a:xfrm>
              <a:off x="4960525" y="2562500"/>
              <a:ext cx="5625" cy="4800"/>
            </a:xfrm>
            <a:custGeom>
              <a:rect b="b" l="l" r="r" t="t"/>
              <a:pathLst>
                <a:path extrusionOk="0" h="192" w="225">
                  <a:moveTo>
                    <a:pt x="123" y="0"/>
                  </a:moveTo>
                  <a:cubicBezTo>
                    <a:pt x="37" y="0"/>
                    <a:pt x="1" y="101"/>
                    <a:pt x="59" y="166"/>
                  </a:cubicBezTo>
                  <a:cubicBezTo>
                    <a:pt x="78" y="183"/>
                    <a:pt x="100" y="191"/>
                    <a:pt x="122" y="191"/>
                  </a:cubicBezTo>
                  <a:cubicBezTo>
                    <a:pt x="174" y="191"/>
                    <a:pt x="224" y="148"/>
                    <a:pt x="224" y="87"/>
                  </a:cubicBezTo>
                  <a:cubicBezTo>
                    <a:pt x="217" y="37"/>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48"/>
            <p:cNvSpPr/>
            <p:nvPr/>
          </p:nvSpPr>
          <p:spPr>
            <a:xfrm>
              <a:off x="4960575" y="2570225"/>
              <a:ext cx="5575" cy="4750"/>
            </a:xfrm>
            <a:custGeom>
              <a:rect b="b" l="l" r="r" t="t"/>
              <a:pathLst>
                <a:path extrusionOk="0" h="190" w="223">
                  <a:moveTo>
                    <a:pt x="134" y="1"/>
                  </a:moveTo>
                  <a:cubicBezTo>
                    <a:pt x="130" y="1"/>
                    <a:pt x="126" y="1"/>
                    <a:pt x="121" y="2"/>
                  </a:cubicBezTo>
                  <a:cubicBezTo>
                    <a:pt x="119" y="1"/>
                    <a:pt x="116" y="1"/>
                    <a:pt x="113" y="1"/>
                  </a:cubicBezTo>
                  <a:cubicBezTo>
                    <a:pt x="33" y="1"/>
                    <a:pt x="1" y="104"/>
                    <a:pt x="57" y="160"/>
                  </a:cubicBezTo>
                  <a:cubicBezTo>
                    <a:pt x="77" y="181"/>
                    <a:pt x="101" y="190"/>
                    <a:pt x="124" y="190"/>
                  </a:cubicBezTo>
                  <a:cubicBezTo>
                    <a:pt x="175" y="190"/>
                    <a:pt x="222" y="147"/>
                    <a:pt x="222" y="88"/>
                  </a:cubicBezTo>
                  <a:cubicBezTo>
                    <a:pt x="216" y="41"/>
                    <a:pt x="184" y="1"/>
                    <a:pt x="13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48"/>
            <p:cNvSpPr/>
            <p:nvPr/>
          </p:nvSpPr>
          <p:spPr>
            <a:xfrm>
              <a:off x="4960525" y="2577825"/>
              <a:ext cx="5625" cy="4825"/>
            </a:xfrm>
            <a:custGeom>
              <a:rect b="b" l="l" r="r" t="t"/>
              <a:pathLst>
                <a:path extrusionOk="0" h="193" w="225">
                  <a:moveTo>
                    <a:pt x="123" y="1"/>
                  </a:moveTo>
                  <a:cubicBezTo>
                    <a:pt x="44" y="1"/>
                    <a:pt x="1" y="101"/>
                    <a:pt x="59" y="166"/>
                  </a:cubicBezTo>
                  <a:cubicBezTo>
                    <a:pt x="77" y="185"/>
                    <a:pt x="100" y="193"/>
                    <a:pt x="123" y="193"/>
                  </a:cubicBezTo>
                  <a:cubicBezTo>
                    <a:pt x="173" y="193"/>
                    <a:pt x="224" y="154"/>
                    <a:pt x="224" y="94"/>
                  </a:cubicBezTo>
                  <a:cubicBezTo>
                    <a:pt x="224" y="44"/>
                    <a:pt x="181" y="1"/>
                    <a:pt x="123"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48"/>
            <p:cNvSpPr/>
            <p:nvPr/>
          </p:nvSpPr>
          <p:spPr>
            <a:xfrm>
              <a:off x="4952050" y="2531675"/>
              <a:ext cx="5625" cy="4900"/>
            </a:xfrm>
            <a:custGeom>
              <a:rect b="b" l="l" r="r" t="t"/>
              <a:pathLst>
                <a:path extrusionOk="0" h="196" w="225">
                  <a:moveTo>
                    <a:pt x="131" y="0"/>
                  </a:moveTo>
                  <a:cubicBezTo>
                    <a:pt x="44" y="0"/>
                    <a:pt x="1" y="108"/>
                    <a:pt x="59" y="166"/>
                  </a:cubicBezTo>
                  <a:cubicBezTo>
                    <a:pt x="79" y="187"/>
                    <a:pt x="103" y="195"/>
                    <a:pt x="126" y="195"/>
                  </a:cubicBezTo>
                  <a:cubicBezTo>
                    <a:pt x="177" y="195"/>
                    <a:pt x="224" y="153"/>
                    <a:pt x="224" y="94"/>
                  </a:cubicBezTo>
                  <a:cubicBezTo>
                    <a:pt x="217" y="43"/>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48"/>
            <p:cNvSpPr/>
            <p:nvPr/>
          </p:nvSpPr>
          <p:spPr>
            <a:xfrm>
              <a:off x="4952100" y="2539400"/>
              <a:ext cx="5575" cy="4750"/>
            </a:xfrm>
            <a:custGeom>
              <a:rect b="b" l="l" r="r" t="t"/>
              <a:pathLst>
                <a:path extrusionOk="0" h="190" w="223">
                  <a:moveTo>
                    <a:pt x="120"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48"/>
            <p:cNvSpPr/>
            <p:nvPr/>
          </p:nvSpPr>
          <p:spPr>
            <a:xfrm>
              <a:off x="4952050" y="2547175"/>
              <a:ext cx="5625" cy="4725"/>
            </a:xfrm>
            <a:custGeom>
              <a:rect b="b" l="l" r="r" t="t"/>
              <a:pathLst>
                <a:path extrusionOk="0" h="189" w="225">
                  <a:moveTo>
                    <a:pt x="131" y="0"/>
                  </a:moveTo>
                  <a:cubicBezTo>
                    <a:pt x="44" y="0"/>
                    <a:pt x="1" y="101"/>
                    <a:pt x="59" y="159"/>
                  </a:cubicBezTo>
                  <a:cubicBezTo>
                    <a:pt x="79" y="180"/>
                    <a:pt x="103" y="189"/>
                    <a:pt x="126" y="189"/>
                  </a:cubicBezTo>
                  <a:cubicBezTo>
                    <a:pt x="177" y="189"/>
                    <a:pt x="224" y="146"/>
                    <a:pt x="224" y="87"/>
                  </a:cubicBezTo>
                  <a:cubicBezTo>
                    <a:pt x="217" y="36"/>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48"/>
            <p:cNvSpPr/>
            <p:nvPr/>
          </p:nvSpPr>
          <p:spPr>
            <a:xfrm>
              <a:off x="4952050" y="2554750"/>
              <a:ext cx="5625" cy="4825"/>
            </a:xfrm>
            <a:custGeom>
              <a:rect b="b" l="l" r="r" t="t"/>
              <a:pathLst>
                <a:path extrusionOk="0" h="193" w="225">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48"/>
            <p:cNvSpPr/>
            <p:nvPr/>
          </p:nvSpPr>
          <p:spPr>
            <a:xfrm>
              <a:off x="4952050" y="2562500"/>
              <a:ext cx="5625" cy="4800"/>
            </a:xfrm>
            <a:custGeom>
              <a:rect b="b" l="l" r="r" t="t"/>
              <a:pathLst>
                <a:path extrusionOk="0" h="192" w="225">
                  <a:moveTo>
                    <a:pt x="131" y="0"/>
                  </a:moveTo>
                  <a:cubicBezTo>
                    <a:pt x="44" y="0"/>
                    <a:pt x="1" y="101"/>
                    <a:pt x="59" y="166"/>
                  </a:cubicBezTo>
                  <a:cubicBezTo>
                    <a:pt x="78" y="183"/>
                    <a:pt x="100" y="191"/>
                    <a:pt x="122" y="191"/>
                  </a:cubicBezTo>
                  <a:cubicBezTo>
                    <a:pt x="174" y="191"/>
                    <a:pt x="224" y="148"/>
                    <a:pt x="224" y="87"/>
                  </a:cubicBezTo>
                  <a:cubicBezTo>
                    <a:pt x="217" y="37"/>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48"/>
            <p:cNvSpPr/>
            <p:nvPr/>
          </p:nvSpPr>
          <p:spPr>
            <a:xfrm>
              <a:off x="4952100" y="2570225"/>
              <a:ext cx="5575" cy="4750"/>
            </a:xfrm>
            <a:custGeom>
              <a:rect b="b" l="l" r="r" t="t"/>
              <a:pathLst>
                <a:path extrusionOk="0" h="190" w="223">
                  <a:moveTo>
                    <a:pt x="140" y="1"/>
                  </a:moveTo>
                  <a:cubicBezTo>
                    <a:pt x="136" y="1"/>
                    <a:pt x="132" y="1"/>
                    <a:pt x="129" y="2"/>
                  </a:cubicBezTo>
                  <a:cubicBezTo>
                    <a:pt x="126" y="1"/>
                    <a:pt x="123" y="1"/>
                    <a:pt x="120" y="1"/>
                  </a:cubicBezTo>
                  <a:cubicBezTo>
                    <a:pt x="39" y="1"/>
                    <a:pt x="1" y="104"/>
                    <a:pt x="57" y="160"/>
                  </a:cubicBezTo>
                  <a:cubicBezTo>
                    <a:pt x="77" y="181"/>
                    <a:pt x="101" y="190"/>
                    <a:pt x="124" y="190"/>
                  </a:cubicBezTo>
                  <a:cubicBezTo>
                    <a:pt x="175" y="190"/>
                    <a:pt x="222" y="147"/>
                    <a:pt x="222" y="88"/>
                  </a:cubicBezTo>
                  <a:cubicBezTo>
                    <a:pt x="216" y="41"/>
                    <a:pt x="184" y="1"/>
                    <a:pt x="14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48"/>
            <p:cNvSpPr/>
            <p:nvPr/>
          </p:nvSpPr>
          <p:spPr>
            <a:xfrm>
              <a:off x="4952050" y="2577825"/>
              <a:ext cx="5625" cy="4825"/>
            </a:xfrm>
            <a:custGeom>
              <a:rect b="b" l="l" r="r" t="t"/>
              <a:pathLst>
                <a:path extrusionOk="0" h="193" w="225">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48"/>
            <p:cNvSpPr/>
            <p:nvPr/>
          </p:nvSpPr>
          <p:spPr>
            <a:xfrm>
              <a:off x="4943575" y="2531675"/>
              <a:ext cx="5750" cy="4900"/>
            </a:xfrm>
            <a:custGeom>
              <a:rect b="b" l="l" r="r" t="t"/>
              <a:pathLst>
                <a:path extrusionOk="0" h="196" w="230">
                  <a:moveTo>
                    <a:pt x="131" y="0"/>
                  </a:moveTo>
                  <a:cubicBezTo>
                    <a:pt x="44" y="0"/>
                    <a:pt x="1" y="108"/>
                    <a:pt x="66" y="166"/>
                  </a:cubicBezTo>
                  <a:cubicBezTo>
                    <a:pt x="84" y="187"/>
                    <a:pt x="107" y="195"/>
                    <a:pt x="130" y="195"/>
                  </a:cubicBezTo>
                  <a:cubicBezTo>
                    <a:pt x="180" y="195"/>
                    <a:pt x="229" y="153"/>
                    <a:pt x="224" y="94"/>
                  </a:cubicBezTo>
                  <a:cubicBezTo>
                    <a:pt x="224" y="43"/>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9" name="Google Shape;829;p48"/>
            <p:cNvSpPr/>
            <p:nvPr/>
          </p:nvSpPr>
          <p:spPr>
            <a:xfrm>
              <a:off x="4943625" y="2539400"/>
              <a:ext cx="5575" cy="4750"/>
            </a:xfrm>
            <a:custGeom>
              <a:rect b="b" l="l" r="r" t="t"/>
              <a:pathLst>
                <a:path extrusionOk="0" h="190" w="223">
                  <a:moveTo>
                    <a:pt x="121"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0" name="Google Shape;830;p48"/>
            <p:cNvSpPr/>
            <p:nvPr/>
          </p:nvSpPr>
          <p:spPr>
            <a:xfrm>
              <a:off x="4943575" y="2547175"/>
              <a:ext cx="5750" cy="4725"/>
            </a:xfrm>
            <a:custGeom>
              <a:rect b="b" l="l" r="r" t="t"/>
              <a:pathLst>
                <a:path extrusionOk="0" h="189" w="230">
                  <a:moveTo>
                    <a:pt x="131" y="0"/>
                  </a:moveTo>
                  <a:cubicBezTo>
                    <a:pt x="44" y="0"/>
                    <a:pt x="1" y="101"/>
                    <a:pt x="66" y="159"/>
                  </a:cubicBezTo>
                  <a:cubicBezTo>
                    <a:pt x="84" y="180"/>
                    <a:pt x="107" y="189"/>
                    <a:pt x="130" y="189"/>
                  </a:cubicBezTo>
                  <a:cubicBezTo>
                    <a:pt x="180" y="189"/>
                    <a:pt x="229" y="146"/>
                    <a:pt x="224" y="87"/>
                  </a:cubicBezTo>
                  <a:cubicBezTo>
                    <a:pt x="224" y="36"/>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48"/>
            <p:cNvSpPr/>
            <p:nvPr/>
          </p:nvSpPr>
          <p:spPr>
            <a:xfrm>
              <a:off x="4943575" y="2554750"/>
              <a:ext cx="5625" cy="4825"/>
            </a:xfrm>
            <a:custGeom>
              <a:rect b="b" l="l" r="r" t="t"/>
              <a:pathLst>
                <a:path extrusionOk="0" h="193" w="225">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48"/>
            <p:cNvSpPr/>
            <p:nvPr/>
          </p:nvSpPr>
          <p:spPr>
            <a:xfrm>
              <a:off x="4943575" y="2562500"/>
              <a:ext cx="5750" cy="4800"/>
            </a:xfrm>
            <a:custGeom>
              <a:rect b="b" l="l" r="r" t="t"/>
              <a:pathLst>
                <a:path extrusionOk="0" h="192" w="230">
                  <a:moveTo>
                    <a:pt x="131" y="0"/>
                  </a:moveTo>
                  <a:cubicBezTo>
                    <a:pt x="44" y="0"/>
                    <a:pt x="1" y="101"/>
                    <a:pt x="66" y="166"/>
                  </a:cubicBezTo>
                  <a:cubicBezTo>
                    <a:pt x="83" y="183"/>
                    <a:pt x="104" y="191"/>
                    <a:pt x="126" y="191"/>
                  </a:cubicBezTo>
                  <a:cubicBezTo>
                    <a:pt x="177" y="191"/>
                    <a:pt x="230" y="148"/>
                    <a:pt x="224" y="87"/>
                  </a:cubicBezTo>
                  <a:cubicBezTo>
                    <a:pt x="224" y="37"/>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48"/>
            <p:cNvSpPr/>
            <p:nvPr/>
          </p:nvSpPr>
          <p:spPr>
            <a:xfrm>
              <a:off x="4943625" y="2570225"/>
              <a:ext cx="5700" cy="4750"/>
            </a:xfrm>
            <a:custGeom>
              <a:rect b="b" l="l" r="r" t="t"/>
              <a:pathLst>
                <a:path extrusionOk="0" h="190" w="228">
                  <a:moveTo>
                    <a:pt x="140" y="1"/>
                  </a:moveTo>
                  <a:cubicBezTo>
                    <a:pt x="136" y="1"/>
                    <a:pt x="132" y="1"/>
                    <a:pt x="129" y="2"/>
                  </a:cubicBezTo>
                  <a:cubicBezTo>
                    <a:pt x="126" y="1"/>
                    <a:pt x="123" y="1"/>
                    <a:pt x="121" y="1"/>
                  </a:cubicBezTo>
                  <a:cubicBezTo>
                    <a:pt x="39" y="1"/>
                    <a:pt x="1" y="104"/>
                    <a:pt x="64" y="160"/>
                  </a:cubicBezTo>
                  <a:cubicBezTo>
                    <a:pt x="82" y="181"/>
                    <a:pt x="105" y="190"/>
                    <a:pt x="128" y="190"/>
                  </a:cubicBezTo>
                  <a:cubicBezTo>
                    <a:pt x="178" y="190"/>
                    <a:pt x="227" y="147"/>
                    <a:pt x="222" y="88"/>
                  </a:cubicBezTo>
                  <a:cubicBezTo>
                    <a:pt x="222" y="41"/>
                    <a:pt x="185" y="1"/>
                    <a:pt x="14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48"/>
            <p:cNvSpPr/>
            <p:nvPr/>
          </p:nvSpPr>
          <p:spPr>
            <a:xfrm>
              <a:off x="4943575" y="2577825"/>
              <a:ext cx="5625" cy="4825"/>
            </a:xfrm>
            <a:custGeom>
              <a:rect b="b" l="l" r="r" t="t"/>
              <a:pathLst>
                <a:path extrusionOk="0" h="193" w="225">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35" name="Google Shape;835;p48"/>
          <p:cNvGrpSpPr/>
          <p:nvPr/>
        </p:nvGrpSpPr>
        <p:grpSpPr>
          <a:xfrm>
            <a:off x="1990126" y="3423163"/>
            <a:ext cx="965351" cy="134611"/>
            <a:chOff x="4411970" y="2962952"/>
            <a:chExt cx="706544" cy="104212"/>
          </a:xfrm>
        </p:grpSpPr>
        <p:sp>
          <p:nvSpPr>
            <p:cNvPr id="836" name="Google Shape;836;p48"/>
            <p:cNvSpPr/>
            <p:nvPr/>
          </p:nvSpPr>
          <p:spPr>
            <a:xfrm>
              <a:off x="4583864" y="2962952"/>
              <a:ext cx="534651" cy="104077"/>
            </a:xfrm>
            <a:custGeom>
              <a:rect b="b" l="l" r="r" t="t"/>
              <a:pathLst>
                <a:path extrusionOk="0" h="2305" w="11841">
                  <a:moveTo>
                    <a:pt x="1155" y="0"/>
                  </a:moveTo>
                  <a:lnTo>
                    <a:pt x="0" y="2304"/>
                  </a:lnTo>
                  <a:lnTo>
                    <a:pt x="11410" y="2304"/>
                  </a:lnTo>
                  <a:lnTo>
                    <a:pt x="11840" y="1153"/>
                  </a:lnTo>
                  <a:lnTo>
                    <a:pt x="11410" y="0"/>
                  </a:lnTo>
                  <a:close/>
                </a:path>
              </a:pathLst>
            </a:custGeom>
            <a:solidFill>
              <a:srgbClr val="D7DF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48"/>
            <p:cNvSpPr/>
            <p:nvPr/>
          </p:nvSpPr>
          <p:spPr>
            <a:xfrm>
              <a:off x="4411970" y="2963088"/>
              <a:ext cx="124124" cy="104077"/>
            </a:xfrm>
            <a:custGeom>
              <a:rect b="b" l="l" r="r" t="t"/>
              <a:pathLst>
                <a:path extrusionOk="0" h="2305" w="2749">
                  <a:moveTo>
                    <a:pt x="2749" y="0"/>
                  </a:moveTo>
                  <a:lnTo>
                    <a:pt x="177" y="2"/>
                  </a:lnTo>
                  <a:cubicBezTo>
                    <a:pt x="79" y="2"/>
                    <a:pt x="1" y="79"/>
                    <a:pt x="1" y="176"/>
                  </a:cubicBezTo>
                  <a:lnTo>
                    <a:pt x="1" y="2130"/>
                  </a:lnTo>
                  <a:cubicBezTo>
                    <a:pt x="1" y="2226"/>
                    <a:pt x="79" y="2305"/>
                    <a:pt x="177" y="2305"/>
                  </a:cubicBezTo>
                  <a:lnTo>
                    <a:pt x="1522" y="2305"/>
                  </a:lnTo>
                  <a:lnTo>
                    <a:pt x="2749" y="0"/>
                  </a:lnTo>
                  <a:close/>
                </a:path>
              </a:pathLst>
            </a:custGeom>
            <a:solidFill>
              <a:srgbClr val="CCD6D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48"/>
            <p:cNvSpPr/>
            <p:nvPr/>
          </p:nvSpPr>
          <p:spPr>
            <a:xfrm>
              <a:off x="4496946" y="2963133"/>
              <a:ext cx="79920" cy="104031"/>
            </a:xfrm>
            <a:custGeom>
              <a:rect b="b" l="l" r="r" t="t"/>
              <a:pathLst>
                <a:path extrusionOk="0" h="2304" w="1770">
                  <a:moveTo>
                    <a:pt x="1227" y="1"/>
                  </a:moveTo>
                  <a:lnTo>
                    <a:pt x="0" y="2304"/>
                  </a:lnTo>
                  <a:lnTo>
                    <a:pt x="542" y="2304"/>
                  </a:lnTo>
                  <a:lnTo>
                    <a:pt x="1770" y="1"/>
                  </a:lnTo>
                  <a:close/>
                </a:path>
              </a:pathLst>
            </a:custGeom>
            <a:solidFill>
              <a:srgbClr val="D7DFE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48"/>
            <p:cNvSpPr/>
            <p:nvPr/>
          </p:nvSpPr>
          <p:spPr>
            <a:xfrm>
              <a:off x="4537628" y="2963133"/>
              <a:ext cx="79965" cy="104031"/>
            </a:xfrm>
            <a:custGeom>
              <a:rect b="b" l="l" r="r" t="t"/>
              <a:pathLst>
                <a:path extrusionOk="0" h="2304" w="1771">
                  <a:moveTo>
                    <a:pt x="1229" y="1"/>
                  </a:moveTo>
                  <a:lnTo>
                    <a:pt x="1" y="2304"/>
                  </a:lnTo>
                  <a:lnTo>
                    <a:pt x="544" y="2304"/>
                  </a:lnTo>
                  <a:lnTo>
                    <a:pt x="1770" y="1"/>
                  </a:lnTo>
                  <a:close/>
                </a:path>
              </a:pathLst>
            </a:custGeom>
            <a:solidFill>
              <a:srgbClr val="E0E7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0" name="Google Shape;840;p48"/>
          <p:cNvGrpSpPr/>
          <p:nvPr/>
        </p:nvGrpSpPr>
        <p:grpSpPr>
          <a:xfrm>
            <a:off x="1990126" y="3012077"/>
            <a:ext cx="960158" cy="289172"/>
            <a:chOff x="4411970" y="2726085"/>
            <a:chExt cx="643107" cy="193659"/>
          </a:xfrm>
        </p:grpSpPr>
        <p:sp>
          <p:nvSpPr>
            <p:cNvPr id="841" name="Google Shape;841;p48"/>
            <p:cNvSpPr/>
            <p:nvPr/>
          </p:nvSpPr>
          <p:spPr>
            <a:xfrm>
              <a:off x="4411970" y="2726085"/>
              <a:ext cx="118796" cy="193659"/>
            </a:xfrm>
            <a:custGeom>
              <a:rect b="b" l="l" r="r" t="t"/>
              <a:pathLst>
                <a:path extrusionOk="0" h="4289" w="2631">
                  <a:moveTo>
                    <a:pt x="450" y="0"/>
                  </a:moveTo>
                  <a:cubicBezTo>
                    <a:pt x="357" y="0"/>
                    <a:pt x="264" y="35"/>
                    <a:pt x="193" y="106"/>
                  </a:cubicBezTo>
                  <a:lnTo>
                    <a:pt x="1" y="298"/>
                  </a:lnTo>
                  <a:lnTo>
                    <a:pt x="1591" y="1886"/>
                  </a:lnTo>
                  <a:cubicBezTo>
                    <a:pt x="1732" y="2029"/>
                    <a:pt x="1732" y="2258"/>
                    <a:pt x="1591" y="2401"/>
                  </a:cubicBezTo>
                  <a:lnTo>
                    <a:pt x="1" y="3991"/>
                  </a:lnTo>
                  <a:lnTo>
                    <a:pt x="193" y="4183"/>
                  </a:lnTo>
                  <a:cubicBezTo>
                    <a:pt x="264" y="4253"/>
                    <a:pt x="357" y="4288"/>
                    <a:pt x="450" y="4288"/>
                  </a:cubicBezTo>
                  <a:cubicBezTo>
                    <a:pt x="543" y="4288"/>
                    <a:pt x="636" y="4253"/>
                    <a:pt x="707" y="4183"/>
                  </a:cubicBezTo>
                  <a:lnTo>
                    <a:pt x="2488" y="2401"/>
                  </a:lnTo>
                  <a:cubicBezTo>
                    <a:pt x="2630" y="2260"/>
                    <a:pt x="2630" y="2029"/>
                    <a:pt x="2488" y="1888"/>
                  </a:cubicBezTo>
                  <a:lnTo>
                    <a:pt x="707" y="106"/>
                  </a:lnTo>
                  <a:cubicBezTo>
                    <a:pt x="636" y="35"/>
                    <a:pt x="543" y="0"/>
                    <a:pt x="450" y="0"/>
                  </a:cubicBez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48"/>
            <p:cNvSpPr/>
            <p:nvPr/>
          </p:nvSpPr>
          <p:spPr>
            <a:xfrm>
              <a:off x="4426058" y="2791601"/>
              <a:ext cx="36167" cy="62627"/>
            </a:xfrm>
            <a:custGeom>
              <a:rect b="b" l="l" r="r" t="t"/>
              <a:pathLst>
                <a:path extrusionOk="0" h="1387" w="801">
                  <a:moveTo>
                    <a:pt x="176" y="0"/>
                  </a:moveTo>
                  <a:cubicBezTo>
                    <a:pt x="87" y="0"/>
                    <a:pt x="1" y="69"/>
                    <a:pt x="1" y="173"/>
                  </a:cubicBezTo>
                  <a:lnTo>
                    <a:pt x="1" y="1214"/>
                  </a:lnTo>
                  <a:cubicBezTo>
                    <a:pt x="1" y="1318"/>
                    <a:pt x="87" y="1386"/>
                    <a:pt x="176" y="1386"/>
                  </a:cubicBezTo>
                  <a:cubicBezTo>
                    <a:pt x="218" y="1386"/>
                    <a:pt x="262" y="1371"/>
                    <a:pt x="297" y="1335"/>
                  </a:cubicBezTo>
                  <a:lnTo>
                    <a:pt x="627" y="1006"/>
                  </a:lnTo>
                  <a:cubicBezTo>
                    <a:pt x="800" y="834"/>
                    <a:pt x="800" y="554"/>
                    <a:pt x="627" y="381"/>
                  </a:cubicBezTo>
                  <a:lnTo>
                    <a:pt x="297" y="51"/>
                  </a:lnTo>
                  <a:cubicBezTo>
                    <a:pt x="262" y="16"/>
                    <a:pt x="218" y="0"/>
                    <a:pt x="176" y="0"/>
                  </a:cubicBez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48"/>
            <p:cNvSpPr/>
            <p:nvPr/>
          </p:nvSpPr>
          <p:spPr>
            <a:xfrm>
              <a:off x="4456806" y="2743875"/>
              <a:ext cx="598271" cy="157989"/>
            </a:xfrm>
            <a:custGeom>
              <a:rect b="b" l="l" r="r" t="t"/>
              <a:pathLst>
                <a:path extrusionOk="0" h="3499" w="13250">
                  <a:moveTo>
                    <a:pt x="1" y="0"/>
                  </a:moveTo>
                  <a:lnTo>
                    <a:pt x="1495" y="1494"/>
                  </a:lnTo>
                  <a:cubicBezTo>
                    <a:pt x="1635" y="1635"/>
                    <a:pt x="1635" y="1866"/>
                    <a:pt x="1495" y="2007"/>
                  </a:cubicBezTo>
                  <a:lnTo>
                    <a:pt x="2" y="3499"/>
                  </a:lnTo>
                  <a:lnTo>
                    <a:pt x="11527" y="3499"/>
                  </a:lnTo>
                  <a:lnTo>
                    <a:pt x="13250" y="1750"/>
                  </a:lnTo>
                  <a:lnTo>
                    <a:pt x="11527" y="0"/>
                  </a:lnTo>
                  <a:close/>
                </a:path>
              </a:pathLst>
            </a:custGeom>
            <a:solidFill>
              <a:srgbClr val="A5B7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4" name="Google Shape;844;p48"/>
          <p:cNvGrpSpPr/>
          <p:nvPr/>
        </p:nvGrpSpPr>
        <p:grpSpPr>
          <a:xfrm>
            <a:off x="993018" y="3278187"/>
            <a:ext cx="833173" cy="259209"/>
            <a:chOff x="4411970" y="4340222"/>
            <a:chExt cx="779467" cy="242683"/>
          </a:xfrm>
        </p:grpSpPr>
        <p:sp>
          <p:nvSpPr>
            <p:cNvPr id="845" name="Google Shape;845;p48"/>
            <p:cNvSpPr/>
            <p:nvPr/>
          </p:nvSpPr>
          <p:spPr>
            <a:xfrm>
              <a:off x="4411970" y="4340222"/>
              <a:ext cx="121370" cy="121370"/>
            </a:xfrm>
            <a:custGeom>
              <a:rect b="b" l="l" r="r" t="t"/>
              <a:pathLst>
                <a:path extrusionOk="0" h="2688" w="2688">
                  <a:moveTo>
                    <a:pt x="2688" y="1"/>
                  </a:moveTo>
                  <a:cubicBezTo>
                    <a:pt x="1205" y="1"/>
                    <a:pt x="1" y="1203"/>
                    <a:pt x="1" y="2688"/>
                  </a:cubicBezTo>
                  <a:lnTo>
                    <a:pt x="379" y="2688"/>
                  </a:lnTo>
                  <a:cubicBezTo>
                    <a:pt x="379" y="1411"/>
                    <a:pt x="1413" y="379"/>
                    <a:pt x="2688" y="379"/>
                  </a:cubicBezTo>
                  <a:lnTo>
                    <a:pt x="2688" y="1"/>
                  </a:lnTo>
                  <a:close/>
                </a:path>
              </a:pathLst>
            </a:custGeom>
            <a:solidFill>
              <a:srgbClr val="445D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48"/>
            <p:cNvSpPr/>
            <p:nvPr/>
          </p:nvSpPr>
          <p:spPr>
            <a:xfrm>
              <a:off x="4457032" y="4385284"/>
              <a:ext cx="152661" cy="152615"/>
            </a:xfrm>
            <a:custGeom>
              <a:rect b="b" l="l" r="r" t="t"/>
              <a:pathLst>
                <a:path extrusionOk="0" h="3380" w="3381">
                  <a:moveTo>
                    <a:pt x="1690" y="0"/>
                  </a:moveTo>
                  <a:cubicBezTo>
                    <a:pt x="756" y="0"/>
                    <a:pt x="0" y="756"/>
                    <a:pt x="0" y="1690"/>
                  </a:cubicBezTo>
                  <a:cubicBezTo>
                    <a:pt x="0" y="2623"/>
                    <a:pt x="756" y="3379"/>
                    <a:pt x="1690" y="3379"/>
                  </a:cubicBezTo>
                  <a:cubicBezTo>
                    <a:pt x="2623" y="3379"/>
                    <a:pt x="3381" y="2623"/>
                    <a:pt x="3381" y="1690"/>
                  </a:cubicBezTo>
                  <a:cubicBezTo>
                    <a:pt x="3381" y="756"/>
                    <a:pt x="2623" y="0"/>
                    <a:pt x="1690" y="0"/>
                  </a:cubicBezTo>
                  <a:close/>
                </a:path>
              </a:pathLst>
            </a:custGeom>
            <a:solidFill>
              <a:srgbClr val="A5B7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48"/>
            <p:cNvSpPr/>
            <p:nvPr/>
          </p:nvSpPr>
          <p:spPr>
            <a:xfrm>
              <a:off x="4533392" y="4383749"/>
              <a:ext cx="658046" cy="199155"/>
            </a:xfrm>
            <a:custGeom>
              <a:rect b="b" l="l" r="r" t="t"/>
              <a:pathLst>
                <a:path extrusionOk="0" h="4997" w="16511">
                  <a:moveTo>
                    <a:pt x="4619" y="1"/>
                  </a:moveTo>
                  <a:cubicBezTo>
                    <a:pt x="3342" y="1"/>
                    <a:pt x="2309" y="1035"/>
                    <a:pt x="2309" y="2310"/>
                  </a:cubicBezTo>
                  <a:cubicBezTo>
                    <a:pt x="2309" y="3586"/>
                    <a:pt x="1275" y="4619"/>
                    <a:pt x="0" y="4619"/>
                  </a:cubicBezTo>
                  <a:lnTo>
                    <a:pt x="0" y="4997"/>
                  </a:lnTo>
                  <a:cubicBezTo>
                    <a:pt x="482" y="4997"/>
                    <a:pt x="958" y="4867"/>
                    <a:pt x="1373" y="4619"/>
                  </a:cubicBezTo>
                  <a:lnTo>
                    <a:pt x="14185" y="4619"/>
                  </a:lnTo>
                  <a:cubicBezTo>
                    <a:pt x="15472" y="4619"/>
                    <a:pt x="16510" y="3567"/>
                    <a:pt x="16494" y="2279"/>
                  </a:cubicBezTo>
                  <a:cubicBezTo>
                    <a:pt x="16478" y="1006"/>
                    <a:pt x="15399" y="1"/>
                    <a:pt x="14126" y="1"/>
                  </a:cubicBezTo>
                  <a:close/>
                </a:path>
              </a:pathLst>
            </a:custGeom>
            <a:solidFill>
              <a:srgbClr val="445D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8" name="Google Shape;848;p48"/>
          <p:cNvGrpSpPr/>
          <p:nvPr/>
        </p:nvGrpSpPr>
        <p:grpSpPr>
          <a:xfrm>
            <a:off x="1990126" y="2673933"/>
            <a:ext cx="965160" cy="216230"/>
            <a:chOff x="4411970" y="2468674"/>
            <a:chExt cx="747317" cy="167425"/>
          </a:xfrm>
        </p:grpSpPr>
        <p:sp>
          <p:nvSpPr>
            <p:cNvPr id="849" name="Google Shape;849;p48"/>
            <p:cNvSpPr/>
            <p:nvPr/>
          </p:nvSpPr>
          <p:spPr>
            <a:xfrm>
              <a:off x="4411970" y="2468674"/>
              <a:ext cx="216235" cy="167425"/>
            </a:xfrm>
            <a:custGeom>
              <a:rect b="b" l="l" r="r" t="t"/>
              <a:pathLst>
                <a:path extrusionOk="0" h="3708" w="4789">
                  <a:moveTo>
                    <a:pt x="1" y="0"/>
                  </a:moveTo>
                  <a:lnTo>
                    <a:pt x="1" y="3707"/>
                  </a:lnTo>
                  <a:lnTo>
                    <a:pt x="3381" y="3707"/>
                  </a:lnTo>
                  <a:lnTo>
                    <a:pt x="4789" y="1853"/>
                  </a:lnTo>
                  <a:lnTo>
                    <a:pt x="3381" y="0"/>
                  </a:lnTo>
                  <a:close/>
                </a:path>
              </a:pathLst>
            </a:custGeom>
            <a:solidFill>
              <a:srgbClr val="A5B7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48"/>
            <p:cNvSpPr/>
            <p:nvPr/>
          </p:nvSpPr>
          <p:spPr>
            <a:xfrm>
              <a:off x="4564629" y="2468674"/>
              <a:ext cx="594658" cy="167425"/>
            </a:xfrm>
            <a:custGeom>
              <a:rect b="b" l="l" r="r" t="t"/>
              <a:pathLst>
                <a:path extrusionOk="0" h="3708" w="13170">
                  <a:moveTo>
                    <a:pt x="0" y="0"/>
                  </a:moveTo>
                  <a:lnTo>
                    <a:pt x="1408" y="1853"/>
                  </a:lnTo>
                  <a:lnTo>
                    <a:pt x="0" y="3707"/>
                  </a:lnTo>
                  <a:lnTo>
                    <a:pt x="13169" y="3707"/>
                  </a:lnTo>
                  <a:lnTo>
                    <a:pt x="13169" y="0"/>
                  </a:lnTo>
                  <a:close/>
                </a:path>
              </a:pathLst>
            </a:cu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51" name="Google Shape;851;p48"/>
          <p:cNvGrpSpPr/>
          <p:nvPr/>
        </p:nvGrpSpPr>
        <p:grpSpPr>
          <a:xfrm>
            <a:off x="988873" y="2578650"/>
            <a:ext cx="810451" cy="319148"/>
            <a:chOff x="4411970" y="3686602"/>
            <a:chExt cx="797845" cy="314215"/>
          </a:xfrm>
        </p:grpSpPr>
        <p:sp>
          <p:nvSpPr>
            <p:cNvPr id="852" name="Google Shape;852;p48"/>
            <p:cNvSpPr/>
            <p:nvPr/>
          </p:nvSpPr>
          <p:spPr>
            <a:xfrm>
              <a:off x="4411970" y="3780383"/>
              <a:ext cx="797845" cy="220435"/>
            </a:xfrm>
            <a:custGeom>
              <a:rect b="b" l="l" r="r" t="t"/>
              <a:pathLst>
                <a:path extrusionOk="0" h="4882" w="17670">
                  <a:moveTo>
                    <a:pt x="356" y="1"/>
                  </a:moveTo>
                  <a:cubicBezTo>
                    <a:pt x="159" y="1"/>
                    <a:pt x="1" y="161"/>
                    <a:pt x="1" y="356"/>
                  </a:cubicBezTo>
                  <a:lnTo>
                    <a:pt x="1" y="4881"/>
                  </a:lnTo>
                  <a:lnTo>
                    <a:pt x="17316" y="4881"/>
                  </a:lnTo>
                  <a:cubicBezTo>
                    <a:pt x="17511" y="4881"/>
                    <a:pt x="17670" y="4723"/>
                    <a:pt x="17670" y="4528"/>
                  </a:cubicBezTo>
                  <a:lnTo>
                    <a:pt x="17670" y="1"/>
                  </a:lnTo>
                  <a:close/>
                </a:path>
              </a:pathLst>
            </a:cu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48"/>
            <p:cNvSpPr/>
            <p:nvPr/>
          </p:nvSpPr>
          <p:spPr>
            <a:xfrm>
              <a:off x="4411970" y="3940447"/>
              <a:ext cx="60414" cy="60369"/>
            </a:xfrm>
            <a:custGeom>
              <a:rect b="b" l="l" r="r" t="t"/>
              <a:pathLst>
                <a:path extrusionOk="0" h="1337" w="1338">
                  <a:moveTo>
                    <a:pt x="1" y="1"/>
                  </a:moveTo>
                  <a:lnTo>
                    <a:pt x="1" y="1336"/>
                  </a:lnTo>
                  <a:lnTo>
                    <a:pt x="1338" y="1336"/>
                  </a:lnTo>
                  <a:lnTo>
                    <a:pt x="1" y="1"/>
                  </a:lnTo>
                  <a:close/>
                </a:path>
              </a:pathLst>
            </a:cu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4" name="Google Shape;854;p48"/>
            <p:cNvSpPr/>
            <p:nvPr/>
          </p:nvSpPr>
          <p:spPr>
            <a:xfrm>
              <a:off x="4411970" y="3686602"/>
              <a:ext cx="228743" cy="228743"/>
            </a:xfrm>
            <a:custGeom>
              <a:rect b="b" l="l" r="r" t="t"/>
              <a:pathLst>
                <a:path extrusionOk="0" h="5066" w="5066">
                  <a:moveTo>
                    <a:pt x="2534" y="1"/>
                  </a:moveTo>
                  <a:cubicBezTo>
                    <a:pt x="1134" y="1"/>
                    <a:pt x="1" y="1134"/>
                    <a:pt x="1" y="2534"/>
                  </a:cubicBezTo>
                  <a:cubicBezTo>
                    <a:pt x="1" y="3932"/>
                    <a:pt x="1134" y="5066"/>
                    <a:pt x="2534" y="5066"/>
                  </a:cubicBezTo>
                  <a:cubicBezTo>
                    <a:pt x="3932" y="5066"/>
                    <a:pt x="5066" y="3932"/>
                    <a:pt x="5066" y="2534"/>
                  </a:cubicBezTo>
                  <a:cubicBezTo>
                    <a:pt x="5066" y="1134"/>
                    <a:pt x="3932" y="1"/>
                    <a:pt x="2534" y="1"/>
                  </a:cubicBezTo>
                  <a:close/>
                </a:path>
              </a:pathLst>
            </a:cu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48"/>
            <p:cNvSpPr/>
            <p:nvPr/>
          </p:nvSpPr>
          <p:spPr>
            <a:xfrm>
              <a:off x="4442628" y="3717261"/>
              <a:ext cx="167425" cy="167425"/>
            </a:xfrm>
            <a:custGeom>
              <a:rect b="b" l="l" r="r" t="t"/>
              <a:pathLst>
                <a:path extrusionOk="0" h="3708" w="3708">
                  <a:moveTo>
                    <a:pt x="3708" y="1855"/>
                  </a:moveTo>
                  <a:cubicBezTo>
                    <a:pt x="3708" y="2878"/>
                    <a:pt x="2878" y="3708"/>
                    <a:pt x="1855" y="3708"/>
                  </a:cubicBezTo>
                  <a:cubicBezTo>
                    <a:pt x="832" y="3708"/>
                    <a:pt x="1" y="2878"/>
                    <a:pt x="1" y="1855"/>
                  </a:cubicBezTo>
                  <a:cubicBezTo>
                    <a:pt x="1" y="830"/>
                    <a:pt x="832" y="1"/>
                    <a:pt x="1855" y="1"/>
                  </a:cubicBezTo>
                  <a:cubicBezTo>
                    <a:pt x="2878" y="1"/>
                    <a:pt x="3708" y="830"/>
                    <a:pt x="3708" y="1855"/>
                  </a:cubicBezTo>
                  <a:close/>
                </a:path>
              </a:pathLst>
            </a:custGeom>
            <a:solidFill>
              <a:srgbClr val="222D3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6" name="Google Shape;856;p48"/>
            <p:cNvSpPr/>
            <p:nvPr/>
          </p:nvSpPr>
          <p:spPr>
            <a:xfrm>
              <a:off x="4455090" y="3729723"/>
              <a:ext cx="142546" cy="142546"/>
            </a:xfrm>
            <a:custGeom>
              <a:rect b="b" l="l" r="r" t="t"/>
              <a:pathLst>
                <a:path extrusionOk="0" h="3157" w="3157">
                  <a:moveTo>
                    <a:pt x="1579" y="0"/>
                  </a:moveTo>
                  <a:cubicBezTo>
                    <a:pt x="706" y="0"/>
                    <a:pt x="0" y="706"/>
                    <a:pt x="0" y="1579"/>
                  </a:cubicBezTo>
                  <a:cubicBezTo>
                    <a:pt x="0" y="2450"/>
                    <a:pt x="706" y="3156"/>
                    <a:pt x="1579" y="3156"/>
                  </a:cubicBezTo>
                  <a:cubicBezTo>
                    <a:pt x="2450" y="3156"/>
                    <a:pt x="3156" y="2450"/>
                    <a:pt x="3156" y="1579"/>
                  </a:cubicBezTo>
                  <a:cubicBezTo>
                    <a:pt x="3156" y="706"/>
                    <a:pt x="2450" y="0"/>
                    <a:pt x="1579" y="0"/>
                  </a:cubicBezTo>
                  <a:close/>
                </a:path>
              </a:pathLst>
            </a:custGeom>
            <a:solidFill>
              <a:srgbClr val="A5B7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57" name="Google Shape;857;p48"/>
          <p:cNvSpPr/>
          <p:nvPr/>
        </p:nvSpPr>
        <p:spPr>
          <a:xfrm>
            <a:off x="981722" y="2987237"/>
            <a:ext cx="822545" cy="195833"/>
          </a:xfrm>
          <a:custGeom>
            <a:rect b="b" l="l" r="r" t="t"/>
            <a:pathLst>
              <a:path extrusionOk="0" h="4270" w="17936">
                <a:moveTo>
                  <a:pt x="2303" y="1110"/>
                </a:moveTo>
                <a:cubicBezTo>
                  <a:pt x="2883" y="1110"/>
                  <a:pt x="3355" y="1569"/>
                  <a:pt x="3355" y="2135"/>
                </a:cubicBezTo>
                <a:cubicBezTo>
                  <a:pt x="3353" y="2716"/>
                  <a:pt x="2883" y="3187"/>
                  <a:pt x="2303" y="3187"/>
                </a:cubicBezTo>
                <a:cubicBezTo>
                  <a:pt x="1722" y="3187"/>
                  <a:pt x="1251" y="2716"/>
                  <a:pt x="1251" y="2135"/>
                </a:cubicBezTo>
                <a:cubicBezTo>
                  <a:pt x="1251" y="1569"/>
                  <a:pt x="1722" y="1110"/>
                  <a:pt x="2303" y="1110"/>
                </a:cubicBezTo>
                <a:close/>
                <a:moveTo>
                  <a:pt x="2304" y="0"/>
                </a:moveTo>
                <a:cubicBezTo>
                  <a:pt x="1748" y="0"/>
                  <a:pt x="1201" y="218"/>
                  <a:pt x="793" y="626"/>
                </a:cubicBezTo>
                <a:cubicBezTo>
                  <a:pt x="183" y="1236"/>
                  <a:pt x="0" y="2154"/>
                  <a:pt x="330" y="2951"/>
                </a:cubicBezTo>
                <a:cubicBezTo>
                  <a:pt x="662" y="3749"/>
                  <a:pt x="1438" y="4269"/>
                  <a:pt x="2303" y="4269"/>
                </a:cubicBezTo>
                <a:cubicBezTo>
                  <a:pt x="3481" y="4269"/>
                  <a:pt x="4436" y="3313"/>
                  <a:pt x="4436" y="2135"/>
                </a:cubicBezTo>
                <a:lnTo>
                  <a:pt x="4436" y="3254"/>
                </a:lnTo>
                <a:cubicBezTo>
                  <a:pt x="4436" y="3814"/>
                  <a:pt x="4891" y="4269"/>
                  <a:pt x="5451" y="4269"/>
                </a:cubicBezTo>
                <a:lnTo>
                  <a:pt x="17600" y="4269"/>
                </a:lnTo>
                <a:cubicBezTo>
                  <a:pt x="17785" y="4269"/>
                  <a:pt x="17935" y="4119"/>
                  <a:pt x="17935" y="3936"/>
                </a:cubicBezTo>
                <a:lnTo>
                  <a:pt x="17935" y="333"/>
                </a:lnTo>
                <a:cubicBezTo>
                  <a:pt x="17934" y="149"/>
                  <a:pt x="17785" y="0"/>
                  <a:pt x="17602" y="0"/>
                </a:cubicBezTo>
                <a:lnTo>
                  <a:pt x="5451" y="0"/>
                </a:lnTo>
                <a:cubicBezTo>
                  <a:pt x="4891" y="0"/>
                  <a:pt x="4437" y="453"/>
                  <a:pt x="4437" y="1014"/>
                </a:cubicBezTo>
                <a:lnTo>
                  <a:pt x="4437" y="2133"/>
                </a:lnTo>
                <a:cubicBezTo>
                  <a:pt x="4436" y="1270"/>
                  <a:pt x="3915" y="492"/>
                  <a:pt x="3118" y="162"/>
                </a:cubicBezTo>
                <a:cubicBezTo>
                  <a:pt x="2855" y="53"/>
                  <a:pt x="2578" y="0"/>
                  <a:pt x="2304" y="0"/>
                </a:cubicBezTo>
                <a:close/>
              </a:path>
            </a:pathLst>
          </a:custGeom>
          <a:solidFill>
            <a:srgbClr val="445D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58" name="Google Shape;858;p48"/>
          <p:cNvGrpSpPr/>
          <p:nvPr/>
        </p:nvGrpSpPr>
        <p:grpSpPr>
          <a:xfrm>
            <a:off x="988970" y="2333174"/>
            <a:ext cx="1970333" cy="208784"/>
            <a:chOff x="6336019" y="3733725"/>
            <a:chExt cx="2566206" cy="351310"/>
          </a:xfrm>
        </p:grpSpPr>
        <p:sp>
          <p:nvSpPr>
            <p:cNvPr id="859" name="Google Shape;859;p48"/>
            <p:cNvSpPr/>
            <p:nvPr/>
          </p:nvSpPr>
          <p:spPr>
            <a:xfrm>
              <a:off x="6336019" y="3733735"/>
              <a:ext cx="1881300" cy="351300"/>
            </a:xfrm>
            <a:prstGeom prst="homePlate">
              <a:avLst>
                <a:gd fmla="val 50000" name="adj"/>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48"/>
            <p:cNvSpPr/>
            <p:nvPr/>
          </p:nvSpPr>
          <p:spPr>
            <a:xfrm>
              <a:off x="8098525" y="3733725"/>
              <a:ext cx="346500" cy="351300"/>
            </a:xfrm>
            <a:prstGeom prst="chevron">
              <a:avLst>
                <a:gd fmla="val 50000" name="adj"/>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48"/>
            <p:cNvSpPr/>
            <p:nvPr/>
          </p:nvSpPr>
          <p:spPr>
            <a:xfrm>
              <a:off x="8327125" y="3733725"/>
              <a:ext cx="346500" cy="351300"/>
            </a:xfrm>
            <a:prstGeom prst="chevron">
              <a:avLst>
                <a:gd fmla="val 50000" name="adj"/>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2" name="Google Shape;862;p48"/>
            <p:cNvSpPr/>
            <p:nvPr/>
          </p:nvSpPr>
          <p:spPr>
            <a:xfrm>
              <a:off x="8555725" y="3733725"/>
              <a:ext cx="346500" cy="351300"/>
            </a:xfrm>
            <a:prstGeom prst="chevron">
              <a:avLst>
                <a:gd fmla="val 50000" name="adj"/>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3" name="Google Shape;863;p48"/>
          <p:cNvGrpSpPr/>
          <p:nvPr/>
        </p:nvGrpSpPr>
        <p:grpSpPr>
          <a:xfrm>
            <a:off x="1990126" y="3940729"/>
            <a:ext cx="946551" cy="153200"/>
            <a:chOff x="4404545" y="3301592"/>
            <a:chExt cx="782403" cy="129272"/>
          </a:xfrm>
        </p:grpSpPr>
        <p:sp>
          <p:nvSpPr>
            <p:cNvPr id="864" name="Google Shape;864;p48"/>
            <p:cNvSpPr/>
            <p:nvPr/>
          </p:nvSpPr>
          <p:spPr>
            <a:xfrm>
              <a:off x="4404545" y="3301592"/>
              <a:ext cx="782403" cy="129272"/>
            </a:xfrm>
            <a:custGeom>
              <a:rect b="b" l="l" r="r" t="t"/>
              <a:pathLst>
                <a:path extrusionOk="0" h="2863" w="17328">
                  <a:moveTo>
                    <a:pt x="1432" y="1"/>
                  </a:moveTo>
                  <a:cubicBezTo>
                    <a:pt x="641" y="1"/>
                    <a:pt x="1" y="641"/>
                    <a:pt x="2" y="1431"/>
                  </a:cubicBezTo>
                  <a:cubicBezTo>
                    <a:pt x="1" y="2222"/>
                    <a:pt x="641" y="2861"/>
                    <a:pt x="1432" y="2862"/>
                  </a:cubicBezTo>
                  <a:lnTo>
                    <a:pt x="15897" y="2862"/>
                  </a:lnTo>
                  <a:cubicBezTo>
                    <a:pt x="16687" y="2861"/>
                    <a:pt x="17327" y="2222"/>
                    <a:pt x="17327" y="1431"/>
                  </a:cubicBezTo>
                  <a:cubicBezTo>
                    <a:pt x="17327" y="641"/>
                    <a:pt x="16687" y="1"/>
                    <a:pt x="15897" y="1"/>
                  </a:cubicBezTo>
                  <a:close/>
                </a:path>
              </a:pathLst>
            </a:cu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48"/>
            <p:cNvSpPr/>
            <p:nvPr/>
          </p:nvSpPr>
          <p:spPr>
            <a:xfrm>
              <a:off x="4416034" y="3308320"/>
              <a:ext cx="120286" cy="115726"/>
            </a:xfrm>
            <a:custGeom>
              <a:rect b="b" l="l" r="r" t="t"/>
              <a:pathLst>
                <a:path extrusionOk="0" h="2563" w="2664">
                  <a:moveTo>
                    <a:pt x="1382" y="1"/>
                  </a:moveTo>
                  <a:cubicBezTo>
                    <a:pt x="864" y="1"/>
                    <a:pt x="398" y="313"/>
                    <a:pt x="199" y="792"/>
                  </a:cubicBezTo>
                  <a:cubicBezTo>
                    <a:pt x="0" y="1270"/>
                    <a:pt x="109" y="1821"/>
                    <a:pt x="476" y="2188"/>
                  </a:cubicBezTo>
                  <a:cubicBezTo>
                    <a:pt x="721" y="2433"/>
                    <a:pt x="1048" y="2563"/>
                    <a:pt x="1381" y="2563"/>
                  </a:cubicBezTo>
                  <a:cubicBezTo>
                    <a:pt x="1547" y="2563"/>
                    <a:pt x="1713" y="2531"/>
                    <a:pt x="1872" y="2465"/>
                  </a:cubicBezTo>
                  <a:cubicBezTo>
                    <a:pt x="2351" y="2268"/>
                    <a:pt x="2663" y="1800"/>
                    <a:pt x="2663" y="1282"/>
                  </a:cubicBezTo>
                  <a:cubicBezTo>
                    <a:pt x="2663" y="574"/>
                    <a:pt x="2090" y="1"/>
                    <a:pt x="1382" y="1"/>
                  </a:cubicBezTo>
                  <a:close/>
                </a:path>
              </a:pathLst>
            </a:cu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6" name="Google Shape;866;p48"/>
          <p:cNvGrpSpPr/>
          <p:nvPr/>
        </p:nvGrpSpPr>
        <p:grpSpPr>
          <a:xfrm>
            <a:off x="1990126" y="3679688"/>
            <a:ext cx="962257" cy="139127"/>
            <a:chOff x="4411970" y="3131459"/>
            <a:chExt cx="710520" cy="117397"/>
          </a:xfrm>
        </p:grpSpPr>
        <p:sp>
          <p:nvSpPr>
            <p:cNvPr id="867" name="Google Shape;867;p48"/>
            <p:cNvSpPr/>
            <p:nvPr/>
          </p:nvSpPr>
          <p:spPr>
            <a:xfrm>
              <a:off x="4411970" y="3131459"/>
              <a:ext cx="710520" cy="117397"/>
            </a:xfrm>
            <a:custGeom>
              <a:rect b="b" l="l" r="r" t="t"/>
              <a:pathLst>
                <a:path extrusionOk="0" h="2600" w="15736">
                  <a:moveTo>
                    <a:pt x="201" y="1"/>
                  </a:moveTo>
                  <a:cubicBezTo>
                    <a:pt x="90" y="1"/>
                    <a:pt x="1" y="90"/>
                    <a:pt x="1" y="201"/>
                  </a:cubicBezTo>
                  <a:lnTo>
                    <a:pt x="1" y="2400"/>
                  </a:lnTo>
                  <a:cubicBezTo>
                    <a:pt x="1" y="2510"/>
                    <a:pt x="90" y="2600"/>
                    <a:pt x="201" y="2600"/>
                  </a:cubicBezTo>
                  <a:lnTo>
                    <a:pt x="15537" y="2600"/>
                  </a:lnTo>
                  <a:cubicBezTo>
                    <a:pt x="15646" y="2600"/>
                    <a:pt x="15735" y="2510"/>
                    <a:pt x="15735" y="2400"/>
                  </a:cubicBezTo>
                  <a:lnTo>
                    <a:pt x="15735" y="201"/>
                  </a:lnTo>
                  <a:cubicBezTo>
                    <a:pt x="15735" y="90"/>
                    <a:pt x="15646" y="1"/>
                    <a:pt x="15537" y="1"/>
                  </a:cubicBezTo>
                  <a:close/>
                </a:path>
              </a:pathLst>
            </a:cu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48"/>
            <p:cNvSpPr/>
            <p:nvPr/>
          </p:nvSpPr>
          <p:spPr>
            <a:xfrm>
              <a:off x="4411970" y="3131459"/>
              <a:ext cx="168012" cy="117397"/>
            </a:xfrm>
            <a:custGeom>
              <a:rect b="b" l="l" r="r" t="t"/>
              <a:pathLst>
                <a:path extrusionOk="0" h="2600" w="3721">
                  <a:moveTo>
                    <a:pt x="201" y="1"/>
                  </a:moveTo>
                  <a:cubicBezTo>
                    <a:pt x="90" y="1"/>
                    <a:pt x="1" y="90"/>
                    <a:pt x="1" y="201"/>
                  </a:cubicBezTo>
                  <a:lnTo>
                    <a:pt x="1" y="2400"/>
                  </a:lnTo>
                  <a:cubicBezTo>
                    <a:pt x="1" y="2510"/>
                    <a:pt x="90" y="2600"/>
                    <a:pt x="201" y="2600"/>
                  </a:cubicBezTo>
                  <a:lnTo>
                    <a:pt x="3721" y="2600"/>
                  </a:lnTo>
                  <a:lnTo>
                    <a:pt x="2925" y="1693"/>
                  </a:lnTo>
                  <a:lnTo>
                    <a:pt x="2925" y="1"/>
                  </a:lnTo>
                  <a:close/>
                </a:path>
              </a:pathLst>
            </a:custGeom>
            <a:solidFill>
              <a:srgbClr val="A5B7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descr="Timeline background shape" id="869" name="Google Shape;869;p48"/>
          <p:cNvSpPr/>
          <p:nvPr/>
        </p:nvSpPr>
        <p:spPr>
          <a:xfrm>
            <a:off x="1990126" y="4215843"/>
            <a:ext cx="960300" cy="153000"/>
          </a:xfrm>
          <a:prstGeom prst="homePlate">
            <a:avLst>
              <a:gd fmla="val 50000" name="adj"/>
            </a:avLst>
          </a:pr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70" name="Google Shape;870;p48"/>
          <p:cNvGrpSpPr/>
          <p:nvPr/>
        </p:nvGrpSpPr>
        <p:grpSpPr>
          <a:xfrm>
            <a:off x="990271" y="3614482"/>
            <a:ext cx="823838" cy="458988"/>
            <a:chOff x="4411970" y="1801825"/>
            <a:chExt cx="734586" cy="409262"/>
          </a:xfrm>
        </p:grpSpPr>
        <p:sp>
          <p:nvSpPr>
            <p:cNvPr id="871" name="Google Shape;871;p48"/>
            <p:cNvSpPr/>
            <p:nvPr/>
          </p:nvSpPr>
          <p:spPr>
            <a:xfrm>
              <a:off x="4411970" y="1801825"/>
              <a:ext cx="734586" cy="409262"/>
            </a:xfrm>
            <a:custGeom>
              <a:rect b="b" l="l" r="r" t="t"/>
              <a:pathLst>
                <a:path extrusionOk="0" h="9064" w="16269">
                  <a:moveTo>
                    <a:pt x="428" y="0"/>
                  </a:moveTo>
                  <a:cubicBezTo>
                    <a:pt x="193" y="0"/>
                    <a:pt x="2" y="191"/>
                    <a:pt x="2" y="428"/>
                  </a:cubicBezTo>
                  <a:lnTo>
                    <a:pt x="2" y="6900"/>
                  </a:lnTo>
                  <a:cubicBezTo>
                    <a:pt x="1" y="7136"/>
                    <a:pt x="193" y="7328"/>
                    <a:pt x="428" y="7328"/>
                  </a:cubicBezTo>
                  <a:lnTo>
                    <a:pt x="12834" y="7328"/>
                  </a:lnTo>
                  <a:lnTo>
                    <a:pt x="13836" y="9064"/>
                  </a:lnTo>
                  <a:lnTo>
                    <a:pt x="14839" y="7328"/>
                  </a:lnTo>
                  <a:lnTo>
                    <a:pt x="15839" y="7328"/>
                  </a:lnTo>
                  <a:cubicBezTo>
                    <a:pt x="16076" y="7328"/>
                    <a:pt x="16269" y="7137"/>
                    <a:pt x="16269" y="6900"/>
                  </a:cubicBezTo>
                  <a:lnTo>
                    <a:pt x="16269" y="428"/>
                  </a:lnTo>
                  <a:cubicBezTo>
                    <a:pt x="16267" y="191"/>
                    <a:pt x="16076" y="0"/>
                    <a:pt x="15839" y="0"/>
                  </a:cubicBezTo>
                  <a:close/>
                </a:path>
              </a:pathLst>
            </a:cu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48"/>
            <p:cNvSpPr/>
            <p:nvPr/>
          </p:nvSpPr>
          <p:spPr>
            <a:xfrm>
              <a:off x="4411970" y="1801825"/>
              <a:ext cx="184087" cy="330923"/>
            </a:xfrm>
            <a:custGeom>
              <a:rect b="b" l="l" r="r" t="t"/>
              <a:pathLst>
                <a:path extrusionOk="0" h="7329" w="4077">
                  <a:moveTo>
                    <a:pt x="428" y="0"/>
                  </a:moveTo>
                  <a:cubicBezTo>
                    <a:pt x="193" y="0"/>
                    <a:pt x="2" y="191"/>
                    <a:pt x="2" y="428"/>
                  </a:cubicBezTo>
                  <a:lnTo>
                    <a:pt x="2" y="6900"/>
                  </a:lnTo>
                  <a:cubicBezTo>
                    <a:pt x="1" y="7136"/>
                    <a:pt x="193" y="7328"/>
                    <a:pt x="428" y="7328"/>
                  </a:cubicBezTo>
                  <a:lnTo>
                    <a:pt x="4076" y="7328"/>
                  </a:lnTo>
                  <a:lnTo>
                    <a:pt x="4076" y="0"/>
                  </a:lnTo>
                  <a:close/>
                </a:path>
              </a:pathLst>
            </a:cu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3" name="Google Shape;873;p48"/>
          <p:cNvGrpSpPr/>
          <p:nvPr/>
        </p:nvGrpSpPr>
        <p:grpSpPr>
          <a:xfrm>
            <a:off x="990271" y="4162908"/>
            <a:ext cx="856348" cy="212039"/>
            <a:chOff x="4411970" y="2233974"/>
            <a:chExt cx="763574" cy="189068"/>
          </a:xfrm>
        </p:grpSpPr>
        <p:sp>
          <p:nvSpPr>
            <p:cNvPr id="874" name="Google Shape;874;p48"/>
            <p:cNvSpPr/>
            <p:nvPr/>
          </p:nvSpPr>
          <p:spPr>
            <a:xfrm>
              <a:off x="4411970" y="2278599"/>
              <a:ext cx="763574" cy="144443"/>
            </a:xfrm>
            <a:custGeom>
              <a:rect b="b" l="l" r="r" t="t"/>
              <a:pathLst>
                <a:path extrusionOk="0" h="3199" w="16911">
                  <a:moveTo>
                    <a:pt x="1" y="1"/>
                  </a:moveTo>
                  <a:lnTo>
                    <a:pt x="1" y="3198"/>
                  </a:lnTo>
                  <a:lnTo>
                    <a:pt x="16911" y="3198"/>
                  </a:lnTo>
                  <a:lnTo>
                    <a:pt x="16911" y="1"/>
                  </a:lnTo>
                  <a:close/>
                </a:path>
              </a:pathLst>
            </a:cu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p48"/>
            <p:cNvSpPr/>
            <p:nvPr/>
          </p:nvSpPr>
          <p:spPr>
            <a:xfrm>
              <a:off x="4411970" y="2233974"/>
              <a:ext cx="262291" cy="144443"/>
            </a:xfrm>
            <a:custGeom>
              <a:rect b="b" l="l" r="r" t="t"/>
              <a:pathLst>
                <a:path extrusionOk="0" h="3199" w="5809">
                  <a:moveTo>
                    <a:pt x="1" y="1"/>
                  </a:moveTo>
                  <a:lnTo>
                    <a:pt x="1" y="3198"/>
                  </a:lnTo>
                  <a:lnTo>
                    <a:pt x="5809" y="3198"/>
                  </a:lnTo>
                  <a:lnTo>
                    <a:pt x="4195" y="1"/>
                  </a:lnTo>
                  <a:close/>
                </a:path>
              </a:pathLst>
            </a:cu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6" name="Google Shape;876;p48"/>
          <p:cNvGrpSpPr/>
          <p:nvPr/>
        </p:nvGrpSpPr>
        <p:grpSpPr>
          <a:xfrm>
            <a:off x="3100467" y="2338244"/>
            <a:ext cx="511602" cy="511602"/>
            <a:chOff x="5681300" y="2527788"/>
            <a:chExt cx="805800" cy="805800"/>
          </a:xfrm>
        </p:grpSpPr>
        <p:sp>
          <p:nvSpPr>
            <p:cNvPr id="877" name="Google Shape;877;p48"/>
            <p:cNvSpPr/>
            <p:nvPr/>
          </p:nvSpPr>
          <p:spPr>
            <a:xfrm>
              <a:off x="5681300" y="2527788"/>
              <a:ext cx="805800" cy="805800"/>
            </a:xfrm>
            <a:prstGeom prst="ellipse">
              <a:avLst/>
            </a:pr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48"/>
            <p:cNvSpPr/>
            <p:nvPr/>
          </p:nvSpPr>
          <p:spPr>
            <a:xfrm>
              <a:off x="5681300" y="2527788"/>
              <a:ext cx="805800" cy="805800"/>
            </a:xfrm>
            <a:prstGeom prst="pie">
              <a:avLst>
                <a:gd fmla="val 0" name="adj1"/>
                <a:gd fmla="val 16200000" name="adj2"/>
              </a:avLst>
            </a:pr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9" name="Google Shape;879;p48"/>
          <p:cNvGrpSpPr/>
          <p:nvPr/>
        </p:nvGrpSpPr>
        <p:grpSpPr>
          <a:xfrm>
            <a:off x="3097662" y="3104827"/>
            <a:ext cx="513021" cy="512935"/>
            <a:chOff x="4049800" y="640400"/>
            <a:chExt cx="858900" cy="858900"/>
          </a:xfrm>
        </p:grpSpPr>
        <p:sp>
          <p:nvSpPr>
            <p:cNvPr id="880" name="Google Shape;880;p48"/>
            <p:cNvSpPr/>
            <p:nvPr/>
          </p:nvSpPr>
          <p:spPr>
            <a:xfrm>
              <a:off x="4049800" y="640400"/>
              <a:ext cx="858900" cy="858900"/>
            </a:xfrm>
            <a:prstGeom prst="donut">
              <a:avLst>
                <a:gd fmla="val 25000" name="adj"/>
              </a:avLst>
            </a:pr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48"/>
            <p:cNvSpPr/>
            <p:nvPr/>
          </p:nvSpPr>
          <p:spPr>
            <a:xfrm>
              <a:off x="4049800" y="640400"/>
              <a:ext cx="858900" cy="858900"/>
            </a:xfrm>
            <a:prstGeom prst="blockArc">
              <a:avLst>
                <a:gd fmla="val 7914150" name="adj1"/>
                <a:gd fmla="val 0" name="adj2"/>
                <a:gd fmla="val 25000" name="adj3"/>
              </a:avLst>
            </a:pr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2" name="Google Shape;882;p48"/>
          <p:cNvGrpSpPr/>
          <p:nvPr/>
        </p:nvGrpSpPr>
        <p:grpSpPr>
          <a:xfrm>
            <a:off x="3014861" y="3756719"/>
            <a:ext cx="686489" cy="686585"/>
            <a:chOff x="5080188" y="927900"/>
            <a:chExt cx="961200" cy="961200"/>
          </a:xfrm>
        </p:grpSpPr>
        <p:sp>
          <p:nvSpPr>
            <p:cNvPr id="883" name="Google Shape;883;p48"/>
            <p:cNvSpPr/>
            <p:nvPr/>
          </p:nvSpPr>
          <p:spPr>
            <a:xfrm>
              <a:off x="5201900" y="1050116"/>
              <a:ext cx="716700" cy="716700"/>
            </a:xfrm>
            <a:prstGeom prst="donut">
              <a:avLst>
                <a:gd fmla="val 4716" name="adj"/>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48"/>
            <p:cNvSpPr/>
            <p:nvPr/>
          </p:nvSpPr>
          <p:spPr>
            <a:xfrm>
              <a:off x="5269594" y="1117818"/>
              <a:ext cx="581100" cy="581100"/>
            </a:xfrm>
            <a:prstGeom prst="donut">
              <a:avLst>
                <a:gd fmla="val 5814" name="adj"/>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48"/>
            <p:cNvSpPr/>
            <p:nvPr/>
          </p:nvSpPr>
          <p:spPr>
            <a:xfrm>
              <a:off x="5339279" y="1187526"/>
              <a:ext cx="441900" cy="441600"/>
            </a:xfrm>
            <a:prstGeom prst="donut">
              <a:avLst>
                <a:gd fmla="val 7648" name="adj"/>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6" name="Google Shape;886;p48"/>
            <p:cNvSpPr/>
            <p:nvPr/>
          </p:nvSpPr>
          <p:spPr>
            <a:xfrm>
              <a:off x="5414892" y="1263155"/>
              <a:ext cx="290700" cy="290700"/>
            </a:xfrm>
            <a:prstGeom prst="donut">
              <a:avLst>
                <a:gd fmla="val 10182" name="adj"/>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48"/>
            <p:cNvSpPr/>
            <p:nvPr/>
          </p:nvSpPr>
          <p:spPr>
            <a:xfrm rot="-3809958">
              <a:off x="5202435" y="1050148"/>
              <a:ext cx="716705" cy="716705"/>
            </a:xfrm>
            <a:prstGeom prst="blockArc">
              <a:avLst>
                <a:gd fmla="val 5266439" name="adj1"/>
                <a:gd fmla="val 19995741" name="adj2"/>
                <a:gd fmla="val 4692"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48"/>
            <p:cNvSpPr/>
            <p:nvPr/>
          </p:nvSpPr>
          <p:spPr>
            <a:xfrm rot="-3906059">
              <a:off x="5269616" y="1117617"/>
              <a:ext cx="581445" cy="581445"/>
            </a:xfrm>
            <a:prstGeom prst="blockArc">
              <a:avLst>
                <a:gd fmla="val 3085776" name="adj1"/>
                <a:gd fmla="val 20100839" name="adj2"/>
                <a:gd fmla="val 5564"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48"/>
            <p:cNvSpPr/>
            <p:nvPr/>
          </p:nvSpPr>
          <p:spPr>
            <a:xfrm rot="-4222340">
              <a:off x="5339825" y="1187386"/>
              <a:ext cx="442087" cy="442087"/>
            </a:xfrm>
            <a:prstGeom prst="blockArc">
              <a:avLst>
                <a:gd fmla="val 8884448" name="adj1"/>
                <a:gd fmla="val 20414899" name="adj2"/>
                <a:gd fmla="val 7688"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48"/>
            <p:cNvSpPr/>
            <p:nvPr/>
          </p:nvSpPr>
          <p:spPr>
            <a:xfrm rot="-4538880">
              <a:off x="5414922" y="1262925"/>
              <a:ext cx="290465" cy="290465"/>
            </a:xfrm>
            <a:prstGeom prst="blockArc">
              <a:avLst>
                <a:gd fmla="val 6490304" name="adj1"/>
                <a:gd fmla="val 20700625" name="adj2"/>
                <a:gd fmla="val 10156"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1" name="Google Shape;891;p48"/>
          <p:cNvGrpSpPr/>
          <p:nvPr/>
        </p:nvGrpSpPr>
        <p:grpSpPr>
          <a:xfrm>
            <a:off x="3798012" y="3849448"/>
            <a:ext cx="510373" cy="510937"/>
            <a:chOff x="7508249" y="1522825"/>
            <a:chExt cx="1326332" cy="1322987"/>
          </a:xfrm>
        </p:grpSpPr>
        <p:sp>
          <p:nvSpPr>
            <p:cNvPr id="892" name="Google Shape;892;p48"/>
            <p:cNvSpPr/>
            <p:nvPr/>
          </p:nvSpPr>
          <p:spPr>
            <a:xfrm>
              <a:off x="8036275" y="1522825"/>
              <a:ext cx="568251" cy="419545"/>
            </a:xfrm>
            <a:custGeom>
              <a:rect b="b" l="l" r="r" t="t"/>
              <a:pathLst>
                <a:path extrusionOk="0" h="57354" w="77683">
                  <a:moveTo>
                    <a:pt x="18272" y="0"/>
                  </a:moveTo>
                  <a:cubicBezTo>
                    <a:pt x="17902" y="0"/>
                    <a:pt x="17532" y="2"/>
                    <a:pt x="17161" y="7"/>
                  </a:cubicBezTo>
                  <a:cubicBezTo>
                    <a:pt x="11496" y="71"/>
                    <a:pt x="5756" y="673"/>
                    <a:pt x="1" y="1850"/>
                  </a:cubicBezTo>
                  <a:lnTo>
                    <a:pt x="9295" y="47323"/>
                  </a:lnTo>
                  <a:lnTo>
                    <a:pt x="9299" y="47323"/>
                  </a:lnTo>
                  <a:cubicBezTo>
                    <a:pt x="12272" y="46715"/>
                    <a:pt x="13499" y="46536"/>
                    <a:pt x="16407" y="46536"/>
                  </a:cubicBezTo>
                  <a:cubicBezTo>
                    <a:pt x="16418" y="46536"/>
                    <a:pt x="16429" y="46536"/>
                    <a:pt x="16440" y="46536"/>
                  </a:cubicBezTo>
                  <a:lnTo>
                    <a:pt x="18189" y="46511"/>
                  </a:lnTo>
                  <a:lnTo>
                    <a:pt x="18193" y="46511"/>
                  </a:lnTo>
                  <a:cubicBezTo>
                    <a:pt x="27852" y="46511"/>
                    <a:pt x="36781" y="49623"/>
                    <a:pt x="44036" y="54905"/>
                  </a:cubicBezTo>
                  <a:lnTo>
                    <a:pt x="44057" y="54878"/>
                  </a:lnTo>
                  <a:cubicBezTo>
                    <a:pt x="45130" y="55658"/>
                    <a:pt x="46165" y="56484"/>
                    <a:pt x="47159" y="57353"/>
                  </a:cubicBezTo>
                  <a:lnTo>
                    <a:pt x="77683" y="22389"/>
                  </a:lnTo>
                  <a:cubicBezTo>
                    <a:pt x="73099" y="18379"/>
                    <a:pt x="68099" y="14821"/>
                    <a:pt x="62744" y="11787"/>
                  </a:cubicBezTo>
                  <a:lnTo>
                    <a:pt x="62752" y="11772"/>
                  </a:lnTo>
                  <a:cubicBezTo>
                    <a:pt x="49514" y="4246"/>
                    <a:pt x="34283" y="0"/>
                    <a:pt x="18272" y="0"/>
                  </a:cubicBezTo>
                  <a:close/>
                </a:path>
              </a:pathLst>
            </a:custGeom>
            <a:solidFill>
              <a:srgbClr val="BAC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48"/>
            <p:cNvSpPr/>
            <p:nvPr/>
          </p:nvSpPr>
          <p:spPr>
            <a:xfrm>
              <a:off x="8358375" y="1649762"/>
              <a:ext cx="456039" cy="463215"/>
            </a:xfrm>
            <a:custGeom>
              <a:rect b="b" l="l" r="r" t="t"/>
              <a:pathLst>
                <a:path extrusionOk="0" h="63324" w="62343">
                  <a:moveTo>
                    <a:pt x="27281" y="1"/>
                  </a:moveTo>
                  <a:lnTo>
                    <a:pt x="0" y="37551"/>
                  </a:lnTo>
                  <a:cubicBezTo>
                    <a:pt x="7426" y="42952"/>
                    <a:pt x="13092" y="50620"/>
                    <a:pt x="15988" y="59535"/>
                  </a:cubicBezTo>
                  <a:lnTo>
                    <a:pt x="16033" y="59519"/>
                  </a:lnTo>
                  <a:cubicBezTo>
                    <a:pt x="16439" y="60766"/>
                    <a:pt x="16790" y="62034"/>
                    <a:pt x="17084" y="63324"/>
                  </a:cubicBezTo>
                  <a:lnTo>
                    <a:pt x="62342" y="52975"/>
                  </a:lnTo>
                  <a:cubicBezTo>
                    <a:pt x="58048" y="34190"/>
                    <a:pt x="47853" y="17453"/>
                    <a:pt x="33650" y="5035"/>
                  </a:cubicBezTo>
                  <a:lnTo>
                    <a:pt x="33624" y="5063"/>
                  </a:lnTo>
                  <a:cubicBezTo>
                    <a:pt x="31588" y="3283"/>
                    <a:pt x="29473" y="1593"/>
                    <a:pt x="2728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8"/>
            <p:cNvSpPr/>
            <p:nvPr/>
          </p:nvSpPr>
          <p:spPr>
            <a:xfrm>
              <a:off x="8465584" y="1980292"/>
              <a:ext cx="368998" cy="464042"/>
            </a:xfrm>
            <a:custGeom>
              <a:rect b="b" l="l" r="r" t="t"/>
              <a:pathLst>
                <a:path extrusionOk="0" h="63437" w="50444">
                  <a:moveTo>
                    <a:pt x="45483" y="0"/>
                  </a:moveTo>
                  <a:lnTo>
                    <a:pt x="1331" y="14347"/>
                  </a:lnTo>
                  <a:cubicBezTo>
                    <a:pt x="2720" y="18628"/>
                    <a:pt x="3473" y="23193"/>
                    <a:pt x="3473" y="27937"/>
                  </a:cubicBezTo>
                  <a:cubicBezTo>
                    <a:pt x="3473" y="32680"/>
                    <a:pt x="2721" y="37247"/>
                    <a:pt x="1331" y="41526"/>
                  </a:cubicBezTo>
                  <a:lnTo>
                    <a:pt x="1331" y="41531"/>
                  </a:lnTo>
                  <a:lnTo>
                    <a:pt x="1373" y="41544"/>
                  </a:lnTo>
                  <a:cubicBezTo>
                    <a:pt x="968" y="42791"/>
                    <a:pt x="509" y="44013"/>
                    <a:pt x="1" y="45206"/>
                  </a:cubicBezTo>
                  <a:lnTo>
                    <a:pt x="1" y="45210"/>
                  </a:lnTo>
                  <a:lnTo>
                    <a:pt x="42698" y="63436"/>
                  </a:lnTo>
                  <a:cubicBezTo>
                    <a:pt x="46328" y="54928"/>
                    <a:pt x="48703" y="45713"/>
                    <a:pt x="49573" y="36003"/>
                  </a:cubicBezTo>
                  <a:cubicBezTo>
                    <a:pt x="50444" y="26293"/>
                    <a:pt x="49743" y="16805"/>
                    <a:pt x="47685" y="7787"/>
                  </a:cubicBezTo>
                  <a:lnTo>
                    <a:pt x="47630" y="7800"/>
                  </a:lnTo>
                  <a:cubicBezTo>
                    <a:pt x="47029" y="5154"/>
                    <a:pt x="46310" y="2552"/>
                    <a:pt x="45483" y="0"/>
                  </a:cubicBezTo>
                  <a:close/>
                </a:path>
              </a:pathLst>
            </a:custGeom>
            <a:solidFill>
              <a:srgbClr val="BAC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48"/>
            <p:cNvSpPr/>
            <p:nvPr/>
          </p:nvSpPr>
          <p:spPr>
            <a:xfrm>
              <a:off x="8334786" y="2284073"/>
              <a:ext cx="463522" cy="468043"/>
            </a:xfrm>
            <a:custGeom>
              <a:rect b="b" l="l" r="r" t="t"/>
              <a:pathLst>
                <a:path extrusionOk="0" h="63984" w="63366">
                  <a:moveTo>
                    <a:pt x="19213" y="1"/>
                  </a:moveTo>
                  <a:cubicBezTo>
                    <a:pt x="16318" y="8917"/>
                    <a:pt x="10652" y="16583"/>
                    <a:pt x="3228" y="21984"/>
                  </a:cubicBezTo>
                  <a:lnTo>
                    <a:pt x="3243" y="22007"/>
                  </a:lnTo>
                  <a:cubicBezTo>
                    <a:pt x="2194" y="22766"/>
                    <a:pt x="1113" y="23483"/>
                    <a:pt x="0" y="24149"/>
                  </a:cubicBezTo>
                  <a:lnTo>
                    <a:pt x="23817" y="63984"/>
                  </a:lnTo>
                  <a:cubicBezTo>
                    <a:pt x="40003" y="54290"/>
                    <a:pt x="53013" y="39632"/>
                    <a:pt x="60578" y="21909"/>
                  </a:cubicBezTo>
                  <a:lnTo>
                    <a:pt x="60578" y="21907"/>
                  </a:lnTo>
                  <a:lnTo>
                    <a:pt x="60533" y="21888"/>
                  </a:lnTo>
                  <a:cubicBezTo>
                    <a:pt x="61585" y="19427"/>
                    <a:pt x="62530" y="16912"/>
                    <a:pt x="63363" y="14345"/>
                  </a:cubicBezTo>
                  <a:lnTo>
                    <a:pt x="63363" y="14344"/>
                  </a:lnTo>
                  <a:lnTo>
                    <a:pt x="63365" y="14344"/>
                  </a:lnTo>
                  <a:lnTo>
                    <a:pt x="19213"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48"/>
            <p:cNvSpPr/>
            <p:nvPr/>
          </p:nvSpPr>
          <p:spPr>
            <a:xfrm>
              <a:off x="8110685" y="2444876"/>
              <a:ext cx="447276" cy="400935"/>
            </a:xfrm>
            <a:custGeom>
              <a:rect b="b" l="l" r="r" t="t"/>
              <a:pathLst>
                <a:path extrusionOk="0" h="54810" w="61145">
                  <a:moveTo>
                    <a:pt x="33866" y="0"/>
                  </a:moveTo>
                  <a:cubicBezTo>
                    <a:pt x="26611" y="5284"/>
                    <a:pt x="17677" y="8398"/>
                    <a:pt x="8020" y="8398"/>
                  </a:cubicBezTo>
                  <a:lnTo>
                    <a:pt x="8016" y="8398"/>
                  </a:lnTo>
                  <a:lnTo>
                    <a:pt x="8016" y="8399"/>
                  </a:lnTo>
                  <a:cubicBezTo>
                    <a:pt x="6736" y="8396"/>
                    <a:pt x="5444" y="8338"/>
                    <a:pt x="4145" y="8221"/>
                  </a:cubicBezTo>
                  <a:lnTo>
                    <a:pt x="4142" y="8221"/>
                  </a:lnTo>
                  <a:lnTo>
                    <a:pt x="1" y="54444"/>
                  </a:lnTo>
                  <a:lnTo>
                    <a:pt x="3" y="54444"/>
                  </a:lnTo>
                  <a:cubicBezTo>
                    <a:pt x="2745" y="54689"/>
                    <a:pt x="5470" y="54810"/>
                    <a:pt x="8171" y="54810"/>
                  </a:cubicBezTo>
                  <a:cubicBezTo>
                    <a:pt x="24948" y="54810"/>
                    <a:pt x="40828" y="50164"/>
                    <a:pt x="54456" y="42000"/>
                  </a:cubicBezTo>
                  <a:lnTo>
                    <a:pt x="54445" y="41982"/>
                  </a:lnTo>
                  <a:cubicBezTo>
                    <a:pt x="56748" y="40604"/>
                    <a:pt x="58982" y="39124"/>
                    <a:pt x="61144" y="37550"/>
                  </a:cubicBezTo>
                  <a:lnTo>
                    <a:pt x="33866" y="0"/>
                  </a:lnTo>
                  <a:close/>
                </a:path>
              </a:pathLst>
            </a:custGeom>
            <a:solidFill>
              <a:srgbClr val="BAC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48"/>
            <p:cNvSpPr/>
            <p:nvPr/>
          </p:nvSpPr>
          <p:spPr>
            <a:xfrm>
              <a:off x="7734911" y="2426963"/>
              <a:ext cx="434445" cy="418813"/>
            </a:xfrm>
            <a:custGeom>
              <a:rect b="b" l="l" r="r" t="t"/>
              <a:pathLst>
                <a:path extrusionOk="0" h="57254" w="59391">
                  <a:moveTo>
                    <a:pt x="30519" y="1"/>
                  </a:moveTo>
                  <a:lnTo>
                    <a:pt x="1" y="34961"/>
                  </a:lnTo>
                  <a:cubicBezTo>
                    <a:pt x="2014" y="36723"/>
                    <a:pt x="4109" y="38397"/>
                    <a:pt x="6278" y="39979"/>
                  </a:cubicBezTo>
                  <a:lnTo>
                    <a:pt x="6266" y="39995"/>
                  </a:lnTo>
                  <a:cubicBezTo>
                    <a:pt x="21176" y="50851"/>
                    <a:pt x="39536" y="57253"/>
                    <a:pt x="59390" y="57253"/>
                  </a:cubicBezTo>
                  <a:lnTo>
                    <a:pt x="59390" y="10847"/>
                  </a:lnTo>
                  <a:cubicBezTo>
                    <a:pt x="58084" y="10847"/>
                    <a:pt x="56791" y="10791"/>
                    <a:pt x="55514" y="10678"/>
                  </a:cubicBezTo>
                  <a:lnTo>
                    <a:pt x="55514" y="10671"/>
                  </a:lnTo>
                  <a:cubicBezTo>
                    <a:pt x="45890" y="9810"/>
                    <a:pt x="37274" y="5908"/>
                    <a:pt x="3051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48"/>
            <p:cNvSpPr/>
            <p:nvPr/>
          </p:nvSpPr>
          <p:spPr>
            <a:xfrm>
              <a:off x="7525051" y="2256329"/>
              <a:ext cx="455242" cy="463215"/>
            </a:xfrm>
            <a:custGeom>
              <a:rect b="b" l="l" r="r" t="t"/>
              <a:pathLst>
                <a:path extrusionOk="0" h="63324" w="62234">
                  <a:moveTo>
                    <a:pt x="45259" y="0"/>
                  </a:moveTo>
                  <a:lnTo>
                    <a:pt x="0" y="10349"/>
                  </a:lnTo>
                  <a:cubicBezTo>
                    <a:pt x="602" y="12981"/>
                    <a:pt x="1320" y="15573"/>
                    <a:pt x="2148" y="18119"/>
                  </a:cubicBezTo>
                  <a:lnTo>
                    <a:pt x="2101" y="18136"/>
                  </a:lnTo>
                  <a:cubicBezTo>
                    <a:pt x="8054" y="36464"/>
                    <a:pt x="19701" y="52224"/>
                    <a:pt x="34955" y="63323"/>
                  </a:cubicBezTo>
                  <a:lnTo>
                    <a:pt x="62234" y="25777"/>
                  </a:lnTo>
                  <a:cubicBezTo>
                    <a:pt x="61184" y="25014"/>
                    <a:pt x="60169" y="24203"/>
                    <a:pt x="59191" y="23352"/>
                  </a:cubicBezTo>
                  <a:lnTo>
                    <a:pt x="59211" y="23327"/>
                  </a:lnTo>
                  <a:cubicBezTo>
                    <a:pt x="52302" y="17286"/>
                    <a:pt x="47344" y="9145"/>
                    <a:pt x="45259" y="0"/>
                  </a:cubicBezTo>
                  <a:close/>
                </a:path>
              </a:pathLst>
            </a:custGeom>
            <a:solidFill>
              <a:srgbClr val="BAC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48"/>
            <p:cNvSpPr/>
            <p:nvPr/>
          </p:nvSpPr>
          <p:spPr>
            <a:xfrm>
              <a:off x="7508249" y="1924972"/>
              <a:ext cx="365633" cy="464042"/>
            </a:xfrm>
            <a:custGeom>
              <a:rect b="b" l="l" r="r" t="t"/>
              <a:pathLst>
                <a:path extrusionOk="0" h="63437" w="49984">
                  <a:moveTo>
                    <a:pt x="7285" y="1"/>
                  </a:moveTo>
                  <a:cubicBezTo>
                    <a:pt x="6231" y="2469"/>
                    <a:pt x="5284" y="4998"/>
                    <a:pt x="4449" y="7580"/>
                  </a:cubicBezTo>
                  <a:lnTo>
                    <a:pt x="4399" y="7563"/>
                  </a:lnTo>
                  <a:cubicBezTo>
                    <a:pt x="1543" y="16362"/>
                    <a:pt x="0" y="25750"/>
                    <a:pt x="0" y="35500"/>
                  </a:cubicBezTo>
                  <a:cubicBezTo>
                    <a:pt x="0" y="45248"/>
                    <a:pt x="1544" y="54639"/>
                    <a:pt x="4399" y="63437"/>
                  </a:cubicBezTo>
                  <a:lnTo>
                    <a:pt x="48589" y="49094"/>
                  </a:lnTo>
                  <a:cubicBezTo>
                    <a:pt x="48188" y="47857"/>
                    <a:pt x="47557" y="45303"/>
                    <a:pt x="47557" y="45303"/>
                  </a:cubicBezTo>
                  <a:cubicBezTo>
                    <a:pt x="46556" y="40915"/>
                    <a:pt x="46213" y="36301"/>
                    <a:pt x="46638" y="31576"/>
                  </a:cubicBezTo>
                  <a:cubicBezTo>
                    <a:pt x="47061" y="26851"/>
                    <a:pt x="48217" y="22370"/>
                    <a:pt x="49984" y="18231"/>
                  </a:cubicBezTo>
                  <a:lnTo>
                    <a:pt x="7285"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48"/>
            <p:cNvSpPr/>
            <p:nvPr/>
          </p:nvSpPr>
          <p:spPr>
            <a:xfrm>
              <a:off x="7540418" y="1617212"/>
              <a:ext cx="464261" cy="468058"/>
            </a:xfrm>
            <a:custGeom>
              <a:rect b="b" l="l" r="r" t="t"/>
              <a:pathLst>
                <a:path extrusionOk="0" h="63986" w="63467">
                  <a:moveTo>
                    <a:pt x="39644" y="0"/>
                  </a:moveTo>
                  <a:cubicBezTo>
                    <a:pt x="37320" y="1393"/>
                    <a:pt x="35061" y="2888"/>
                    <a:pt x="32875" y="4480"/>
                  </a:cubicBezTo>
                  <a:lnTo>
                    <a:pt x="32854" y="4452"/>
                  </a:lnTo>
                  <a:cubicBezTo>
                    <a:pt x="17600" y="15554"/>
                    <a:pt x="5953" y="31315"/>
                    <a:pt x="1" y="49638"/>
                  </a:cubicBezTo>
                  <a:lnTo>
                    <a:pt x="44153" y="63985"/>
                  </a:lnTo>
                  <a:cubicBezTo>
                    <a:pt x="44561" y="62727"/>
                    <a:pt x="45025" y="61492"/>
                    <a:pt x="45542" y="60287"/>
                  </a:cubicBezTo>
                  <a:lnTo>
                    <a:pt x="45586" y="60306"/>
                  </a:lnTo>
                  <a:cubicBezTo>
                    <a:pt x="49265" y="51684"/>
                    <a:pt x="55592" y="44553"/>
                    <a:pt x="63466" y="39836"/>
                  </a:cubicBezTo>
                  <a:lnTo>
                    <a:pt x="39644" y="0"/>
                  </a:lnTo>
                  <a:close/>
                </a:path>
              </a:pathLst>
            </a:custGeom>
            <a:solidFill>
              <a:srgbClr val="BAC8D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48"/>
            <p:cNvSpPr/>
            <p:nvPr/>
          </p:nvSpPr>
          <p:spPr>
            <a:xfrm>
              <a:off x="7780728" y="1524076"/>
              <a:ext cx="374828" cy="400379"/>
            </a:xfrm>
            <a:custGeom>
              <a:rect b="b" l="l" r="r" t="t"/>
              <a:pathLst>
                <a:path extrusionOk="0" h="54734" w="51241">
                  <a:moveTo>
                    <a:pt x="49286" y="0"/>
                  </a:moveTo>
                  <a:cubicBezTo>
                    <a:pt x="45747" y="149"/>
                    <a:pt x="42254" y="504"/>
                    <a:pt x="38820" y="1053"/>
                  </a:cubicBezTo>
                  <a:cubicBezTo>
                    <a:pt x="24474" y="3334"/>
                    <a:pt x="11256" y="8993"/>
                    <a:pt x="0" y="17185"/>
                  </a:cubicBezTo>
                  <a:lnTo>
                    <a:pt x="27281" y="54734"/>
                  </a:lnTo>
                  <a:cubicBezTo>
                    <a:pt x="27368" y="54663"/>
                    <a:pt x="27661" y="54495"/>
                    <a:pt x="28118" y="54252"/>
                  </a:cubicBezTo>
                  <a:cubicBezTo>
                    <a:pt x="33472" y="50543"/>
                    <a:pt x="39690" y="47993"/>
                    <a:pt x="46407" y="46962"/>
                  </a:cubicBezTo>
                  <a:cubicBezTo>
                    <a:pt x="47232" y="46770"/>
                    <a:pt x="47997" y="46633"/>
                    <a:pt x="48677" y="46563"/>
                  </a:cubicBezTo>
                  <a:lnTo>
                    <a:pt x="51241" y="46382"/>
                  </a:lnTo>
                  <a:lnTo>
                    <a:pt x="49286"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2" name="Google Shape;902;p48"/>
          <p:cNvGrpSpPr/>
          <p:nvPr/>
        </p:nvGrpSpPr>
        <p:grpSpPr>
          <a:xfrm>
            <a:off x="4489605" y="3850853"/>
            <a:ext cx="492652" cy="503348"/>
            <a:chOff x="6039282" y="1042577"/>
            <a:chExt cx="734315" cy="731929"/>
          </a:xfrm>
        </p:grpSpPr>
        <p:sp>
          <p:nvSpPr>
            <p:cNvPr id="903" name="Google Shape;903;p48"/>
            <p:cNvSpPr/>
            <p:nvPr/>
          </p:nvSpPr>
          <p:spPr>
            <a:xfrm>
              <a:off x="6045348" y="1300071"/>
              <a:ext cx="131951" cy="65352"/>
            </a:xfrm>
            <a:custGeom>
              <a:rect b="b" l="l" r="r" t="t"/>
              <a:pathLst>
                <a:path extrusionOk="0" h="701" w="1414">
                  <a:moveTo>
                    <a:pt x="108" y="0"/>
                  </a:moveTo>
                  <a:lnTo>
                    <a:pt x="51" y="224"/>
                  </a:lnTo>
                  <a:cubicBezTo>
                    <a:pt x="29" y="303"/>
                    <a:pt x="7" y="375"/>
                    <a:pt x="0" y="455"/>
                  </a:cubicBezTo>
                  <a:lnTo>
                    <a:pt x="1342" y="700"/>
                  </a:lnTo>
                  <a:cubicBezTo>
                    <a:pt x="1349" y="650"/>
                    <a:pt x="1363" y="599"/>
                    <a:pt x="1378" y="549"/>
                  </a:cubicBezTo>
                  <a:lnTo>
                    <a:pt x="1414" y="397"/>
                  </a:lnTo>
                  <a:lnTo>
                    <a:pt x="108"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48"/>
            <p:cNvSpPr/>
            <p:nvPr/>
          </p:nvSpPr>
          <p:spPr>
            <a:xfrm>
              <a:off x="6080342" y="1201250"/>
              <a:ext cx="127938" cy="96863"/>
            </a:xfrm>
            <a:custGeom>
              <a:rect b="b" l="l" r="r" t="t"/>
              <a:pathLst>
                <a:path extrusionOk="0" h="1039" w="1371">
                  <a:moveTo>
                    <a:pt x="245" y="0"/>
                  </a:moveTo>
                  <a:cubicBezTo>
                    <a:pt x="159" y="137"/>
                    <a:pt x="72" y="267"/>
                    <a:pt x="0" y="404"/>
                  </a:cubicBezTo>
                  <a:lnTo>
                    <a:pt x="1219" y="1039"/>
                  </a:lnTo>
                  <a:cubicBezTo>
                    <a:pt x="1262" y="945"/>
                    <a:pt x="1320" y="866"/>
                    <a:pt x="1371" y="772"/>
                  </a:cubicBezTo>
                  <a:lnTo>
                    <a:pt x="245"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48"/>
            <p:cNvSpPr/>
            <p:nvPr/>
          </p:nvSpPr>
          <p:spPr>
            <a:xfrm>
              <a:off x="6144918" y="1121167"/>
              <a:ext cx="112541" cy="119145"/>
            </a:xfrm>
            <a:custGeom>
              <a:rect b="b" l="l" r="r" t="t"/>
              <a:pathLst>
                <a:path extrusionOk="0" h="1278" w="1206">
                  <a:moveTo>
                    <a:pt x="347" y="1"/>
                  </a:moveTo>
                  <a:cubicBezTo>
                    <a:pt x="224" y="95"/>
                    <a:pt x="116" y="210"/>
                    <a:pt x="1" y="318"/>
                  </a:cubicBezTo>
                  <a:lnTo>
                    <a:pt x="974" y="1278"/>
                  </a:lnTo>
                  <a:cubicBezTo>
                    <a:pt x="1046" y="1205"/>
                    <a:pt x="1126" y="1133"/>
                    <a:pt x="1205" y="1068"/>
                  </a:cubicBezTo>
                  <a:lnTo>
                    <a:pt x="347" y="1"/>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48"/>
            <p:cNvSpPr/>
            <p:nvPr/>
          </p:nvSpPr>
          <p:spPr>
            <a:xfrm>
              <a:off x="6232449" y="1066723"/>
              <a:ext cx="86879" cy="130518"/>
            </a:xfrm>
            <a:custGeom>
              <a:rect b="b" l="l" r="r" t="t"/>
              <a:pathLst>
                <a:path extrusionOk="0" h="1400" w="931">
                  <a:moveTo>
                    <a:pt x="426" y="1"/>
                  </a:moveTo>
                  <a:cubicBezTo>
                    <a:pt x="354" y="22"/>
                    <a:pt x="282" y="58"/>
                    <a:pt x="209" y="94"/>
                  </a:cubicBezTo>
                  <a:lnTo>
                    <a:pt x="0" y="195"/>
                  </a:lnTo>
                  <a:lnTo>
                    <a:pt x="649" y="1400"/>
                  </a:lnTo>
                  <a:lnTo>
                    <a:pt x="786" y="1335"/>
                  </a:lnTo>
                  <a:cubicBezTo>
                    <a:pt x="830" y="1306"/>
                    <a:pt x="880" y="1285"/>
                    <a:pt x="931" y="1270"/>
                  </a:cubicBezTo>
                  <a:lnTo>
                    <a:pt x="426" y="1"/>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48"/>
            <p:cNvSpPr/>
            <p:nvPr/>
          </p:nvSpPr>
          <p:spPr>
            <a:xfrm>
              <a:off x="6335379" y="1042577"/>
              <a:ext cx="53284" cy="130518"/>
            </a:xfrm>
            <a:custGeom>
              <a:rect b="b" l="l" r="r" t="t"/>
              <a:pathLst>
                <a:path extrusionOk="0" h="1400" w="571">
                  <a:moveTo>
                    <a:pt x="470" y="0"/>
                  </a:moveTo>
                  <a:cubicBezTo>
                    <a:pt x="390" y="0"/>
                    <a:pt x="311" y="7"/>
                    <a:pt x="239" y="22"/>
                  </a:cubicBezTo>
                  <a:lnTo>
                    <a:pt x="1" y="58"/>
                  </a:lnTo>
                  <a:lnTo>
                    <a:pt x="268" y="1399"/>
                  </a:lnTo>
                  <a:lnTo>
                    <a:pt x="419" y="1378"/>
                  </a:lnTo>
                  <a:cubicBezTo>
                    <a:pt x="470" y="1370"/>
                    <a:pt x="520" y="1363"/>
                    <a:pt x="571" y="1363"/>
                  </a:cubicBezTo>
                  <a:lnTo>
                    <a:pt x="470" y="0"/>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48"/>
            <p:cNvSpPr/>
            <p:nvPr/>
          </p:nvSpPr>
          <p:spPr>
            <a:xfrm>
              <a:off x="6431682" y="1043229"/>
              <a:ext cx="56550" cy="131824"/>
            </a:xfrm>
            <a:custGeom>
              <a:rect b="b" l="l" r="r" t="t"/>
              <a:pathLst>
                <a:path extrusionOk="0" h="1414" w="606">
                  <a:moveTo>
                    <a:pt x="144" y="0"/>
                  </a:moveTo>
                  <a:lnTo>
                    <a:pt x="0" y="1356"/>
                  </a:lnTo>
                  <a:cubicBezTo>
                    <a:pt x="101" y="1378"/>
                    <a:pt x="202" y="1385"/>
                    <a:pt x="303" y="1414"/>
                  </a:cubicBezTo>
                  <a:lnTo>
                    <a:pt x="606" y="80"/>
                  </a:lnTo>
                  <a:cubicBezTo>
                    <a:pt x="454" y="36"/>
                    <a:pt x="296" y="22"/>
                    <a:pt x="144" y="0"/>
                  </a:cubicBez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48"/>
            <p:cNvSpPr/>
            <p:nvPr/>
          </p:nvSpPr>
          <p:spPr>
            <a:xfrm>
              <a:off x="6500924" y="1070731"/>
              <a:ext cx="89678" cy="130612"/>
            </a:xfrm>
            <a:custGeom>
              <a:rect b="b" l="l" r="r" t="t"/>
              <a:pathLst>
                <a:path extrusionOk="0" h="1401" w="961">
                  <a:moveTo>
                    <a:pt x="542" y="1"/>
                  </a:moveTo>
                  <a:lnTo>
                    <a:pt x="1" y="1256"/>
                  </a:lnTo>
                  <a:lnTo>
                    <a:pt x="138" y="1321"/>
                  </a:lnTo>
                  <a:cubicBezTo>
                    <a:pt x="181" y="1343"/>
                    <a:pt x="232" y="1371"/>
                    <a:pt x="275" y="1400"/>
                  </a:cubicBezTo>
                  <a:lnTo>
                    <a:pt x="960" y="210"/>
                  </a:lnTo>
                  <a:cubicBezTo>
                    <a:pt x="895" y="174"/>
                    <a:pt x="823" y="131"/>
                    <a:pt x="751" y="102"/>
                  </a:cubicBezTo>
                  <a:lnTo>
                    <a:pt x="542" y="1"/>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48"/>
            <p:cNvSpPr/>
            <p:nvPr/>
          </p:nvSpPr>
          <p:spPr>
            <a:xfrm>
              <a:off x="6561580" y="1127973"/>
              <a:ext cx="114501" cy="117746"/>
            </a:xfrm>
            <a:custGeom>
              <a:rect b="b" l="l" r="r" t="t"/>
              <a:pathLst>
                <a:path extrusionOk="0" h="1263" w="1227">
                  <a:moveTo>
                    <a:pt x="887" y="0"/>
                  </a:moveTo>
                  <a:lnTo>
                    <a:pt x="0" y="1046"/>
                  </a:lnTo>
                  <a:cubicBezTo>
                    <a:pt x="79" y="1111"/>
                    <a:pt x="152" y="1183"/>
                    <a:pt x="224" y="1262"/>
                  </a:cubicBezTo>
                  <a:lnTo>
                    <a:pt x="1226" y="332"/>
                  </a:lnTo>
                  <a:cubicBezTo>
                    <a:pt x="1118" y="209"/>
                    <a:pt x="1003" y="101"/>
                    <a:pt x="887" y="0"/>
                  </a:cubicBez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48"/>
            <p:cNvSpPr/>
            <p:nvPr/>
          </p:nvSpPr>
          <p:spPr>
            <a:xfrm>
              <a:off x="6636887" y="1310792"/>
              <a:ext cx="132697" cy="61996"/>
            </a:xfrm>
            <a:custGeom>
              <a:rect b="b" l="l" r="r" t="t"/>
              <a:pathLst>
                <a:path extrusionOk="0" h="665" w="1422">
                  <a:moveTo>
                    <a:pt x="1321" y="1"/>
                  </a:moveTo>
                  <a:lnTo>
                    <a:pt x="1" y="361"/>
                  </a:lnTo>
                  <a:lnTo>
                    <a:pt x="44" y="506"/>
                  </a:lnTo>
                  <a:cubicBezTo>
                    <a:pt x="51" y="556"/>
                    <a:pt x="59" y="614"/>
                    <a:pt x="66" y="664"/>
                  </a:cubicBezTo>
                  <a:lnTo>
                    <a:pt x="1422" y="462"/>
                  </a:lnTo>
                  <a:cubicBezTo>
                    <a:pt x="1407" y="383"/>
                    <a:pt x="1400" y="304"/>
                    <a:pt x="1378" y="232"/>
                  </a:cubicBezTo>
                  <a:lnTo>
                    <a:pt x="1321" y="1"/>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48"/>
            <p:cNvSpPr/>
            <p:nvPr/>
          </p:nvSpPr>
          <p:spPr>
            <a:xfrm>
              <a:off x="6642953" y="1415020"/>
              <a:ext cx="130645" cy="47826"/>
            </a:xfrm>
            <a:custGeom>
              <a:rect b="b" l="l" r="r" t="t"/>
              <a:pathLst>
                <a:path extrusionOk="0" h="513" w="1400">
                  <a:moveTo>
                    <a:pt x="30" y="1"/>
                  </a:moveTo>
                  <a:cubicBezTo>
                    <a:pt x="30" y="109"/>
                    <a:pt x="15" y="210"/>
                    <a:pt x="1" y="311"/>
                  </a:cubicBezTo>
                  <a:lnTo>
                    <a:pt x="1357" y="513"/>
                  </a:lnTo>
                  <a:cubicBezTo>
                    <a:pt x="1378" y="354"/>
                    <a:pt x="1393" y="203"/>
                    <a:pt x="1400" y="44"/>
                  </a:cubicBezTo>
                  <a:lnTo>
                    <a:pt x="30" y="1"/>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48"/>
            <p:cNvSpPr/>
            <p:nvPr/>
          </p:nvSpPr>
          <p:spPr>
            <a:xfrm>
              <a:off x="6622143" y="1485687"/>
              <a:ext cx="131951" cy="81388"/>
            </a:xfrm>
            <a:custGeom>
              <a:rect b="b" l="l" r="r" t="t"/>
              <a:pathLst>
                <a:path extrusionOk="0" h="873" w="1414">
                  <a:moveTo>
                    <a:pt x="123" y="0"/>
                  </a:moveTo>
                  <a:lnTo>
                    <a:pt x="65" y="144"/>
                  </a:lnTo>
                  <a:cubicBezTo>
                    <a:pt x="51" y="195"/>
                    <a:pt x="22" y="238"/>
                    <a:pt x="0" y="281"/>
                  </a:cubicBezTo>
                  <a:lnTo>
                    <a:pt x="1234" y="873"/>
                  </a:lnTo>
                  <a:cubicBezTo>
                    <a:pt x="1270" y="801"/>
                    <a:pt x="1306" y="736"/>
                    <a:pt x="1335" y="664"/>
                  </a:cubicBezTo>
                  <a:lnTo>
                    <a:pt x="1414" y="440"/>
                  </a:lnTo>
                  <a:lnTo>
                    <a:pt x="123" y="0"/>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48"/>
            <p:cNvSpPr/>
            <p:nvPr/>
          </p:nvSpPr>
          <p:spPr>
            <a:xfrm>
              <a:off x="6582390" y="1548895"/>
              <a:ext cx="121219" cy="108983"/>
            </a:xfrm>
            <a:custGeom>
              <a:rect b="b" l="l" r="r" t="t"/>
              <a:pathLst>
                <a:path extrusionOk="0" h="1169" w="1299">
                  <a:moveTo>
                    <a:pt x="195" y="0"/>
                  </a:moveTo>
                  <a:lnTo>
                    <a:pt x="102" y="123"/>
                  </a:lnTo>
                  <a:lnTo>
                    <a:pt x="1" y="238"/>
                  </a:lnTo>
                  <a:lnTo>
                    <a:pt x="1003" y="1168"/>
                  </a:lnTo>
                  <a:lnTo>
                    <a:pt x="1155" y="988"/>
                  </a:lnTo>
                  <a:lnTo>
                    <a:pt x="1299" y="801"/>
                  </a:lnTo>
                  <a:lnTo>
                    <a:pt x="195" y="0"/>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48"/>
            <p:cNvSpPr/>
            <p:nvPr/>
          </p:nvSpPr>
          <p:spPr>
            <a:xfrm>
              <a:off x="6526586" y="1599238"/>
              <a:ext cx="100316" cy="126510"/>
            </a:xfrm>
            <a:custGeom>
              <a:rect b="b" l="l" r="r" t="t"/>
              <a:pathLst>
                <a:path extrusionOk="0" h="1357" w="1075">
                  <a:moveTo>
                    <a:pt x="252" y="1"/>
                  </a:moveTo>
                  <a:cubicBezTo>
                    <a:pt x="209" y="37"/>
                    <a:pt x="173" y="66"/>
                    <a:pt x="130" y="95"/>
                  </a:cubicBezTo>
                  <a:lnTo>
                    <a:pt x="0" y="174"/>
                  </a:lnTo>
                  <a:lnTo>
                    <a:pt x="685" y="1357"/>
                  </a:lnTo>
                  <a:lnTo>
                    <a:pt x="880" y="1234"/>
                  </a:lnTo>
                  <a:cubicBezTo>
                    <a:pt x="952" y="1191"/>
                    <a:pt x="1010" y="1141"/>
                    <a:pt x="1075" y="1097"/>
                  </a:cubicBezTo>
                  <a:lnTo>
                    <a:pt x="252" y="1"/>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48"/>
            <p:cNvSpPr/>
            <p:nvPr/>
          </p:nvSpPr>
          <p:spPr>
            <a:xfrm>
              <a:off x="6459957" y="1632893"/>
              <a:ext cx="70735" cy="132570"/>
            </a:xfrm>
            <a:custGeom>
              <a:rect b="b" l="l" r="r" t="t"/>
              <a:pathLst>
                <a:path extrusionOk="0" h="1422" w="758">
                  <a:moveTo>
                    <a:pt x="296" y="1"/>
                  </a:moveTo>
                  <a:cubicBezTo>
                    <a:pt x="195" y="37"/>
                    <a:pt x="101" y="73"/>
                    <a:pt x="0" y="94"/>
                  </a:cubicBezTo>
                  <a:lnTo>
                    <a:pt x="303" y="1421"/>
                  </a:lnTo>
                  <a:cubicBezTo>
                    <a:pt x="454" y="1393"/>
                    <a:pt x="606" y="1342"/>
                    <a:pt x="757" y="1292"/>
                  </a:cubicBezTo>
                  <a:lnTo>
                    <a:pt x="296" y="1"/>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48"/>
            <p:cNvSpPr/>
            <p:nvPr/>
          </p:nvSpPr>
          <p:spPr>
            <a:xfrm>
              <a:off x="6379145" y="1646318"/>
              <a:ext cx="43859" cy="128188"/>
            </a:xfrm>
            <a:custGeom>
              <a:rect b="b" l="l" r="r" t="t"/>
              <a:pathLst>
                <a:path extrusionOk="0" h="1375" w="470">
                  <a:moveTo>
                    <a:pt x="102" y="1"/>
                  </a:moveTo>
                  <a:lnTo>
                    <a:pt x="1" y="1364"/>
                  </a:lnTo>
                  <a:cubicBezTo>
                    <a:pt x="113" y="1369"/>
                    <a:pt x="221" y="1374"/>
                    <a:pt x="331" y="1374"/>
                  </a:cubicBezTo>
                  <a:cubicBezTo>
                    <a:pt x="377" y="1374"/>
                    <a:pt x="423" y="1373"/>
                    <a:pt x="469" y="1371"/>
                  </a:cubicBezTo>
                  <a:lnTo>
                    <a:pt x="412" y="1"/>
                  </a:lnTo>
                  <a:cubicBezTo>
                    <a:pt x="361" y="4"/>
                    <a:pt x="309" y="6"/>
                    <a:pt x="257" y="6"/>
                  </a:cubicBezTo>
                  <a:cubicBezTo>
                    <a:pt x="204" y="6"/>
                    <a:pt x="152" y="4"/>
                    <a:pt x="102"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48"/>
            <p:cNvSpPr/>
            <p:nvPr/>
          </p:nvSpPr>
          <p:spPr>
            <a:xfrm>
              <a:off x="6272109" y="1630842"/>
              <a:ext cx="74187" cy="131917"/>
            </a:xfrm>
            <a:custGeom>
              <a:rect b="b" l="l" r="r" t="t"/>
              <a:pathLst>
                <a:path extrusionOk="0" h="1415" w="795">
                  <a:moveTo>
                    <a:pt x="506" y="1"/>
                  </a:moveTo>
                  <a:lnTo>
                    <a:pt x="1" y="1270"/>
                  </a:lnTo>
                  <a:cubicBezTo>
                    <a:pt x="145" y="1328"/>
                    <a:pt x="296" y="1379"/>
                    <a:pt x="448" y="1415"/>
                  </a:cubicBezTo>
                  <a:lnTo>
                    <a:pt x="794" y="95"/>
                  </a:lnTo>
                  <a:cubicBezTo>
                    <a:pt x="693" y="66"/>
                    <a:pt x="599" y="37"/>
                    <a:pt x="506"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48"/>
            <p:cNvSpPr/>
            <p:nvPr/>
          </p:nvSpPr>
          <p:spPr>
            <a:xfrm>
              <a:off x="6177205" y="1595229"/>
              <a:ext cx="103769" cy="125205"/>
            </a:xfrm>
            <a:custGeom>
              <a:rect b="b" l="l" r="r" t="t"/>
              <a:pathLst>
                <a:path extrusionOk="0" h="1343" w="1112">
                  <a:moveTo>
                    <a:pt x="859" y="1"/>
                  </a:moveTo>
                  <a:lnTo>
                    <a:pt x="1" y="1068"/>
                  </a:lnTo>
                  <a:cubicBezTo>
                    <a:pt x="123" y="1169"/>
                    <a:pt x="253" y="1256"/>
                    <a:pt x="390" y="1342"/>
                  </a:cubicBezTo>
                  <a:lnTo>
                    <a:pt x="1112" y="174"/>
                  </a:lnTo>
                  <a:cubicBezTo>
                    <a:pt x="1018" y="123"/>
                    <a:pt x="938" y="66"/>
                    <a:pt x="859"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48"/>
            <p:cNvSpPr/>
            <p:nvPr/>
          </p:nvSpPr>
          <p:spPr>
            <a:xfrm>
              <a:off x="6103205" y="1542835"/>
              <a:ext cx="123272" cy="106932"/>
            </a:xfrm>
            <a:custGeom>
              <a:rect b="b" l="l" r="r" t="t"/>
              <a:pathLst>
                <a:path extrusionOk="0" h="1147" w="1321">
                  <a:moveTo>
                    <a:pt x="1126" y="0"/>
                  </a:moveTo>
                  <a:lnTo>
                    <a:pt x="0" y="772"/>
                  </a:lnTo>
                  <a:lnTo>
                    <a:pt x="137" y="959"/>
                  </a:lnTo>
                  <a:lnTo>
                    <a:pt x="210" y="1053"/>
                  </a:lnTo>
                  <a:lnTo>
                    <a:pt x="289" y="1147"/>
                  </a:lnTo>
                  <a:lnTo>
                    <a:pt x="1320" y="245"/>
                  </a:lnTo>
                  <a:lnTo>
                    <a:pt x="1263" y="188"/>
                  </a:lnTo>
                  <a:lnTo>
                    <a:pt x="1219" y="123"/>
                  </a:lnTo>
                  <a:lnTo>
                    <a:pt x="1126"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48"/>
            <p:cNvSpPr/>
            <p:nvPr/>
          </p:nvSpPr>
          <p:spPr>
            <a:xfrm>
              <a:off x="6055426" y="1478881"/>
              <a:ext cx="131951" cy="78777"/>
            </a:xfrm>
            <a:custGeom>
              <a:rect b="b" l="l" r="r" t="t"/>
              <a:pathLst>
                <a:path extrusionOk="0" h="845" w="1414">
                  <a:moveTo>
                    <a:pt x="1306" y="1"/>
                  </a:moveTo>
                  <a:lnTo>
                    <a:pt x="0" y="405"/>
                  </a:lnTo>
                  <a:cubicBezTo>
                    <a:pt x="51" y="549"/>
                    <a:pt x="101" y="701"/>
                    <a:pt x="166" y="845"/>
                  </a:cubicBezTo>
                  <a:lnTo>
                    <a:pt x="1414" y="282"/>
                  </a:lnTo>
                  <a:cubicBezTo>
                    <a:pt x="1371" y="196"/>
                    <a:pt x="1342" y="95"/>
                    <a:pt x="1306"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48"/>
            <p:cNvSpPr/>
            <p:nvPr/>
          </p:nvSpPr>
          <p:spPr>
            <a:xfrm>
              <a:off x="6039282" y="1408308"/>
              <a:ext cx="129338" cy="43817"/>
            </a:xfrm>
            <a:custGeom>
              <a:rect b="b" l="l" r="r" t="t"/>
              <a:pathLst>
                <a:path extrusionOk="0" h="470" w="1386">
                  <a:moveTo>
                    <a:pt x="0" y="1"/>
                  </a:moveTo>
                  <a:cubicBezTo>
                    <a:pt x="7" y="152"/>
                    <a:pt x="7" y="311"/>
                    <a:pt x="29" y="469"/>
                  </a:cubicBezTo>
                  <a:lnTo>
                    <a:pt x="1385" y="304"/>
                  </a:lnTo>
                  <a:cubicBezTo>
                    <a:pt x="1371" y="203"/>
                    <a:pt x="1378" y="102"/>
                    <a:pt x="1363"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48"/>
            <p:cNvSpPr/>
            <p:nvPr/>
          </p:nvSpPr>
          <p:spPr>
            <a:xfrm>
              <a:off x="6608612" y="1210666"/>
              <a:ext cx="128685" cy="93507"/>
            </a:xfrm>
            <a:custGeom>
              <a:rect b="b" l="l" r="r" t="t"/>
              <a:pathLst>
                <a:path extrusionOk="0" h="1003" w="1379">
                  <a:moveTo>
                    <a:pt x="1155" y="0"/>
                  </a:moveTo>
                  <a:lnTo>
                    <a:pt x="1" y="736"/>
                  </a:lnTo>
                  <a:lnTo>
                    <a:pt x="80" y="866"/>
                  </a:lnTo>
                  <a:cubicBezTo>
                    <a:pt x="102" y="909"/>
                    <a:pt x="131" y="959"/>
                    <a:pt x="145" y="1003"/>
                  </a:cubicBezTo>
                  <a:lnTo>
                    <a:pt x="1379" y="411"/>
                  </a:lnTo>
                  <a:cubicBezTo>
                    <a:pt x="1342" y="339"/>
                    <a:pt x="1314" y="267"/>
                    <a:pt x="1278" y="202"/>
                  </a:cubicBezTo>
                  <a:lnTo>
                    <a:pt x="1155" y="0"/>
                  </a:ln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4" name="Google Shape;924;p48"/>
          <p:cNvGrpSpPr/>
          <p:nvPr/>
        </p:nvGrpSpPr>
        <p:grpSpPr>
          <a:xfrm>
            <a:off x="5130019" y="2346894"/>
            <a:ext cx="483304" cy="504902"/>
            <a:chOff x="1825800" y="1651625"/>
            <a:chExt cx="568125" cy="591775"/>
          </a:xfrm>
        </p:grpSpPr>
        <p:sp>
          <p:nvSpPr>
            <p:cNvPr id="925" name="Google Shape;925;p48"/>
            <p:cNvSpPr/>
            <p:nvPr/>
          </p:nvSpPr>
          <p:spPr>
            <a:xfrm>
              <a:off x="1898925" y="1777225"/>
              <a:ext cx="370875" cy="370500"/>
            </a:xfrm>
            <a:custGeom>
              <a:rect b="b" l="l" r="r" t="t"/>
              <a:pathLst>
                <a:path extrusionOk="0" h="14820" w="14835">
                  <a:moveTo>
                    <a:pt x="7417" y="0"/>
                  </a:moveTo>
                  <a:cubicBezTo>
                    <a:pt x="3338" y="0"/>
                    <a:pt x="23" y="3300"/>
                    <a:pt x="9" y="7382"/>
                  </a:cubicBezTo>
                  <a:cubicBezTo>
                    <a:pt x="1" y="9347"/>
                    <a:pt x="774" y="11235"/>
                    <a:pt x="2160" y="12630"/>
                  </a:cubicBezTo>
                  <a:cubicBezTo>
                    <a:pt x="3543" y="14025"/>
                    <a:pt x="5425" y="14811"/>
                    <a:pt x="7391" y="14819"/>
                  </a:cubicBezTo>
                  <a:cubicBezTo>
                    <a:pt x="7399" y="14819"/>
                    <a:pt x="7407" y="14819"/>
                    <a:pt x="7415" y="14819"/>
                  </a:cubicBezTo>
                  <a:cubicBezTo>
                    <a:pt x="9371" y="14819"/>
                    <a:pt x="11248" y="14046"/>
                    <a:pt x="12637" y="12668"/>
                  </a:cubicBezTo>
                  <a:cubicBezTo>
                    <a:pt x="14032" y="11283"/>
                    <a:pt x="14820" y="9402"/>
                    <a:pt x="14826" y="7437"/>
                  </a:cubicBezTo>
                  <a:cubicBezTo>
                    <a:pt x="14834" y="5472"/>
                    <a:pt x="14061" y="3584"/>
                    <a:pt x="12675" y="2189"/>
                  </a:cubicBezTo>
                  <a:cubicBezTo>
                    <a:pt x="11292" y="795"/>
                    <a:pt x="9410" y="8"/>
                    <a:pt x="7444" y="0"/>
                  </a:cubicBezTo>
                  <a:cubicBezTo>
                    <a:pt x="7435" y="0"/>
                    <a:pt x="7426" y="0"/>
                    <a:pt x="7417" y="0"/>
                  </a:cubicBezTo>
                  <a:close/>
                </a:path>
              </a:pathLst>
            </a:custGeom>
            <a:solidFill>
              <a:srgbClr val="A5B7C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48"/>
            <p:cNvSpPr/>
            <p:nvPr/>
          </p:nvSpPr>
          <p:spPr>
            <a:xfrm>
              <a:off x="2121325" y="1651625"/>
              <a:ext cx="272600" cy="287950"/>
            </a:xfrm>
            <a:custGeom>
              <a:rect b="b" l="l" r="r" t="t"/>
              <a:pathLst>
                <a:path extrusionOk="0" h="11518" w="10904">
                  <a:moveTo>
                    <a:pt x="2" y="1"/>
                  </a:moveTo>
                  <a:lnTo>
                    <a:pt x="0" y="11518"/>
                  </a:lnTo>
                  <a:lnTo>
                    <a:pt x="10904" y="11518"/>
                  </a:lnTo>
                  <a:cubicBezTo>
                    <a:pt x="10391" y="5596"/>
                    <a:pt x="5836" y="826"/>
                    <a:pt x="2" y="1"/>
                  </a:cubicBezTo>
                  <a:close/>
                </a:path>
              </a:pathLst>
            </a:cu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48"/>
            <p:cNvSpPr/>
            <p:nvPr/>
          </p:nvSpPr>
          <p:spPr>
            <a:xfrm>
              <a:off x="1825800" y="1987150"/>
              <a:ext cx="231900" cy="233575"/>
            </a:xfrm>
            <a:custGeom>
              <a:rect b="b" l="l" r="r" t="t"/>
              <a:pathLst>
                <a:path extrusionOk="0" h="9343" w="9276">
                  <a:moveTo>
                    <a:pt x="0" y="1"/>
                  </a:moveTo>
                  <a:cubicBezTo>
                    <a:pt x="465" y="4930"/>
                    <a:pt x="4350" y="8842"/>
                    <a:pt x="9275" y="9343"/>
                  </a:cubicBezTo>
                  <a:lnTo>
                    <a:pt x="9275" y="1"/>
                  </a:lnTo>
                  <a:close/>
                </a:path>
              </a:pathLst>
            </a:custGeom>
            <a:solidFill>
              <a:srgbClr val="445D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48"/>
            <p:cNvSpPr/>
            <p:nvPr/>
          </p:nvSpPr>
          <p:spPr>
            <a:xfrm>
              <a:off x="2121325" y="1987150"/>
              <a:ext cx="244350" cy="256250"/>
            </a:xfrm>
            <a:custGeom>
              <a:rect b="b" l="l" r="r" t="t"/>
              <a:pathLst>
                <a:path extrusionOk="0" h="10250" w="9774">
                  <a:moveTo>
                    <a:pt x="0" y="1"/>
                  </a:moveTo>
                  <a:lnTo>
                    <a:pt x="0" y="10249"/>
                  </a:lnTo>
                  <a:cubicBezTo>
                    <a:pt x="5200" y="9514"/>
                    <a:pt x="9280" y="5280"/>
                    <a:pt x="9773" y="1"/>
                  </a:cubicBezTo>
                  <a:close/>
                </a:path>
              </a:pathLst>
            </a:custGeom>
            <a:solidFill>
              <a:srgbClr val="CFD9E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48"/>
            <p:cNvSpPr/>
            <p:nvPr/>
          </p:nvSpPr>
          <p:spPr>
            <a:xfrm>
              <a:off x="1851375" y="1730300"/>
              <a:ext cx="206325" cy="209275"/>
            </a:xfrm>
            <a:custGeom>
              <a:rect b="b" l="l" r="r" t="t"/>
              <a:pathLst>
                <a:path extrusionOk="0" h="8371" w="8253">
                  <a:moveTo>
                    <a:pt x="8252" y="1"/>
                  </a:moveTo>
                  <a:cubicBezTo>
                    <a:pt x="3865" y="441"/>
                    <a:pt x="383" y="3959"/>
                    <a:pt x="1" y="8371"/>
                  </a:cubicBezTo>
                  <a:lnTo>
                    <a:pt x="8252" y="8371"/>
                  </a:lnTo>
                  <a:lnTo>
                    <a:pt x="8252" y="1"/>
                  </a:lnTo>
                  <a:close/>
                </a:path>
              </a:pathLst>
            </a:custGeom>
            <a:solidFill>
              <a:srgbClr val="869FB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48"/>
            <p:cNvSpPr/>
            <p:nvPr/>
          </p:nvSpPr>
          <p:spPr>
            <a:xfrm>
              <a:off x="1956875" y="1835225"/>
              <a:ext cx="254975" cy="254475"/>
            </a:xfrm>
            <a:custGeom>
              <a:rect b="b" l="l" r="r" t="t"/>
              <a:pathLst>
                <a:path extrusionOk="0" h="10179" w="10199">
                  <a:moveTo>
                    <a:pt x="5097" y="1"/>
                  </a:moveTo>
                  <a:cubicBezTo>
                    <a:pt x="2296" y="1"/>
                    <a:pt x="21" y="2267"/>
                    <a:pt x="10" y="5070"/>
                  </a:cubicBezTo>
                  <a:cubicBezTo>
                    <a:pt x="0" y="7882"/>
                    <a:pt x="2271" y="10169"/>
                    <a:pt x="5081" y="10179"/>
                  </a:cubicBezTo>
                  <a:cubicBezTo>
                    <a:pt x="5088" y="10179"/>
                    <a:pt x="5095" y="10179"/>
                    <a:pt x="5102" y="10179"/>
                  </a:cubicBezTo>
                  <a:cubicBezTo>
                    <a:pt x="7903" y="10179"/>
                    <a:pt x="10178" y="7912"/>
                    <a:pt x="10189" y="5109"/>
                  </a:cubicBezTo>
                  <a:cubicBezTo>
                    <a:pt x="10199" y="2297"/>
                    <a:pt x="7928" y="10"/>
                    <a:pt x="5118" y="1"/>
                  </a:cubicBezTo>
                  <a:cubicBezTo>
                    <a:pt x="5111" y="1"/>
                    <a:pt x="5104" y="1"/>
                    <a:pt x="5097" y="1"/>
                  </a:cubicBezTo>
                  <a:close/>
                </a:path>
              </a:pathLst>
            </a:custGeom>
            <a:solidFill>
              <a:srgbClr val="F3F5F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1" name="Google Shape;931;p48"/>
          <p:cNvSpPr/>
          <p:nvPr/>
        </p:nvSpPr>
        <p:spPr>
          <a:xfrm>
            <a:off x="7747607" y="3426066"/>
            <a:ext cx="174337" cy="174337"/>
          </a:xfrm>
          <a:custGeom>
            <a:rect b="b" l="l" r="r" t="t"/>
            <a:pathLst>
              <a:path extrusionOk="0" h="208163" w="208163">
                <a:moveTo>
                  <a:pt x="79632" y="48546"/>
                </a:moveTo>
                <a:cubicBezTo>
                  <a:pt x="80399" y="48546"/>
                  <a:pt x="81191" y="48783"/>
                  <a:pt x="81877" y="49126"/>
                </a:cubicBezTo>
                <a:lnTo>
                  <a:pt x="158203" y="101306"/>
                </a:lnTo>
                <a:cubicBezTo>
                  <a:pt x="159036" y="101861"/>
                  <a:pt x="159591" y="102971"/>
                  <a:pt x="159591" y="104081"/>
                </a:cubicBezTo>
                <a:cubicBezTo>
                  <a:pt x="159591" y="105191"/>
                  <a:pt x="159036" y="106302"/>
                  <a:pt x="158203" y="106857"/>
                </a:cubicBezTo>
                <a:lnTo>
                  <a:pt x="81877" y="159036"/>
                </a:lnTo>
                <a:cubicBezTo>
                  <a:pt x="81045" y="159314"/>
                  <a:pt x="80489" y="159591"/>
                  <a:pt x="79934" y="159591"/>
                </a:cubicBezTo>
                <a:cubicBezTo>
                  <a:pt x="79379" y="159591"/>
                  <a:pt x="78547" y="159591"/>
                  <a:pt x="78269" y="159314"/>
                </a:cubicBezTo>
                <a:cubicBezTo>
                  <a:pt x="77159" y="158481"/>
                  <a:pt x="76326" y="157371"/>
                  <a:pt x="76326" y="156260"/>
                </a:cubicBezTo>
                <a:lnTo>
                  <a:pt x="76326" y="52179"/>
                </a:lnTo>
                <a:cubicBezTo>
                  <a:pt x="76326" y="50792"/>
                  <a:pt x="77159" y="49681"/>
                  <a:pt x="78269" y="48849"/>
                </a:cubicBezTo>
                <a:cubicBezTo>
                  <a:pt x="78693" y="48637"/>
                  <a:pt x="79158" y="48546"/>
                  <a:pt x="79632" y="48546"/>
                </a:cubicBezTo>
                <a:close/>
                <a:moveTo>
                  <a:pt x="104081" y="0"/>
                </a:moveTo>
                <a:cubicBezTo>
                  <a:pt x="46628" y="0"/>
                  <a:pt x="0" y="46628"/>
                  <a:pt x="0" y="104081"/>
                </a:cubicBezTo>
                <a:cubicBezTo>
                  <a:pt x="0" y="161534"/>
                  <a:pt x="46628" y="208162"/>
                  <a:pt x="104081" y="208162"/>
                </a:cubicBezTo>
                <a:cubicBezTo>
                  <a:pt x="161534" y="208162"/>
                  <a:pt x="208162" y="161534"/>
                  <a:pt x="208162" y="104081"/>
                </a:cubicBezTo>
                <a:cubicBezTo>
                  <a:pt x="208162" y="46628"/>
                  <a:pt x="161534" y="0"/>
                  <a:pt x="1040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48"/>
          <p:cNvSpPr/>
          <p:nvPr/>
        </p:nvSpPr>
        <p:spPr>
          <a:xfrm>
            <a:off x="8063864" y="3454885"/>
            <a:ext cx="148500" cy="116700"/>
          </a:xfrm>
          <a:prstGeom prst="stripedRightArrow">
            <a:avLst>
              <a:gd fmla="val 50000" name="adj1"/>
              <a:gd fmla="val 50000" name="adj2"/>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48"/>
          <p:cNvSpPr/>
          <p:nvPr/>
        </p:nvSpPr>
        <p:spPr>
          <a:xfrm>
            <a:off x="7165978" y="2775822"/>
            <a:ext cx="118200" cy="118200"/>
          </a:xfrm>
          <a:prstGeom prst="curvedRightArrow">
            <a:avLst>
              <a:gd fmla="val 25000" name="adj1"/>
              <a:gd fmla="val 50000" name="adj2"/>
              <a:gd fmla="val 25000" name="adj3"/>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48"/>
          <p:cNvSpPr/>
          <p:nvPr/>
        </p:nvSpPr>
        <p:spPr>
          <a:xfrm flipH="1">
            <a:off x="7473344" y="2775822"/>
            <a:ext cx="118200" cy="118200"/>
          </a:xfrm>
          <a:prstGeom prst="curvedRightArrow">
            <a:avLst>
              <a:gd fmla="val 25000" name="adj1"/>
              <a:gd fmla="val 50000" name="adj2"/>
              <a:gd fmla="val 25000" name="adj3"/>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48"/>
          <p:cNvSpPr txBox="1"/>
          <p:nvPr>
            <p:ph idx="4294967295" type="title"/>
          </p:nvPr>
        </p:nvSpPr>
        <p:spPr>
          <a:xfrm>
            <a:off x="1068100" y="480422"/>
            <a:ext cx="7047300" cy="7512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solidFill>
                  <a:schemeClr val="lt1"/>
                </a:solidFill>
                <a:latin typeface="Arial"/>
                <a:ea typeface="Arial"/>
                <a:cs typeface="Arial"/>
                <a:sym typeface="Arial"/>
              </a:rPr>
              <a:t>Classification of Marketing Intermediaries and their Functions</a:t>
            </a:r>
            <a:endParaRPr b="1" sz="3000">
              <a:solidFill>
                <a:schemeClr val="lt1"/>
              </a:solidFill>
              <a:latin typeface="Arial"/>
              <a:ea typeface="Arial"/>
              <a:cs typeface="Arial"/>
              <a:sym typeface="Arial"/>
            </a:endParaRPr>
          </a:p>
          <a:p>
            <a:pPr indent="0" lvl="0" marL="0" rtl="0" algn="ctr">
              <a:spcBef>
                <a:spcPts val="1200"/>
              </a:spcBef>
              <a:spcAft>
                <a:spcPts val="0"/>
              </a:spcAft>
              <a:buClr>
                <a:schemeClr val="dk1"/>
              </a:buClr>
              <a:buSzPts val="1100"/>
              <a:buFont typeface="Arial"/>
              <a:buNone/>
            </a:pPr>
            <a:r>
              <a:t/>
            </a:r>
            <a:endParaRPr>
              <a:solidFill>
                <a:schemeClr val="lt1"/>
              </a:solidFill>
              <a:latin typeface="Arial"/>
              <a:ea typeface="Arial"/>
              <a:cs typeface="Arial"/>
              <a:sym typeface="Arial"/>
            </a:endParaRPr>
          </a:p>
          <a:p>
            <a:pPr indent="0" lvl="0" marL="0" rtl="0" algn="ctr">
              <a:spcBef>
                <a:spcPts val="0"/>
              </a:spcBef>
              <a:spcAft>
                <a:spcPts val="0"/>
              </a:spcAft>
              <a:buClr>
                <a:srgbClr val="000000"/>
              </a:buClr>
              <a:buSzPts val="1100"/>
              <a:buFont typeface="Arial"/>
              <a:buNone/>
            </a:pPr>
            <a:r>
              <a:t/>
            </a:r>
            <a:endParaRPr>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9" name="Shape 939"/>
        <p:cNvGrpSpPr/>
        <p:nvPr/>
      </p:nvGrpSpPr>
      <p:grpSpPr>
        <a:xfrm>
          <a:off x="0" y="0"/>
          <a:ext cx="0" cy="0"/>
          <a:chOff x="0" y="0"/>
          <a:chExt cx="0" cy="0"/>
        </a:xfrm>
      </p:grpSpPr>
      <p:sp>
        <p:nvSpPr>
          <p:cNvPr id="940" name="Google Shape;940;p49"/>
          <p:cNvSpPr txBox="1"/>
          <p:nvPr>
            <p:ph type="title"/>
          </p:nvPr>
        </p:nvSpPr>
        <p:spPr>
          <a:xfrm>
            <a:off x="1300000" y="942025"/>
            <a:ext cx="6519000" cy="4060200"/>
          </a:xfrm>
          <a:prstGeom prst="rect">
            <a:avLst/>
          </a:prstGeom>
        </p:spPr>
        <p:txBody>
          <a:bodyPr anchorCtr="0" anchor="t" bIns="91425" lIns="91425" spcFirstLastPara="1" rIns="91425" wrap="square" tIns="91425">
            <a:noAutofit/>
          </a:bodyPr>
          <a:lstStyle/>
          <a:p>
            <a:pPr indent="342900" lvl="0" marL="0" rtl="0" algn="just">
              <a:lnSpc>
                <a:spcPct val="115000"/>
              </a:lnSpc>
              <a:spcBef>
                <a:spcPts val="1200"/>
              </a:spcBef>
              <a:spcAft>
                <a:spcPts val="0"/>
              </a:spcAft>
              <a:buNone/>
            </a:pPr>
            <a:r>
              <a:rPr lang="en" sz="2200">
                <a:solidFill>
                  <a:schemeClr val="dk1"/>
                </a:solidFill>
                <a:latin typeface="Arial"/>
                <a:ea typeface="Arial"/>
                <a:cs typeface="Arial"/>
                <a:sym typeface="Arial"/>
              </a:rPr>
              <a:t>Broadly speaking, there are </a:t>
            </a:r>
            <a:r>
              <a:rPr b="1" lang="en" sz="2200">
                <a:solidFill>
                  <a:schemeClr val="dk1"/>
                </a:solidFill>
                <a:latin typeface="Arial"/>
                <a:ea typeface="Arial"/>
                <a:cs typeface="Arial"/>
                <a:sym typeface="Arial"/>
              </a:rPr>
              <a:t>two classes of middlemen</a:t>
            </a:r>
            <a:r>
              <a:rPr lang="en" sz="2200">
                <a:solidFill>
                  <a:schemeClr val="dk1"/>
                </a:solidFill>
                <a:latin typeface="Arial"/>
                <a:ea typeface="Arial"/>
                <a:cs typeface="Arial"/>
                <a:sym typeface="Arial"/>
              </a:rPr>
              <a:t> that both assist in the transfer of title of goods from the </a:t>
            </a:r>
            <a:r>
              <a:rPr b="1" lang="en" sz="2200">
                <a:solidFill>
                  <a:schemeClr val="dk1"/>
                </a:solidFill>
                <a:latin typeface="Arial"/>
                <a:ea typeface="Arial"/>
                <a:cs typeface="Arial"/>
                <a:sym typeface="Arial"/>
              </a:rPr>
              <a:t>producer or manufacturer</a:t>
            </a:r>
            <a:r>
              <a:rPr lang="en" sz="2200">
                <a:solidFill>
                  <a:schemeClr val="dk1"/>
                </a:solidFill>
                <a:latin typeface="Arial"/>
                <a:ea typeface="Arial"/>
                <a:cs typeface="Arial"/>
                <a:sym typeface="Arial"/>
              </a:rPr>
              <a:t> to the buyer though they differ on the manner whether transfer is done directly or indirectly.</a:t>
            </a:r>
            <a:endParaRPr sz="2200">
              <a:solidFill>
                <a:schemeClr val="dk1"/>
              </a:solidFill>
              <a:latin typeface="Arial"/>
              <a:ea typeface="Arial"/>
              <a:cs typeface="Arial"/>
              <a:sym typeface="Arial"/>
            </a:endParaRPr>
          </a:p>
          <a:p>
            <a:pPr indent="0" lvl="0" marL="0" rtl="0" algn="l">
              <a:spcBef>
                <a:spcPts val="1200"/>
              </a:spcBef>
              <a:spcAft>
                <a:spcPts val="0"/>
              </a:spcAft>
              <a:buNone/>
            </a:pPr>
            <a:r>
              <a:t/>
            </a:r>
            <a:endParaRPr sz="2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4" name="Shape 944"/>
        <p:cNvGrpSpPr/>
        <p:nvPr/>
      </p:nvGrpSpPr>
      <p:grpSpPr>
        <a:xfrm>
          <a:off x="0" y="0"/>
          <a:ext cx="0" cy="0"/>
          <a:chOff x="0" y="0"/>
          <a:chExt cx="0" cy="0"/>
        </a:xfrm>
      </p:grpSpPr>
      <p:sp>
        <p:nvSpPr>
          <p:cNvPr id="945" name="Google Shape;945;p50"/>
          <p:cNvSpPr txBox="1"/>
          <p:nvPr>
            <p:ph type="title"/>
          </p:nvPr>
        </p:nvSpPr>
        <p:spPr>
          <a:xfrm>
            <a:off x="720000" y="382125"/>
            <a:ext cx="77874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700"/>
              <a:t>Two Classes of Middlemen:</a:t>
            </a:r>
            <a:endParaRPr sz="2700"/>
          </a:p>
        </p:txBody>
      </p:sp>
      <p:sp>
        <p:nvSpPr>
          <p:cNvPr id="946" name="Google Shape;946;p50"/>
          <p:cNvSpPr txBox="1"/>
          <p:nvPr>
            <p:ph idx="1" type="subTitle"/>
          </p:nvPr>
        </p:nvSpPr>
        <p:spPr>
          <a:xfrm>
            <a:off x="2849725" y="1676825"/>
            <a:ext cx="4460100" cy="703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latin typeface="Arial"/>
                <a:ea typeface="Arial"/>
                <a:cs typeface="Arial"/>
                <a:sym typeface="Arial"/>
              </a:rPr>
              <a:t>functional middlemen or functional wholesalers</a:t>
            </a:r>
            <a:endParaRPr sz="2400">
              <a:latin typeface="Libre Franklin"/>
              <a:ea typeface="Libre Franklin"/>
              <a:cs typeface="Libre Franklin"/>
              <a:sym typeface="Libre Franklin"/>
            </a:endParaRPr>
          </a:p>
        </p:txBody>
      </p:sp>
      <p:sp>
        <p:nvSpPr>
          <p:cNvPr id="947" name="Google Shape;947;p50"/>
          <p:cNvSpPr txBox="1"/>
          <p:nvPr>
            <p:ph idx="2" type="subTitle"/>
          </p:nvPr>
        </p:nvSpPr>
        <p:spPr>
          <a:xfrm>
            <a:off x="2849725" y="2380250"/>
            <a:ext cx="4460100" cy="524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01</a:t>
            </a:r>
            <a:endParaRPr sz="2400"/>
          </a:p>
        </p:txBody>
      </p:sp>
      <p:sp>
        <p:nvSpPr>
          <p:cNvPr id="948" name="Google Shape;948;p50"/>
          <p:cNvSpPr txBox="1"/>
          <p:nvPr>
            <p:ph idx="3" type="subTitle"/>
          </p:nvPr>
        </p:nvSpPr>
        <p:spPr>
          <a:xfrm>
            <a:off x="2849725" y="2957975"/>
            <a:ext cx="4771200" cy="563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latin typeface="Libre Franklin"/>
                <a:ea typeface="Libre Franklin"/>
                <a:cs typeface="Libre Franklin"/>
                <a:sym typeface="Libre Franklin"/>
              </a:rPr>
              <a:t>marketing</a:t>
            </a:r>
            <a:r>
              <a:rPr lang="en" sz="2400">
                <a:solidFill>
                  <a:srgbClr val="000000"/>
                </a:solidFill>
                <a:latin typeface="Arial"/>
                <a:ea typeface="Arial"/>
                <a:cs typeface="Arial"/>
                <a:sym typeface="Arial"/>
              </a:rPr>
              <a:t> </a:t>
            </a:r>
            <a:r>
              <a:rPr lang="en" sz="2400">
                <a:latin typeface="Arial"/>
                <a:ea typeface="Arial"/>
                <a:cs typeface="Arial"/>
                <a:sym typeface="Arial"/>
              </a:rPr>
              <a:t>or merchant middlemen</a:t>
            </a:r>
            <a:endParaRPr sz="2400">
              <a:latin typeface="Libre Franklin"/>
              <a:ea typeface="Libre Franklin"/>
              <a:cs typeface="Libre Franklin"/>
              <a:sym typeface="Libre Franklin"/>
            </a:endParaRPr>
          </a:p>
        </p:txBody>
      </p:sp>
      <p:sp>
        <p:nvSpPr>
          <p:cNvPr id="949" name="Google Shape;949;p50"/>
          <p:cNvSpPr txBox="1"/>
          <p:nvPr>
            <p:ph idx="4" type="subTitle"/>
          </p:nvPr>
        </p:nvSpPr>
        <p:spPr>
          <a:xfrm>
            <a:off x="2849725" y="3521075"/>
            <a:ext cx="4460100" cy="524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02</a:t>
            </a:r>
            <a:endParaRPr sz="2400"/>
          </a:p>
        </p:txBody>
      </p:sp>
      <p:sp>
        <p:nvSpPr>
          <p:cNvPr id="950" name="Google Shape;950;p50"/>
          <p:cNvSpPr/>
          <p:nvPr/>
        </p:nvSpPr>
        <p:spPr>
          <a:xfrm>
            <a:off x="1834175" y="2018829"/>
            <a:ext cx="895500" cy="895500"/>
          </a:xfrm>
          <a:prstGeom prst="rect">
            <a:avLst/>
          </a:prstGeom>
          <a:gradFill>
            <a:gsLst>
              <a:gs pos="0">
                <a:schemeClr val="lt2"/>
              </a:gs>
              <a:gs pos="50000">
                <a:schemeClr val="accent1"/>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50"/>
          <p:cNvSpPr/>
          <p:nvPr/>
        </p:nvSpPr>
        <p:spPr>
          <a:xfrm>
            <a:off x="1834175" y="3159654"/>
            <a:ext cx="895500" cy="895500"/>
          </a:xfrm>
          <a:prstGeom prst="rect">
            <a:avLst/>
          </a:prstGeom>
          <a:gradFill>
            <a:gsLst>
              <a:gs pos="0">
                <a:schemeClr val="accent3"/>
              </a:gs>
              <a:gs pos="36000">
                <a:schemeClr val="dk2"/>
              </a:gs>
              <a:gs pos="62000">
                <a:schemeClr val="accent2"/>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52" name="Google Shape;952;p50"/>
          <p:cNvGrpSpPr/>
          <p:nvPr/>
        </p:nvGrpSpPr>
        <p:grpSpPr>
          <a:xfrm>
            <a:off x="2045970" y="3371504"/>
            <a:ext cx="471876" cy="471803"/>
            <a:chOff x="2685825" y="840375"/>
            <a:chExt cx="481900" cy="481825"/>
          </a:xfrm>
        </p:grpSpPr>
        <p:sp>
          <p:nvSpPr>
            <p:cNvPr id="953" name="Google Shape;953;p50"/>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954" name="Google Shape;954;p50"/>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955" name="Google Shape;955;p50"/>
          <p:cNvGrpSpPr/>
          <p:nvPr/>
        </p:nvGrpSpPr>
        <p:grpSpPr>
          <a:xfrm>
            <a:off x="2045975" y="2259226"/>
            <a:ext cx="471876" cy="414691"/>
            <a:chOff x="2085450" y="2057100"/>
            <a:chExt cx="481900" cy="423500"/>
          </a:xfrm>
        </p:grpSpPr>
        <p:sp>
          <p:nvSpPr>
            <p:cNvPr id="956" name="Google Shape;956;p50"/>
            <p:cNvSpPr/>
            <p:nvPr/>
          </p:nvSpPr>
          <p:spPr>
            <a:xfrm>
              <a:off x="2085450" y="2061650"/>
              <a:ext cx="141250" cy="418950"/>
            </a:xfrm>
            <a:custGeom>
              <a:rect b="b" l="l" r="r" t="t"/>
              <a:pathLst>
                <a:path extrusionOk="0" h="16758" w="5650">
                  <a:moveTo>
                    <a:pt x="4305" y="6452"/>
                  </a:moveTo>
                  <a:cubicBezTo>
                    <a:pt x="4736" y="6452"/>
                    <a:pt x="5115" y="6999"/>
                    <a:pt x="4728" y="7411"/>
                  </a:cubicBezTo>
                  <a:cubicBezTo>
                    <a:pt x="4520" y="7631"/>
                    <a:pt x="4352" y="7887"/>
                    <a:pt x="4228" y="8164"/>
                  </a:cubicBezTo>
                  <a:cubicBezTo>
                    <a:pt x="4120" y="8402"/>
                    <a:pt x="3927" y="8502"/>
                    <a:pt x="3732" y="8502"/>
                  </a:cubicBezTo>
                  <a:cubicBezTo>
                    <a:pt x="3367" y="8502"/>
                    <a:pt x="2999" y="8150"/>
                    <a:pt x="3195" y="7703"/>
                  </a:cubicBezTo>
                  <a:cubicBezTo>
                    <a:pt x="3373" y="7312"/>
                    <a:pt x="3611" y="6951"/>
                    <a:pt x="3903" y="6637"/>
                  </a:cubicBezTo>
                  <a:cubicBezTo>
                    <a:pt x="4027" y="6506"/>
                    <a:pt x="4169" y="6452"/>
                    <a:pt x="4305" y="6452"/>
                  </a:cubicBezTo>
                  <a:close/>
                  <a:moveTo>
                    <a:pt x="2983" y="9449"/>
                  </a:moveTo>
                  <a:cubicBezTo>
                    <a:pt x="3331" y="9449"/>
                    <a:pt x="3684" y="9752"/>
                    <a:pt x="3539" y="10191"/>
                  </a:cubicBezTo>
                  <a:lnTo>
                    <a:pt x="3361" y="10727"/>
                  </a:lnTo>
                  <a:cubicBezTo>
                    <a:pt x="3270" y="10997"/>
                    <a:pt x="3059" y="11113"/>
                    <a:pt x="2845" y="11113"/>
                  </a:cubicBezTo>
                  <a:cubicBezTo>
                    <a:pt x="2498" y="11113"/>
                    <a:pt x="2143" y="10808"/>
                    <a:pt x="2289" y="10368"/>
                  </a:cubicBezTo>
                  <a:lnTo>
                    <a:pt x="2467" y="9832"/>
                  </a:lnTo>
                  <a:cubicBezTo>
                    <a:pt x="2558" y="9564"/>
                    <a:pt x="2770" y="9449"/>
                    <a:pt x="2983" y="9449"/>
                  </a:cubicBezTo>
                  <a:close/>
                  <a:moveTo>
                    <a:pt x="5649" y="1"/>
                  </a:moveTo>
                  <a:lnTo>
                    <a:pt x="356" y="2117"/>
                  </a:lnTo>
                  <a:cubicBezTo>
                    <a:pt x="142" y="2202"/>
                    <a:pt x="3" y="2410"/>
                    <a:pt x="3" y="2641"/>
                  </a:cubicBezTo>
                  <a:lnTo>
                    <a:pt x="3" y="16192"/>
                  </a:lnTo>
                  <a:cubicBezTo>
                    <a:pt x="1" y="16516"/>
                    <a:pt x="265" y="16758"/>
                    <a:pt x="564" y="16758"/>
                  </a:cubicBezTo>
                  <a:cubicBezTo>
                    <a:pt x="634" y="16758"/>
                    <a:pt x="706" y="16745"/>
                    <a:pt x="777" y="16716"/>
                  </a:cubicBezTo>
                  <a:lnTo>
                    <a:pt x="5649" y="14768"/>
                  </a:lnTo>
                  <a:lnTo>
                    <a:pt x="564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957" name="Google Shape;957;p50"/>
            <p:cNvSpPr/>
            <p:nvPr/>
          </p:nvSpPr>
          <p:spPr>
            <a:xfrm>
              <a:off x="2254900" y="2061050"/>
              <a:ext cx="143050" cy="415650"/>
            </a:xfrm>
            <a:custGeom>
              <a:rect b="b" l="l" r="r" t="t"/>
              <a:pathLst>
                <a:path extrusionOk="0" h="16626" w="5722">
                  <a:moveTo>
                    <a:pt x="2504" y="6585"/>
                  </a:moveTo>
                  <a:cubicBezTo>
                    <a:pt x="2647" y="6585"/>
                    <a:pt x="2794" y="6645"/>
                    <a:pt x="2916" y="6788"/>
                  </a:cubicBezTo>
                  <a:cubicBezTo>
                    <a:pt x="3153" y="7068"/>
                    <a:pt x="3349" y="7378"/>
                    <a:pt x="3500" y="7709"/>
                  </a:cubicBezTo>
                  <a:cubicBezTo>
                    <a:pt x="3766" y="8258"/>
                    <a:pt x="3464" y="8654"/>
                    <a:pt x="3096" y="8654"/>
                  </a:cubicBezTo>
                  <a:cubicBezTo>
                    <a:pt x="2878" y="8654"/>
                    <a:pt x="2636" y="8515"/>
                    <a:pt x="2476" y="8185"/>
                  </a:cubicBezTo>
                  <a:cubicBezTo>
                    <a:pt x="2367" y="7947"/>
                    <a:pt x="2226" y="7724"/>
                    <a:pt x="2057" y="7523"/>
                  </a:cubicBezTo>
                  <a:cubicBezTo>
                    <a:pt x="1694" y="7098"/>
                    <a:pt x="2083" y="6585"/>
                    <a:pt x="2504" y="6585"/>
                  </a:cubicBezTo>
                  <a:close/>
                  <a:moveTo>
                    <a:pt x="1" y="0"/>
                  </a:moveTo>
                  <a:lnTo>
                    <a:pt x="1" y="5475"/>
                  </a:lnTo>
                  <a:cubicBezTo>
                    <a:pt x="217" y="5475"/>
                    <a:pt x="434" y="5496"/>
                    <a:pt x="648" y="5532"/>
                  </a:cubicBezTo>
                  <a:cubicBezTo>
                    <a:pt x="1334" y="5657"/>
                    <a:pt x="1201" y="6655"/>
                    <a:pt x="564" y="6655"/>
                  </a:cubicBezTo>
                  <a:cubicBezTo>
                    <a:pt x="525" y="6655"/>
                    <a:pt x="483" y="6651"/>
                    <a:pt x="440" y="6643"/>
                  </a:cubicBezTo>
                  <a:cubicBezTo>
                    <a:pt x="296" y="6622"/>
                    <a:pt x="148" y="6610"/>
                    <a:pt x="1" y="6604"/>
                  </a:cubicBezTo>
                  <a:lnTo>
                    <a:pt x="1" y="14744"/>
                  </a:lnTo>
                  <a:lnTo>
                    <a:pt x="5722" y="16626"/>
                  </a:lnTo>
                  <a:lnTo>
                    <a:pt x="5722" y="10395"/>
                  </a:lnTo>
                  <a:cubicBezTo>
                    <a:pt x="5704" y="10397"/>
                    <a:pt x="5684" y="10397"/>
                    <a:pt x="5661" y="10397"/>
                  </a:cubicBezTo>
                  <a:cubicBezTo>
                    <a:pt x="5400" y="10397"/>
                    <a:pt x="4871" y="10299"/>
                    <a:pt x="4388" y="10085"/>
                  </a:cubicBezTo>
                  <a:cubicBezTo>
                    <a:pt x="3793" y="9819"/>
                    <a:pt x="4068" y="8997"/>
                    <a:pt x="4603" y="8997"/>
                  </a:cubicBezTo>
                  <a:cubicBezTo>
                    <a:pt x="4680" y="8997"/>
                    <a:pt x="4763" y="9014"/>
                    <a:pt x="4849" y="9052"/>
                  </a:cubicBezTo>
                  <a:cubicBezTo>
                    <a:pt x="5123" y="9176"/>
                    <a:pt x="5418" y="9251"/>
                    <a:pt x="5722" y="9275"/>
                  </a:cubicBezTo>
                  <a:lnTo>
                    <a:pt x="5722" y="1882"/>
                  </a:lnTo>
                  <a:lnTo>
                    <a:pt x="1"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958" name="Google Shape;958;p50"/>
            <p:cNvSpPr/>
            <p:nvPr/>
          </p:nvSpPr>
          <p:spPr>
            <a:xfrm>
              <a:off x="2426175" y="2057100"/>
              <a:ext cx="141175" cy="418925"/>
            </a:xfrm>
            <a:custGeom>
              <a:rect b="b" l="l" r="r" t="t"/>
              <a:pathLst>
                <a:path extrusionOk="0" h="16757" w="5647">
                  <a:moveTo>
                    <a:pt x="2800" y="5647"/>
                  </a:moveTo>
                  <a:cubicBezTo>
                    <a:pt x="3154" y="5647"/>
                    <a:pt x="3516" y="5968"/>
                    <a:pt x="3349" y="6410"/>
                  </a:cubicBezTo>
                  <a:lnTo>
                    <a:pt x="3153" y="6937"/>
                  </a:lnTo>
                  <a:cubicBezTo>
                    <a:pt x="3055" y="7196"/>
                    <a:pt x="2850" y="7305"/>
                    <a:pt x="2643" y="7305"/>
                  </a:cubicBezTo>
                  <a:cubicBezTo>
                    <a:pt x="2288" y="7305"/>
                    <a:pt x="1929" y="6984"/>
                    <a:pt x="2096" y="6539"/>
                  </a:cubicBezTo>
                  <a:lnTo>
                    <a:pt x="2295" y="6012"/>
                  </a:lnTo>
                  <a:cubicBezTo>
                    <a:pt x="2390" y="5755"/>
                    <a:pt x="2594" y="5647"/>
                    <a:pt x="2800" y="5647"/>
                  </a:cubicBezTo>
                  <a:close/>
                  <a:moveTo>
                    <a:pt x="1700" y="8178"/>
                  </a:moveTo>
                  <a:cubicBezTo>
                    <a:pt x="2108" y="8178"/>
                    <a:pt x="2500" y="8655"/>
                    <a:pt x="2168" y="9090"/>
                  </a:cubicBezTo>
                  <a:cubicBezTo>
                    <a:pt x="1906" y="9433"/>
                    <a:pt x="1587" y="9725"/>
                    <a:pt x="1226" y="9960"/>
                  </a:cubicBezTo>
                  <a:cubicBezTo>
                    <a:pt x="1118" y="10030"/>
                    <a:pt x="1011" y="10060"/>
                    <a:pt x="911" y="10060"/>
                  </a:cubicBezTo>
                  <a:cubicBezTo>
                    <a:pt x="424" y="10060"/>
                    <a:pt x="97" y="9344"/>
                    <a:pt x="612" y="9012"/>
                  </a:cubicBezTo>
                  <a:cubicBezTo>
                    <a:pt x="867" y="8849"/>
                    <a:pt x="1090" y="8641"/>
                    <a:pt x="1274" y="8403"/>
                  </a:cubicBezTo>
                  <a:cubicBezTo>
                    <a:pt x="1394" y="8244"/>
                    <a:pt x="1548" y="8178"/>
                    <a:pt x="1700" y="8178"/>
                  </a:cubicBezTo>
                  <a:close/>
                  <a:moveTo>
                    <a:pt x="5080" y="0"/>
                  </a:moveTo>
                  <a:cubicBezTo>
                    <a:pt x="5010" y="0"/>
                    <a:pt x="4939" y="13"/>
                    <a:pt x="4869" y="41"/>
                  </a:cubicBezTo>
                  <a:lnTo>
                    <a:pt x="0" y="1989"/>
                  </a:lnTo>
                  <a:lnTo>
                    <a:pt x="0" y="16756"/>
                  </a:lnTo>
                  <a:lnTo>
                    <a:pt x="5291" y="14640"/>
                  </a:lnTo>
                  <a:cubicBezTo>
                    <a:pt x="5505" y="14555"/>
                    <a:pt x="5646" y="14347"/>
                    <a:pt x="5646" y="14116"/>
                  </a:cubicBezTo>
                  <a:lnTo>
                    <a:pt x="5646" y="565"/>
                  </a:lnTo>
                  <a:cubicBezTo>
                    <a:pt x="5644" y="240"/>
                    <a:pt x="5378" y="0"/>
                    <a:pt x="508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2" name="Shape 962"/>
        <p:cNvGrpSpPr/>
        <p:nvPr/>
      </p:nvGrpSpPr>
      <p:grpSpPr>
        <a:xfrm>
          <a:off x="0" y="0"/>
          <a:ext cx="0" cy="0"/>
          <a:chOff x="0" y="0"/>
          <a:chExt cx="0" cy="0"/>
        </a:xfrm>
      </p:grpSpPr>
      <p:sp>
        <p:nvSpPr>
          <p:cNvPr id="963" name="Google Shape;963;p51"/>
          <p:cNvSpPr txBox="1"/>
          <p:nvPr>
            <p:ph idx="1" type="body"/>
          </p:nvPr>
        </p:nvSpPr>
        <p:spPr>
          <a:xfrm>
            <a:off x="1834175" y="1228125"/>
            <a:ext cx="5475600" cy="3130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381000" lvl="0" marL="457200" rtl="0" algn="l">
              <a:spcBef>
                <a:spcPts val="0"/>
              </a:spcBef>
              <a:spcAft>
                <a:spcPts val="0"/>
              </a:spcAft>
              <a:buSzPts val="2400"/>
              <a:buChar char="■"/>
            </a:pPr>
            <a:r>
              <a:rPr lang="en" sz="2400"/>
              <a:t>AGENTS</a:t>
            </a:r>
            <a:endParaRPr sz="2400"/>
          </a:p>
          <a:p>
            <a:pPr indent="0" lvl="0" marL="457200" rtl="0" algn="l">
              <a:spcBef>
                <a:spcPts val="0"/>
              </a:spcBef>
              <a:spcAft>
                <a:spcPts val="0"/>
              </a:spcAft>
              <a:buNone/>
            </a:pPr>
            <a:r>
              <a:t/>
            </a:r>
            <a:endParaRPr sz="2400"/>
          </a:p>
          <a:p>
            <a:pPr indent="-381000" lvl="0" marL="457200" rtl="0" algn="l">
              <a:spcBef>
                <a:spcPts val="0"/>
              </a:spcBef>
              <a:spcAft>
                <a:spcPts val="0"/>
              </a:spcAft>
              <a:buSzPts val="2400"/>
              <a:buChar char="■"/>
            </a:pPr>
            <a:r>
              <a:rPr lang="en" sz="2400"/>
              <a:t>BROKERS</a:t>
            </a:r>
            <a:endParaRPr sz="2400"/>
          </a:p>
          <a:p>
            <a:pPr indent="0" lvl="0" marL="457200" rtl="0" algn="l">
              <a:spcBef>
                <a:spcPts val="0"/>
              </a:spcBef>
              <a:spcAft>
                <a:spcPts val="0"/>
              </a:spcAft>
              <a:buNone/>
            </a:pPr>
            <a:r>
              <a:t/>
            </a:r>
            <a:endParaRPr sz="2400"/>
          </a:p>
          <a:p>
            <a:pPr indent="-381000" lvl="0" marL="457200" rtl="0" algn="l">
              <a:spcBef>
                <a:spcPts val="0"/>
              </a:spcBef>
              <a:spcAft>
                <a:spcPts val="0"/>
              </a:spcAft>
              <a:buSzPts val="2400"/>
              <a:buChar char="■"/>
            </a:pPr>
            <a:r>
              <a:rPr lang="en" sz="2400"/>
              <a:t>COMMISSION MERCHANT</a:t>
            </a:r>
            <a:endParaRPr sz="2400"/>
          </a:p>
          <a:p>
            <a:pPr indent="0" lvl="0" marL="0" rtl="0" algn="l">
              <a:spcBef>
                <a:spcPts val="0"/>
              </a:spcBef>
              <a:spcAft>
                <a:spcPts val="0"/>
              </a:spcAft>
              <a:buNone/>
            </a:pPr>
            <a:r>
              <a:t/>
            </a:r>
            <a:endParaRPr/>
          </a:p>
        </p:txBody>
      </p:sp>
      <p:sp>
        <p:nvSpPr>
          <p:cNvPr id="964" name="Google Shape;964;p51"/>
          <p:cNvSpPr txBox="1"/>
          <p:nvPr>
            <p:ph type="title"/>
          </p:nvPr>
        </p:nvSpPr>
        <p:spPr>
          <a:xfrm>
            <a:off x="720000" y="382125"/>
            <a:ext cx="7221300" cy="846000"/>
          </a:xfrm>
          <a:prstGeom prst="rect">
            <a:avLst/>
          </a:prstGeom>
        </p:spPr>
        <p:txBody>
          <a:bodyPr anchorCtr="0" anchor="t" bIns="91425" lIns="91425" spcFirstLastPara="1" rIns="91425" wrap="square" tIns="91425">
            <a:noAutofit/>
          </a:bodyPr>
          <a:lstStyle/>
          <a:p>
            <a:pPr indent="342900" lvl="0" marL="0" rtl="0" algn="just">
              <a:lnSpc>
                <a:spcPct val="115000"/>
              </a:lnSpc>
              <a:spcBef>
                <a:spcPts val="1200"/>
              </a:spcBef>
              <a:spcAft>
                <a:spcPts val="0"/>
              </a:spcAft>
              <a:buNone/>
            </a:pPr>
            <a:r>
              <a:rPr b="1" lang="en" sz="2600">
                <a:solidFill>
                  <a:schemeClr val="dk1"/>
                </a:solidFill>
                <a:latin typeface="Arial"/>
                <a:ea typeface="Arial"/>
                <a:cs typeface="Arial"/>
                <a:sym typeface="Arial"/>
              </a:rPr>
              <a:t>Common Types of Functional Middlemen:</a:t>
            </a:r>
            <a:endParaRPr b="1" sz="26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8" name="Shape 968"/>
        <p:cNvGrpSpPr/>
        <p:nvPr/>
      </p:nvGrpSpPr>
      <p:grpSpPr>
        <a:xfrm>
          <a:off x="0" y="0"/>
          <a:ext cx="0" cy="0"/>
          <a:chOff x="0" y="0"/>
          <a:chExt cx="0" cy="0"/>
        </a:xfrm>
      </p:grpSpPr>
      <p:sp>
        <p:nvSpPr>
          <p:cNvPr id="969" name="Google Shape;969;p52"/>
          <p:cNvSpPr txBox="1"/>
          <p:nvPr>
            <p:ph idx="1" type="subTitle"/>
          </p:nvPr>
        </p:nvSpPr>
        <p:spPr>
          <a:xfrm flipH="1">
            <a:off x="1223225" y="1228125"/>
            <a:ext cx="7092900" cy="2596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sz="2000"/>
          </a:p>
          <a:p>
            <a:pPr indent="0" lvl="0" marL="0" rtl="0" algn="l">
              <a:spcBef>
                <a:spcPts val="0"/>
              </a:spcBef>
              <a:spcAft>
                <a:spcPts val="0"/>
              </a:spcAft>
              <a:buNone/>
            </a:pPr>
            <a:r>
              <a:t/>
            </a:r>
            <a:endParaRPr sz="2000"/>
          </a:p>
          <a:p>
            <a:pPr indent="-368300" lvl="0" marL="457200" rtl="0" algn="l">
              <a:spcBef>
                <a:spcPts val="0"/>
              </a:spcBef>
              <a:spcAft>
                <a:spcPts val="0"/>
              </a:spcAft>
              <a:buClr>
                <a:schemeClr val="lt2"/>
              </a:buClr>
              <a:buSzPts val="2200"/>
              <a:buAutoNum type="arabicPeriod"/>
            </a:pPr>
            <a:r>
              <a:rPr lang="en" sz="2200"/>
              <a:t>TRANSPORTATION</a:t>
            </a:r>
            <a:endParaRPr sz="2200"/>
          </a:p>
          <a:p>
            <a:pPr indent="-368300" lvl="0" marL="457200" rtl="0" algn="l">
              <a:spcBef>
                <a:spcPts val="0"/>
              </a:spcBef>
              <a:spcAft>
                <a:spcPts val="0"/>
              </a:spcAft>
              <a:buClr>
                <a:schemeClr val="lt2"/>
              </a:buClr>
              <a:buSzPts val="2200"/>
              <a:buAutoNum type="arabicPeriod"/>
            </a:pPr>
            <a:r>
              <a:rPr lang="en" sz="2200"/>
              <a:t>ASSORTING &amp; SORTING</a:t>
            </a:r>
            <a:endParaRPr sz="2200"/>
          </a:p>
          <a:p>
            <a:pPr indent="-368300" lvl="0" marL="457200" rtl="0" algn="l">
              <a:spcBef>
                <a:spcPts val="0"/>
              </a:spcBef>
              <a:spcAft>
                <a:spcPts val="0"/>
              </a:spcAft>
              <a:buClr>
                <a:schemeClr val="lt2"/>
              </a:buClr>
              <a:buSzPts val="2200"/>
              <a:buAutoNum type="arabicPeriod"/>
            </a:pPr>
            <a:r>
              <a:rPr lang="en" sz="2200"/>
              <a:t>STORING</a:t>
            </a:r>
            <a:endParaRPr sz="2200"/>
          </a:p>
          <a:p>
            <a:pPr indent="-368300" lvl="0" marL="457200" rtl="0" algn="l">
              <a:spcBef>
                <a:spcPts val="0"/>
              </a:spcBef>
              <a:spcAft>
                <a:spcPts val="0"/>
              </a:spcAft>
              <a:buClr>
                <a:schemeClr val="lt2"/>
              </a:buClr>
              <a:buSzPts val="2200"/>
              <a:buAutoNum type="arabicPeriod"/>
            </a:pPr>
            <a:r>
              <a:rPr lang="en" sz="2200"/>
              <a:t>TRANSACTIONS</a:t>
            </a:r>
            <a:endParaRPr sz="2200"/>
          </a:p>
          <a:p>
            <a:pPr indent="-368300" lvl="0" marL="457200" rtl="0" algn="l">
              <a:spcBef>
                <a:spcPts val="0"/>
              </a:spcBef>
              <a:spcAft>
                <a:spcPts val="0"/>
              </a:spcAft>
              <a:buClr>
                <a:schemeClr val="lt2"/>
              </a:buClr>
              <a:buSzPts val="2200"/>
              <a:buAutoNum type="arabicPeriod"/>
            </a:pPr>
            <a:r>
              <a:rPr lang="en" sz="2200"/>
              <a:t>PROMOTION &amp; ANY MARKETING RELATED ACTIVITY</a:t>
            </a:r>
            <a:endParaRPr sz="2200"/>
          </a:p>
          <a:p>
            <a:pPr indent="-368300" lvl="0" marL="457200" rtl="0" algn="l">
              <a:spcBef>
                <a:spcPts val="0"/>
              </a:spcBef>
              <a:spcAft>
                <a:spcPts val="0"/>
              </a:spcAft>
              <a:buClr>
                <a:schemeClr val="lt2"/>
              </a:buClr>
              <a:buSzPts val="2200"/>
              <a:buAutoNum type="arabicPeriod"/>
            </a:pPr>
            <a:r>
              <a:rPr lang="en" sz="2200"/>
              <a:t>INFORMATION PROVIDER</a:t>
            </a:r>
            <a:endParaRPr sz="2200"/>
          </a:p>
        </p:txBody>
      </p:sp>
      <p:sp>
        <p:nvSpPr>
          <p:cNvPr id="970" name="Google Shape;970;p52"/>
          <p:cNvSpPr txBox="1"/>
          <p:nvPr>
            <p:ph type="title"/>
          </p:nvPr>
        </p:nvSpPr>
        <p:spPr>
          <a:xfrm>
            <a:off x="720000" y="382125"/>
            <a:ext cx="70929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FUNCTIONS OF MARKETING </a:t>
            </a:r>
            <a:r>
              <a:rPr lang="en"/>
              <a:t>INTERMEDIARIES</a:t>
            </a:r>
            <a:r>
              <a:rPr lang="en"/>
              <a:t>:</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4" name="Shape 974"/>
        <p:cNvGrpSpPr/>
        <p:nvPr/>
      </p:nvGrpSpPr>
      <p:grpSpPr>
        <a:xfrm>
          <a:off x="0" y="0"/>
          <a:ext cx="0" cy="0"/>
          <a:chOff x="0" y="0"/>
          <a:chExt cx="0" cy="0"/>
        </a:xfrm>
      </p:grpSpPr>
      <p:sp>
        <p:nvSpPr>
          <p:cNvPr id="975" name="Google Shape;975;p53"/>
          <p:cNvSpPr txBox="1"/>
          <p:nvPr>
            <p:ph type="title"/>
          </p:nvPr>
        </p:nvSpPr>
        <p:spPr>
          <a:xfrm>
            <a:off x="720000" y="382125"/>
            <a:ext cx="6043800" cy="846000"/>
          </a:xfrm>
          <a:prstGeom prst="rect">
            <a:avLst/>
          </a:prstGeom>
        </p:spPr>
        <p:txBody>
          <a:bodyPr anchorCtr="0" anchor="t" bIns="91425" lIns="91425" spcFirstLastPara="1" rIns="91425" wrap="square" tIns="91425">
            <a:noAutofit/>
          </a:bodyPr>
          <a:lstStyle/>
          <a:p>
            <a:pPr indent="-279400" lvl="0" marL="292100" rtl="0" algn="ctr">
              <a:lnSpc>
                <a:spcPct val="115000"/>
              </a:lnSpc>
              <a:spcBef>
                <a:spcPts val="1200"/>
              </a:spcBef>
              <a:spcAft>
                <a:spcPts val="0"/>
              </a:spcAft>
              <a:buNone/>
            </a:pPr>
            <a:r>
              <a:rPr b="1" lang="en" sz="3000">
                <a:solidFill>
                  <a:schemeClr val="dk1"/>
                </a:solidFill>
                <a:latin typeface="Arial"/>
                <a:ea typeface="Arial"/>
                <a:cs typeface="Arial"/>
                <a:sym typeface="Arial"/>
              </a:rPr>
              <a:t>Channels of Distribution</a:t>
            </a:r>
            <a:endParaRPr b="1" sz="3000">
              <a:solidFill>
                <a:schemeClr val="dk1"/>
              </a:solidFill>
              <a:latin typeface="Arial"/>
              <a:ea typeface="Arial"/>
              <a:cs typeface="Arial"/>
              <a:sym typeface="Arial"/>
            </a:endParaRPr>
          </a:p>
          <a:p>
            <a:pPr indent="0" lvl="0" marL="0" rtl="0" algn="l">
              <a:spcBef>
                <a:spcPts val="1200"/>
              </a:spcBef>
              <a:spcAft>
                <a:spcPts val="0"/>
              </a:spcAft>
              <a:buNone/>
            </a:pPr>
            <a:r>
              <a:t/>
            </a:r>
            <a:endParaRPr sz="3000"/>
          </a:p>
        </p:txBody>
      </p:sp>
      <p:grpSp>
        <p:nvGrpSpPr>
          <p:cNvPr id="976" name="Google Shape;976;p53"/>
          <p:cNvGrpSpPr/>
          <p:nvPr/>
        </p:nvGrpSpPr>
        <p:grpSpPr>
          <a:xfrm>
            <a:off x="1096742" y="1455499"/>
            <a:ext cx="4801871" cy="3157583"/>
            <a:chOff x="235800" y="830650"/>
            <a:chExt cx="6978450" cy="4588844"/>
          </a:xfrm>
        </p:grpSpPr>
        <p:sp>
          <p:nvSpPr>
            <p:cNvPr id="977" name="Google Shape;977;p53"/>
            <p:cNvSpPr/>
            <p:nvPr/>
          </p:nvSpPr>
          <p:spPr>
            <a:xfrm>
              <a:off x="235800" y="1224769"/>
              <a:ext cx="2592225" cy="4194725"/>
            </a:xfrm>
            <a:custGeom>
              <a:rect b="b" l="l" r="r" t="t"/>
              <a:pathLst>
                <a:path extrusionOk="0" h="167789" w="103689">
                  <a:moveTo>
                    <a:pt x="13807" y="0"/>
                  </a:moveTo>
                  <a:cubicBezTo>
                    <a:pt x="11526" y="0"/>
                    <a:pt x="9194" y="921"/>
                    <a:pt x="7431" y="2357"/>
                  </a:cubicBezTo>
                  <a:cubicBezTo>
                    <a:pt x="6418" y="3183"/>
                    <a:pt x="7559" y="5231"/>
                    <a:pt x="8433" y="6203"/>
                  </a:cubicBezTo>
                  <a:cubicBezTo>
                    <a:pt x="9308" y="7175"/>
                    <a:pt x="10393" y="8259"/>
                    <a:pt x="10189" y="9549"/>
                  </a:cubicBezTo>
                  <a:cubicBezTo>
                    <a:pt x="9355" y="9975"/>
                    <a:pt x="8287" y="10084"/>
                    <a:pt x="7292" y="10084"/>
                  </a:cubicBezTo>
                  <a:cubicBezTo>
                    <a:pt x="7024" y="10084"/>
                    <a:pt x="6762" y="10076"/>
                    <a:pt x="6511" y="10065"/>
                  </a:cubicBezTo>
                  <a:cubicBezTo>
                    <a:pt x="6102" y="10046"/>
                    <a:pt x="5686" y="9992"/>
                    <a:pt x="5277" y="9992"/>
                  </a:cubicBezTo>
                  <a:cubicBezTo>
                    <a:pt x="4990" y="9992"/>
                    <a:pt x="4705" y="10019"/>
                    <a:pt x="4430" y="10104"/>
                  </a:cubicBezTo>
                  <a:cubicBezTo>
                    <a:pt x="3763" y="10310"/>
                    <a:pt x="3182" y="11034"/>
                    <a:pt x="3440" y="11683"/>
                  </a:cubicBezTo>
                  <a:cubicBezTo>
                    <a:pt x="2981" y="12481"/>
                    <a:pt x="2431" y="12899"/>
                    <a:pt x="2962" y="13650"/>
                  </a:cubicBezTo>
                  <a:cubicBezTo>
                    <a:pt x="3377" y="14235"/>
                    <a:pt x="4081" y="14716"/>
                    <a:pt x="4076" y="15434"/>
                  </a:cubicBezTo>
                  <a:cubicBezTo>
                    <a:pt x="4071" y="16003"/>
                    <a:pt x="3591" y="16462"/>
                    <a:pt x="3082" y="16719"/>
                  </a:cubicBezTo>
                  <a:cubicBezTo>
                    <a:pt x="2572" y="16973"/>
                    <a:pt x="2000" y="17102"/>
                    <a:pt x="1518" y="17408"/>
                  </a:cubicBezTo>
                  <a:cubicBezTo>
                    <a:pt x="13" y="18366"/>
                    <a:pt x="0" y="20519"/>
                    <a:pt x="159" y="22295"/>
                  </a:cubicBezTo>
                  <a:cubicBezTo>
                    <a:pt x="1133" y="23491"/>
                    <a:pt x="1285" y="25550"/>
                    <a:pt x="817" y="27017"/>
                  </a:cubicBezTo>
                  <a:cubicBezTo>
                    <a:pt x="639" y="27577"/>
                    <a:pt x="351" y="28172"/>
                    <a:pt x="552" y="28724"/>
                  </a:cubicBezTo>
                  <a:cubicBezTo>
                    <a:pt x="782" y="29356"/>
                    <a:pt x="1526" y="29605"/>
                    <a:pt x="2177" y="29773"/>
                  </a:cubicBezTo>
                  <a:cubicBezTo>
                    <a:pt x="2891" y="29958"/>
                    <a:pt x="3669" y="30130"/>
                    <a:pt x="4408" y="30130"/>
                  </a:cubicBezTo>
                  <a:cubicBezTo>
                    <a:pt x="5109" y="30130"/>
                    <a:pt x="5775" y="29975"/>
                    <a:pt x="6314" y="29528"/>
                  </a:cubicBezTo>
                  <a:cubicBezTo>
                    <a:pt x="7583" y="28478"/>
                    <a:pt x="9157" y="28121"/>
                    <a:pt x="10834" y="28121"/>
                  </a:cubicBezTo>
                  <a:cubicBezTo>
                    <a:pt x="13016" y="28121"/>
                    <a:pt x="15374" y="28725"/>
                    <a:pt x="17464" y="29196"/>
                  </a:cubicBezTo>
                  <a:cubicBezTo>
                    <a:pt x="18740" y="29482"/>
                    <a:pt x="20083" y="29952"/>
                    <a:pt x="20830" y="31028"/>
                  </a:cubicBezTo>
                  <a:cubicBezTo>
                    <a:pt x="21824" y="32461"/>
                    <a:pt x="21400" y="34451"/>
                    <a:pt x="20580" y="35993"/>
                  </a:cubicBezTo>
                  <a:cubicBezTo>
                    <a:pt x="19762" y="37533"/>
                    <a:pt x="18587" y="38903"/>
                    <a:pt x="18068" y="40567"/>
                  </a:cubicBezTo>
                  <a:cubicBezTo>
                    <a:pt x="17582" y="42129"/>
                    <a:pt x="17717" y="43806"/>
                    <a:pt x="17859" y="45436"/>
                  </a:cubicBezTo>
                  <a:cubicBezTo>
                    <a:pt x="18032" y="47441"/>
                    <a:pt x="18242" y="49554"/>
                    <a:pt x="19405" y="51198"/>
                  </a:cubicBezTo>
                  <a:cubicBezTo>
                    <a:pt x="20624" y="52922"/>
                    <a:pt x="21392" y="55494"/>
                    <a:pt x="21294" y="57601"/>
                  </a:cubicBezTo>
                  <a:cubicBezTo>
                    <a:pt x="21216" y="59294"/>
                    <a:pt x="20619" y="60958"/>
                    <a:pt x="20775" y="62645"/>
                  </a:cubicBezTo>
                  <a:cubicBezTo>
                    <a:pt x="21057" y="65704"/>
                    <a:pt x="23699" y="67999"/>
                    <a:pt x="26397" y="69471"/>
                  </a:cubicBezTo>
                  <a:cubicBezTo>
                    <a:pt x="29219" y="71013"/>
                    <a:pt x="31651" y="73637"/>
                    <a:pt x="32623" y="76701"/>
                  </a:cubicBezTo>
                  <a:cubicBezTo>
                    <a:pt x="33112" y="78241"/>
                    <a:pt x="33257" y="79868"/>
                    <a:pt x="33688" y="81425"/>
                  </a:cubicBezTo>
                  <a:cubicBezTo>
                    <a:pt x="34432" y="84119"/>
                    <a:pt x="36051" y="86565"/>
                    <a:pt x="38239" y="88307"/>
                  </a:cubicBezTo>
                  <a:cubicBezTo>
                    <a:pt x="39834" y="89575"/>
                    <a:pt x="42451" y="90023"/>
                    <a:pt x="44455" y="90388"/>
                  </a:cubicBezTo>
                  <a:cubicBezTo>
                    <a:pt x="45495" y="90578"/>
                    <a:pt x="46617" y="90728"/>
                    <a:pt x="47400" y="91437"/>
                  </a:cubicBezTo>
                  <a:cubicBezTo>
                    <a:pt x="47762" y="91764"/>
                    <a:pt x="48023" y="92187"/>
                    <a:pt x="48369" y="92530"/>
                  </a:cubicBezTo>
                  <a:cubicBezTo>
                    <a:pt x="50044" y="94188"/>
                    <a:pt x="53127" y="93507"/>
                    <a:pt x="54821" y="95145"/>
                  </a:cubicBezTo>
                  <a:cubicBezTo>
                    <a:pt x="55259" y="95566"/>
                    <a:pt x="55558" y="96107"/>
                    <a:pt x="55941" y="96579"/>
                  </a:cubicBezTo>
                  <a:cubicBezTo>
                    <a:pt x="56887" y="97736"/>
                    <a:pt x="58370" y="98428"/>
                    <a:pt x="59861" y="98428"/>
                  </a:cubicBezTo>
                  <a:cubicBezTo>
                    <a:pt x="60003" y="98428"/>
                    <a:pt x="60145" y="98421"/>
                    <a:pt x="60286" y="98409"/>
                  </a:cubicBezTo>
                  <a:lnTo>
                    <a:pt x="60286" y="98409"/>
                  </a:lnTo>
                  <a:cubicBezTo>
                    <a:pt x="59905" y="99653"/>
                    <a:pt x="61397" y="101114"/>
                    <a:pt x="60936" y="102330"/>
                  </a:cubicBezTo>
                  <a:cubicBezTo>
                    <a:pt x="60565" y="103312"/>
                    <a:pt x="59445" y="103741"/>
                    <a:pt x="58674" y="104452"/>
                  </a:cubicBezTo>
                  <a:cubicBezTo>
                    <a:pt x="57337" y="105685"/>
                    <a:pt x="57129" y="107795"/>
                    <a:pt x="57705" y="109521"/>
                  </a:cubicBezTo>
                  <a:cubicBezTo>
                    <a:pt x="58282" y="111246"/>
                    <a:pt x="59498" y="112671"/>
                    <a:pt x="60717" y="114022"/>
                  </a:cubicBezTo>
                  <a:cubicBezTo>
                    <a:pt x="62978" y="116530"/>
                    <a:pt x="65696" y="117746"/>
                    <a:pt x="68148" y="120066"/>
                  </a:cubicBezTo>
                  <a:cubicBezTo>
                    <a:pt x="70420" y="122216"/>
                    <a:pt x="70937" y="125696"/>
                    <a:pt x="70438" y="128784"/>
                  </a:cubicBezTo>
                  <a:cubicBezTo>
                    <a:pt x="69938" y="131872"/>
                    <a:pt x="68585" y="134744"/>
                    <a:pt x="67620" y="137718"/>
                  </a:cubicBezTo>
                  <a:cubicBezTo>
                    <a:pt x="65814" y="143276"/>
                    <a:pt x="65376" y="149382"/>
                    <a:pt x="67102" y="154963"/>
                  </a:cubicBezTo>
                  <a:cubicBezTo>
                    <a:pt x="68828" y="160546"/>
                    <a:pt x="72869" y="165522"/>
                    <a:pt x="78283" y="167717"/>
                  </a:cubicBezTo>
                  <a:cubicBezTo>
                    <a:pt x="78404" y="167766"/>
                    <a:pt x="78530" y="167788"/>
                    <a:pt x="78658" y="167788"/>
                  </a:cubicBezTo>
                  <a:cubicBezTo>
                    <a:pt x="79167" y="167788"/>
                    <a:pt x="79705" y="167444"/>
                    <a:pt x="80056" y="167066"/>
                  </a:cubicBezTo>
                  <a:cubicBezTo>
                    <a:pt x="80495" y="166591"/>
                    <a:pt x="80589" y="165833"/>
                    <a:pt x="80281" y="165265"/>
                  </a:cubicBezTo>
                  <a:cubicBezTo>
                    <a:pt x="79304" y="163467"/>
                    <a:pt x="77566" y="161932"/>
                    <a:pt x="76298" y="160326"/>
                  </a:cubicBezTo>
                  <a:cubicBezTo>
                    <a:pt x="75898" y="159821"/>
                    <a:pt x="75478" y="159248"/>
                    <a:pt x="75530" y="158607"/>
                  </a:cubicBezTo>
                  <a:cubicBezTo>
                    <a:pt x="75589" y="157886"/>
                    <a:pt x="76208" y="157367"/>
                    <a:pt x="76666" y="156807"/>
                  </a:cubicBezTo>
                  <a:cubicBezTo>
                    <a:pt x="77361" y="155947"/>
                    <a:pt x="77729" y="154867"/>
                    <a:pt x="77704" y="153762"/>
                  </a:cubicBezTo>
                  <a:cubicBezTo>
                    <a:pt x="77674" y="152733"/>
                    <a:pt x="77075" y="151726"/>
                    <a:pt x="77111" y="150697"/>
                  </a:cubicBezTo>
                  <a:cubicBezTo>
                    <a:pt x="77146" y="149667"/>
                    <a:pt x="77701" y="148583"/>
                    <a:pt x="78676" y="148251"/>
                  </a:cubicBezTo>
                  <a:cubicBezTo>
                    <a:pt x="79120" y="148100"/>
                    <a:pt x="79614" y="148115"/>
                    <a:pt x="80042" y="147926"/>
                  </a:cubicBezTo>
                  <a:cubicBezTo>
                    <a:pt x="81453" y="147303"/>
                    <a:pt x="81228" y="145153"/>
                    <a:pt x="82249" y="143996"/>
                  </a:cubicBezTo>
                  <a:cubicBezTo>
                    <a:pt x="82722" y="143460"/>
                    <a:pt x="83419" y="143193"/>
                    <a:pt x="84064" y="142883"/>
                  </a:cubicBezTo>
                  <a:cubicBezTo>
                    <a:pt x="86792" y="141571"/>
                    <a:pt x="89035" y="138972"/>
                    <a:pt x="89283" y="135957"/>
                  </a:cubicBezTo>
                  <a:cubicBezTo>
                    <a:pt x="89483" y="133544"/>
                    <a:pt x="88605" y="130615"/>
                    <a:pt x="90438" y="129034"/>
                  </a:cubicBezTo>
                  <a:cubicBezTo>
                    <a:pt x="91238" y="128344"/>
                    <a:pt x="92244" y="128199"/>
                    <a:pt x="93314" y="128199"/>
                  </a:cubicBezTo>
                  <a:cubicBezTo>
                    <a:pt x="94087" y="128199"/>
                    <a:pt x="94894" y="128275"/>
                    <a:pt x="95682" y="128275"/>
                  </a:cubicBezTo>
                  <a:cubicBezTo>
                    <a:pt x="96098" y="128275"/>
                    <a:pt x="96509" y="128254"/>
                    <a:pt x="96908" y="128189"/>
                  </a:cubicBezTo>
                  <a:cubicBezTo>
                    <a:pt x="97800" y="128044"/>
                    <a:pt x="98396" y="127214"/>
                    <a:pt x="98814" y="126412"/>
                  </a:cubicBezTo>
                  <a:cubicBezTo>
                    <a:pt x="99231" y="125609"/>
                    <a:pt x="99280" y="124658"/>
                    <a:pt x="99129" y="123766"/>
                  </a:cubicBezTo>
                  <a:cubicBezTo>
                    <a:pt x="98945" y="122668"/>
                    <a:pt x="98473" y="121597"/>
                    <a:pt x="98577" y="120489"/>
                  </a:cubicBezTo>
                  <a:cubicBezTo>
                    <a:pt x="98723" y="118930"/>
                    <a:pt x="99942" y="117730"/>
                    <a:pt x="100886" y="116480"/>
                  </a:cubicBezTo>
                  <a:cubicBezTo>
                    <a:pt x="102003" y="114998"/>
                    <a:pt x="102797" y="113297"/>
                    <a:pt x="103214" y="111488"/>
                  </a:cubicBezTo>
                  <a:cubicBezTo>
                    <a:pt x="103689" y="109429"/>
                    <a:pt x="102371" y="106997"/>
                    <a:pt x="100524" y="105970"/>
                  </a:cubicBezTo>
                  <a:cubicBezTo>
                    <a:pt x="98677" y="104943"/>
                    <a:pt x="96462" y="104915"/>
                    <a:pt x="94350" y="104853"/>
                  </a:cubicBezTo>
                  <a:cubicBezTo>
                    <a:pt x="92237" y="104794"/>
                    <a:pt x="89999" y="104633"/>
                    <a:pt x="88273" y="103414"/>
                  </a:cubicBezTo>
                  <a:cubicBezTo>
                    <a:pt x="86692" y="102296"/>
                    <a:pt x="85799" y="100469"/>
                    <a:pt x="84550" y="98991"/>
                  </a:cubicBezTo>
                  <a:cubicBezTo>
                    <a:pt x="82441" y="96497"/>
                    <a:pt x="79375" y="95057"/>
                    <a:pt x="76410" y="93690"/>
                  </a:cubicBezTo>
                  <a:cubicBezTo>
                    <a:pt x="75559" y="93298"/>
                    <a:pt x="74630" y="92901"/>
                    <a:pt x="73720" y="92901"/>
                  </a:cubicBezTo>
                  <a:cubicBezTo>
                    <a:pt x="73431" y="92901"/>
                    <a:pt x="73144" y="92941"/>
                    <a:pt x="72862" y="93034"/>
                  </a:cubicBezTo>
                  <a:cubicBezTo>
                    <a:pt x="72400" y="93185"/>
                    <a:pt x="71985" y="93473"/>
                    <a:pt x="71508" y="93564"/>
                  </a:cubicBezTo>
                  <a:cubicBezTo>
                    <a:pt x="71390" y="93586"/>
                    <a:pt x="71274" y="93597"/>
                    <a:pt x="71159" y="93597"/>
                  </a:cubicBezTo>
                  <a:cubicBezTo>
                    <a:pt x="70006" y="93597"/>
                    <a:pt x="69033" y="92520"/>
                    <a:pt x="67966" y="91944"/>
                  </a:cubicBezTo>
                  <a:cubicBezTo>
                    <a:pt x="67424" y="91651"/>
                    <a:pt x="66830" y="91518"/>
                    <a:pt x="66231" y="91518"/>
                  </a:cubicBezTo>
                  <a:cubicBezTo>
                    <a:pt x="64138" y="91518"/>
                    <a:pt x="61986" y="93147"/>
                    <a:pt x="61817" y="95293"/>
                  </a:cubicBezTo>
                  <a:cubicBezTo>
                    <a:pt x="61476" y="95410"/>
                    <a:pt x="61056" y="95468"/>
                    <a:pt x="60611" y="95468"/>
                  </a:cubicBezTo>
                  <a:cubicBezTo>
                    <a:pt x="59413" y="95468"/>
                    <a:pt x="58031" y="95047"/>
                    <a:pt x="57510" y="94228"/>
                  </a:cubicBezTo>
                  <a:cubicBezTo>
                    <a:pt x="56995" y="93419"/>
                    <a:pt x="56789" y="92287"/>
                    <a:pt x="55904" y="91918"/>
                  </a:cubicBezTo>
                  <a:cubicBezTo>
                    <a:pt x="55432" y="91722"/>
                    <a:pt x="54840" y="91796"/>
                    <a:pt x="54455" y="91458"/>
                  </a:cubicBezTo>
                  <a:cubicBezTo>
                    <a:pt x="53818" y="90898"/>
                    <a:pt x="54313" y="89881"/>
                    <a:pt x="54428" y="89040"/>
                  </a:cubicBezTo>
                  <a:cubicBezTo>
                    <a:pt x="54609" y="87696"/>
                    <a:pt x="53607" y="86419"/>
                    <a:pt x="52383" y="85834"/>
                  </a:cubicBezTo>
                  <a:cubicBezTo>
                    <a:pt x="51161" y="85249"/>
                    <a:pt x="49761" y="85202"/>
                    <a:pt x="48407" y="85159"/>
                  </a:cubicBezTo>
                  <a:cubicBezTo>
                    <a:pt x="47051" y="85115"/>
                    <a:pt x="45649" y="85054"/>
                    <a:pt x="44436" y="84447"/>
                  </a:cubicBezTo>
                  <a:cubicBezTo>
                    <a:pt x="42077" y="83264"/>
                    <a:pt x="41111" y="80063"/>
                    <a:pt x="42146" y="77635"/>
                  </a:cubicBezTo>
                  <a:cubicBezTo>
                    <a:pt x="43156" y="75267"/>
                    <a:pt x="45760" y="73783"/>
                    <a:pt x="48337" y="73783"/>
                  </a:cubicBezTo>
                  <a:cubicBezTo>
                    <a:pt x="48401" y="73783"/>
                    <a:pt x="48464" y="73784"/>
                    <a:pt x="48528" y="73786"/>
                  </a:cubicBezTo>
                  <a:cubicBezTo>
                    <a:pt x="51112" y="73862"/>
                    <a:pt x="53842" y="75749"/>
                    <a:pt x="53870" y="78335"/>
                  </a:cubicBezTo>
                  <a:cubicBezTo>
                    <a:pt x="53875" y="78746"/>
                    <a:pt x="54287" y="78928"/>
                    <a:pt x="54735" y="78928"/>
                  </a:cubicBezTo>
                  <a:cubicBezTo>
                    <a:pt x="55004" y="78928"/>
                    <a:pt x="55285" y="78863"/>
                    <a:pt x="55498" y="78741"/>
                  </a:cubicBezTo>
                  <a:cubicBezTo>
                    <a:pt x="56067" y="78416"/>
                    <a:pt x="56365" y="77760"/>
                    <a:pt x="56505" y="77119"/>
                  </a:cubicBezTo>
                  <a:cubicBezTo>
                    <a:pt x="56645" y="76478"/>
                    <a:pt x="56664" y="75812"/>
                    <a:pt x="56860" y="75186"/>
                  </a:cubicBezTo>
                  <a:cubicBezTo>
                    <a:pt x="57310" y="73749"/>
                    <a:pt x="58757" y="72690"/>
                    <a:pt x="60261" y="72690"/>
                  </a:cubicBezTo>
                  <a:cubicBezTo>
                    <a:pt x="60273" y="72690"/>
                    <a:pt x="60285" y="72690"/>
                    <a:pt x="60297" y="72690"/>
                  </a:cubicBezTo>
                  <a:cubicBezTo>
                    <a:pt x="60306" y="72690"/>
                    <a:pt x="60314" y="72690"/>
                    <a:pt x="60323" y="72690"/>
                  </a:cubicBezTo>
                  <a:cubicBezTo>
                    <a:pt x="61893" y="72690"/>
                    <a:pt x="62998" y="71122"/>
                    <a:pt x="64116" y="70013"/>
                  </a:cubicBezTo>
                  <a:cubicBezTo>
                    <a:pt x="65241" y="68896"/>
                    <a:pt x="65913" y="67214"/>
                    <a:pt x="65469" y="65693"/>
                  </a:cubicBezTo>
                  <a:cubicBezTo>
                    <a:pt x="65229" y="64873"/>
                    <a:pt x="64683" y="64046"/>
                    <a:pt x="64956" y="63238"/>
                  </a:cubicBezTo>
                  <a:cubicBezTo>
                    <a:pt x="65170" y="62604"/>
                    <a:pt x="65822" y="62237"/>
                    <a:pt x="66438" y="61978"/>
                  </a:cubicBezTo>
                  <a:cubicBezTo>
                    <a:pt x="67992" y="61328"/>
                    <a:pt x="69657" y="60995"/>
                    <a:pt x="71338" y="60995"/>
                  </a:cubicBezTo>
                  <a:cubicBezTo>
                    <a:pt x="71514" y="60995"/>
                    <a:pt x="71689" y="60998"/>
                    <a:pt x="71865" y="61005"/>
                  </a:cubicBezTo>
                  <a:cubicBezTo>
                    <a:pt x="71916" y="61008"/>
                    <a:pt x="71966" y="61009"/>
                    <a:pt x="72016" y="61009"/>
                  </a:cubicBezTo>
                  <a:cubicBezTo>
                    <a:pt x="73530" y="61009"/>
                    <a:pt x="74333" y="60016"/>
                    <a:pt x="75129" y="58671"/>
                  </a:cubicBezTo>
                  <a:cubicBezTo>
                    <a:pt x="75724" y="57667"/>
                    <a:pt x="75988" y="56400"/>
                    <a:pt x="76935" y="55719"/>
                  </a:cubicBezTo>
                  <a:cubicBezTo>
                    <a:pt x="77461" y="55341"/>
                    <a:pt x="78061" y="55227"/>
                    <a:pt x="78697" y="55227"/>
                  </a:cubicBezTo>
                  <a:cubicBezTo>
                    <a:pt x="79669" y="55227"/>
                    <a:pt x="80723" y="55493"/>
                    <a:pt x="81724" y="55493"/>
                  </a:cubicBezTo>
                  <a:cubicBezTo>
                    <a:pt x="81835" y="55493"/>
                    <a:pt x="81945" y="55490"/>
                    <a:pt x="82055" y="55483"/>
                  </a:cubicBezTo>
                  <a:cubicBezTo>
                    <a:pt x="84597" y="55311"/>
                    <a:pt x="86582" y="52458"/>
                    <a:pt x="85860" y="50015"/>
                  </a:cubicBezTo>
                  <a:cubicBezTo>
                    <a:pt x="85517" y="48852"/>
                    <a:pt x="84704" y="47901"/>
                    <a:pt x="84043" y="46884"/>
                  </a:cubicBezTo>
                  <a:cubicBezTo>
                    <a:pt x="83131" y="45481"/>
                    <a:pt x="82492" y="43918"/>
                    <a:pt x="82159" y="42277"/>
                  </a:cubicBezTo>
                  <a:cubicBezTo>
                    <a:pt x="81854" y="40773"/>
                    <a:pt x="81767" y="39118"/>
                    <a:pt x="80776" y="37947"/>
                  </a:cubicBezTo>
                  <a:cubicBezTo>
                    <a:pt x="79227" y="38020"/>
                    <a:pt x="77350" y="37975"/>
                    <a:pt x="75971" y="38686"/>
                  </a:cubicBezTo>
                  <a:cubicBezTo>
                    <a:pt x="75699" y="37108"/>
                    <a:pt x="75398" y="35461"/>
                    <a:pt x="74423" y="34192"/>
                  </a:cubicBezTo>
                  <a:cubicBezTo>
                    <a:pt x="73732" y="33291"/>
                    <a:pt x="72587" y="32657"/>
                    <a:pt x="71488" y="32657"/>
                  </a:cubicBezTo>
                  <a:cubicBezTo>
                    <a:pt x="71039" y="32657"/>
                    <a:pt x="70597" y="32763"/>
                    <a:pt x="70198" y="32999"/>
                  </a:cubicBezTo>
                  <a:cubicBezTo>
                    <a:pt x="68851" y="33794"/>
                    <a:pt x="68559" y="35642"/>
                    <a:pt x="68807" y="37187"/>
                  </a:cubicBezTo>
                  <a:cubicBezTo>
                    <a:pt x="69057" y="38731"/>
                    <a:pt x="69698" y="40227"/>
                    <a:pt x="69655" y="41791"/>
                  </a:cubicBezTo>
                  <a:cubicBezTo>
                    <a:pt x="69615" y="43336"/>
                    <a:pt x="68552" y="45042"/>
                    <a:pt x="67017" y="45042"/>
                  </a:cubicBezTo>
                  <a:cubicBezTo>
                    <a:pt x="66998" y="45042"/>
                    <a:pt x="66979" y="45041"/>
                    <a:pt x="66960" y="45041"/>
                  </a:cubicBezTo>
                  <a:cubicBezTo>
                    <a:pt x="66146" y="45019"/>
                    <a:pt x="65416" y="44522"/>
                    <a:pt x="64843" y="43941"/>
                  </a:cubicBezTo>
                  <a:cubicBezTo>
                    <a:pt x="64022" y="43112"/>
                    <a:pt x="63372" y="42052"/>
                    <a:pt x="62317" y="41553"/>
                  </a:cubicBezTo>
                  <a:cubicBezTo>
                    <a:pt x="61507" y="41171"/>
                    <a:pt x="60577" y="41179"/>
                    <a:pt x="59704" y="40982"/>
                  </a:cubicBezTo>
                  <a:cubicBezTo>
                    <a:pt x="56728" y="40316"/>
                    <a:pt x="54688" y="36902"/>
                    <a:pt x="55510" y="33965"/>
                  </a:cubicBezTo>
                  <a:cubicBezTo>
                    <a:pt x="56182" y="31564"/>
                    <a:pt x="58657" y="29882"/>
                    <a:pt x="61117" y="29882"/>
                  </a:cubicBezTo>
                  <a:cubicBezTo>
                    <a:pt x="61664" y="29882"/>
                    <a:pt x="62211" y="29966"/>
                    <a:pt x="62737" y="30143"/>
                  </a:cubicBezTo>
                  <a:cubicBezTo>
                    <a:pt x="66237" y="28861"/>
                    <a:pt x="67660" y="24447"/>
                    <a:pt x="66265" y="20991"/>
                  </a:cubicBezTo>
                  <a:cubicBezTo>
                    <a:pt x="64868" y="17535"/>
                    <a:pt x="61115" y="15389"/>
                    <a:pt x="57392" y="15226"/>
                  </a:cubicBezTo>
                  <a:cubicBezTo>
                    <a:pt x="56302" y="15179"/>
                    <a:pt x="55191" y="15275"/>
                    <a:pt x="54134" y="15007"/>
                  </a:cubicBezTo>
                  <a:cubicBezTo>
                    <a:pt x="51145" y="14251"/>
                    <a:pt x="49582" y="10965"/>
                    <a:pt x="46980" y="9310"/>
                  </a:cubicBezTo>
                  <a:cubicBezTo>
                    <a:pt x="46287" y="8869"/>
                    <a:pt x="45224" y="8778"/>
                    <a:pt x="44079" y="8778"/>
                  </a:cubicBezTo>
                  <a:cubicBezTo>
                    <a:pt x="43277" y="8778"/>
                    <a:pt x="42435" y="8823"/>
                    <a:pt x="41651" y="8823"/>
                  </a:cubicBezTo>
                  <a:cubicBezTo>
                    <a:pt x="40795" y="8823"/>
                    <a:pt x="40007" y="8769"/>
                    <a:pt x="39418" y="8547"/>
                  </a:cubicBezTo>
                  <a:cubicBezTo>
                    <a:pt x="38499" y="8200"/>
                    <a:pt x="37525" y="8023"/>
                    <a:pt x="36546" y="8023"/>
                  </a:cubicBezTo>
                  <a:cubicBezTo>
                    <a:pt x="36275" y="8023"/>
                    <a:pt x="36003" y="8037"/>
                    <a:pt x="35731" y="8064"/>
                  </a:cubicBezTo>
                  <a:cubicBezTo>
                    <a:pt x="34635" y="9104"/>
                    <a:pt x="32585" y="9398"/>
                    <a:pt x="31077" y="9499"/>
                  </a:cubicBezTo>
                  <a:cubicBezTo>
                    <a:pt x="29526" y="7990"/>
                    <a:pt x="27655" y="6585"/>
                    <a:pt x="25725" y="5605"/>
                  </a:cubicBezTo>
                  <a:cubicBezTo>
                    <a:pt x="24435" y="4951"/>
                    <a:pt x="22930" y="4260"/>
                    <a:pt x="22532" y="2870"/>
                  </a:cubicBezTo>
                  <a:cubicBezTo>
                    <a:pt x="22012" y="1053"/>
                    <a:pt x="19376" y="125"/>
                    <a:pt x="17200" y="125"/>
                  </a:cubicBezTo>
                  <a:cubicBezTo>
                    <a:pt x="16716" y="125"/>
                    <a:pt x="16254" y="171"/>
                    <a:pt x="15844" y="263"/>
                  </a:cubicBezTo>
                  <a:cubicBezTo>
                    <a:pt x="15181" y="84"/>
                    <a:pt x="14496" y="0"/>
                    <a:pt x="1380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53"/>
            <p:cNvSpPr/>
            <p:nvPr/>
          </p:nvSpPr>
          <p:spPr>
            <a:xfrm>
              <a:off x="2370225" y="830650"/>
              <a:ext cx="1016975" cy="1158500"/>
            </a:xfrm>
            <a:custGeom>
              <a:rect b="b" l="l" r="r" t="t"/>
              <a:pathLst>
                <a:path extrusionOk="0" h="46340" w="40679">
                  <a:moveTo>
                    <a:pt x="15780" y="0"/>
                  </a:moveTo>
                  <a:cubicBezTo>
                    <a:pt x="14989" y="0"/>
                    <a:pt x="14213" y="109"/>
                    <a:pt x="13470" y="421"/>
                  </a:cubicBezTo>
                  <a:cubicBezTo>
                    <a:pt x="9879" y="1928"/>
                    <a:pt x="10933" y="5468"/>
                    <a:pt x="8580" y="7572"/>
                  </a:cubicBezTo>
                  <a:cubicBezTo>
                    <a:pt x="6546" y="9390"/>
                    <a:pt x="2788" y="7963"/>
                    <a:pt x="1150" y="10460"/>
                  </a:cubicBezTo>
                  <a:cubicBezTo>
                    <a:pt x="0" y="12215"/>
                    <a:pt x="1289" y="14606"/>
                    <a:pt x="2962" y="15871"/>
                  </a:cubicBezTo>
                  <a:cubicBezTo>
                    <a:pt x="4636" y="17135"/>
                    <a:pt x="6731" y="17894"/>
                    <a:pt x="8056" y="19522"/>
                  </a:cubicBezTo>
                  <a:cubicBezTo>
                    <a:pt x="10183" y="22136"/>
                    <a:pt x="9577" y="26004"/>
                    <a:pt x="8413" y="29169"/>
                  </a:cubicBezTo>
                  <a:cubicBezTo>
                    <a:pt x="7247" y="32332"/>
                    <a:pt x="5603" y="35532"/>
                    <a:pt x="6005" y="38881"/>
                  </a:cubicBezTo>
                  <a:cubicBezTo>
                    <a:pt x="6193" y="40459"/>
                    <a:pt x="6837" y="41956"/>
                    <a:pt x="7675" y="43307"/>
                  </a:cubicBezTo>
                  <a:cubicBezTo>
                    <a:pt x="8488" y="44615"/>
                    <a:pt x="9597" y="45873"/>
                    <a:pt x="11095" y="46235"/>
                  </a:cubicBezTo>
                  <a:cubicBezTo>
                    <a:pt x="11391" y="46306"/>
                    <a:pt x="11688" y="46339"/>
                    <a:pt x="11983" y="46339"/>
                  </a:cubicBezTo>
                  <a:cubicBezTo>
                    <a:pt x="13586" y="46339"/>
                    <a:pt x="15150" y="45367"/>
                    <a:pt x="16368" y="44250"/>
                  </a:cubicBezTo>
                  <a:cubicBezTo>
                    <a:pt x="17812" y="42927"/>
                    <a:pt x="19065" y="41325"/>
                    <a:pt x="20822" y="40465"/>
                  </a:cubicBezTo>
                  <a:cubicBezTo>
                    <a:pt x="23353" y="39224"/>
                    <a:pt x="26610" y="39686"/>
                    <a:pt x="28815" y="37929"/>
                  </a:cubicBezTo>
                  <a:cubicBezTo>
                    <a:pt x="31544" y="35754"/>
                    <a:pt x="31140" y="31606"/>
                    <a:pt x="31890" y="28199"/>
                  </a:cubicBezTo>
                  <a:cubicBezTo>
                    <a:pt x="33150" y="22476"/>
                    <a:pt x="38102" y="18249"/>
                    <a:pt x="40038" y="12718"/>
                  </a:cubicBezTo>
                  <a:cubicBezTo>
                    <a:pt x="40418" y="11636"/>
                    <a:pt x="40679" y="10499"/>
                    <a:pt x="40652" y="9352"/>
                  </a:cubicBezTo>
                  <a:cubicBezTo>
                    <a:pt x="40569" y="5649"/>
                    <a:pt x="37449" y="2571"/>
                    <a:pt x="33956" y="1339"/>
                  </a:cubicBezTo>
                  <a:cubicBezTo>
                    <a:pt x="31938" y="627"/>
                    <a:pt x="29911" y="457"/>
                    <a:pt x="27871" y="457"/>
                  </a:cubicBezTo>
                  <a:cubicBezTo>
                    <a:pt x="26007" y="457"/>
                    <a:pt x="24132" y="599"/>
                    <a:pt x="22245" y="599"/>
                  </a:cubicBezTo>
                  <a:cubicBezTo>
                    <a:pt x="21785" y="599"/>
                    <a:pt x="21325" y="591"/>
                    <a:pt x="20863" y="570"/>
                  </a:cubicBezTo>
                  <a:cubicBezTo>
                    <a:pt x="19225" y="496"/>
                    <a:pt x="17470" y="0"/>
                    <a:pt x="15780"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53"/>
            <p:cNvSpPr/>
            <p:nvPr/>
          </p:nvSpPr>
          <p:spPr>
            <a:xfrm>
              <a:off x="3143325" y="1089650"/>
              <a:ext cx="4064350" cy="3503975"/>
            </a:xfrm>
            <a:custGeom>
              <a:rect b="b" l="l" r="r" t="t"/>
              <a:pathLst>
                <a:path extrusionOk="0" h="140159" w="162574">
                  <a:moveTo>
                    <a:pt x="149391" y="0"/>
                  </a:moveTo>
                  <a:cubicBezTo>
                    <a:pt x="148360" y="0"/>
                    <a:pt x="147330" y="156"/>
                    <a:pt x="146349" y="477"/>
                  </a:cubicBezTo>
                  <a:cubicBezTo>
                    <a:pt x="145329" y="812"/>
                    <a:pt x="144363" y="1309"/>
                    <a:pt x="143326" y="1583"/>
                  </a:cubicBezTo>
                  <a:cubicBezTo>
                    <a:pt x="142494" y="1801"/>
                    <a:pt x="141638" y="1870"/>
                    <a:pt x="140776" y="1870"/>
                  </a:cubicBezTo>
                  <a:cubicBezTo>
                    <a:pt x="140050" y="1870"/>
                    <a:pt x="139319" y="1821"/>
                    <a:pt x="138596" y="1772"/>
                  </a:cubicBezTo>
                  <a:lnTo>
                    <a:pt x="130106" y="1191"/>
                  </a:lnTo>
                  <a:cubicBezTo>
                    <a:pt x="129237" y="1132"/>
                    <a:pt x="128350" y="1076"/>
                    <a:pt x="127469" y="1076"/>
                  </a:cubicBezTo>
                  <a:cubicBezTo>
                    <a:pt x="125783" y="1076"/>
                    <a:pt x="124119" y="1281"/>
                    <a:pt x="122644" y="2056"/>
                  </a:cubicBezTo>
                  <a:cubicBezTo>
                    <a:pt x="119360" y="3782"/>
                    <a:pt x="117499" y="8084"/>
                    <a:pt x="113816" y="8529"/>
                  </a:cubicBezTo>
                  <a:cubicBezTo>
                    <a:pt x="113611" y="8554"/>
                    <a:pt x="113408" y="8566"/>
                    <a:pt x="113207" y="8566"/>
                  </a:cubicBezTo>
                  <a:cubicBezTo>
                    <a:pt x="110853" y="8566"/>
                    <a:pt x="108715" y="6973"/>
                    <a:pt x="106473" y="6087"/>
                  </a:cubicBezTo>
                  <a:cubicBezTo>
                    <a:pt x="105100" y="5543"/>
                    <a:pt x="103627" y="5279"/>
                    <a:pt x="102152" y="5279"/>
                  </a:cubicBezTo>
                  <a:cubicBezTo>
                    <a:pt x="99404" y="5279"/>
                    <a:pt x="96647" y="6196"/>
                    <a:pt x="94512" y="7933"/>
                  </a:cubicBezTo>
                  <a:cubicBezTo>
                    <a:pt x="93279" y="7304"/>
                    <a:pt x="93660" y="5468"/>
                    <a:pt x="93225" y="4153"/>
                  </a:cubicBezTo>
                  <a:cubicBezTo>
                    <a:pt x="92771" y="2782"/>
                    <a:pt x="91297" y="1954"/>
                    <a:pt x="89858" y="1828"/>
                  </a:cubicBezTo>
                  <a:cubicBezTo>
                    <a:pt x="89687" y="1813"/>
                    <a:pt x="89517" y="1806"/>
                    <a:pt x="89348" y="1806"/>
                  </a:cubicBezTo>
                  <a:cubicBezTo>
                    <a:pt x="88082" y="1806"/>
                    <a:pt x="86834" y="2194"/>
                    <a:pt x="85623" y="2590"/>
                  </a:cubicBezTo>
                  <a:cubicBezTo>
                    <a:pt x="82664" y="3556"/>
                    <a:pt x="79224" y="5204"/>
                    <a:pt x="78950" y="8303"/>
                  </a:cubicBezTo>
                  <a:cubicBezTo>
                    <a:pt x="78873" y="9176"/>
                    <a:pt x="79068" y="10104"/>
                    <a:pt x="78702" y="10900"/>
                  </a:cubicBezTo>
                  <a:cubicBezTo>
                    <a:pt x="78178" y="12033"/>
                    <a:pt x="76762" y="12408"/>
                    <a:pt x="75881" y="13291"/>
                  </a:cubicBezTo>
                  <a:cubicBezTo>
                    <a:pt x="74831" y="14345"/>
                    <a:pt x="74664" y="15971"/>
                    <a:pt x="74621" y="17458"/>
                  </a:cubicBezTo>
                  <a:cubicBezTo>
                    <a:pt x="74577" y="18944"/>
                    <a:pt x="74563" y="20541"/>
                    <a:pt x="73703" y="21754"/>
                  </a:cubicBezTo>
                  <a:cubicBezTo>
                    <a:pt x="73148" y="22537"/>
                    <a:pt x="71069" y="23068"/>
                    <a:pt x="69376" y="23068"/>
                  </a:cubicBezTo>
                  <a:cubicBezTo>
                    <a:pt x="68445" y="23068"/>
                    <a:pt x="67630" y="22907"/>
                    <a:pt x="67252" y="22539"/>
                  </a:cubicBezTo>
                  <a:cubicBezTo>
                    <a:pt x="66636" y="21940"/>
                    <a:pt x="65905" y="21693"/>
                    <a:pt x="65124" y="21693"/>
                  </a:cubicBezTo>
                  <a:cubicBezTo>
                    <a:pt x="63293" y="21693"/>
                    <a:pt x="61194" y="23048"/>
                    <a:pt x="59696" y="24392"/>
                  </a:cubicBezTo>
                  <a:lnTo>
                    <a:pt x="53326" y="30110"/>
                  </a:lnTo>
                  <a:cubicBezTo>
                    <a:pt x="51731" y="31541"/>
                    <a:pt x="50013" y="33034"/>
                    <a:pt x="47899" y="33389"/>
                  </a:cubicBezTo>
                  <a:cubicBezTo>
                    <a:pt x="47672" y="33427"/>
                    <a:pt x="47440" y="33446"/>
                    <a:pt x="47206" y="33446"/>
                  </a:cubicBezTo>
                  <a:cubicBezTo>
                    <a:pt x="45267" y="33446"/>
                    <a:pt x="43232" y="32171"/>
                    <a:pt x="43155" y="30259"/>
                  </a:cubicBezTo>
                  <a:cubicBezTo>
                    <a:pt x="43563" y="29875"/>
                    <a:pt x="44085" y="29761"/>
                    <a:pt x="44655" y="29761"/>
                  </a:cubicBezTo>
                  <a:cubicBezTo>
                    <a:pt x="45498" y="29761"/>
                    <a:pt x="46445" y="30012"/>
                    <a:pt x="47276" y="30012"/>
                  </a:cubicBezTo>
                  <a:cubicBezTo>
                    <a:pt x="47872" y="30012"/>
                    <a:pt x="48409" y="29883"/>
                    <a:pt x="48805" y="29438"/>
                  </a:cubicBezTo>
                  <a:cubicBezTo>
                    <a:pt x="49977" y="28121"/>
                    <a:pt x="48243" y="26238"/>
                    <a:pt x="46718" y="25356"/>
                  </a:cubicBezTo>
                  <a:cubicBezTo>
                    <a:pt x="43929" y="23744"/>
                    <a:pt x="41047" y="22101"/>
                    <a:pt x="37854" y="21667"/>
                  </a:cubicBezTo>
                  <a:cubicBezTo>
                    <a:pt x="37395" y="21605"/>
                    <a:pt x="36928" y="21573"/>
                    <a:pt x="36459" y="21573"/>
                  </a:cubicBezTo>
                  <a:cubicBezTo>
                    <a:pt x="33662" y="21573"/>
                    <a:pt x="30804" y="22696"/>
                    <a:pt x="29384" y="25062"/>
                  </a:cubicBezTo>
                  <a:cubicBezTo>
                    <a:pt x="27966" y="27426"/>
                    <a:pt x="28225" y="30512"/>
                    <a:pt x="26820" y="32884"/>
                  </a:cubicBezTo>
                  <a:cubicBezTo>
                    <a:pt x="25941" y="34369"/>
                    <a:pt x="24491" y="35431"/>
                    <a:pt x="23493" y="36839"/>
                  </a:cubicBezTo>
                  <a:cubicBezTo>
                    <a:pt x="22495" y="38247"/>
                    <a:pt x="22067" y="40372"/>
                    <a:pt x="23291" y="41591"/>
                  </a:cubicBezTo>
                  <a:cubicBezTo>
                    <a:pt x="24277" y="42574"/>
                    <a:pt x="25957" y="42576"/>
                    <a:pt x="26934" y="43568"/>
                  </a:cubicBezTo>
                  <a:cubicBezTo>
                    <a:pt x="27686" y="44334"/>
                    <a:pt x="27942" y="45612"/>
                    <a:pt x="28928" y="46032"/>
                  </a:cubicBezTo>
                  <a:cubicBezTo>
                    <a:pt x="29116" y="46112"/>
                    <a:pt x="29308" y="46149"/>
                    <a:pt x="29499" y="46149"/>
                  </a:cubicBezTo>
                  <a:cubicBezTo>
                    <a:pt x="30453" y="46149"/>
                    <a:pt x="31375" y="45228"/>
                    <a:pt x="31599" y="44232"/>
                  </a:cubicBezTo>
                  <a:cubicBezTo>
                    <a:pt x="31870" y="43035"/>
                    <a:pt x="31491" y="41803"/>
                    <a:pt x="31294" y="40594"/>
                  </a:cubicBezTo>
                  <a:cubicBezTo>
                    <a:pt x="30707" y="36976"/>
                    <a:pt x="32524" y="32527"/>
                    <a:pt x="36153" y="32010"/>
                  </a:cubicBezTo>
                  <a:cubicBezTo>
                    <a:pt x="36979" y="32041"/>
                    <a:pt x="37253" y="33221"/>
                    <a:pt x="36881" y="33960"/>
                  </a:cubicBezTo>
                  <a:cubicBezTo>
                    <a:pt x="36512" y="34700"/>
                    <a:pt x="35790" y="35213"/>
                    <a:pt x="35400" y="35941"/>
                  </a:cubicBezTo>
                  <a:cubicBezTo>
                    <a:pt x="34663" y="37314"/>
                    <a:pt x="35518" y="39272"/>
                    <a:pt x="37026" y="39667"/>
                  </a:cubicBezTo>
                  <a:cubicBezTo>
                    <a:pt x="38598" y="40078"/>
                    <a:pt x="41223" y="39748"/>
                    <a:pt x="41017" y="41358"/>
                  </a:cubicBezTo>
                  <a:cubicBezTo>
                    <a:pt x="40797" y="43068"/>
                    <a:pt x="37630" y="41948"/>
                    <a:pt x="36606" y="43336"/>
                  </a:cubicBezTo>
                  <a:cubicBezTo>
                    <a:pt x="36002" y="44155"/>
                    <a:pt x="36537" y="45296"/>
                    <a:pt x="36521" y="46313"/>
                  </a:cubicBezTo>
                  <a:cubicBezTo>
                    <a:pt x="36494" y="48303"/>
                    <a:pt x="34299" y="49599"/>
                    <a:pt x="32313" y="49739"/>
                  </a:cubicBezTo>
                  <a:cubicBezTo>
                    <a:pt x="32097" y="49755"/>
                    <a:pt x="31880" y="49762"/>
                    <a:pt x="31663" y="49762"/>
                  </a:cubicBezTo>
                  <a:cubicBezTo>
                    <a:pt x="30164" y="49762"/>
                    <a:pt x="28664" y="49439"/>
                    <a:pt x="27166" y="49439"/>
                  </a:cubicBezTo>
                  <a:cubicBezTo>
                    <a:pt x="26898" y="49439"/>
                    <a:pt x="26629" y="49449"/>
                    <a:pt x="26361" y="49474"/>
                  </a:cubicBezTo>
                  <a:cubicBezTo>
                    <a:pt x="24379" y="49654"/>
                    <a:pt x="22222" y="51058"/>
                    <a:pt x="22312" y="53044"/>
                  </a:cubicBezTo>
                  <a:cubicBezTo>
                    <a:pt x="19567" y="54331"/>
                    <a:pt x="16715" y="55374"/>
                    <a:pt x="13788" y="56164"/>
                  </a:cubicBezTo>
                  <a:cubicBezTo>
                    <a:pt x="13912" y="58317"/>
                    <a:pt x="17975" y="58517"/>
                    <a:pt x="17960" y="60675"/>
                  </a:cubicBezTo>
                  <a:cubicBezTo>
                    <a:pt x="17949" y="61887"/>
                    <a:pt x="16542" y="62556"/>
                    <a:pt x="15302" y="62556"/>
                  </a:cubicBezTo>
                  <a:cubicBezTo>
                    <a:pt x="15219" y="62556"/>
                    <a:pt x="15137" y="62553"/>
                    <a:pt x="15056" y="62547"/>
                  </a:cubicBezTo>
                  <a:cubicBezTo>
                    <a:pt x="14072" y="62475"/>
                    <a:pt x="13082" y="62160"/>
                    <a:pt x="12113" y="62160"/>
                  </a:cubicBezTo>
                  <a:cubicBezTo>
                    <a:pt x="11810" y="62160"/>
                    <a:pt x="11508" y="62191"/>
                    <a:pt x="11210" y="62270"/>
                  </a:cubicBezTo>
                  <a:cubicBezTo>
                    <a:pt x="9047" y="62839"/>
                    <a:pt x="8290" y="65880"/>
                    <a:pt x="9487" y="67769"/>
                  </a:cubicBezTo>
                  <a:cubicBezTo>
                    <a:pt x="10572" y="69481"/>
                    <a:pt x="12694" y="70258"/>
                    <a:pt x="14741" y="70258"/>
                  </a:cubicBezTo>
                  <a:cubicBezTo>
                    <a:pt x="14954" y="70258"/>
                    <a:pt x="15165" y="70249"/>
                    <a:pt x="15375" y="70233"/>
                  </a:cubicBezTo>
                  <a:cubicBezTo>
                    <a:pt x="16269" y="70162"/>
                    <a:pt x="17225" y="69924"/>
                    <a:pt x="17785" y="69223"/>
                  </a:cubicBezTo>
                  <a:cubicBezTo>
                    <a:pt x="18318" y="68554"/>
                    <a:pt x="18362" y="67634"/>
                    <a:pt x="18586" y="66808"/>
                  </a:cubicBezTo>
                  <a:cubicBezTo>
                    <a:pt x="19089" y="64960"/>
                    <a:pt x="20667" y="63445"/>
                    <a:pt x="22534" y="63019"/>
                  </a:cubicBezTo>
                  <a:cubicBezTo>
                    <a:pt x="23588" y="62778"/>
                    <a:pt x="24878" y="62758"/>
                    <a:pt x="25444" y="61839"/>
                  </a:cubicBezTo>
                  <a:cubicBezTo>
                    <a:pt x="27854" y="63143"/>
                    <a:pt x="29550" y="65685"/>
                    <a:pt x="29826" y="68413"/>
                  </a:cubicBezTo>
                  <a:cubicBezTo>
                    <a:pt x="30020" y="68663"/>
                    <a:pt x="30274" y="68770"/>
                    <a:pt x="30543" y="68770"/>
                  </a:cubicBezTo>
                  <a:cubicBezTo>
                    <a:pt x="31347" y="68770"/>
                    <a:pt x="32287" y="67809"/>
                    <a:pt x="32159" y="66868"/>
                  </a:cubicBezTo>
                  <a:cubicBezTo>
                    <a:pt x="31991" y="65614"/>
                    <a:pt x="30882" y="64743"/>
                    <a:pt x="30003" y="63834"/>
                  </a:cubicBezTo>
                  <a:cubicBezTo>
                    <a:pt x="29122" y="62923"/>
                    <a:pt x="28387" y="61510"/>
                    <a:pt x="29078" y="60448"/>
                  </a:cubicBezTo>
                  <a:lnTo>
                    <a:pt x="29078" y="60448"/>
                  </a:lnTo>
                  <a:cubicBezTo>
                    <a:pt x="33197" y="61658"/>
                    <a:pt x="36527" y="65238"/>
                    <a:pt x="37435" y="69435"/>
                  </a:cubicBezTo>
                  <a:cubicBezTo>
                    <a:pt x="38871" y="69149"/>
                    <a:pt x="39664" y="67205"/>
                    <a:pt x="38838" y="65997"/>
                  </a:cubicBezTo>
                  <a:cubicBezTo>
                    <a:pt x="39003" y="65628"/>
                    <a:pt x="39328" y="65472"/>
                    <a:pt x="39697" y="65472"/>
                  </a:cubicBezTo>
                  <a:cubicBezTo>
                    <a:pt x="40331" y="65472"/>
                    <a:pt x="41094" y="65932"/>
                    <a:pt x="41391" y="66558"/>
                  </a:cubicBezTo>
                  <a:cubicBezTo>
                    <a:pt x="41862" y="67549"/>
                    <a:pt x="41819" y="68770"/>
                    <a:pt x="42492" y="69636"/>
                  </a:cubicBezTo>
                  <a:cubicBezTo>
                    <a:pt x="43175" y="70517"/>
                    <a:pt x="44261" y="70711"/>
                    <a:pt x="45451" y="70711"/>
                  </a:cubicBezTo>
                  <a:cubicBezTo>
                    <a:pt x="46388" y="70711"/>
                    <a:pt x="47390" y="70590"/>
                    <a:pt x="48312" y="70590"/>
                  </a:cubicBezTo>
                  <a:cubicBezTo>
                    <a:pt x="49551" y="70590"/>
                    <a:pt x="50643" y="70808"/>
                    <a:pt x="51235" y="71828"/>
                  </a:cubicBezTo>
                  <a:cubicBezTo>
                    <a:pt x="52336" y="73723"/>
                    <a:pt x="49909" y="75927"/>
                    <a:pt x="47711" y="75927"/>
                  </a:cubicBezTo>
                  <a:cubicBezTo>
                    <a:pt x="47678" y="75927"/>
                    <a:pt x="47645" y="75926"/>
                    <a:pt x="47613" y="75925"/>
                  </a:cubicBezTo>
                  <a:cubicBezTo>
                    <a:pt x="45391" y="75856"/>
                    <a:pt x="43361" y="74585"/>
                    <a:pt x="41147" y="74365"/>
                  </a:cubicBezTo>
                  <a:cubicBezTo>
                    <a:pt x="40897" y="74340"/>
                    <a:pt x="40647" y="74329"/>
                    <a:pt x="40397" y="74329"/>
                  </a:cubicBezTo>
                  <a:cubicBezTo>
                    <a:pt x="38218" y="74329"/>
                    <a:pt x="36082" y="75200"/>
                    <a:pt x="33896" y="75455"/>
                  </a:cubicBezTo>
                  <a:cubicBezTo>
                    <a:pt x="33619" y="75487"/>
                    <a:pt x="33335" y="75503"/>
                    <a:pt x="33048" y="75503"/>
                  </a:cubicBezTo>
                  <a:cubicBezTo>
                    <a:pt x="30807" y="75503"/>
                    <a:pt x="28395" y="74514"/>
                    <a:pt x="27939" y="72388"/>
                  </a:cubicBezTo>
                  <a:cubicBezTo>
                    <a:pt x="27802" y="71741"/>
                    <a:pt x="27855" y="71030"/>
                    <a:pt x="27514" y="70464"/>
                  </a:cubicBezTo>
                  <a:cubicBezTo>
                    <a:pt x="27109" y="69793"/>
                    <a:pt x="26279" y="69553"/>
                    <a:pt x="25473" y="69553"/>
                  </a:cubicBezTo>
                  <a:cubicBezTo>
                    <a:pt x="25313" y="69553"/>
                    <a:pt x="25154" y="69562"/>
                    <a:pt x="24999" y="69580"/>
                  </a:cubicBezTo>
                  <a:cubicBezTo>
                    <a:pt x="21817" y="69942"/>
                    <a:pt x="18598" y="72595"/>
                    <a:pt x="15740" y="72595"/>
                  </a:cubicBezTo>
                  <a:cubicBezTo>
                    <a:pt x="14956" y="72595"/>
                    <a:pt x="14199" y="72395"/>
                    <a:pt x="13478" y="71894"/>
                  </a:cubicBezTo>
                  <a:cubicBezTo>
                    <a:pt x="11337" y="76062"/>
                    <a:pt x="6101" y="77629"/>
                    <a:pt x="3179" y="81294"/>
                  </a:cubicBezTo>
                  <a:cubicBezTo>
                    <a:pt x="0" y="85282"/>
                    <a:pt x="268" y="91440"/>
                    <a:pt x="3354" y="95500"/>
                  </a:cubicBezTo>
                  <a:cubicBezTo>
                    <a:pt x="6050" y="99045"/>
                    <a:pt x="10552" y="100957"/>
                    <a:pt x="15019" y="100957"/>
                  </a:cubicBezTo>
                  <a:cubicBezTo>
                    <a:pt x="15667" y="100957"/>
                    <a:pt x="16314" y="100917"/>
                    <a:pt x="16954" y="100836"/>
                  </a:cubicBezTo>
                  <a:cubicBezTo>
                    <a:pt x="17630" y="100750"/>
                    <a:pt x="18327" y="100626"/>
                    <a:pt x="19005" y="100626"/>
                  </a:cubicBezTo>
                  <a:cubicBezTo>
                    <a:pt x="19489" y="100626"/>
                    <a:pt x="19963" y="100690"/>
                    <a:pt x="20413" y="100875"/>
                  </a:cubicBezTo>
                  <a:cubicBezTo>
                    <a:pt x="21482" y="101317"/>
                    <a:pt x="22166" y="102352"/>
                    <a:pt x="23058" y="103088"/>
                  </a:cubicBezTo>
                  <a:cubicBezTo>
                    <a:pt x="23580" y="103519"/>
                    <a:pt x="24303" y="103823"/>
                    <a:pt x="24961" y="103823"/>
                  </a:cubicBezTo>
                  <a:cubicBezTo>
                    <a:pt x="25427" y="103823"/>
                    <a:pt x="25861" y="103670"/>
                    <a:pt x="26168" y="103301"/>
                  </a:cubicBezTo>
                  <a:lnTo>
                    <a:pt x="26168" y="103301"/>
                  </a:lnTo>
                  <a:cubicBezTo>
                    <a:pt x="25321" y="105399"/>
                    <a:pt x="25557" y="107902"/>
                    <a:pt x="26779" y="109805"/>
                  </a:cubicBezTo>
                  <a:cubicBezTo>
                    <a:pt x="28099" y="111859"/>
                    <a:pt x="30559" y="113484"/>
                    <a:pt x="30509" y="115926"/>
                  </a:cubicBezTo>
                  <a:cubicBezTo>
                    <a:pt x="30482" y="117190"/>
                    <a:pt x="29748" y="118318"/>
                    <a:pt x="29403" y="119536"/>
                  </a:cubicBezTo>
                  <a:cubicBezTo>
                    <a:pt x="27829" y="125109"/>
                    <a:pt x="34415" y="129657"/>
                    <a:pt x="35455" y="135354"/>
                  </a:cubicBezTo>
                  <a:cubicBezTo>
                    <a:pt x="35736" y="136888"/>
                    <a:pt x="35735" y="138735"/>
                    <a:pt x="37029" y="139601"/>
                  </a:cubicBezTo>
                  <a:cubicBezTo>
                    <a:pt x="37625" y="139999"/>
                    <a:pt x="38374" y="140081"/>
                    <a:pt x="39090" y="140127"/>
                  </a:cubicBezTo>
                  <a:cubicBezTo>
                    <a:pt x="39409" y="140148"/>
                    <a:pt x="39736" y="140158"/>
                    <a:pt x="40067" y="140158"/>
                  </a:cubicBezTo>
                  <a:cubicBezTo>
                    <a:pt x="43538" y="140158"/>
                    <a:pt x="47454" y="138962"/>
                    <a:pt x="48151" y="135675"/>
                  </a:cubicBezTo>
                  <a:cubicBezTo>
                    <a:pt x="48366" y="134657"/>
                    <a:pt x="48212" y="133602"/>
                    <a:pt x="48243" y="132560"/>
                  </a:cubicBezTo>
                  <a:cubicBezTo>
                    <a:pt x="48336" y="129451"/>
                    <a:pt x="50239" y="126459"/>
                    <a:pt x="53017" y="125056"/>
                  </a:cubicBezTo>
                  <a:cubicBezTo>
                    <a:pt x="53771" y="124675"/>
                    <a:pt x="54600" y="124390"/>
                    <a:pt x="55202" y="123799"/>
                  </a:cubicBezTo>
                  <a:cubicBezTo>
                    <a:pt x="56528" y="122495"/>
                    <a:pt x="56234" y="120283"/>
                    <a:pt x="55553" y="118553"/>
                  </a:cubicBezTo>
                  <a:cubicBezTo>
                    <a:pt x="54872" y="116821"/>
                    <a:pt x="53881" y="115076"/>
                    <a:pt x="54120" y="113231"/>
                  </a:cubicBezTo>
                  <a:cubicBezTo>
                    <a:pt x="54502" y="110269"/>
                    <a:pt x="57681" y="108706"/>
                    <a:pt x="60090" y="106941"/>
                  </a:cubicBezTo>
                  <a:cubicBezTo>
                    <a:pt x="63716" y="104284"/>
                    <a:pt x="66206" y="100125"/>
                    <a:pt x="66835" y="95675"/>
                  </a:cubicBezTo>
                  <a:lnTo>
                    <a:pt x="66835" y="95675"/>
                  </a:lnTo>
                  <a:cubicBezTo>
                    <a:pt x="65061" y="96232"/>
                    <a:pt x="63075" y="96745"/>
                    <a:pt x="61220" y="96745"/>
                  </a:cubicBezTo>
                  <a:cubicBezTo>
                    <a:pt x="59581" y="96745"/>
                    <a:pt x="58045" y="96344"/>
                    <a:pt x="56849" y="95215"/>
                  </a:cubicBezTo>
                  <a:cubicBezTo>
                    <a:pt x="55965" y="94380"/>
                    <a:pt x="55421" y="93259"/>
                    <a:pt x="54897" y="92162"/>
                  </a:cubicBezTo>
                  <a:lnTo>
                    <a:pt x="50173" y="82291"/>
                  </a:lnTo>
                  <a:cubicBezTo>
                    <a:pt x="49966" y="81857"/>
                    <a:pt x="49755" y="81362"/>
                    <a:pt x="49925" y="80912"/>
                  </a:cubicBezTo>
                  <a:cubicBezTo>
                    <a:pt x="50074" y="80517"/>
                    <a:pt x="50366" y="80356"/>
                    <a:pt x="50717" y="80356"/>
                  </a:cubicBezTo>
                  <a:cubicBezTo>
                    <a:pt x="51453" y="80356"/>
                    <a:pt x="52449" y="81064"/>
                    <a:pt x="52928" y="81807"/>
                  </a:cubicBezTo>
                  <a:cubicBezTo>
                    <a:pt x="55452" y="85724"/>
                    <a:pt x="57718" y="89804"/>
                    <a:pt x="59707" y="94020"/>
                  </a:cubicBezTo>
                  <a:cubicBezTo>
                    <a:pt x="63791" y="93273"/>
                    <a:pt x="67648" y="91596"/>
                    <a:pt x="70980" y="89118"/>
                  </a:cubicBezTo>
                  <a:cubicBezTo>
                    <a:pt x="72037" y="88329"/>
                    <a:pt x="73088" y="87386"/>
                    <a:pt x="73445" y="86117"/>
                  </a:cubicBezTo>
                  <a:cubicBezTo>
                    <a:pt x="73802" y="84846"/>
                    <a:pt x="73146" y="83218"/>
                    <a:pt x="71846" y="82993"/>
                  </a:cubicBezTo>
                  <a:cubicBezTo>
                    <a:pt x="71723" y="82971"/>
                    <a:pt x="71600" y="82963"/>
                    <a:pt x="71476" y="82963"/>
                  </a:cubicBezTo>
                  <a:cubicBezTo>
                    <a:pt x="71093" y="82963"/>
                    <a:pt x="70708" y="83045"/>
                    <a:pt x="70324" y="83086"/>
                  </a:cubicBezTo>
                  <a:cubicBezTo>
                    <a:pt x="70133" y="83106"/>
                    <a:pt x="69943" y="83115"/>
                    <a:pt x="69755" y="83115"/>
                  </a:cubicBezTo>
                  <a:cubicBezTo>
                    <a:pt x="66927" y="83115"/>
                    <a:pt x="64468" y="80925"/>
                    <a:pt x="62588" y="78727"/>
                  </a:cubicBezTo>
                  <a:cubicBezTo>
                    <a:pt x="63132" y="78118"/>
                    <a:pt x="63852" y="77890"/>
                    <a:pt x="64640" y="77890"/>
                  </a:cubicBezTo>
                  <a:cubicBezTo>
                    <a:pt x="65842" y="77890"/>
                    <a:pt x="67201" y="78421"/>
                    <a:pt x="68334" y="78941"/>
                  </a:cubicBezTo>
                  <a:cubicBezTo>
                    <a:pt x="71699" y="80486"/>
                    <a:pt x="75249" y="81588"/>
                    <a:pt x="78895" y="82221"/>
                  </a:cubicBezTo>
                  <a:cubicBezTo>
                    <a:pt x="79803" y="82378"/>
                    <a:pt x="80736" y="82513"/>
                    <a:pt x="81554" y="82936"/>
                  </a:cubicBezTo>
                  <a:cubicBezTo>
                    <a:pt x="82126" y="83232"/>
                    <a:pt x="82622" y="83658"/>
                    <a:pt x="83095" y="84096"/>
                  </a:cubicBezTo>
                  <a:cubicBezTo>
                    <a:pt x="87298" y="87967"/>
                    <a:pt x="90407" y="93013"/>
                    <a:pt x="91975" y="98509"/>
                  </a:cubicBezTo>
                  <a:cubicBezTo>
                    <a:pt x="92104" y="98538"/>
                    <a:pt x="92231" y="98552"/>
                    <a:pt x="92354" y="98552"/>
                  </a:cubicBezTo>
                  <a:cubicBezTo>
                    <a:pt x="93754" y="98552"/>
                    <a:pt x="94717" y="96760"/>
                    <a:pt x="94833" y="95252"/>
                  </a:cubicBezTo>
                  <a:cubicBezTo>
                    <a:pt x="94960" y="93612"/>
                    <a:pt x="94769" y="91722"/>
                    <a:pt x="95948" y="90578"/>
                  </a:cubicBezTo>
                  <a:cubicBezTo>
                    <a:pt x="96875" y="89678"/>
                    <a:pt x="98399" y="89556"/>
                    <a:pt x="99214" y="88552"/>
                  </a:cubicBezTo>
                  <a:cubicBezTo>
                    <a:pt x="100238" y="87289"/>
                    <a:pt x="99703" y="85157"/>
                    <a:pt x="100900" y="84056"/>
                  </a:cubicBezTo>
                  <a:cubicBezTo>
                    <a:pt x="101284" y="83704"/>
                    <a:pt x="101728" y="83552"/>
                    <a:pt x="102190" y="83552"/>
                  </a:cubicBezTo>
                  <a:cubicBezTo>
                    <a:pt x="103537" y="83552"/>
                    <a:pt x="105034" y="84844"/>
                    <a:pt x="105630" y="86240"/>
                  </a:cubicBezTo>
                  <a:cubicBezTo>
                    <a:pt x="106431" y="88116"/>
                    <a:pt x="106723" y="90422"/>
                    <a:pt x="108410" y="91569"/>
                  </a:cubicBezTo>
                  <a:lnTo>
                    <a:pt x="111137" y="91176"/>
                  </a:lnTo>
                  <a:cubicBezTo>
                    <a:pt x="111152" y="95778"/>
                    <a:pt x="112750" y="100362"/>
                    <a:pt x="115602" y="103975"/>
                  </a:cubicBezTo>
                  <a:cubicBezTo>
                    <a:pt x="117157" y="103161"/>
                    <a:pt x="116453" y="100795"/>
                    <a:pt x="115480" y="99330"/>
                  </a:cubicBezTo>
                  <a:cubicBezTo>
                    <a:pt x="114508" y="97866"/>
                    <a:pt x="113554" y="95681"/>
                    <a:pt x="114936" y="94596"/>
                  </a:cubicBezTo>
                  <a:lnTo>
                    <a:pt x="114936" y="94596"/>
                  </a:lnTo>
                  <a:cubicBezTo>
                    <a:pt x="116854" y="94614"/>
                    <a:pt x="117747" y="97259"/>
                    <a:pt x="119611" y="97712"/>
                  </a:cubicBezTo>
                  <a:cubicBezTo>
                    <a:pt x="119777" y="97752"/>
                    <a:pt x="119940" y="97771"/>
                    <a:pt x="120101" y="97771"/>
                  </a:cubicBezTo>
                  <a:cubicBezTo>
                    <a:pt x="121744" y="97771"/>
                    <a:pt x="123089" y="95790"/>
                    <a:pt x="122784" y="94080"/>
                  </a:cubicBezTo>
                  <a:cubicBezTo>
                    <a:pt x="122451" y="92201"/>
                    <a:pt x="120835" y="90820"/>
                    <a:pt x="119169" y="89895"/>
                  </a:cubicBezTo>
                  <a:cubicBezTo>
                    <a:pt x="117675" y="88258"/>
                    <a:pt x="119833" y="85644"/>
                    <a:pt x="122018" y="85274"/>
                  </a:cubicBezTo>
                  <a:cubicBezTo>
                    <a:pt x="122730" y="85153"/>
                    <a:pt x="123464" y="85138"/>
                    <a:pt x="124199" y="85138"/>
                  </a:cubicBezTo>
                  <a:cubicBezTo>
                    <a:pt x="124443" y="85138"/>
                    <a:pt x="124686" y="85140"/>
                    <a:pt x="124930" y="85140"/>
                  </a:cubicBezTo>
                  <a:cubicBezTo>
                    <a:pt x="126201" y="85140"/>
                    <a:pt x="127452" y="85095"/>
                    <a:pt x="128573" y="84531"/>
                  </a:cubicBezTo>
                  <a:cubicBezTo>
                    <a:pt x="130946" y="83339"/>
                    <a:pt x="131739" y="80207"/>
                    <a:pt x="131200" y="77607"/>
                  </a:cubicBezTo>
                  <a:cubicBezTo>
                    <a:pt x="130659" y="75007"/>
                    <a:pt x="129117" y="72748"/>
                    <a:pt x="127857" y="70410"/>
                  </a:cubicBezTo>
                  <a:cubicBezTo>
                    <a:pt x="126781" y="68413"/>
                    <a:pt x="126249" y="65298"/>
                    <a:pt x="128341" y="64420"/>
                  </a:cubicBezTo>
                  <a:cubicBezTo>
                    <a:pt x="128900" y="64186"/>
                    <a:pt x="129528" y="64195"/>
                    <a:pt x="130135" y="64170"/>
                  </a:cubicBezTo>
                  <a:cubicBezTo>
                    <a:pt x="138047" y="63837"/>
                    <a:pt x="144592" y="55459"/>
                    <a:pt x="143005" y="47701"/>
                  </a:cubicBezTo>
                  <a:cubicBezTo>
                    <a:pt x="142706" y="46238"/>
                    <a:pt x="142140" y="44786"/>
                    <a:pt x="141097" y="43719"/>
                  </a:cubicBezTo>
                  <a:cubicBezTo>
                    <a:pt x="139216" y="41800"/>
                    <a:pt x="136024" y="41349"/>
                    <a:pt x="134619" y="39057"/>
                  </a:cubicBezTo>
                  <a:cubicBezTo>
                    <a:pt x="132900" y="36255"/>
                    <a:pt x="135025" y="32537"/>
                    <a:pt x="137778" y="30737"/>
                  </a:cubicBezTo>
                  <a:cubicBezTo>
                    <a:pt x="140529" y="28938"/>
                    <a:pt x="143891" y="28156"/>
                    <a:pt x="146461" y="26105"/>
                  </a:cubicBezTo>
                  <a:cubicBezTo>
                    <a:pt x="147145" y="26087"/>
                    <a:pt x="147512" y="25417"/>
                    <a:pt x="147638" y="24743"/>
                  </a:cubicBezTo>
                  <a:cubicBezTo>
                    <a:pt x="147716" y="24319"/>
                    <a:pt x="147611" y="23887"/>
                    <a:pt x="147608" y="23456"/>
                  </a:cubicBezTo>
                  <a:cubicBezTo>
                    <a:pt x="147598" y="22276"/>
                    <a:pt x="148442" y="21139"/>
                    <a:pt x="149574" y="20805"/>
                  </a:cubicBezTo>
                  <a:cubicBezTo>
                    <a:pt x="149811" y="20736"/>
                    <a:pt x="150056" y="20702"/>
                    <a:pt x="150302" y="20702"/>
                  </a:cubicBezTo>
                  <a:cubicBezTo>
                    <a:pt x="151231" y="20702"/>
                    <a:pt x="152165" y="21179"/>
                    <a:pt x="152664" y="21968"/>
                  </a:cubicBezTo>
                  <a:cubicBezTo>
                    <a:pt x="153442" y="23198"/>
                    <a:pt x="153129" y="24821"/>
                    <a:pt x="152563" y="26163"/>
                  </a:cubicBezTo>
                  <a:cubicBezTo>
                    <a:pt x="151998" y="27505"/>
                    <a:pt x="151199" y="28790"/>
                    <a:pt x="151051" y="30239"/>
                  </a:cubicBezTo>
                  <a:cubicBezTo>
                    <a:pt x="150905" y="31687"/>
                    <a:pt x="151726" y="33391"/>
                    <a:pt x="153173" y="33553"/>
                  </a:cubicBezTo>
                  <a:cubicBezTo>
                    <a:pt x="153252" y="33562"/>
                    <a:pt x="153330" y="33566"/>
                    <a:pt x="153406" y="33566"/>
                  </a:cubicBezTo>
                  <a:cubicBezTo>
                    <a:pt x="155043" y="33566"/>
                    <a:pt x="156090" y="31574"/>
                    <a:pt x="156201" y="29877"/>
                  </a:cubicBezTo>
                  <a:cubicBezTo>
                    <a:pt x="156318" y="28099"/>
                    <a:pt x="155972" y="26160"/>
                    <a:pt x="156925" y="24659"/>
                  </a:cubicBezTo>
                  <a:cubicBezTo>
                    <a:pt x="158377" y="22374"/>
                    <a:pt x="162385" y="21839"/>
                    <a:pt x="162490" y="19133"/>
                  </a:cubicBezTo>
                  <a:cubicBezTo>
                    <a:pt x="162574" y="16945"/>
                    <a:pt x="159821" y="15661"/>
                    <a:pt x="159327" y="13530"/>
                  </a:cubicBezTo>
                  <a:cubicBezTo>
                    <a:pt x="159129" y="12668"/>
                    <a:pt x="159325" y="11773"/>
                    <a:pt x="159405" y="10894"/>
                  </a:cubicBezTo>
                  <a:cubicBezTo>
                    <a:pt x="159709" y="7612"/>
                    <a:pt x="158263" y="4218"/>
                    <a:pt x="155688" y="2163"/>
                  </a:cubicBezTo>
                  <a:cubicBezTo>
                    <a:pt x="153919" y="751"/>
                    <a:pt x="151652" y="0"/>
                    <a:pt x="14939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53"/>
            <p:cNvSpPr/>
            <p:nvPr/>
          </p:nvSpPr>
          <p:spPr>
            <a:xfrm>
              <a:off x="6146600" y="3671525"/>
              <a:ext cx="342925" cy="189500"/>
            </a:xfrm>
            <a:custGeom>
              <a:rect b="b" l="l" r="r" t="t"/>
              <a:pathLst>
                <a:path extrusionOk="0" h="7580" w="13717">
                  <a:moveTo>
                    <a:pt x="9951" y="0"/>
                  </a:moveTo>
                  <a:cubicBezTo>
                    <a:pt x="6355" y="0"/>
                    <a:pt x="1" y="1281"/>
                    <a:pt x="2486" y="4894"/>
                  </a:cubicBezTo>
                  <a:cubicBezTo>
                    <a:pt x="3169" y="5885"/>
                    <a:pt x="4297" y="6467"/>
                    <a:pt x="5404" y="6938"/>
                  </a:cubicBezTo>
                  <a:cubicBezTo>
                    <a:pt x="6217" y="7282"/>
                    <a:pt x="7136" y="7580"/>
                    <a:pt x="8003" y="7580"/>
                  </a:cubicBezTo>
                  <a:cubicBezTo>
                    <a:pt x="8565" y="7580"/>
                    <a:pt x="9106" y="7454"/>
                    <a:pt x="9581" y="7134"/>
                  </a:cubicBezTo>
                  <a:cubicBezTo>
                    <a:pt x="10406" y="6577"/>
                    <a:pt x="13156" y="2774"/>
                    <a:pt x="13348" y="1948"/>
                  </a:cubicBezTo>
                  <a:cubicBezTo>
                    <a:pt x="13716" y="358"/>
                    <a:pt x="13186" y="447"/>
                    <a:pt x="11597" y="126"/>
                  </a:cubicBezTo>
                  <a:cubicBezTo>
                    <a:pt x="11194" y="44"/>
                    <a:pt x="10620" y="0"/>
                    <a:pt x="995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53"/>
            <p:cNvSpPr/>
            <p:nvPr/>
          </p:nvSpPr>
          <p:spPr>
            <a:xfrm>
              <a:off x="5901600" y="3652500"/>
              <a:ext cx="558700" cy="402875"/>
            </a:xfrm>
            <a:custGeom>
              <a:rect b="b" l="l" r="r" t="t"/>
              <a:pathLst>
                <a:path extrusionOk="0" h="16115" w="22348">
                  <a:moveTo>
                    <a:pt x="946" y="1"/>
                  </a:moveTo>
                  <a:cubicBezTo>
                    <a:pt x="616" y="1"/>
                    <a:pt x="299" y="66"/>
                    <a:pt x="1" y="208"/>
                  </a:cubicBezTo>
                  <a:cubicBezTo>
                    <a:pt x="742" y="1762"/>
                    <a:pt x="2032" y="3475"/>
                    <a:pt x="2935" y="5119"/>
                  </a:cubicBezTo>
                  <a:cubicBezTo>
                    <a:pt x="6575" y="11745"/>
                    <a:pt x="13987" y="16115"/>
                    <a:pt x="21544" y="16115"/>
                  </a:cubicBezTo>
                  <a:cubicBezTo>
                    <a:pt x="21635" y="16115"/>
                    <a:pt x="21726" y="16114"/>
                    <a:pt x="21817" y="16113"/>
                  </a:cubicBezTo>
                  <a:cubicBezTo>
                    <a:pt x="22347" y="15571"/>
                    <a:pt x="21564" y="14744"/>
                    <a:pt x="20866" y="14448"/>
                  </a:cubicBezTo>
                  <a:cubicBezTo>
                    <a:pt x="18934" y="13634"/>
                    <a:pt x="16857" y="13226"/>
                    <a:pt x="14879" y="12532"/>
                  </a:cubicBezTo>
                  <a:cubicBezTo>
                    <a:pt x="12900" y="11839"/>
                    <a:pt x="10943" y="10790"/>
                    <a:pt x="9769" y="9051"/>
                  </a:cubicBezTo>
                  <a:cubicBezTo>
                    <a:pt x="9280" y="8326"/>
                    <a:pt x="8945" y="7508"/>
                    <a:pt x="8542" y="6731"/>
                  </a:cubicBezTo>
                  <a:cubicBezTo>
                    <a:pt x="7503" y="4729"/>
                    <a:pt x="3759" y="1"/>
                    <a:pt x="94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53"/>
            <p:cNvSpPr/>
            <p:nvPr/>
          </p:nvSpPr>
          <p:spPr>
            <a:xfrm>
              <a:off x="6249675" y="4061675"/>
              <a:ext cx="964575" cy="811125"/>
            </a:xfrm>
            <a:custGeom>
              <a:rect b="b" l="l" r="r" t="t"/>
              <a:pathLst>
                <a:path extrusionOk="0" h="32445" w="38583">
                  <a:moveTo>
                    <a:pt x="17573" y="0"/>
                  </a:moveTo>
                  <a:cubicBezTo>
                    <a:pt x="14431" y="0"/>
                    <a:pt x="10968" y="2180"/>
                    <a:pt x="9011" y="4369"/>
                  </a:cubicBezTo>
                  <a:cubicBezTo>
                    <a:pt x="8028" y="5468"/>
                    <a:pt x="7111" y="6810"/>
                    <a:pt x="5676" y="7153"/>
                  </a:cubicBezTo>
                  <a:cubicBezTo>
                    <a:pt x="4830" y="7356"/>
                    <a:pt x="3925" y="7164"/>
                    <a:pt x="3076" y="7361"/>
                  </a:cubicBezTo>
                  <a:cubicBezTo>
                    <a:pt x="581" y="7938"/>
                    <a:pt x="1" y="11293"/>
                    <a:pt x="569" y="13791"/>
                  </a:cubicBezTo>
                  <a:cubicBezTo>
                    <a:pt x="1136" y="16289"/>
                    <a:pt x="2307" y="18910"/>
                    <a:pt x="1374" y="21296"/>
                  </a:cubicBezTo>
                  <a:cubicBezTo>
                    <a:pt x="1185" y="21776"/>
                    <a:pt x="913" y="22246"/>
                    <a:pt x="921" y="22762"/>
                  </a:cubicBezTo>
                  <a:cubicBezTo>
                    <a:pt x="932" y="23380"/>
                    <a:pt x="1355" y="23921"/>
                    <a:pt x="1849" y="24293"/>
                  </a:cubicBezTo>
                  <a:cubicBezTo>
                    <a:pt x="2646" y="24890"/>
                    <a:pt x="3559" y="25128"/>
                    <a:pt x="4517" y="25128"/>
                  </a:cubicBezTo>
                  <a:cubicBezTo>
                    <a:pt x="6301" y="25128"/>
                    <a:pt x="8239" y="24301"/>
                    <a:pt x="9868" y="23418"/>
                  </a:cubicBezTo>
                  <a:cubicBezTo>
                    <a:pt x="11665" y="22444"/>
                    <a:pt x="13735" y="21414"/>
                    <a:pt x="15685" y="21414"/>
                  </a:cubicBezTo>
                  <a:cubicBezTo>
                    <a:pt x="16453" y="21414"/>
                    <a:pt x="17203" y="21574"/>
                    <a:pt x="17910" y="21960"/>
                  </a:cubicBezTo>
                  <a:cubicBezTo>
                    <a:pt x="20585" y="23420"/>
                    <a:pt x="20837" y="27119"/>
                    <a:pt x="22486" y="29685"/>
                  </a:cubicBezTo>
                  <a:cubicBezTo>
                    <a:pt x="23522" y="31296"/>
                    <a:pt x="25450" y="32445"/>
                    <a:pt x="27291" y="32445"/>
                  </a:cubicBezTo>
                  <a:cubicBezTo>
                    <a:pt x="28027" y="32445"/>
                    <a:pt x="28749" y="32261"/>
                    <a:pt x="29394" y="31851"/>
                  </a:cubicBezTo>
                  <a:cubicBezTo>
                    <a:pt x="30163" y="31362"/>
                    <a:pt x="30731" y="30624"/>
                    <a:pt x="31285" y="29900"/>
                  </a:cubicBezTo>
                  <a:lnTo>
                    <a:pt x="34684" y="25460"/>
                  </a:lnTo>
                  <a:cubicBezTo>
                    <a:pt x="36183" y="23501"/>
                    <a:pt x="37736" y="21414"/>
                    <a:pt x="38025" y="18965"/>
                  </a:cubicBezTo>
                  <a:cubicBezTo>
                    <a:pt x="38582" y="14235"/>
                    <a:pt x="34390" y="10436"/>
                    <a:pt x="30609" y="7540"/>
                  </a:cubicBezTo>
                  <a:cubicBezTo>
                    <a:pt x="30407" y="6031"/>
                    <a:pt x="30190" y="4479"/>
                    <a:pt x="29421" y="3165"/>
                  </a:cubicBezTo>
                  <a:cubicBezTo>
                    <a:pt x="28683" y="1906"/>
                    <a:pt x="27576" y="1186"/>
                    <a:pt x="26718" y="1186"/>
                  </a:cubicBezTo>
                  <a:cubicBezTo>
                    <a:pt x="25783" y="1186"/>
                    <a:pt x="25141" y="2039"/>
                    <a:pt x="25589" y="3982"/>
                  </a:cubicBezTo>
                  <a:cubicBezTo>
                    <a:pt x="25561" y="3983"/>
                    <a:pt x="25533" y="3983"/>
                    <a:pt x="25505" y="3983"/>
                  </a:cubicBezTo>
                  <a:cubicBezTo>
                    <a:pt x="23077" y="3983"/>
                    <a:pt x="21095" y="399"/>
                    <a:pt x="18382" y="51"/>
                  </a:cubicBezTo>
                  <a:cubicBezTo>
                    <a:pt x="18115" y="17"/>
                    <a:pt x="17846" y="0"/>
                    <a:pt x="17573"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83" name="Google Shape;983;p53"/>
          <p:cNvSpPr/>
          <p:nvPr/>
        </p:nvSpPr>
        <p:spPr>
          <a:xfrm>
            <a:off x="6216175" y="1457498"/>
            <a:ext cx="248100" cy="248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53"/>
          <p:cNvSpPr/>
          <p:nvPr/>
        </p:nvSpPr>
        <p:spPr>
          <a:xfrm>
            <a:off x="6216175" y="2603361"/>
            <a:ext cx="248100" cy="248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53"/>
          <p:cNvSpPr/>
          <p:nvPr/>
        </p:nvSpPr>
        <p:spPr>
          <a:xfrm>
            <a:off x="6216175" y="3749225"/>
            <a:ext cx="248100" cy="2481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53"/>
          <p:cNvSpPr/>
          <p:nvPr/>
        </p:nvSpPr>
        <p:spPr>
          <a:xfrm>
            <a:off x="4853450" y="2610623"/>
            <a:ext cx="248100" cy="2481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53"/>
          <p:cNvSpPr/>
          <p:nvPr/>
        </p:nvSpPr>
        <p:spPr>
          <a:xfrm>
            <a:off x="1686500" y="2447698"/>
            <a:ext cx="248100" cy="2481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53"/>
          <p:cNvSpPr/>
          <p:nvPr/>
        </p:nvSpPr>
        <p:spPr>
          <a:xfrm>
            <a:off x="2137925" y="3759548"/>
            <a:ext cx="248100" cy="2481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2" name="Shape 992"/>
        <p:cNvGrpSpPr/>
        <p:nvPr/>
      </p:nvGrpSpPr>
      <p:grpSpPr>
        <a:xfrm>
          <a:off x="0" y="0"/>
          <a:ext cx="0" cy="0"/>
          <a:chOff x="0" y="0"/>
          <a:chExt cx="0" cy="0"/>
        </a:xfrm>
      </p:grpSpPr>
      <p:sp>
        <p:nvSpPr>
          <p:cNvPr id="993" name="Google Shape;993;p54"/>
          <p:cNvSpPr txBox="1"/>
          <p:nvPr>
            <p:ph idx="1" type="subTitle"/>
          </p:nvPr>
        </p:nvSpPr>
        <p:spPr>
          <a:xfrm>
            <a:off x="1111600" y="655900"/>
            <a:ext cx="7312500" cy="3819600"/>
          </a:xfrm>
          <a:prstGeom prst="rect">
            <a:avLst/>
          </a:prstGeom>
        </p:spPr>
        <p:txBody>
          <a:bodyPr anchorCtr="0" anchor="ctr" bIns="91425" lIns="91425" spcFirstLastPara="1" rIns="91425" wrap="square" tIns="91425">
            <a:noAutofit/>
          </a:bodyPr>
          <a:lstStyle/>
          <a:p>
            <a:pPr indent="2921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Doing business in a dynamic market offers a lot of great possibilities and opportunities for growth. You may be a baker specializing in making cakes and pastries who directly sells your product in the neighborhood. Yet, upon favorable acceptance of your baked products by your customers, you were enthused to widen your market reach. Going into a much bigger scale, you need to set up your own distribution channel where </a:t>
            </a:r>
            <a:r>
              <a:rPr b="1" lang="en" sz="1800">
                <a:solidFill>
                  <a:srgbClr val="000000"/>
                </a:solidFill>
                <a:latin typeface="Arial"/>
                <a:ea typeface="Arial"/>
                <a:cs typeface="Arial"/>
                <a:sym typeface="Arial"/>
              </a:rPr>
              <a:t>marketing intermediaries</a:t>
            </a:r>
            <a:r>
              <a:rPr lang="en" sz="1800">
                <a:solidFill>
                  <a:srgbClr val="000000"/>
                </a:solidFill>
                <a:latin typeface="Arial"/>
                <a:ea typeface="Arial"/>
                <a:cs typeface="Arial"/>
                <a:sym typeface="Arial"/>
              </a:rPr>
              <a:t>- some </a:t>
            </a:r>
            <a:r>
              <a:rPr b="1" lang="en" sz="1800">
                <a:solidFill>
                  <a:srgbClr val="000000"/>
                </a:solidFill>
                <a:latin typeface="Arial"/>
                <a:ea typeface="Arial"/>
                <a:cs typeface="Arial"/>
                <a:sym typeface="Arial"/>
              </a:rPr>
              <a:t>dealers or retailers</a:t>
            </a:r>
            <a:r>
              <a:rPr lang="en" sz="1800">
                <a:solidFill>
                  <a:srgbClr val="000000"/>
                </a:solidFill>
                <a:latin typeface="Arial"/>
                <a:ea typeface="Arial"/>
                <a:cs typeface="Arial"/>
                <a:sym typeface="Arial"/>
              </a:rPr>
              <a:t>, could assist you in reaching sales target and desired profit margin. Therefore, </a:t>
            </a:r>
            <a:r>
              <a:rPr b="1" lang="en" sz="1800">
                <a:solidFill>
                  <a:srgbClr val="000000"/>
                </a:solidFill>
                <a:latin typeface="Arial"/>
                <a:ea typeface="Arial"/>
                <a:cs typeface="Arial"/>
                <a:sym typeface="Arial"/>
              </a:rPr>
              <a:t>channel of distribution</a:t>
            </a:r>
            <a:r>
              <a:rPr lang="en" sz="1800">
                <a:solidFill>
                  <a:srgbClr val="000000"/>
                </a:solidFill>
                <a:latin typeface="Arial"/>
                <a:ea typeface="Arial"/>
                <a:cs typeface="Arial"/>
                <a:sym typeface="Arial"/>
              </a:rPr>
              <a:t> refers to the chain of businesses that products pass through before reaching their retailing point.</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7" name="Shape 997"/>
        <p:cNvGrpSpPr/>
        <p:nvPr/>
      </p:nvGrpSpPr>
      <p:grpSpPr>
        <a:xfrm>
          <a:off x="0" y="0"/>
          <a:ext cx="0" cy="0"/>
          <a:chOff x="0" y="0"/>
          <a:chExt cx="0" cy="0"/>
        </a:xfrm>
      </p:grpSpPr>
      <p:sp>
        <p:nvSpPr>
          <p:cNvPr id="998" name="Google Shape;998;p55"/>
          <p:cNvSpPr txBox="1"/>
          <p:nvPr>
            <p:ph idx="1" type="subTitle"/>
          </p:nvPr>
        </p:nvSpPr>
        <p:spPr>
          <a:xfrm>
            <a:off x="1215350" y="655900"/>
            <a:ext cx="7208700" cy="3819600"/>
          </a:xfrm>
          <a:prstGeom prst="rect">
            <a:avLst/>
          </a:prstGeom>
        </p:spPr>
        <p:txBody>
          <a:bodyPr anchorCtr="0" anchor="ctr" bIns="91425" lIns="91425" spcFirstLastPara="1" rIns="91425" wrap="square" tIns="91425">
            <a:noAutofit/>
          </a:bodyPr>
          <a:lstStyle/>
          <a:p>
            <a:pPr indent="3429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Distribution channels</a:t>
            </a:r>
            <a:r>
              <a:rPr lang="en" sz="2200">
                <a:solidFill>
                  <a:srgbClr val="000000"/>
                </a:solidFill>
                <a:latin typeface="Arial"/>
                <a:ea typeface="Arial"/>
                <a:cs typeface="Arial"/>
                <a:sym typeface="Arial"/>
              </a:rPr>
              <a:t> involves designing and streamlining the process of delivering a company's offering in a way that creates value for target customers, the company, and its collaborators. The key aspects of managing distribution channels are the focus of this lecture.</a:t>
            </a:r>
            <a:endParaRPr sz="2200">
              <a:solidFill>
                <a:srgbClr val="000000"/>
              </a:solidFill>
              <a:latin typeface="Arial"/>
              <a:ea typeface="Arial"/>
              <a:cs typeface="Arial"/>
              <a:sym typeface="Arial"/>
            </a:endParaRPr>
          </a:p>
          <a:p>
            <a:pPr indent="292100" lvl="0" marL="0" rtl="0" algn="just">
              <a:lnSpc>
                <a:spcPct val="115000"/>
              </a:lnSpc>
              <a:spcBef>
                <a:spcPts val="1200"/>
              </a:spcBef>
              <a:spcAft>
                <a:spcPts val="0"/>
              </a:spcAft>
              <a:buNone/>
            </a:pPr>
            <a:r>
              <a:t/>
            </a:r>
            <a:endParaRPr sz="11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1002" name="Shape 1002"/>
        <p:cNvGrpSpPr/>
        <p:nvPr/>
      </p:nvGrpSpPr>
      <p:grpSpPr>
        <a:xfrm>
          <a:off x="0" y="0"/>
          <a:ext cx="0" cy="0"/>
          <a:chOff x="0" y="0"/>
          <a:chExt cx="0" cy="0"/>
        </a:xfrm>
      </p:grpSpPr>
      <p:sp>
        <p:nvSpPr>
          <p:cNvPr id="1003" name="Google Shape;1003;p56"/>
          <p:cNvSpPr txBox="1"/>
          <p:nvPr>
            <p:ph idx="4294967295" type="title"/>
          </p:nvPr>
        </p:nvSpPr>
        <p:spPr>
          <a:xfrm>
            <a:off x="1048350" y="758900"/>
            <a:ext cx="7047300" cy="48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solidFill>
                  <a:schemeClr val="lt1"/>
                </a:solidFill>
                <a:latin typeface="Arial"/>
                <a:ea typeface="Arial"/>
                <a:cs typeface="Arial"/>
                <a:sym typeface="Arial"/>
              </a:rPr>
              <a:t>Distribution as a Value-Creation Process</a:t>
            </a:r>
            <a:endParaRPr b="1" sz="3000">
              <a:solidFill>
                <a:schemeClr val="lt1"/>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pic>
        <p:nvPicPr>
          <p:cNvPr id="1004" name="Google Shape;1004;p56"/>
          <p:cNvPicPr preferRelativeResize="0"/>
          <p:nvPr/>
        </p:nvPicPr>
        <p:blipFill rotWithShape="1">
          <a:blip r:embed="rId3">
            <a:alphaModFix/>
          </a:blip>
          <a:srcRect b="16547" l="0" r="0" t="16540"/>
          <a:stretch/>
        </p:blipFill>
        <p:spPr>
          <a:xfrm>
            <a:off x="510820" y="2688639"/>
            <a:ext cx="1606719" cy="1075073"/>
          </a:xfrm>
          <a:prstGeom prst="rect">
            <a:avLst/>
          </a:prstGeom>
          <a:noFill/>
          <a:ln>
            <a:noFill/>
          </a:ln>
        </p:spPr>
      </p:pic>
      <p:sp>
        <p:nvSpPr>
          <p:cNvPr id="1005" name="Google Shape;1005;p56">
            <a:hlinkClick r:id="rId4"/>
          </p:cNvPr>
          <p:cNvSpPr txBox="1"/>
          <p:nvPr/>
        </p:nvSpPr>
        <p:spPr>
          <a:xfrm>
            <a:off x="678041"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5">
                  <a:extLst>
                    <a:ext uri="{A12FA001-AC4F-418D-AE19-62706E023703}">
                      <ahyp:hlinkClr val="tx"/>
                    </a:ext>
                  </a:extLst>
                </a:hlinkClick>
              </a:rPr>
              <a:t>Pana</a:t>
            </a:r>
            <a:endParaRPr>
              <a:solidFill>
                <a:srgbClr val="869FB2"/>
              </a:solidFill>
            </a:endParaRPr>
          </a:p>
        </p:txBody>
      </p:sp>
      <p:sp>
        <p:nvSpPr>
          <p:cNvPr id="1006" name="Google Shape;1006;p56">
            <a:hlinkClick r:id="rId6"/>
          </p:cNvPr>
          <p:cNvSpPr txBox="1"/>
          <p:nvPr/>
        </p:nvSpPr>
        <p:spPr>
          <a:xfrm>
            <a:off x="2289219"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7">
                  <a:extLst>
                    <a:ext uri="{A12FA001-AC4F-418D-AE19-62706E023703}">
                      <ahyp:hlinkClr val="tx"/>
                    </a:ext>
                  </a:extLst>
                </a:hlinkClick>
              </a:rPr>
              <a:t>Amico</a:t>
            </a:r>
            <a:endParaRPr>
              <a:solidFill>
                <a:srgbClr val="869FB2"/>
              </a:solidFill>
            </a:endParaRPr>
          </a:p>
        </p:txBody>
      </p:sp>
      <p:sp>
        <p:nvSpPr>
          <p:cNvPr id="1007" name="Google Shape;1007;p56">
            <a:hlinkClick r:id="rId8"/>
          </p:cNvPr>
          <p:cNvSpPr txBox="1"/>
          <p:nvPr/>
        </p:nvSpPr>
        <p:spPr>
          <a:xfrm>
            <a:off x="3900404"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9">
                  <a:extLst>
                    <a:ext uri="{A12FA001-AC4F-418D-AE19-62706E023703}">
                      <ahyp:hlinkClr val="tx"/>
                    </a:ext>
                  </a:extLst>
                </a:hlinkClick>
              </a:rPr>
              <a:t>Bro</a:t>
            </a:r>
            <a:endParaRPr>
              <a:solidFill>
                <a:srgbClr val="869FB2"/>
              </a:solidFill>
            </a:endParaRPr>
          </a:p>
        </p:txBody>
      </p:sp>
      <p:sp>
        <p:nvSpPr>
          <p:cNvPr id="1008" name="Google Shape;1008;p56">
            <a:hlinkClick r:id="rId10"/>
          </p:cNvPr>
          <p:cNvSpPr txBox="1"/>
          <p:nvPr/>
        </p:nvSpPr>
        <p:spPr>
          <a:xfrm>
            <a:off x="5511563"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11">
                  <a:extLst>
                    <a:ext uri="{A12FA001-AC4F-418D-AE19-62706E023703}">
                      <ahyp:hlinkClr val="tx"/>
                    </a:ext>
                  </a:extLst>
                </a:hlinkClick>
              </a:rPr>
              <a:t>Rafiki</a:t>
            </a:r>
            <a:endParaRPr>
              <a:solidFill>
                <a:srgbClr val="869FB2"/>
              </a:solidFill>
            </a:endParaRPr>
          </a:p>
        </p:txBody>
      </p:sp>
      <p:pic>
        <p:nvPicPr>
          <p:cNvPr id="1009" name="Google Shape;1009;p56"/>
          <p:cNvPicPr preferRelativeResize="0"/>
          <p:nvPr/>
        </p:nvPicPr>
        <p:blipFill rotWithShape="1">
          <a:blip r:embed="rId12">
            <a:alphaModFix/>
          </a:blip>
          <a:srcRect b="0" l="0" r="0" t="0"/>
          <a:stretch/>
        </p:blipFill>
        <p:spPr>
          <a:xfrm>
            <a:off x="2255077" y="2410850"/>
            <a:ext cx="1340595" cy="1340603"/>
          </a:xfrm>
          <a:prstGeom prst="rect">
            <a:avLst/>
          </a:prstGeom>
          <a:noFill/>
          <a:ln>
            <a:noFill/>
          </a:ln>
        </p:spPr>
      </p:pic>
      <p:pic>
        <p:nvPicPr>
          <p:cNvPr id="1010" name="Google Shape;1010;p56"/>
          <p:cNvPicPr preferRelativeResize="0"/>
          <p:nvPr/>
        </p:nvPicPr>
        <p:blipFill rotWithShape="1">
          <a:blip r:embed="rId13">
            <a:alphaModFix/>
          </a:blip>
          <a:srcRect b="8854" l="4194" r="4213" t="11228"/>
          <a:stretch/>
        </p:blipFill>
        <p:spPr>
          <a:xfrm>
            <a:off x="3774275" y="2532512"/>
            <a:ext cx="1448304" cy="1263588"/>
          </a:xfrm>
          <a:prstGeom prst="rect">
            <a:avLst/>
          </a:prstGeom>
          <a:noFill/>
          <a:ln>
            <a:noFill/>
          </a:ln>
        </p:spPr>
      </p:pic>
      <p:pic>
        <p:nvPicPr>
          <p:cNvPr id="1011" name="Google Shape;1011;p56"/>
          <p:cNvPicPr preferRelativeResize="0"/>
          <p:nvPr/>
        </p:nvPicPr>
        <p:blipFill rotWithShape="1">
          <a:blip r:embed="rId14">
            <a:alphaModFix/>
          </a:blip>
          <a:srcRect b="11945" l="0" r="0" t="6567"/>
          <a:stretch/>
        </p:blipFill>
        <p:spPr>
          <a:xfrm>
            <a:off x="5347337" y="2581527"/>
            <a:ext cx="1448284" cy="1180164"/>
          </a:xfrm>
          <a:prstGeom prst="rect">
            <a:avLst/>
          </a:prstGeom>
          <a:noFill/>
          <a:ln>
            <a:noFill/>
          </a:ln>
        </p:spPr>
      </p:pic>
      <p:pic>
        <p:nvPicPr>
          <p:cNvPr id="1012" name="Google Shape;1012;p56"/>
          <p:cNvPicPr preferRelativeResize="0"/>
          <p:nvPr/>
        </p:nvPicPr>
        <p:blipFill rotWithShape="1">
          <a:blip r:embed="rId15">
            <a:alphaModFix/>
          </a:blip>
          <a:srcRect b="17967" l="0" r="0" t="11708"/>
          <a:stretch/>
        </p:blipFill>
        <p:spPr>
          <a:xfrm>
            <a:off x="6836257" y="2523903"/>
            <a:ext cx="1796923" cy="1263600"/>
          </a:xfrm>
          <a:prstGeom prst="rect">
            <a:avLst/>
          </a:prstGeom>
          <a:noFill/>
          <a:ln>
            <a:noFill/>
          </a:ln>
        </p:spPr>
      </p:pic>
      <p:sp>
        <p:nvSpPr>
          <p:cNvPr id="1013" name="Google Shape;1013;p56">
            <a:hlinkClick r:id="rId16"/>
          </p:cNvPr>
          <p:cNvSpPr txBox="1"/>
          <p:nvPr/>
        </p:nvSpPr>
        <p:spPr>
          <a:xfrm>
            <a:off x="7122738"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17">
                  <a:extLst>
                    <a:ext uri="{A12FA001-AC4F-418D-AE19-62706E023703}">
                      <ahyp:hlinkClr val="tx"/>
                    </a:ext>
                  </a:extLst>
                </a:hlinkClick>
              </a:rPr>
              <a:t>Cuate</a:t>
            </a:r>
            <a:endParaRPr>
              <a:solidFill>
                <a:srgbClr val="869FB2"/>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7" name="Shape 1017"/>
        <p:cNvGrpSpPr/>
        <p:nvPr/>
      </p:nvGrpSpPr>
      <p:grpSpPr>
        <a:xfrm>
          <a:off x="0" y="0"/>
          <a:ext cx="0" cy="0"/>
          <a:chOff x="0" y="0"/>
          <a:chExt cx="0" cy="0"/>
        </a:xfrm>
      </p:grpSpPr>
      <p:sp>
        <p:nvSpPr>
          <p:cNvPr id="1018" name="Google Shape;1018;p57"/>
          <p:cNvSpPr txBox="1"/>
          <p:nvPr>
            <p:ph idx="9" type="title"/>
          </p:nvPr>
        </p:nvSpPr>
        <p:spPr>
          <a:xfrm>
            <a:off x="720000" y="382125"/>
            <a:ext cx="59442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THREE MAIN TYPES OF ENTITIES:</a:t>
            </a:r>
            <a:endParaRPr/>
          </a:p>
        </p:txBody>
      </p:sp>
      <p:sp>
        <p:nvSpPr>
          <p:cNvPr id="1019" name="Google Shape;1019;p57"/>
          <p:cNvSpPr/>
          <p:nvPr/>
        </p:nvSpPr>
        <p:spPr>
          <a:xfrm>
            <a:off x="1834175" y="1465493"/>
            <a:ext cx="895500" cy="895500"/>
          </a:xfrm>
          <a:prstGeom prst="rect">
            <a:avLst/>
          </a:prstGeom>
          <a:gradFill>
            <a:gsLst>
              <a:gs pos="0">
                <a:schemeClr val="lt2"/>
              </a:gs>
              <a:gs pos="50000">
                <a:schemeClr val="accent1"/>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57"/>
          <p:cNvSpPr/>
          <p:nvPr/>
        </p:nvSpPr>
        <p:spPr>
          <a:xfrm>
            <a:off x="1834175" y="2589281"/>
            <a:ext cx="895500" cy="895500"/>
          </a:xfrm>
          <a:prstGeom prst="rect">
            <a:avLst/>
          </a:prstGeom>
          <a:gradFill>
            <a:gsLst>
              <a:gs pos="0">
                <a:schemeClr val="lt2"/>
              </a:gs>
              <a:gs pos="50000">
                <a:schemeClr val="accent1"/>
              </a:gs>
              <a:gs pos="100000">
                <a:schemeClr val="accent4"/>
              </a:gs>
            </a:gsLst>
            <a:lin ang="135000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57"/>
          <p:cNvSpPr/>
          <p:nvPr/>
        </p:nvSpPr>
        <p:spPr>
          <a:xfrm>
            <a:off x="1834175" y="3713068"/>
            <a:ext cx="895500" cy="895500"/>
          </a:xfrm>
          <a:prstGeom prst="rect">
            <a:avLst/>
          </a:prstGeom>
          <a:gradFill>
            <a:gsLst>
              <a:gs pos="0">
                <a:schemeClr val="accent3"/>
              </a:gs>
              <a:gs pos="36000">
                <a:schemeClr val="dk2"/>
              </a:gs>
              <a:gs pos="62000">
                <a:schemeClr val="accent2"/>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57"/>
          <p:cNvSpPr txBox="1"/>
          <p:nvPr>
            <p:ph idx="1" type="subTitle"/>
          </p:nvPr>
        </p:nvSpPr>
        <p:spPr>
          <a:xfrm>
            <a:off x="2849725" y="1455514"/>
            <a:ext cx="4460100" cy="37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MERCHANTS</a:t>
            </a:r>
            <a:endParaRPr/>
          </a:p>
        </p:txBody>
      </p:sp>
      <p:sp>
        <p:nvSpPr>
          <p:cNvPr id="1023" name="Google Shape;1023;p57"/>
          <p:cNvSpPr txBox="1"/>
          <p:nvPr>
            <p:ph idx="4" type="subTitle"/>
          </p:nvPr>
        </p:nvSpPr>
        <p:spPr>
          <a:xfrm>
            <a:off x="2849725" y="2579301"/>
            <a:ext cx="4460100" cy="37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AGENTS</a:t>
            </a:r>
            <a:endParaRPr/>
          </a:p>
        </p:txBody>
      </p:sp>
      <p:sp>
        <p:nvSpPr>
          <p:cNvPr id="1024" name="Google Shape;1024;p57"/>
          <p:cNvSpPr txBox="1"/>
          <p:nvPr>
            <p:ph idx="7" type="subTitle"/>
          </p:nvPr>
        </p:nvSpPr>
        <p:spPr>
          <a:xfrm>
            <a:off x="2849725" y="3703089"/>
            <a:ext cx="4460100" cy="37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FACILITATORS</a:t>
            </a:r>
            <a:endParaRPr/>
          </a:p>
        </p:txBody>
      </p:sp>
      <p:sp>
        <p:nvSpPr>
          <p:cNvPr id="1025" name="Google Shape;1025;p57"/>
          <p:cNvSpPr txBox="1"/>
          <p:nvPr>
            <p:ph type="title"/>
          </p:nvPr>
        </p:nvSpPr>
        <p:spPr>
          <a:xfrm>
            <a:off x="1934073" y="1649543"/>
            <a:ext cx="6957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A</a:t>
            </a:r>
            <a:endParaRPr/>
          </a:p>
        </p:txBody>
      </p:sp>
      <p:sp>
        <p:nvSpPr>
          <p:cNvPr id="1026" name="Google Shape;1026;p57"/>
          <p:cNvSpPr txBox="1"/>
          <p:nvPr>
            <p:ph idx="3" type="title"/>
          </p:nvPr>
        </p:nvSpPr>
        <p:spPr>
          <a:xfrm>
            <a:off x="1934074" y="2773331"/>
            <a:ext cx="6957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B</a:t>
            </a:r>
            <a:endParaRPr/>
          </a:p>
        </p:txBody>
      </p:sp>
      <p:sp>
        <p:nvSpPr>
          <p:cNvPr id="1027" name="Google Shape;1027;p57"/>
          <p:cNvSpPr txBox="1"/>
          <p:nvPr>
            <p:ph idx="6" type="title"/>
          </p:nvPr>
        </p:nvSpPr>
        <p:spPr>
          <a:xfrm>
            <a:off x="1934077" y="3897118"/>
            <a:ext cx="6957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C</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1" name="Shape 1031"/>
        <p:cNvGrpSpPr/>
        <p:nvPr/>
      </p:nvGrpSpPr>
      <p:grpSpPr>
        <a:xfrm>
          <a:off x="0" y="0"/>
          <a:ext cx="0" cy="0"/>
          <a:chOff x="0" y="0"/>
          <a:chExt cx="0" cy="0"/>
        </a:xfrm>
      </p:grpSpPr>
      <p:sp>
        <p:nvSpPr>
          <p:cNvPr id="1032" name="Google Shape;1032;p58"/>
          <p:cNvSpPr/>
          <p:nvPr/>
        </p:nvSpPr>
        <p:spPr>
          <a:xfrm>
            <a:off x="1968750" y="3170443"/>
            <a:ext cx="527400" cy="527400"/>
          </a:xfrm>
          <a:prstGeom prst="rect">
            <a:avLst/>
          </a:prstGeom>
          <a:gradFill>
            <a:gsLst>
              <a:gs pos="0">
                <a:schemeClr val="lt2"/>
              </a:gs>
              <a:gs pos="50000">
                <a:schemeClr val="accent1"/>
              </a:gs>
              <a:gs pos="100000">
                <a:schemeClr val="accent3"/>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58"/>
          <p:cNvSpPr/>
          <p:nvPr/>
        </p:nvSpPr>
        <p:spPr>
          <a:xfrm>
            <a:off x="4500381" y="1457118"/>
            <a:ext cx="527400" cy="527400"/>
          </a:xfrm>
          <a:prstGeom prst="rect">
            <a:avLst/>
          </a:prstGeom>
          <a:gradFill>
            <a:gsLst>
              <a:gs pos="0">
                <a:schemeClr val="accent3"/>
              </a:gs>
              <a:gs pos="36000">
                <a:schemeClr val="dk2"/>
              </a:gs>
              <a:gs pos="100000">
                <a:schemeClr val="accent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58"/>
          <p:cNvSpPr/>
          <p:nvPr/>
        </p:nvSpPr>
        <p:spPr>
          <a:xfrm>
            <a:off x="4500381" y="3170443"/>
            <a:ext cx="527400" cy="527400"/>
          </a:xfrm>
          <a:prstGeom prst="rect">
            <a:avLst/>
          </a:prstGeom>
          <a:gradFill>
            <a:gsLst>
              <a:gs pos="0">
                <a:schemeClr val="lt2"/>
              </a:gs>
              <a:gs pos="50000">
                <a:schemeClr val="accent1"/>
              </a:gs>
              <a:gs pos="100000">
                <a:schemeClr val="accent4"/>
              </a:gs>
            </a:gsLst>
            <a:lin ang="135000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58"/>
          <p:cNvSpPr/>
          <p:nvPr/>
        </p:nvSpPr>
        <p:spPr>
          <a:xfrm>
            <a:off x="7032011" y="1457118"/>
            <a:ext cx="527400" cy="527400"/>
          </a:xfrm>
          <a:prstGeom prst="rect">
            <a:avLst/>
          </a:prstGeom>
          <a:gradFill>
            <a:gsLst>
              <a:gs pos="0">
                <a:schemeClr val="lt2"/>
              </a:gs>
              <a:gs pos="50000">
                <a:schemeClr val="accent1"/>
              </a:gs>
              <a:gs pos="100000">
                <a:schemeClr val="accent3"/>
              </a:gs>
            </a:gsLst>
            <a:lin ang="80993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58"/>
          <p:cNvSpPr/>
          <p:nvPr/>
        </p:nvSpPr>
        <p:spPr>
          <a:xfrm>
            <a:off x="7032011" y="3170443"/>
            <a:ext cx="527400" cy="527400"/>
          </a:xfrm>
          <a:prstGeom prst="rect">
            <a:avLst/>
          </a:prstGeom>
          <a:gradFill>
            <a:gsLst>
              <a:gs pos="0">
                <a:schemeClr val="accent3"/>
              </a:gs>
              <a:gs pos="36000">
                <a:schemeClr val="dk2"/>
              </a:gs>
              <a:gs pos="100000">
                <a:schemeClr val="accent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58"/>
          <p:cNvSpPr/>
          <p:nvPr/>
        </p:nvSpPr>
        <p:spPr>
          <a:xfrm>
            <a:off x="1968750" y="1457118"/>
            <a:ext cx="527400" cy="527400"/>
          </a:xfrm>
          <a:prstGeom prst="rect">
            <a:avLst/>
          </a:prstGeom>
          <a:gradFill>
            <a:gsLst>
              <a:gs pos="0">
                <a:schemeClr val="lt2"/>
              </a:gs>
              <a:gs pos="50000">
                <a:schemeClr val="accent1"/>
              </a:gs>
              <a:gs pos="100000">
                <a:schemeClr val="accent4"/>
              </a:gs>
            </a:gsLst>
            <a:lin ang="135000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58"/>
          <p:cNvSpPr txBox="1"/>
          <p:nvPr>
            <p:ph idx="1" type="subTitle"/>
          </p:nvPr>
        </p:nvSpPr>
        <p:spPr>
          <a:xfrm>
            <a:off x="3634131" y="3714079"/>
            <a:ext cx="22599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100"/>
              <a:t>Delivering Incentives</a:t>
            </a:r>
            <a:endParaRPr sz="2100"/>
          </a:p>
        </p:txBody>
      </p:sp>
      <p:sp>
        <p:nvSpPr>
          <p:cNvPr id="1039" name="Google Shape;1039;p58"/>
          <p:cNvSpPr txBox="1"/>
          <p:nvPr>
            <p:ph idx="4" type="subTitle"/>
          </p:nvPr>
        </p:nvSpPr>
        <p:spPr>
          <a:xfrm>
            <a:off x="1102500" y="3832201"/>
            <a:ext cx="2259900" cy="846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100"/>
              <a:t>Collecting payments</a:t>
            </a:r>
            <a:endParaRPr b="1" sz="2100"/>
          </a:p>
        </p:txBody>
      </p:sp>
      <p:sp>
        <p:nvSpPr>
          <p:cNvPr id="1040" name="Google Shape;1040;p58"/>
          <p:cNvSpPr txBox="1"/>
          <p:nvPr>
            <p:ph idx="6" type="subTitle"/>
          </p:nvPr>
        </p:nvSpPr>
        <p:spPr>
          <a:xfrm>
            <a:off x="6165750" y="3784850"/>
            <a:ext cx="1792200" cy="559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000"/>
              <a:t>Delivering Information</a:t>
            </a:r>
            <a:endParaRPr b="1" sz="2000"/>
          </a:p>
        </p:txBody>
      </p:sp>
      <p:sp>
        <p:nvSpPr>
          <p:cNvPr id="1041" name="Google Shape;1041;p58"/>
          <p:cNvSpPr txBox="1"/>
          <p:nvPr>
            <p:ph type="title"/>
          </p:nvPr>
        </p:nvSpPr>
        <p:spPr>
          <a:xfrm>
            <a:off x="720000" y="382125"/>
            <a:ext cx="6951600" cy="846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600">
                <a:solidFill>
                  <a:schemeClr val="dk1"/>
                </a:solidFill>
                <a:latin typeface="Arial"/>
                <a:ea typeface="Arial"/>
                <a:cs typeface="Arial"/>
                <a:sym typeface="Arial"/>
              </a:rPr>
              <a:t>Distribution Channel Functions</a:t>
            </a:r>
            <a:endParaRPr b="1" sz="26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1042" name="Google Shape;1042;p58"/>
          <p:cNvSpPr txBox="1"/>
          <p:nvPr>
            <p:ph idx="7" type="subTitle"/>
          </p:nvPr>
        </p:nvSpPr>
        <p:spPr>
          <a:xfrm>
            <a:off x="1102500" y="2003244"/>
            <a:ext cx="22599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100"/>
              <a:t>Product Delivery</a:t>
            </a:r>
            <a:endParaRPr sz="2100"/>
          </a:p>
        </p:txBody>
      </p:sp>
      <p:sp>
        <p:nvSpPr>
          <p:cNvPr id="1043" name="Google Shape;1043;p58"/>
          <p:cNvSpPr txBox="1"/>
          <p:nvPr>
            <p:ph idx="13" type="subTitle"/>
          </p:nvPr>
        </p:nvSpPr>
        <p:spPr>
          <a:xfrm>
            <a:off x="3634125" y="2011272"/>
            <a:ext cx="2259900" cy="956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100"/>
              <a:t>Service Delivery</a:t>
            </a:r>
            <a:endParaRPr b="1" sz="2100"/>
          </a:p>
        </p:txBody>
      </p:sp>
      <p:sp>
        <p:nvSpPr>
          <p:cNvPr id="1044" name="Google Shape;1044;p58"/>
          <p:cNvSpPr txBox="1"/>
          <p:nvPr>
            <p:ph idx="14" type="subTitle"/>
          </p:nvPr>
        </p:nvSpPr>
        <p:spPr>
          <a:xfrm>
            <a:off x="6165761" y="2003244"/>
            <a:ext cx="22599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100"/>
              <a:t>Brand Building</a:t>
            </a:r>
            <a:endParaRPr sz="2100"/>
          </a:p>
        </p:txBody>
      </p:sp>
      <p:sp>
        <p:nvSpPr>
          <p:cNvPr id="1045" name="Google Shape;1045;p58"/>
          <p:cNvSpPr txBox="1"/>
          <p:nvPr>
            <p:ph idx="16" type="title"/>
          </p:nvPr>
        </p:nvSpPr>
        <p:spPr>
          <a:xfrm>
            <a:off x="2017200" y="3154243"/>
            <a:ext cx="430500" cy="559800"/>
          </a:xfrm>
          <a:prstGeom prst="rect">
            <a:avLst/>
          </a:prstGeom>
        </p:spPr>
        <p:txBody>
          <a:bodyPr anchorCtr="0" anchor="ctr" bIns="91425" lIns="0" spcFirstLastPara="1" rIns="0" wrap="square" tIns="91425">
            <a:noAutofit/>
          </a:bodyPr>
          <a:lstStyle/>
          <a:p>
            <a:pPr indent="0" lvl="0" marL="0" rtl="0" algn="ctr">
              <a:spcBef>
                <a:spcPts val="0"/>
              </a:spcBef>
              <a:spcAft>
                <a:spcPts val="0"/>
              </a:spcAft>
              <a:buNone/>
            </a:pPr>
            <a:r>
              <a:rPr lang="en"/>
              <a:t>4</a:t>
            </a:r>
            <a:endParaRPr/>
          </a:p>
        </p:txBody>
      </p:sp>
      <p:sp>
        <p:nvSpPr>
          <p:cNvPr id="1046" name="Google Shape;1046;p58"/>
          <p:cNvSpPr txBox="1"/>
          <p:nvPr>
            <p:ph idx="17" type="title"/>
          </p:nvPr>
        </p:nvSpPr>
        <p:spPr>
          <a:xfrm>
            <a:off x="4548831" y="3154243"/>
            <a:ext cx="430500" cy="559800"/>
          </a:xfrm>
          <a:prstGeom prst="rect">
            <a:avLst/>
          </a:prstGeom>
        </p:spPr>
        <p:txBody>
          <a:bodyPr anchorCtr="0" anchor="ctr" bIns="91425" lIns="0" spcFirstLastPara="1" rIns="0" wrap="square" tIns="91425">
            <a:noAutofit/>
          </a:bodyPr>
          <a:lstStyle/>
          <a:p>
            <a:pPr indent="0" lvl="0" marL="0" rtl="0" algn="ctr">
              <a:spcBef>
                <a:spcPts val="0"/>
              </a:spcBef>
              <a:spcAft>
                <a:spcPts val="0"/>
              </a:spcAft>
              <a:buNone/>
            </a:pPr>
            <a:r>
              <a:rPr lang="en"/>
              <a:t>5</a:t>
            </a:r>
            <a:endParaRPr/>
          </a:p>
        </p:txBody>
      </p:sp>
      <p:sp>
        <p:nvSpPr>
          <p:cNvPr id="1047" name="Google Shape;1047;p58"/>
          <p:cNvSpPr txBox="1"/>
          <p:nvPr>
            <p:ph idx="19" type="title"/>
          </p:nvPr>
        </p:nvSpPr>
        <p:spPr>
          <a:xfrm>
            <a:off x="4548831" y="1440918"/>
            <a:ext cx="430500" cy="559800"/>
          </a:xfrm>
          <a:prstGeom prst="rect">
            <a:avLst/>
          </a:prstGeom>
        </p:spPr>
        <p:txBody>
          <a:bodyPr anchorCtr="0" anchor="ctr" bIns="91425" lIns="0" spcFirstLastPara="1" rIns="0" wrap="square" tIns="91425">
            <a:noAutofit/>
          </a:bodyPr>
          <a:lstStyle/>
          <a:p>
            <a:pPr indent="0" lvl="0" marL="0" rtl="0" algn="ctr">
              <a:spcBef>
                <a:spcPts val="0"/>
              </a:spcBef>
              <a:spcAft>
                <a:spcPts val="0"/>
              </a:spcAft>
              <a:buNone/>
            </a:pPr>
            <a:r>
              <a:rPr lang="en"/>
              <a:t>2</a:t>
            </a:r>
            <a:endParaRPr/>
          </a:p>
        </p:txBody>
      </p:sp>
      <p:sp>
        <p:nvSpPr>
          <p:cNvPr id="1048" name="Google Shape;1048;p58"/>
          <p:cNvSpPr txBox="1"/>
          <p:nvPr>
            <p:ph idx="20" type="title"/>
          </p:nvPr>
        </p:nvSpPr>
        <p:spPr>
          <a:xfrm>
            <a:off x="7080461" y="1440918"/>
            <a:ext cx="430500" cy="559800"/>
          </a:xfrm>
          <a:prstGeom prst="rect">
            <a:avLst/>
          </a:prstGeom>
        </p:spPr>
        <p:txBody>
          <a:bodyPr anchorCtr="0" anchor="ctr" bIns="91425" lIns="0" spcFirstLastPara="1" rIns="0" wrap="square" tIns="91425">
            <a:noAutofit/>
          </a:bodyPr>
          <a:lstStyle/>
          <a:p>
            <a:pPr indent="0" lvl="0" marL="0" rtl="0" algn="ctr">
              <a:spcBef>
                <a:spcPts val="0"/>
              </a:spcBef>
              <a:spcAft>
                <a:spcPts val="0"/>
              </a:spcAft>
              <a:buNone/>
            </a:pPr>
            <a:r>
              <a:rPr lang="en"/>
              <a:t>3</a:t>
            </a:r>
            <a:endParaRPr/>
          </a:p>
        </p:txBody>
      </p:sp>
      <p:sp>
        <p:nvSpPr>
          <p:cNvPr id="1049" name="Google Shape;1049;p58"/>
          <p:cNvSpPr txBox="1"/>
          <p:nvPr>
            <p:ph idx="21" type="title"/>
          </p:nvPr>
        </p:nvSpPr>
        <p:spPr>
          <a:xfrm>
            <a:off x="7080461" y="3154243"/>
            <a:ext cx="430500" cy="559800"/>
          </a:xfrm>
          <a:prstGeom prst="rect">
            <a:avLst/>
          </a:prstGeom>
        </p:spPr>
        <p:txBody>
          <a:bodyPr anchorCtr="0" anchor="ctr" bIns="91425" lIns="0" spcFirstLastPara="1" rIns="0" wrap="square" tIns="91425">
            <a:noAutofit/>
          </a:bodyPr>
          <a:lstStyle/>
          <a:p>
            <a:pPr indent="0" lvl="0" marL="0" rtl="0" algn="ctr">
              <a:spcBef>
                <a:spcPts val="0"/>
              </a:spcBef>
              <a:spcAft>
                <a:spcPts val="0"/>
              </a:spcAft>
              <a:buNone/>
            </a:pPr>
            <a:r>
              <a:rPr lang="en"/>
              <a:t>6</a:t>
            </a:r>
            <a:endParaRPr/>
          </a:p>
        </p:txBody>
      </p:sp>
      <p:sp>
        <p:nvSpPr>
          <p:cNvPr id="1050" name="Google Shape;1050;p58"/>
          <p:cNvSpPr txBox="1"/>
          <p:nvPr>
            <p:ph idx="18" type="title"/>
          </p:nvPr>
        </p:nvSpPr>
        <p:spPr>
          <a:xfrm>
            <a:off x="2017200" y="1440918"/>
            <a:ext cx="430500" cy="559800"/>
          </a:xfrm>
          <a:prstGeom prst="rect">
            <a:avLst/>
          </a:prstGeom>
        </p:spPr>
        <p:txBody>
          <a:bodyPr anchorCtr="0" anchor="ctr" bIns="91425" lIns="0" spcFirstLastPara="1" rIns="0" wrap="square" tIns="91425">
            <a:noAutofit/>
          </a:bodyPr>
          <a:lstStyle/>
          <a:p>
            <a:pPr indent="0" lvl="0" marL="0" rtl="0" algn="ctr">
              <a:spcBef>
                <a:spcPts val="0"/>
              </a:spcBef>
              <a:spcAft>
                <a:spcPts val="0"/>
              </a:spcAft>
              <a:buNone/>
            </a:pPr>
            <a:r>
              <a:rPr lang="en"/>
              <a:t>1</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4" name="Shape 1054"/>
        <p:cNvGrpSpPr/>
        <p:nvPr/>
      </p:nvGrpSpPr>
      <p:grpSpPr>
        <a:xfrm>
          <a:off x="0" y="0"/>
          <a:ext cx="0" cy="0"/>
          <a:chOff x="0" y="0"/>
          <a:chExt cx="0" cy="0"/>
        </a:xfrm>
      </p:grpSpPr>
      <p:sp>
        <p:nvSpPr>
          <p:cNvPr id="1055" name="Google Shape;1055;p59"/>
          <p:cNvSpPr txBox="1"/>
          <p:nvPr>
            <p:ph type="title"/>
          </p:nvPr>
        </p:nvSpPr>
        <p:spPr>
          <a:xfrm>
            <a:off x="720000" y="382125"/>
            <a:ext cx="63318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Distribution Channel Design</a:t>
            </a:r>
            <a:endParaRPr/>
          </a:p>
        </p:txBody>
      </p:sp>
      <p:grpSp>
        <p:nvGrpSpPr>
          <p:cNvPr id="1056" name="Google Shape;1056;p59"/>
          <p:cNvGrpSpPr/>
          <p:nvPr/>
        </p:nvGrpSpPr>
        <p:grpSpPr>
          <a:xfrm>
            <a:off x="3903252" y="1455525"/>
            <a:ext cx="1714200" cy="1714200"/>
            <a:chOff x="1371325" y="1455525"/>
            <a:chExt cx="1714200" cy="1714200"/>
          </a:xfrm>
        </p:grpSpPr>
        <p:sp>
          <p:nvSpPr>
            <p:cNvPr id="1057" name="Google Shape;1057;p59"/>
            <p:cNvSpPr/>
            <p:nvPr/>
          </p:nvSpPr>
          <p:spPr>
            <a:xfrm>
              <a:off x="1371325" y="1455525"/>
              <a:ext cx="1714200" cy="1714200"/>
            </a:xfrm>
            <a:prstGeom prst="donut">
              <a:avLst>
                <a:gd fmla="val 25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59"/>
            <p:cNvSpPr/>
            <p:nvPr/>
          </p:nvSpPr>
          <p:spPr>
            <a:xfrm rot="-5400000">
              <a:off x="1371325" y="1455525"/>
              <a:ext cx="1714200" cy="1714200"/>
            </a:xfrm>
            <a:prstGeom prst="blockArc">
              <a:avLst>
                <a:gd fmla="val 10787844" name="adj1"/>
                <a:gd fmla="val 0" name="adj2"/>
                <a:gd fmla="val 25000" name="adj3"/>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59" name="Google Shape;1059;p59"/>
          <p:cNvGrpSpPr/>
          <p:nvPr/>
        </p:nvGrpSpPr>
        <p:grpSpPr>
          <a:xfrm>
            <a:off x="1559675" y="1455525"/>
            <a:ext cx="1714200" cy="1714200"/>
            <a:chOff x="1371325" y="1455525"/>
            <a:chExt cx="1714200" cy="1714200"/>
          </a:xfrm>
        </p:grpSpPr>
        <p:sp>
          <p:nvSpPr>
            <p:cNvPr id="1060" name="Google Shape;1060;p59"/>
            <p:cNvSpPr/>
            <p:nvPr/>
          </p:nvSpPr>
          <p:spPr>
            <a:xfrm>
              <a:off x="1371325" y="1455525"/>
              <a:ext cx="1714200" cy="1714200"/>
            </a:xfrm>
            <a:prstGeom prst="donut">
              <a:avLst>
                <a:gd fmla="val 25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59"/>
            <p:cNvSpPr/>
            <p:nvPr/>
          </p:nvSpPr>
          <p:spPr>
            <a:xfrm rot="-5400000">
              <a:off x="1371325" y="1455525"/>
              <a:ext cx="1714200" cy="1714200"/>
            </a:xfrm>
            <a:prstGeom prst="blockArc">
              <a:avLst>
                <a:gd fmla="val 14431893" name="adj1"/>
                <a:gd fmla="val 0" name="adj2"/>
                <a:gd fmla="val 25000" name="adj3"/>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2" name="Google Shape;1062;p59"/>
          <p:cNvGrpSpPr/>
          <p:nvPr/>
        </p:nvGrpSpPr>
        <p:grpSpPr>
          <a:xfrm>
            <a:off x="6246826" y="1455525"/>
            <a:ext cx="1714200" cy="1714200"/>
            <a:chOff x="1371325" y="1455525"/>
            <a:chExt cx="1714200" cy="1714200"/>
          </a:xfrm>
        </p:grpSpPr>
        <p:sp>
          <p:nvSpPr>
            <p:cNvPr id="1063" name="Google Shape;1063;p59"/>
            <p:cNvSpPr/>
            <p:nvPr/>
          </p:nvSpPr>
          <p:spPr>
            <a:xfrm>
              <a:off x="1371325" y="1455525"/>
              <a:ext cx="1714200" cy="1714200"/>
            </a:xfrm>
            <a:prstGeom prst="donut">
              <a:avLst>
                <a:gd fmla="val 25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59"/>
            <p:cNvSpPr/>
            <p:nvPr/>
          </p:nvSpPr>
          <p:spPr>
            <a:xfrm rot="-5400000">
              <a:off x="1371325" y="1455525"/>
              <a:ext cx="1714200" cy="1714200"/>
            </a:xfrm>
            <a:prstGeom prst="blockArc">
              <a:avLst>
                <a:gd fmla="val 6908277" name="adj1"/>
                <a:gd fmla="val 0" name="adj2"/>
                <a:gd fmla="val 25000" name="adj3"/>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65" name="Google Shape;1065;p59"/>
          <p:cNvSpPr txBox="1"/>
          <p:nvPr>
            <p:ph idx="4294967295" type="subTitle"/>
          </p:nvPr>
        </p:nvSpPr>
        <p:spPr>
          <a:xfrm flipH="1">
            <a:off x="3581050" y="3397125"/>
            <a:ext cx="2073300" cy="72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latin typeface="Libre Franklin Black"/>
                <a:ea typeface="Libre Franklin Black"/>
                <a:cs typeface="Libre Franklin Black"/>
                <a:sym typeface="Libre Franklin Black"/>
              </a:rPr>
              <a:t>Distribution Coverage</a:t>
            </a:r>
            <a:endParaRPr sz="2400">
              <a:latin typeface="Libre Franklin Black"/>
              <a:ea typeface="Libre Franklin Black"/>
              <a:cs typeface="Libre Franklin Black"/>
              <a:sym typeface="Libre Franklin Black"/>
            </a:endParaRPr>
          </a:p>
        </p:txBody>
      </p:sp>
      <p:sp>
        <p:nvSpPr>
          <p:cNvPr id="1066" name="Google Shape;1066;p59"/>
          <p:cNvSpPr txBox="1"/>
          <p:nvPr>
            <p:ph idx="4294967295" type="title"/>
          </p:nvPr>
        </p:nvSpPr>
        <p:spPr>
          <a:xfrm flipH="1">
            <a:off x="1104275" y="3298475"/>
            <a:ext cx="2206500" cy="42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Channel Structure</a:t>
            </a:r>
            <a:endParaRPr>
              <a:solidFill>
                <a:schemeClr val="dk1"/>
              </a:solidFill>
            </a:endParaRPr>
          </a:p>
        </p:txBody>
      </p:sp>
      <p:sp>
        <p:nvSpPr>
          <p:cNvPr id="1067" name="Google Shape;1067;p59"/>
          <p:cNvSpPr txBox="1"/>
          <p:nvPr>
            <p:ph idx="4294967295" type="title"/>
          </p:nvPr>
        </p:nvSpPr>
        <p:spPr>
          <a:xfrm flipH="1">
            <a:off x="6210025" y="3298475"/>
            <a:ext cx="2466000" cy="42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rPr>
              <a:t>Value Added by the Channel</a:t>
            </a:r>
            <a:endParaRPr sz="2200">
              <a:solidFill>
                <a:schemeClr val="dk1"/>
              </a:solidFill>
            </a:endParaRPr>
          </a:p>
        </p:txBody>
      </p:sp>
      <p:sp>
        <p:nvSpPr>
          <p:cNvPr id="1068" name="Google Shape;1068;p59"/>
          <p:cNvSpPr txBox="1"/>
          <p:nvPr>
            <p:ph idx="4294967295" type="title"/>
          </p:nvPr>
        </p:nvSpPr>
        <p:spPr>
          <a:xfrm flipH="1">
            <a:off x="2146925" y="2102625"/>
            <a:ext cx="539700" cy="42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1</a:t>
            </a:r>
            <a:endParaRPr>
              <a:solidFill>
                <a:schemeClr val="dk1"/>
              </a:solidFill>
            </a:endParaRPr>
          </a:p>
        </p:txBody>
      </p:sp>
      <p:sp>
        <p:nvSpPr>
          <p:cNvPr id="1069" name="Google Shape;1069;p59"/>
          <p:cNvSpPr txBox="1"/>
          <p:nvPr>
            <p:ph idx="4294967295" type="title"/>
          </p:nvPr>
        </p:nvSpPr>
        <p:spPr>
          <a:xfrm flipH="1">
            <a:off x="4490502" y="2102625"/>
            <a:ext cx="539700" cy="42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2</a:t>
            </a:r>
            <a:endParaRPr>
              <a:solidFill>
                <a:schemeClr val="dk1"/>
              </a:solidFill>
            </a:endParaRPr>
          </a:p>
        </p:txBody>
      </p:sp>
      <p:sp>
        <p:nvSpPr>
          <p:cNvPr id="1070" name="Google Shape;1070;p59"/>
          <p:cNvSpPr txBox="1"/>
          <p:nvPr>
            <p:ph idx="4294967295" type="title"/>
          </p:nvPr>
        </p:nvSpPr>
        <p:spPr>
          <a:xfrm flipH="1">
            <a:off x="6834076" y="2102625"/>
            <a:ext cx="539700" cy="420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3</a:t>
            </a:r>
            <a:endParaRPr>
              <a:solidFill>
                <a:schemeClr val="dk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4" name="Shape 1074"/>
        <p:cNvGrpSpPr/>
        <p:nvPr/>
      </p:nvGrpSpPr>
      <p:grpSpPr>
        <a:xfrm>
          <a:off x="0" y="0"/>
          <a:ext cx="0" cy="0"/>
          <a:chOff x="0" y="0"/>
          <a:chExt cx="0" cy="0"/>
        </a:xfrm>
      </p:grpSpPr>
      <p:sp>
        <p:nvSpPr>
          <p:cNvPr id="1075" name="Google Shape;1075;p60"/>
          <p:cNvSpPr txBox="1"/>
          <p:nvPr>
            <p:ph type="title"/>
          </p:nvPr>
        </p:nvSpPr>
        <p:spPr>
          <a:xfrm>
            <a:off x="1297500" y="1383258"/>
            <a:ext cx="6549000" cy="24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rPr>
              <a:t>AWESOME WORDS</a:t>
            </a:r>
            <a:endParaRPr>
              <a:solidFill>
                <a:schemeClr val="lt1"/>
              </a:solidFill>
            </a:endParaRPr>
          </a:p>
        </p:txBody>
      </p:sp>
      <p:sp>
        <p:nvSpPr>
          <p:cNvPr id="1076" name="Google Shape;1076;p60"/>
          <p:cNvSpPr/>
          <p:nvPr/>
        </p:nvSpPr>
        <p:spPr>
          <a:xfrm>
            <a:off x="1067526" y="1714500"/>
            <a:ext cx="6986859" cy="855950"/>
          </a:xfrm>
          <a:prstGeom prst="rect">
            <a:avLst/>
          </a:prstGeom>
        </p:spPr>
        <p:txBody>
          <a:bodyPr>
            <a:prstTxWarp prst="textPlain"/>
          </a:bodyPr>
          <a:lstStyle/>
          <a:p>
            <a:pPr lvl="0" algn="ctr"/>
            <a:r>
              <a:rPr b="0" i="0">
                <a:ln>
                  <a:noFill/>
                </a:ln>
                <a:gradFill>
                  <a:gsLst>
                    <a:gs pos="0">
                      <a:schemeClr val="accent3"/>
                    </a:gs>
                    <a:gs pos="36000">
                      <a:schemeClr val="dk2"/>
                    </a:gs>
                    <a:gs pos="100000">
                      <a:schemeClr val="accent2"/>
                    </a:gs>
                  </a:gsLst>
                  <a:lin ang="2698631" scaled="0"/>
                </a:gradFill>
                <a:latin typeface="Libre Franklin;900"/>
              </a:rPr>
              <a:t>Defining the Channel Structure</a:t>
            </a: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0" name="Shape 1080"/>
        <p:cNvGrpSpPr/>
        <p:nvPr/>
      </p:nvGrpSpPr>
      <p:grpSpPr>
        <a:xfrm>
          <a:off x="0" y="0"/>
          <a:ext cx="0" cy="0"/>
          <a:chOff x="0" y="0"/>
          <a:chExt cx="0" cy="0"/>
        </a:xfrm>
      </p:grpSpPr>
      <p:sp>
        <p:nvSpPr>
          <p:cNvPr id="1081" name="Google Shape;1081;p61"/>
          <p:cNvSpPr/>
          <p:nvPr/>
        </p:nvSpPr>
        <p:spPr>
          <a:xfrm>
            <a:off x="1097421" y="543000"/>
            <a:ext cx="2262000" cy="4069200"/>
          </a:xfrm>
          <a:prstGeom prst="rect">
            <a:avLst/>
          </a:prstGeom>
          <a:gradFill>
            <a:gsLst>
              <a:gs pos="0">
                <a:schemeClr val="lt2"/>
              </a:gs>
              <a:gs pos="50000">
                <a:schemeClr val="accent1"/>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61"/>
          <p:cNvSpPr/>
          <p:nvPr/>
        </p:nvSpPr>
        <p:spPr>
          <a:xfrm>
            <a:off x="1780671" y="1337553"/>
            <a:ext cx="895500" cy="8955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61"/>
          <p:cNvSpPr/>
          <p:nvPr/>
        </p:nvSpPr>
        <p:spPr>
          <a:xfrm>
            <a:off x="3441001" y="543000"/>
            <a:ext cx="2262000" cy="4069200"/>
          </a:xfrm>
          <a:prstGeom prst="rect">
            <a:avLst/>
          </a:prstGeom>
          <a:gradFill>
            <a:gsLst>
              <a:gs pos="0">
                <a:schemeClr val="accent3"/>
              </a:gs>
              <a:gs pos="36000">
                <a:schemeClr val="dk2"/>
              </a:gs>
              <a:gs pos="100000">
                <a:schemeClr val="accent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61"/>
          <p:cNvSpPr/>
          <p:nvPr/>
        </p:nvSpPr>
        <p:spPr>
          <a:xfrm>
            <a:off x="5784576" y="543000"/>
            <a:ext cx="2262000" cy="4069200"/>
          </a:xfrm>
          <a:prstGeom prst="rect">
            <a:avLst/>
          </a:prstGeom>
          <a:gradFill>
            <a:gsLst>
              <a:gs pos="0">
                <a:schemeClr val="accent3"/>
              </a:gs>
              <a:gs pos="50000">
                <a:schemeClr val="accent2"/>
              </a:gs>
              <a:gs pos="100000">
                <a:schemeClr val="accent4"/>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61"/>
          <p:cNvSpPr/>
          <p:nvPr/>
        </p:nvSpPr>
        <p:spPr>
          <a:xfrm>
            <a:off x="4124251" y="1337553"/>
            <a:ext cx="895500" cy="8955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61"/>
          <p:cNvSpPr/>
          <p:nvPr/>
        </p:nvSpPr>
        <p:spPr>
          <a:xfrm>
            <a:off x="6467826" y="1337553"/>
            <a:ext cx="895500" cy="8955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61"/>
          <p:cNvSpPr txBox="1"/>
          <p:nvPr>
            <p:ph type="title"/>
          </p:nvPr>
        </p:nvSpPr>
        <p:spPr>
          <a:xfrm>
            <a:off x="1172271" y="2365768"/>
            <a:ext cx="2112300" cy="745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rPr>
              <a:t>01</a:t>
            </a:r>
            <a:endParaRPr>
              <a:solidFill>
                <a:schemeClr val="lt1"/>
              </a:solidFill>
            </a:endParaRPr>
          </a:p>
        </p:txBody>
      </p:sp>
      <p:sp>
        <p:nvSpPr>
          <p:cNvPr id="1088" name="Google Shape;1088;p61"/>
          <p:cNvSpPr txBox="1"/>
          <p:nvPr>
            <p:ph idx="1" type="subTitle"/>
          </p:nvPr>
        </p:nvSpPr>
        <p:spPr>
          <a:xfrm>
            <a:off x="1172271" y="3140598"/>
            <a:ext cx="2112300" cy="745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solidFill>
                  <a:schemeClr val="lt1"/>
                </a:solidFill>
              </a:rPr>
              <a:t>Direct</a:t>
            </a:r>
            <a:endParaRPr sz="3000">
              <a:solidFill>
                <a:schemeClr val="lt1"/>
              </a:solidFill>
            </a:endParaRPr>
          </a:p>
        </p:txBody>
      </p:sp>
      <p:sp>
        <p:nvSpPr>
          <p:cNvPr id="1089" name="Google Shape;1089;p61"/>
          <p:cNvSpPr txBox="1"/>
          <p:nvPr>
            <p:ph idx="2" type="title"/>
          </p:nvPr>
        </p:nvSpPr>
        <p:spPr>
          <a:xfrm>
            <a:off x="3515851" y="2365768"/>
            <a:ext cx="2112300" cy="745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rPr>
              <a:t>02</a:t>
            </a:r>
            <a:endParaRPr>
              <a:solidFill>
                <a:schemeClr val="lt1"/>
              </a:solidFill>
            </a:endParaRPr>
          </a:p>
        </p:txBody>
      </p:sp>
      <p:sp>
        <p:nvSpPr>
          <p:cNvPr id="1090" name="Google Shape;1090;p61"/>
          <p:cNvSpPr txBox="1"/>
          <p:nvPr>
            <p:ph idx="3" type="subTitle"/>
          </p:nvPr>
        </p:nvSpPr>
        <p:spPr>
          <a:xfrm>
            <a:off x="3515851" y="3140598"/>
            <a:ext cx="2112300" cy="745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solidFill>
                  <a:schemeClr val="lt1"/>
                </a:solidFill>
              </a:rPr>
              <a:t>Indirect</a:t>
            </a:r>
            <a:endParaRPr sz="3000">
              <a:solidFill>
                <a:schemeClr val="lt1"/>
              </a:solidFill>
            </a:endParaRPr>
          </a:p>
        </p:txBody>
      </p:sp>
      <p:sp>
        <p:nvSpPr>
          <p:cNvPr id="1091" name="Google Shape;1091;p61"/>
          <p:cNvSpPr txBox="1"/>
          <p:nvPr>
            <p:ph idx="4" type="title"/>
          </p:nvPr>
        </p:nvSpPr>
        <p:spPr>
          <a:xfrm>
            <a:off x="5859426" y="2365768"/>
            <a:ext cx="2112300" cy="745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rPr>
              <a:t>03</a:t>
            </a:r>
            <a:endParaRPr>
              <a:solidFill>
                <a:schemeClr val="lt1"/>
              </a:solidFill>
            </a:endParaRPr>
          </a:p>
        </p:txBody>
      </p:sp>
      <p:sp>
        <p:nvSpPr>
          <p:cNvPr id="1092" name="Google Shape;1092;p61"/>
          <p:cNvSpPr txBox="1"/>
          <p:nvPr>
            <p:ph idx="5" type="subTitle"/>
          </p:nvPr>
        </p:nvSpPr>
        <p:spPr>
          <a:xfrm>
            <a:off x="5859426" y="3140598"/>
            <a:ext cx="2112300" cy="745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solidFill>
                  <a:schemeClr val="lt1"/>
                </a:solidFill>
              </a:rPr>
              <a:t>Hybrid</a:t>
            </a:r>
            <a:endParaRPr sz="3000">
              <a:solidFill>
                <a:schemeClr val="lt1"/>
              </a:solidFill>
            </a:endParaRPr>
          </a:p>
        </p:txBody>
      </p:sp>
      <p:grpSp>
        <p:nvGrpSpPr>
          <p:cNvPr id="1093" name="Google Shape;1093;p61"/>
          <p:cNvGrpSpPr/>
          <p:nvPr/>
        </p:nvGrpSpPr>
        <p:grpSpPr>
          <a:xfrm>
            <a:off x="4337332" y="1563341"/>
            <a:ext cx="469338" cy="443925"/>
            <a:chOff x="-6338550" y="3272950"/>
            <a:chExt cx="308775" cy="292075"/>
          </a:xfrm>
        </p:grpSpPr>
        <p:sp>
          <p:nvSpPr>
            <p:cNvPr id="1094" name="Google Shape;1094;p61"/>
            <p:cNvSpPr/>
            <p:nvPr/>
          </p:nvSpPr>
          <p:spPr>
            <a:xfrm>
              <a:off x="-6338550" y="3272950"/>
              <a:ext cx="308775" cy="119750"/>
            </a:xfrm>
            <a:custGeom>
              <a:rect b="b" l="l" r="r" t="t"/>
              <a:pathLst>
                <a:path extrusionOk="0" h="4790" w="12351">
                  <a:moveTo>
                    <a:pt x="6144" y="2017"/>
                  </a:moveTo>
                  <a:cubicBezTo>
                    <a:pt x="6333" y="2017"/>
                    <a:pt x="6491" y="2206"/>
                    <a:pt x="6491" y="2395"/>
                  </a:cubicBezTo>
                  <a:cubicBezTo>
                    <a:pt x="6459" y="2584"/>
                    <a:pt x="6333" y="2742"/>
                    <a:pt x="6144" y="2742"/>
                  </a:cubicBezTo>
                  <a:cubicBezTo>
                    <a:pt x="5955" y="2742"/>
                    <a:pt x="5797" y="2584"/>
                    <a:pt x="5797" y="2395"/>
                  </a:cubicBezTo>
                  <a:cubicBezTo>
                    <a:pt x="5797" y="2206"/>
                    <a:pt x="5955" y="2017"/>
                    <a:pt x="6144" y="2017"/>
                  </a:cubicBezTo>
                  <a:close/>
                  <a:moveTo>
                    <a:pt x="6144" y="1"/>
                  </a:moveTo>
                  <a:cubicBezTo>
                    <a:pt x="4789" y="1"/>
                    <a:pt x="3750" y="1040"/>
                    <a:pt x="3750" y="2395"/>
                  </a:cubicBezTo>
                  <a:cubicBezTo>
                    <a:pt x="3750" y="2521"/>
                    <a:pt x="3750" y="2616"/>
                    <a:pt x="3781" y="2742"/>
                  </a:cubicBezTo>
                  <a:lnTo>
                    <a:pt x="1324" y="2742"/>
                  </a:lnTo>
                  <a:cubicBezTo>
                    <a:pt x="1" y="2742"/>
                    <a:pt x="1" y="4790"/>
                    <a:pt x="1324" y="4790"/>
                  </a:cubicBezTo>
                  <a:lnTo>
                    <a:pt x="10996" y="4790"/>
                  </a:lnTo>
                  <a:cubicBezTo>
                    <a:pt x="12351" y="4790"/>
                    <a:pt x="12351" y="2742"/>
                    <a:pt x="10996" y="2742"/>
                  </a:cubicBezTo>
                  <a:lnTo>
                    <a:pt x="8507" y="2742"/>
                  </a:lnTo>
                  <a:cubicBezTo>
                    <a:pt x="8507" y="2616"/>
                    <a:pt x="8538" y="2521"/>
                    <a:pt x="8538" y="2395"/>
                  </a:cubicBezTo>
                  <a:cubicBezTo>
                    <a:pt x="8538" y="1040"/>
                    <a:pt x="7467" y="1"/>
                    <a:pt x="6144" y="1"/>
                  </a:cubicBezTo>
                  <a:close/>
                </a:path>
              </a:pathLst>
            </a:custGeom>
            <a:gradFill>
              <a:gsLst>
                <a:gs pos="0">
                  <a:schemeClr val="accent3"/>
                </a:gs>
                <a:gs pos="100000">
                  <a:schemeClr val="dk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5" name="Google Shape;1095;p61"/>
            <p:cNvSpPr/>
            <p:nvPr/>
          </p:nvSpPr>
          <p:spPr>
            <a:xfrm>
              <a:off x="-6228275" y="3479325"/>
              <a:ext cx="86650" cy="85700"/>
            </a:xfrm>
            <a:custGeom>
              <a:rect b="b" l="l" r="r" t="t"/>
              <a:pathLst>
                <a:path extrusionOk="0" h="3428" w="3466">
                  <a:moveTo>
                    <a:pt x="32" y="0"/>
                  </a:moveTo>
                  <a:lnTo>
                    <a:pt x="32" y="3088"/>
                  </a:lnTo>
                  <a:lnTo>
                    <a:pt x="0" y="3088"/>
                  </a:lnTo>
                  <a:cubicBezTo>
                    <a:pt x="0" y="3268"/>
                    <a:pt x="190" y="3428"/>
                    <a:pt x="380" y="3428"/>
                  </a:cubicBezTo>
                  <a:cubicBezTo>
                    <a:pt x="422" y="3428"/>
                    <a:pt x="464" y="3420"/>
                    <a:pt x="504" y="3403"/>
                  </a:cubicBezTo>
                  <a:lnTo>
                    <a:pt x="3277" y="2016"/>
                  </a:lnTo>
                  <a:cubicBezTo>
                    <a:pt x="3371" y="1985"/>
                    <a:pt x="3466" y="1859"/>
                    <a:pt x="3466" y="1701"/>
                  </a:cubicBezTo>
                  <a:lnTo>
                    <a:pt x="3466" y="0"/>
                  </a:lnTo>
                  <a:close/>
                </a:path>
              </a:pathLst>
            </a:custGeom>
            <a:gradFill>
              <a:gsLst>
                <a:gs pos="0">
                  <a:schemeClr val="accent3"/>
                </a:gs>
                <a:gs pos="100000">
                  <a:schemeClr val="dk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6" name="Google Shape;1096;p61"/>
            <p:cNvSpPr/>
            <p:nvPr/>
          </p:nvSpPr>
          <p:spPr>
            <a:xfrm>
              <a:off x="-6292075" y="3410800"/>
              <a:ext cx="212675" cy="50425"/>
            </a:xfrm>
            <a:custGeom>
              <a:rect b="b" l="l" r="r" t="t"/>
              <a:pathLst>
                <a:path extrusionOk="0" h="2017" w="8507">
                  <a:moveTo>
                    <a:pt x="0" y="0"/>
                  </a:moveTo>
                  <a:lnTo>
                    <a:pt x="2048" y="2016"/>
                  </a:lnTo>
                  <a:lnTo>
                    <a:pt x="6459" y="2016"/>
                  </a:lnTo>
                  <a:lnTo>
                    <a:pt x="8507" y="0"/>
                  </a:lnTo>
                  <a:close/>
                </a:path>
              </a:pathLst>
            </a:custGeom>
            <a:gradFill>
              <a:gsLst>
                <a:gs pos="0">
                  <a:schemeClr val="accent3"/>
                </a:gs>
                <a:gs pos="100000">
                  <a:schemeClr val="dk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7" name="Google Shape;1097;p61"/>
          <p:cNvGrpSpPr/>
          <p:nvPr/>
        </p:nvGrpSpPr>
        <p:grpSpPr>
          <a:xfrm>
            <a:off x="6692877" y="1563816"/>
            <a:ext cx="445398" cy="442975"/>
            <a:chOff x="-6329100" y="3632100"/>
            <a:chExt cx="293025" cy="291450"/>
          </a:xfrm>
        </p:grpSpPr>
        <p:sp>
          <p:nvSpPr>
            <p:cNvPr id="1098" name="Google Shape;1098;p61"/>
            <p:cNvSpPr/>
            <p:nvPr/>
          </p:nvSpPr>
          <p:spPr>
            <a:xfrm>
              <a:off x="-6210700" y="3751600"/>
              <a:ext cx="174625" cy="171950"/>
            </a:xfrm>
            <a:custGeom>
              <a:rect b="b" l="l" r="r" t="t"/>
              <a:pathLst>
                <a:path extrusionOk="0" h="6878" w="6985">
                  <a:moveTo>
                    <a:pt x="492" y="0"/>
                  </a:moveTo>
                  <a:cubicBezTo>
                    <a:pt x="219" y="0"/>
                    <a:pt x="0" y="235"/>
                    <a:pt x="85" y="545"/>
                  </a:cubicBezTo>
                  <a:lnTo>
                    <a:pt x="1503" y="5712"/>
                  </a:lnTo>
                  <a:cubicBezTo>
                    <a:pt x="1559" y="5882"/>
                    <a:pt x="1707" y="5984"/>
                    <a:pt x="1856" y="5984"/>
                  </a:cubicBezTo>
                  <a:cubicBezTo>
                    <a:pt x="1956" y="5984"/>
                    <a:pt x="2057" y="5939"/>
                    <a:pt x="2133" y="5838"/>
                  </a:cubicBezTo>
                  <a:lnTo>
                    <a:pt x="2889" y="4735"/>
                  </a:lnTo>
                  <a:lnTo>
                    <a:pt x="3739" y="5712"/>
                  </a:lnTo>
                  <a:lnTo>
                    <a:pt x="4622" y="6594"/>
                  </a:lnTo>
                  <a:cubicBezTo>
                    <a:pt x="4811" y="6783"/>
                    <a:pt x="5086" y="6878"/>
                    <a:pt x="5362" y="6878"/>
                  </a:cubicBezTo>
                  <a:cubicBezTo>
                    <a:pt x="5638" y="6878"/>
                    <a:pt x="5913" y="6783"/>
                    <a:pt x="6102" y="6594"/>
                  </a:cubicBezTo>
                  <a:lnTo>
                    <a:pt x="6575" y="6122"/>
                  </a:lnTo>
                  <a:cubicBezTo>
                    <a:pt x="6984" y="5712"/>
                    <a:pt x="6984" y="5113"/>
                    <a:pt x="6575" y="4672"/>
                  </a:cubicBezTo>
                  <a:lnTo>
                    <a:pt x="4811" y="2814"/>
                  </a:lnTo>
                  <a:lnTo>
                    <a:pt x="5913" y="2058"/>
                  </a:lnTo>
                  <a:cubicBezTo>
                    <a:pt x="6134" y="1900"/>
                    <a:pt x="6102" y="1522"/>
                    <a:pt x="5787" y="1427"/>
                  </a:cubicBezTo>
                  <a:lnTo>
                    <a:pt x="589" y="10"/>
                  </a:lnTo>
                  <a:cubicBezTo>
                    <a:pt x="556" y="3"/>
                    <a:pt x="524" y="0"/>
                    <a:pt x="492" y="0"/>
                  </a:cubicBezTo>
                  <a:close/>
                </a:path>
              </a:pathLst>
            </a:custGeom>
            <a:gradFill>
              <a:gsLst>
                <a:gs pos="0">
                  <a:schemeClr val="accent3"/>
                </a:gs>
                <a:gs pos="100000">
                  <a:schemeClr val="accent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61"/>
            <p:cNvSpPr/>
            <p:nvPr/>
          </p:nvSpPr>
          <p:spPr>
            <a:xfrm>
              <a:off x="-6272400" y="3691975"/>
              <a:ext cx="136300" cy="135500"/>
            </a:xfrm>
            <a:custGeom>
              <a:rect b="b" l="l" r="r" t="t"/>
              <a:pathLst>
                <a:path extrusionOk="0" h="5420" w="5452">
                  <a:moveTo>
                    <a:pt x="2742" y="0"/>
                  </a:moveTo>
                  <a:cubicBezTo>
                    <a:pt x="1261" y="0"/>
                    <a:pt x="1" y="1229"/>
                    <a:pt x="1" y="2710"/>
                  </a:cubicBezTo>
                  <a:cubicBezTo>
                    <a:pt x="1" y="4127"/>
                    <a:pt x="1041" y="5293"/>
                    <a:pt x="2427" y="5419"/>
                  </a:cubicBezTo>
                  <a:lnTo>
                    <a:pt x="2112" y="4317"/>
                  </a:lnTo>
                  <a:cubicBezTo>
                    <a:pt x="1482" y="4096"/>
                    <a:pt x="1009" y="3466"/>
                    <a:pt x="1009" y="2741"/>
                  </a:cubicBezTo>
                  <a:cubicBezTo>
                    <a:pt x="1041" y="1765"/>
                    <a:pt x="1828" y="1009"/>
                    <a:pt x="2773" y="1009"/>
                  </a:cubicBezTo>
                  <a:cubicBezTo>
                    <a:pt x="3530" y="1009"/>
                    <a:pt x="4128" y="1481"/>
                    <a:pt x="4349" y="2143"/>
                  </a:cubicBezTo>
                  <a:lnTo>
                    <a:pt x="5451" y="2458"/>
                  </a:lnTo>
                  <a:cubicBezTo>
                    <a:pt x="5294" y="1072"/>
                    <a:pt x="4160" y="0"/>
                    <a:pt x="2742" y="0"/>
                  </a:cubicBezTo>
                  <a:close/>
                </a:path>
              </a:pathLst>
            </a:custGeom>
            <a:gradFill>
              <a:gsLst>
                <a:gs pos="0">
                  <a:schemeClr val="accent3"/>
                </a:gs>
                <a:gs pos="100000">
                  <a:schemeClr val="accent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61"/>
            <p:cNvSpPr/>
            <p:nvPr/>
          </p:nvSpPr>
          <p:spPr>
            <a:xfrm>
              <a:off x="-6329100" y="3632100"/>
              <a:ext cx="257575" cy="256025"/>
            </a:xfrm>
            <a:custGeom>
              <a:rect b="b" l="l" r="r" t="t"/>
              <a:pathLst>
                <a:path extrusionOk="0" h="10241" w="10303">
                  <a:moveTo>
                    <a:pt x="5136" y="1"/>
                  </a:moveTo>
                  <a:cubicBezTo>
                    <a:pt x="2301" y="1"/>
                    <a:pt x="1" y="2269"/>
                    <a:pt x="1" y="5105"/>
                  </a:cubicBezTo>
                  <a:cubicBezTo>
                    <a:pt x="1" y="7972"/>
                    <a:pt x="2332" y="10240"/>
                    <a:pt x="5136" y="10240"/>
                  </a:cubicBezTo>
                  <a:cubicBezTo>
                    <a:pt x="5262" y="10240"/>
                    <a:pt x="5356" y="10240"/>
                    <a:pt x="5451" y="10177"/>
                  </a:cubicBezTo>
                  <a:lnTo>
                    <a:pt x="4978" y="8444"/>
                  </a:lnTo>
                  <a:cubicBezTo>
                    <a:pt x="4959" y="8445"/>
                    <a:pt x="4940" y="8445"/>
                    <a:pt x="4921" y="8445"/>
                  </a:cubicBezTo>
                  <a:cubicBezTo>
                    <a:pt x="3089" y="8445"/>
                    <a:pt x="1639" y="6945"/>
                    <a:pt x="1639" y="5105"/>
                  </a:cubicBezTo>
                  <a:cubicBezTo>
                    <a:pt x="1639" y="3214"/>
                    <a:pt x="3151" y="1702"/>
                    <a:pt x="5073" y="1702"/>
                  </a:cubicBezTo>
                  <a:cubicBezTo>
                    <a:pt x="6900" y="1702"/>
                    <a:pt x="8412" y="3151"/>
                    <a:pt x="8475" y="4979"/>
                  </a:cubicBezTo>
                  <a:lnTo>
                    <a:pt x="10208" y="5451"/>
                  </a:lnTo>
                  <a:cubicBezTo>
                    <a:pt x="10303" y="4002"/>
                    <a:pt x="9799" y="2553"/>
                    <a:pt x="8759" y="1482"/>
                  </a:cubicBezTo>
                  <a:cubicBezTo>
                    <a:pt x="7782" y="505"/>
                    <a:pt x="6522" y="1"/>
                    <a:pt x="5136" y="1"/>
                  </a:cubicBezTo>
                  <a:close/>
                </a:path>
              </a:pathLst>
            </a:custGeom>
            <a:gradFill>
              <a:gsLst>
                <a:gs pos="0">
                  <a:schemeClr val="accent3"/>
                </a:gs>
                <a:gs pos="100000">
                  <a:schemeClr val="accent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1" name="Google Shape;1101;p61"/>
          <p:cNvGrpSpPr/>
          <p:nvPr/>
        </p:nvGrpSpPr>
        <p:grpSpPr>
          <a:xfrm>
            <a:off x="1993752" y="1563816"/>
            <a:ext cx="469338" cy="442975"/>
            <a:chOff x="-1960150" y="3956600"/>
            <a:chExt cx="308775" cy="291450"/>
          </a:xfrm>
        </p:grpSpPr>
        <p:sp>
          <p:nvSpPr>
            <p:cNvPr id="1102" name="Google Shape;1102;p61"/>
            <p:cNvSpPr/>
            <p:nvPr/>
          </p:nvSpPr>
          <p:spPr>
            <a:xfrm>
              <a:off x="-1960150" y="3956600"/>
              <a:ext cx="308775" cy="51275"/>
            </a:xfrm>
            <a:custGeom>
              <a:rect b="b" l="l" r="r" t="t"/>
              <a:pathLst>
                <a:path extrusionOk="0" h="2051" w="12351">
                  <a:moveTo>
                    <a:pt x="1355" y="1"/>
                  </a:moveTo>
                  <a:cubicBezTo>
                    <a:pt x="1" y="1"/>
                    <a:pt x="32" y="2049"/>
                    <a:pt x="1355" y="2049"/>
                  </a:cubicBezTo>
                  <a:lnTo>
                    <a:pt x="11027" y="2049"/>
                  </a:lnTo>
                  <a:cubicBezTo>
                    <a:pt x="11047" y="2050"/>
                    <a:pt x="11066" y="2050"/>
                    <a:pt x="11085" y="2050"/>
                  </a:cubicBezTo>
                  <a:cubicBezTo>
                    <a:pt x="12350" y="2050"/>
                    <a:pt x="12331" y="1"/>
                    <a:pt x="11027" y="1"/>
                  </a:cubicBezTo>
                  <a:close/>
                </a:path>
              </a:pathLst>
            </a:custGeom>
            <a:gradFill>
              <a:gsLst>
                <a:gs pos="0">
                  <a:schemeClr val="lt2"/>
                </a:gs>
                <a:gs pos="50000">
                  <a:schemeClr val="accent1"/>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61"/>
            <p:cNvSpPr/>
            <p:nvPr/>
          </p:nvSpPr>
          <p:spPr>
            <a:xfrm>
              <a:off x="-1934950" y="4025925"/>
              <a:ext cx="256000" cy="222125"/>
            </a:xfrm>
            <a:custGeom>
              <a:rect b="b" l="l" r="r" t="t"/>
              <a:pathLst>
                <a:path extrusionOk="0" h="8885" w="10240">
                  <a:moveTo>
                    <a:pt x="8570" y="756"/>
                  </a:moveTo>
                  <a:cubicBezTo>
                    <a:pt x="8759" y="756"/>
                    <a:pt x="8917" y="914"/>
                    <a:pt x="8917" y="1103"/>
                  </a:cubicBezTo>
                  <a:lnTo>
                    <a:pt x="8917" y="1765"/>
                  </a:lnTo>
                  <a:cubicBezTo>
                    <a:pt x="8917" y="1995"/>
                    <a:pt x="8737" y="2116"/>
                    <a:pt x="8558" y="2116"/>
                  </a:cubicBezTo>
                  <a:cubicBezTo>
                    <a:pt x="8419" y="2116"/>
                    <a:pt x="8279" y="2042"/>
                    <a:pt x="8224" y="1891"/>
                  </a:cubicBezTo>
                  <a:lnTo>
                    <a:pt x="6081" y="4065"/>
                  </a:lnTo>
                  <a:cubicBezTo>
                    <a:pt x="6018" y="4112"/>
                    <a:pt x="5924" y="4135"/>
                    <a:pt x="5833" y="4135"/>
                  </a:cubicBezTo>
                  <a:cubicBezTo>
                    <a:pt x="5743" y="4135"/>
                    <a:pt x="5656" y="4112"/>
                    <a:pt x="5609" y="4065"/>
                  </a:cubicBezTo>
                  <a:lnTo>
                    <a:pt x="3781" y="2237"/>
                  </a:lnTo>
                  <a:lnTo>
                    <a:pt x="1986" y="4065"/>
                  </a:lnTo>
                  <a:cubicBezTo>
                    <a:pt x="1912" y="4138"/>
                    <a:pt x="1831" y="4168"/>
                    <a:pt x="1752" y="4168"/>
                  </a:cubicBezTo>
                  <a:cubicBezTo>
                    <a:pt x="1493" y="4168"/>
                    <a:pt x="1271" y="3834"/>
                    <a:pt x="1513" y="3592"/>
                  </a:cubicBezTo>
                  <a:lnTo>
                    <a:pt x="3561" y="1544"/>
                  </a:lnTo>
                  <a:cubicBezTo>
                    <a:pt x="3624" y="1481"/>
                    <a:pt x="3711" y="1450"/>
                    <a:pt x="3797" y="1450"/>
                  </a:cubicBezTo>
                  <a:cubicBezTo>
                    <a:pt x="3884" y="1450"/>
                    <a:pt x="3970" y="1481"/>
                    <a:pt x="4033" y="1544"/>
                  </a:cubicBezTo>
                  <a:lnTo>
                    <a:pt x="5829" y="3340"/>
                  </a:lnTo>
                  <a:lnTo>
                    <a:pt x="7783" y="1418"/>
                  </a:lnTo>
                  <a:cubicBezTo>
                    <a:pt x="7404" y="1292"/>
                    <a:pt x="7499" y="756"/>
                    <a:pt x="7877" y="756"/>
                  </a:cubicBezTo>
                  <a:close/>
                  <a:moveTo>
                    <a:pt x="5136" y="7562"/>
                  </a:moveTo>
                  <a:cubicBezTo>
                    <a:pt x="5325" y="7562"/>
                    <a:pt x="5483" y="7719"/>
                    <a:pt x="5483" y="7908"/>
                  </a:cubicBezTo>
                  <a:cubicBezTo>
                    <a:pt x="5483" y="8097"/>
                    <a:pt x="5325" y="8255"/>
                    <a:pt x="5136" y="8255"/>
                  </a:cubicBezTo>
                  <a:cubicBezTo>
                    <a:pt x="4916" y="8255"/>
                    <a:pt x="4758" y="8097"/>
                    <a:pt x="4758" y="7908"/>
                  </a:cubicBezTo>
                  <a:cubicBezTo>
                    <a:pt x="4758" y="7719"/>
                    <a:pt x="4916" y="7562"/>
                    <a:pt x="5136" y="7562"/>
                  </a:cubicBezTo>
                  <a:close/>
                  <a:moveTo>
                    <a:pt x="1" y="0"/>
                  </a:moveTo>
                  <a:lnTo>
                    <a:pt x="1" y="5167"/>
                  </a:lnTo>
                  <a:cubicBezTo>
                    <a:pt x="1" y="5703"/>
                    <a:pt x="442" y="6175"/>
                    <a:pt x="1040" y="6175"/>
                  </a:cubicBezTo>
                  <a:lnTo>
                    <a:pt x="4758" y="6175"/>
                  </a:lnTo>
                  <a:lnTo>
                    <a:pt x="4758" y="6931"/>
                  </a:lnTo>
                  <a:cubicBezTo>
                    <a:pt x="4380" y="7089"/>
                    <a:pt x="4096" y="7436"/>
                    <a:pt x="4096" y="7877"/>
                  </a:cubicBezTo>
                  <a:cubicBezTo>
                    <a:pt x="4096" y="8412"/>
                    <a:pt x="4569" y="8885"/>
                    <a:pt x="5136" y="8885"/>
                  </a:cubicBezTo>
                  <a:cubicBezTo>
                    <a:pt x="5672" y="8885"/>
                    <a:pt x="6144" y="8412"/>
                    <a:pt x="6144" y="7877"/>
                  </a:cubicBezTo>
                  <a:cubicBezTo>
                    <a:pt x="6144" y="7436"/>
                    <a:pt x="5861" y="7057"/>
                    <a:pt x="5483" y="6931"/>
                  </a:cubicBezTo>
                  <a:lnTo>
                    <a:pt x="5483" y="6175"/>
                  </a:lnTo>
                  <a:lnTo>
                    <a:pt x="9232" y="6175"/>
                  </a:lnTo>
                  <a:cubicBezTo>
                    <a:pt x="9767" y="6175"/>
                    <a:pt x="10240" y="5703"/>
                    <a:pt x="10240" y="5167"/>
                  </a:cubicBezTo>
                  <a:lnTo>
                    <a:pt x="10240" y="0"/>
                  </a:lnTo>
                  <a:cubicBezTo>
                    <a:pt x="10114" y="32"/>
                    <a:pt x="10019" y="32"/>
                    <a:pt x="9893" y="32"/>
                  </a:cubicBezTo>
                  <a:lnTo>
                    <a:pt x="347" y="32"/>
                  </a:lnTo>
                  <a:cubicBezTo>
                    <a:pt x="253" y="32"/>
                    <a:pt x="127" y="32"/>
                    <a:pt x="1" y="0"/>
                  </a:cubicBezTo>
                  <a:close/>
                </a:path>
              </a:pathLst>
            </a:custGeom>
            <a:gradFill>
              <a:gsLst>
                <a:gs pos="0">
                  <a:schemeClr val="lt2"/>
                </a:gs>
                <a:gs pos="50000">
                  <a:schemeClr val="accent1"/>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7" name="Shape 1107"/>
        <p:cNvGrpSpPr/>
        <p:nvPr/>
      </p:nvGrpSpPr>
      <p:grpSpPr>
        <a:xfrm>
          <a:off x="0" y="0"/>
          <a:ext cx="0" cy="0"/>
          <a:chOff x="0" y="0"/>
          <a:chExt cx="0" cy="0"/>
        </a:xfrm>
      </p:grpSpPr>
      <p:pic>
        <p:nvPicPr>
          <p:cNvPr id="1108" name="Google Shape;1108;p62"/>
          <p:cNvPicPr preferRelativeResize="0"/>
          <p:nvPr/>
        </p:nvPicPr>
        <p:blipFill>
          <a:blip r:embed="rId3">
            <a:alphaModFix/>
          </a:blip>
          <a:stretch>
            <a:fillRect/>
          </a:stretch>
        </p:blipFill>
        <p:spPr>
          <a:xfrm>
            <a:off x="438550" y="373425"/>
            <a:ext cx="6230775" cy="42751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2" name="Shape 1112"/>
        <p:cNvGrpSpPr/>
        <p:nvPr/>
      </p:nvGrpSpPr>
      <p:grpSpPr>
        <a:xfrm>
          <a:off x="0" y="0"/>
          <a:ext cx="0" cy="0"/>
          <a:chOff x="0" y="0"/>
          <a:chExt cx="0" cy="0"/>
        </a:xfrm>
      </p:grpSpPr>
      <p:sp>
        <p:nvSpPr>
          <p:cNvPr id="1113" name="Google Shape;1113;p63"/>
          <p:cNvSpPr txBox="1"/>
          <p:nvPr>
            <p:ph type="title"/>
          </p:nvPr>
        </p:nvSpPr>
        <p:spPr>
          <a:xfrm>
            <a:off x="720000" y="382125"/>
            <a:ext cx="69759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600"/>
              <a:t>Key Aspects of Company’s Offering:</a:t>
            </a:r>
            <a:endParaRPr sz="2600"/>
          </a:p>
        </p:txBody>
      </p:sp>
      <p:graphicFrame>
        <p:nvGraphicFramePr>
          <p:cNvPr id="1114" name="Google Shape;1114;p63"/>
          <p:cNvGraphicFramePr/>
          <p:nvPr/>
        </p:nvGraphicFramePr>
        <p:xfrm>
          <a:off x="1168088" y="1096475"/>
          <a:ext cx="3000000" cy="3000000"/>
        </p:xfrm>
        <a:graphic>
          <a:graphicData uri="http://schemas.openxmlformats.org/drawingml/2006/table">
            <a:tbl>
              <a:tblPr>
                <a:noFill/>
                <a:tableStyleId>{00AA5CC3-B9AA-4BF6-AF2F-B835D388722A}</a:tableStyleId>
              </a:tblPr>
              <a:tblGrid>
                <a:gridCol w="509100"/>
                <a:gridCol w="3183750"/>
                <a:gridCol w="509000"/>
                <a:gridCol w="509000"/>
                <a:gridCol w="509000"/>
                <a:gridCol w="509000"/>
                <a:gridCol w="509000"/>
                <a:gridCol w="509000"/>
                <a:gridCol w="509000"/>
              </a:tblGrid>
              <a:tr h="515000">
                <a:tc>
                  <a:txBody>
                    <a:bodyPr/>
                    <a:lstStyle/>
                    <a:p>
                      <a:pPr indent="0" lvl="0" marL="0" rtl="0" algn="l">
                        <a:spcBef>
                          <a:spcPts val="0"/>
                        </a:spcBef>
                        <a:spcAft>
                          <a:spcPts val="0"/>
                        </a:spcAft>
                        <a:buNone/>
                      </a:pPr>
                      <a:r>
                        <a:t/>
                      </a:r>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l">
                        <a:spcBef>
                          <a:spcPts val="0"/>
                        </a:spcBef>
                        <a:spcAft>
                          <a:spcPts val="0"/>
                        </a:spcAft>
                        <a:buNone/>
                      </a:pPr>
                      <a:r>
                        <a:t/>
                      </a:r>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1</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2</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3</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4</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5</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6</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7</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r>
              <a:tr h="536850">
                <a:tc>
                  <a:txBody>
                    <a:bodyPr/>
                    <a:lstStyle/>
                    <a:p>
                      <a:pPr indent="0" lvl="0" marL="0" rtl="0" algn="ctr">
                        <a:spcBef>
                          <a:spcPts val="0"/>
                        </a:spcBef>
                        <a:spcAft>
                          <a:spcPts val="0"/>
                        </a:spcAft>
                        <a:buNone/>
                      </a:pPr>
                      <a:r>
                        <a:rPr b="1" lang="en" sz="1600">
                          <a:solidFill>
                            <a:schemeClr val="dk1"/>
                          </a:solidFill>
                          <a:latin typeface="Libre Franklin"/>
                          <a:ea typeface="Libre Franklin"/>
                          <a:cs typeface="Libre Franklin"/>
                          <a:sym typeface="Libre Franklin"/>
                        </a:rPr>
                        <a:t>1</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l">
                        <a:spcBef>
                          <a:spcPts val="0"/>
                        </a:spcBef>
                        <a:spcAft>
                          <a:spcPts val="0"/>
                        </a:spcAft>
                        <a:buNone/>
                      </a:pPr>
                      <a:r>
                        <a:rPr lang="en" sz="2400">
                          <a:solidFill>
                            <a:schemeClr val="dk1"/>
                          </a:solidFill>
                          <a:latin typeface="Libre Franklin"/>
                          <a:ea typeface="Libre Franklin"/>
                          <a:cs typeface="Libre Franklin"/>
                          <a:sym typeface="Libre Franklin"/>
                        </a:rPr>
                        <a:t>product</a:t>
                      </a:r>
                      <a:endParaRPr b="1" sz="24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r>
              <a:tr h="536850">
                <a:tc>
                  <a:txBody>
                    <a:bodyPr/>
                    <a:lstStyle/>
                    <a:p>
                      <a:pPr indent="0" lvl="0" marL="0" rtl="0" algn="ctr">
                        <a:spcBef>
                          <a:spcPts val="0"/>
                        </a:spcBef>
                        <a:spcAft>
                          <a:spcPts val="0"/>
                        </a:spcAft>
                        <a:buNone/>
                      </a:pPr>
                      <a:r>
                        <a:rPr b="1" lang="en" sz="1600">
                          <a:solidFill>
                            <a:schemeClr val="dk1"/>
                          </a:solidFill>
                          <a:latin typeface="Libre Franklin"/>
                          <a:ea typeface="Libre Franklin"/>
                          <a:cs typeface="Libre Franklin"/>
                          <a:sym typeface="Libre Franklin"/>
                        </a:rPr>
                        <a:t>2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l">
                        <a:spcBef>
                          <a:spcPts val="0"/>
                        </a:spcBef>
                        <a:spcAft>
                          <a:spcPts val="0"/>
                        </a:spcAft>
                        <a:buNone/>
                      </a:pPr>
                      <a:r>
                        <a:rPr lang="en" sz="2400">
                          <a:solidFill>
                            <a:schemeClr val="dk1"/>
                          </a:solidFill>
                          <a:latin typeface="Libre Franklin"/>
                          <a:ea typeface="Libre Franklin"/>
                          <a:cs typeface="Libre Franklin"/>
                          <a:sym typeface="Libre Franklin"/>
                        </a:rPr>
                        <a:t>service</a:t>
                      </a:r>
                      <a:endParaRPr b="1" sz="24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r>
              <a:tr h="536850">
                <a:tc>
                  <a:txBody>
                    <a:bodyPr/>
                    <a:lstStyle/>
                    <a:p>
                      <a:pPr indent="0" lvl="0" marL="0" rtl="0" algn="ctr">
                        <a:spcBef>
                          <a:spcPts val="0"/>
                        </a:spcBef>
                        <a:spcAft>
                          <a:spcPts val="0"/>
                        </a:spcAft>
                        <a:buNone/>
                      </a:pPr>
                      <a:r>
                        <a:rPr b="1" lang="en" sz="1600">
                          <a:solidFill>
                            <a:schemeClr val="dk1"/>
                          </a:solidFill>
                          <a:latin typeface="Libre Franklin"/>
                          <a:ea typeface="Libre Franklin"/>
                          <a:cs typeface="Libre Franklin"/>
                          <a:sym typeface="Libre Franklin"/>
                        </a:rPr>
                        <a:t>3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l">
                        <a:spcBef>
                          <a:spcPts val="0"/>
                        </a:spcBef>
                        <a:spcAft>
                          <a:spcPts val="0"/>
                        </a:spcAft>
                        <a:buNone/>
                      </a:pPr>
                      <a:r>
                        <a:rPr lang="en" sz="2400">
                          <a:solidFill>
                            <a:schemeClr val="dk1"/>
                          </a:solidFill>
                          <a:latin typeface="Libre Franklin"/>
                          <a:ea typeface="Libre Franklin"/>
                          <a:cs typeface="Libre Franklin"/>
                          <a:sym typeface="Libre Franklin"/>
                        </a:rPr>
                        <a:t>brand</a:t>
                      </a:r>
                      <a:endParaRPr b="1" sz="24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1"/>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1"/>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1"/>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r>
              <a:tr h="536850">
                <a:tc>
                  <a:txBody>
                    <a:bodyPr/>
                    <a:lstStyle/>
                    <a:p>
                      <a:pPr indent="0" lvl="0" marL="0" rtl="0" algn="ctr">
                        <a:spcBef>
                          <a:spcPts val="0"/>
                        </a:spcBef>
                        <a:spcAft>
                          <a:spcPts val="0"/>
                        </a:spcAft>
                        <a:buNone/>
                      </a:pPr>
                      <a:r>
                        <a:rPr b="1" lang="en" sz="1600">
                          <a:solidFill>
                            <a:schemeClr val="dk1"/>
                          </a:solidFill>
                          <a:latin typeface="Libre Franklin"/>
                          <a:ea typeface="Libre Franklin"/>
                          <a:cs typeface="Libre Franklin"/>
                          <a:sym typeface="Libre Franklin"/>
                        </a:rPr>
                        <a:t>4</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l">
                        <a:spcBef>
                          <a:spcPts val="0"/>
                        </a:spcBef>
                        <a:spcAft>
                          <a:spcPts val="0"/>
                        </a:spcAft>
                        <a:buNone/>
                      </a:pPr>
                      <a:r>
                        <a:rPr lang="en" sz="2400">
                          <a:solidFill>
                            <a:schemeClr val="dk1"/>
                          </a:solidFill>
                          <a:latin typeface="Libre Franklin"/>
                          <a:ea typeface="Libre Franklin"/>
                          <a:cs typeface="Libre Franklin"/>
                          <a:sym typeface="Libre Franklin"/>
                        </a:rPr>
                        <a:t>price</a:t>
                      </a:r>
                      <a:endParaRPr b="1" sz="24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4"/>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4"/>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4"/>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r>
            </a:tbl>
          </a:graphicData>
        </a:graphic>
      </p:graphicFrame>
      <p:sp>
        <p:nvSpPr>
          <p:cNvPr id="1115" name="Google Shape;1115;p63"/>
          <p:cNvSpPr/>
          <p:nvPr/>
        </p:nvSpPr>
        <p:spPr>
          <a:xfrm>
            <a:off x="1096750" y="4384047"/>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63"/>
          <p:cNvSpPr/>
          <p:nvPr/>
        </p:nvSpPr>
        <p:spPr>
          <a:xfrm>
            <a:off x="2978851" y="4384047"/>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63"/>
          <p:cNvSpPr/>
          <p:nvPr/>
        </p:nvSpPr>
        <p:spPr>
          <a:xfrm>
            <a:off x="4860953" y="4384047"/>
            <a:ext cx="228600" cy="229200"/>
          </a:xfrm>
          <a:prstGeom prst="triangl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63"/>
          <p:cNvSpPr/>
          <p:nvPr/>
        </p:nvSpPr>
        <p:spPr>
          <a:xfrm>
            <a:off x="6743054" y="4384047"/>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63"/>
          <p:cNvSpPr/>
          <p:nvPr/>
        </p:nvSpPr>
        <p:spPr>
          <a:xfrm>
            <a:off x="6523950" y="2130300"/>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63"/>
          <p:cNvSpPr/>
          <p:nvPr/>
        </p:nvSpPr>
        <p:spPr>
          <a:xfrm>
            <a:off x="7034329" y="2656613"/>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63"/>
          <p:cNvSpPr/>
          <p:nvPr/>
        </p:nvSpPr>
        <p:spPr>
          <a:xfrm>
            <a:off x="7544708" y="3182813"/>
            <a:ext cx="228600" cy="229200"/>
          </a:xfrm>
          <a:prstGeom prst="triangl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63"/>
          <p:cNvSpPr/>
          <p:nvPr/>
        </p:nvSpPr>
        <p:spPr>
          <a:xfrm>
            <a:off x="8055088" y="3709013"/>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6" name="Shape 1126"/>
        <p:cNvGrpSpPr/>
        <p:nvPr/>
      </p:nvGrpSpPr>
      <p:grpSpPr>
        <a:xfrm>
          <a:off x="0" y="0"/>
          <a:ext cx="0" cy="0"/>
          <a:chOff x="0" y="0"/>
          <a:chExt cx="0" cy="0"/>
        </a:xfrm>
      </p:grpSpPr>
      <p:sp>
        <p:nvSpPr>
          <p:cNvPr id="1127" name="Google Shape;1127;p64"/>
          <p:cNvSpPr txBox="1"/>
          <p:nvPr>
            <p:ph type="title"/>
          </p:nvPr>
        </p:nvSpPr>
        <p:spPr>
          <a:xfrm>
            <a:off x="720000" y="382125"/>
            <a:ext cx="59163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Key Aspects of Company’s Offering:</a:t>
            </a:r>
            <a:endParaRPr/>
          </a:p>
        </p:txBody>
      </p:sp>
      <p:graphicFrame>
        <p:nvGraphicFramePr>
          <p:cNvPr id="1128" name="Google Shape;1128;p64"/>
          <p:cNvGraphicFramePr/>
          <p:nvPr/>
        </p:nvGraphicFramePr>
        <p:xfrm>
          <a:off x="1168088" y="1047975"/>
          <a:ext cx="3000000" cy="3000000"/>
        </p:xfrm>
        <a:graphic>
          <a:graphicData uri="http://schemas.openxmlformats.org/drawingml/2006/table">
            <a:tbl>
              <a:tblPr>
                <a:noFill/>
                <a:tableStyleId>{00AA5CC3-B9AA-4BF6-AF2F-B835D388722A}</a:tableStyleId>
              </a:tblPr>
              <a:tblGrid>
                <a:gridCol w="509100"/>
                <a:gridCol w="3183750"/>
                <a:gridCol w="509000"/>
                <a:gridCol w="509000"/>
                <a:gridCol w="509000"/>
                <a:gridCol w="509000"/>
                <a:gridCol w="509000"/>
                <a:gridCol w="509000"/>
                <a:gridCol w="509000"/>
              </a:tblGrid>
              <a:tr h="555725">
                <a:tc>
                  <a:txBody>
                    <a:bodyPr/>
                    <a:lstStyle/>
                    <a:p>
                      <a:pPr indent="0" lvl="0" marL="0" rtl="0" algn="l">
                        <a:spcBef>
                          <a:spcPts val="0"/>
                        </a:spcBef>
                        <a:spcAft>
                          <a:spcPts val="0"/>
                        </a:spcAft>
                        <a:buNone/>
                      </a:pPr>
                      <a:r>
                        <a:t/>
                      </a:r>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l">
                        <a:spcBef>
                          <a:spcPts val="0"/>
                        </a:spcBef>
                        <a:spcAft>
                          <a:spcPts val="0"/>
                        </a:spcAft>
                        <a:buNone/>
                      </a:pPr>
                      <a:r>
                        <a:t/>
                      </a:r>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1</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2</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3</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4</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5</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6</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rPr lang="en" sz="1600">
                          <a:solidFill>
                            <a:schemeClr val="dk1"/>
                          </a:solidFill>
                          <a:latin typeface="Libre Franklin Black"/>
                          <a:ea typeface="Libre Franklin Black"/>
                          <a:cs typeface="Libre Franklin Black"/>
                          <a:sym typeface="Libre Franklin Black"/>
                        </a:rPr>
                        <a:t>7</a:t>
                      </a:r>
                      <a:endParaRPr sz="1600">
                        <a:solidFill>
                          <a:schemeClr val="dk1"/>
                        </a:solidFill>
                        <a:latin typeface="Libre Franklin Black"/>
                        <a:ea typeface="Libre Franklin Black"/>
                        <a:cs typeface="Libre Franklin Black"/>
                        <a:sym typeface="Libre Franklin Black"/>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3"/>
                    </a:solidFill>
                  </a:tcPr>
                </a:tc>
              </a:tr>
              <a:tr h="579300">
                <a:tc>
                  <a:txBody>
                    <a:bodyPr/>
                    <a:lstStyle/>
                    <a:p>
                      <a:pPr indent="0" lvl="0" marL="0" rtl="0" algn="ctr">
                        <a:spcBef>
                          <a:spcPts val="0"/>
                        </a:spcBef>
                        <a:spcAft>
                          <a:spcPts val="0"/>
                        </a:spcAft>
                        <a:buNone/>
                      </a:pPr>
                      <a:r>
                        <a:rPr b="1" lang="en" sz="1600">
                          <a:solidFill>
                            <a:schemeClr val="dk1"/>
                          </a:solidFill>
                          <a:latin typeface="Libre Franklin"/>
                          <a:ea typeface="Libre Franklin"/>
                          <a:cs typeface="Libre Franklin"/>
                          <a:sym typeface="Libre Franklin"/>
                        </a:rPr>
                        <a:t>5</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l">
                        <a:spcBef>
                          <a:spcPts val="0"/>
                        </a:spcBef>
                        <a:spcAft>
                          <a:spcPts val="0"/>
                        </a:spcAft>
                        <a:buNone/>
                      </a:pPr>
                      <a:r>
                        <a:rPr lang="en" sz="2400">
                          <a:solidFill>
                            <a:schemeClr val="dk1"/>
                          </a:solidFill>
                          <a:latin typeface="Libre Franklin"/>
                          <a:ea typeface="Libre Franklin"/>
                          <a:cs typeface="Libre Franklin"/>
                          <a:sym typeface="Libre Franklin"/>
                        </a:rPr>
                        <a:t>incentives</a:t>
                      </a:r>
                      <a:endParaRPr b="1" sz="24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r>
              <a:tr h="555725">
                <a:tc>
                  <a:txBody>
                    <a:bodyPr/>
                    <a:lstStyle/>
                    <a:p>
                      <a:pPr indent="0" lvl="0" marL="0" rtl="0" algn="l">
                        <a:spcBef>
                          <a:spcPts val="0"/>
                        </a:spcBef>
                        <a:spcAft>
                          <a:spcPts val="0"/>
                        </a:spcAft>
                        <a:buNone/>
                      </a:pPr>
                      <a:r>
                        <a:t/>
                      </a:r>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l">
                        <a:spcBef>
                          <a:spcPts val="0"/>
                        </a:spcBef>
                        <a:spcAft>
                          <a:spcPts val="0"/>
                        </a:spcAft>
                        <a:buNone/>
                      </a:pPr>
                      <a:r>
                        <a:t/>
                      </a:r>
                      <a:endParaRPr b="1"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lt2"/>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r>
              <a:tr h="579300">
                <a:tc>
                  <a:txBody>
                    <a:bodyPr/>
                    <a:lstStyle/>
                    <a:p>
                      <a:pPr indent="0" lvl="0" marL="0" rtl="0" algn="ctr">
                        <a:spcBef>
                          <a:spcPts val="0"/>
                        </a:spcBef>
                        <a:spcAft>
                          <a:spcPts val="0"/>
                        </a:spcAft>
                        <a:buNone/>
                      </a:pPr>
                      <a:r>
                        <a:rPr b="1" lang="en" sz="1600">
                          <a:solidFill>
                            <a:schemeClr val="dk1"/>
                          </a:solidFill>
                          <a:latin typeface="Libre Franklin"/>
                          <a:ea typeface="Libre Franklin"/>
                          <a:cs typeface="Libre Franklin"/>
                          <a:sym typeface="Libre Franklin"/>
                        </a:rPr>
                        <a:t>6</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l">
                        <a:spcBef>
                          <a:spcPts val="0"/>
                        </a:spcBef>
                        <a:spcAft>
                          <a:spcPts val="0"/>
                        </a:spcAft>
                        <a:buNone/>
                      </a:pPr>
                      <a:r>
                        <a:rPr lang="en" sz="2400">
                          <a:solidFill>
                            <a:schemeClr val="dk1"/>
                          </a:solidFill>
                          <a:latin typeface="Libre Franklin"/>
                          <a:ea typeface="Libre Franklin"/>
                          <a:cs typeface="Libre Franklin"/>
                          <a:sym typeface="Libre Franklin"/>
                        </a:rPr>
                        <a:t>communication</a:t>
                      </a:r>
                      <a:endParaRPr b="1" sz="24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1"/>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1"/>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1"/>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r>
              <a:tr h="391000">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l">
                        <a:spcBef>
                          <a:spcPts val="0"/>
                        </a:spcBef>
                        <a:spcAft>
                          <a:spcPts val="0"/>
                        </a:spcAft>
                        <a:buNone/>
                      </a:pPr>
                      <a:r>
                        <a:t/>
                      </a:r>
                      <a:endParaRPr b="1"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4"/>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4"/>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solidFill>
                      <a:schemeClr val="accent4"/>
                    </a:solidFill>
                  </a:tcPr>
                </a:tc>
                <a:tc>
                  <a:txBody>
                    <a:bodyPr/>
                    <a:lstStyle/>
                    <a:p>
                      <a:pPr indent="0" lvl="0" marL="0" rtl="0" algn="ctr">
                        <a:spcBef>
                          <a:spcPts val="0"/>
                        </a:spcBef>
                        <a:spcAft>
                          <a:spcPts val="0"/>
                        </a:spcAft>
                        <a:buNone/>
                      </a:pPr>
                      <a:r>
                        <a:t/>
                      </a:r>
                      <a:endParaRPr sz="1600">
                        <a:solidFill>
                          <a:schemeClr val="dk1"/>
                        </a:solidFill>
                        <a:latin typeface="Libre Franklin"/>
                        <a:ea typeface="Libre Franklin"/>
                        <a:cs typeface="Libre Franklin"/>
                        <a:sym typeface="Libre Franklin"/>
                      </a:endParaRPr>
                    </a:p>
                  </a:txBody>
                  <a:tcPr marT="91425" marB="91425" marR="91425" marL="91425" anchor="ctr">
                    <a:lnL cap="flat" cmpd="sng" w="9525">
                      <a:solidFill>
                        <a:schemeClr val="dk1">
                          <a:alpha val="0"/>
                        </a:schemeClr>
                      </a:solidFill>
                      <a:prstDash val="solid"/>
                      <a:round/>
                      <a:headEnd len="sm" w="sm" type="none"/>
                      <a:tailEnd len="sm" w="sm" type="none"/>
                    </a:lnL>
                    <a:lnR cap="flat" cmpd="sng" w="9525">
                      <a:solidFill>
                        <a:schemeClr val="dk1">
                          <a:alpha val="0"/>
                        </a:schemeClr>
                      </a:solidFill>
                      <a:prstDash val="solid"/>
                      <a:round/>
                      <a:headEnd len="sm" w="sm" type="none"/>
                      <a:tailEnd len="sm" w="sm" type="none"/>
                    </a:lnR>
                    <a:lnT cap="flat" cmpd="sng" w="9525">
                      <a:solidFill>
                        <a:schemeClr val="dk1">
                          <a:alpha val="0"/>
                        </a:schemeClr>
                      </a:solidFill>
                      <a:prstDash val="solid"/>
                      <a:round/>
                      <a:headEnd len="sm" w="sm" type="none"/>
                      <a:tailEnd len="sm" w="sm" type="none"/>
                    </a:lnT>
                    <a:lnB cap="flat" cmpd="sng" w="9525">
                      <a:solidFill>
                        <a:schemeClr val="dk1">
                          <a:alpha val="0"/>
                        </a:schemeClr>
                      </a:solidFill>
                      <a:prstDash val="solid"/>
                      <a:round/>
                      <a:headEnd len="sm" w="sm" type="none"/>
                      <a:tailEnd len="sm" w="sm" type="none"/>
                    </a:lnB>
                  </a:tcPr>
                </a:tc>
              </a:tr>
            </a:tbl>
          </a:graphicData>
        </a:graphic>
      </p:graphicFrame>
      <p:sp>
        <p:nvSpPr>
          <p:cNvPr id="1129" name="Google Shape;1129;p64"/>
          <p:cNvSpPr/>
          <p:nvPr/>
        </p:nvSpPr>
        <p:spPr>
          <a:xfrm>
            <a:off x="1096750" y="4384047"/>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64"/>
          <p:cNvSpPr/>
          <p:nvPr/>
        </p:nvSpPr>
        <p:spPr>
          <a:xfrm>
            <a:off x="2978851" y="4384047"/>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64"/>
          <p:cNvSpPr/>
          <p:nvPr/>
        </p:nvSpPr>
        <p:spPr>
          <a:xfrm>
            <a:off x="4860953" y="4384047"/>
            <a:ext cx="228600" cy="229200"/>
          </a:xfrm>
          <a:prstGeom prst="triangl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64"/>
          <p:cNvSpPr/>
          <p:nvPr/>
        </p:nvSpPr>
        <p:spPr>
          <a:xfrm>
            <a:off x="6743054" y="4384047"/>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64"/>
          <p:cNvSpPr/>
          <p:nvPr/>
        </p:nvSpPr>
        <p:spPr>
          <a:xfrm>
            <a:off x="6523950" y="2130300"/>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4" name="Google Shape;1134;p64"/>
          <p:cNvSpPr/>
          <p:nvPr/>
        </p:nvSpPr>
        <p:spPr>
          <a:xfrm>
            <a:off x="7034329" y="2656613"/>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64"/>
          <p:cNvSpPr/>
          <p:nvPr/>
        </p:nvSpPr>
        <p:spPr>
          <a:xfrm>
            <a:off x="7544708" y="3182813"/>
            <a:ext cx="228600" cy="229200"/>
          </a:xfrm>
          <a:prstGeom prst="triangle">
            <a:avLst>
              <a:gd fmla="val 50000" name="adj"/>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64"/>
          <p:cNvSpPr/>
          <p:nvPr/>
        </p:nvSpPr>
        <p:spPr>
          <a:xfrm>
            <a:off x="8055088" y="3709013"/>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0" name="Shape 1140"/>
        <p:cNvGrpSpPr/>
        <p:nvPr/>
      </p:nvGrpSpPr>
      <p:grpSpPr>
        <a:xfrm>
          <a:off x="0" y="0"/>
          <a:ext cx="0" cy="0"/>
          <a:chOff x="0" y="0"/>
          <a:chExt cx="0" cy="0"/>
        </a:xfrm>
      </p:grpSpPr>
      <p:sp>
        <p:nvSpPr>
          <p:cNvPr id="1141" name="Google Shape;1141;p65"/>
          <p:cNvSpPr txBox="1"/>
          <p:nvPr>
            <p:ph idx="1" type="body"/>
          </p:nvPr>
        </p:nvSpPr>
        <p:spPr>
          <a:xfrm>
            <a:off x="1834175" y="1116050"/>
            <a:ext cx="5475600" cy="3242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381000" lvl="0" marL="457200" rtl="0" algn="l">
              <a:spcBef>
                <a:spcPts val="0"/>
              </a:spcBef>
              <a:spcAft>
                <a:spcPts val="0"/>
              </a:spcAft>
              <a:buSzPts val="2400"/>
              <a:buChar char="■"/>
            </a:pPr>
            <a:r>
              <a:rPr lang="en" sz="2400"/>
              <a:t>COMPANY</a:t>
            </a:r>
            <a:endParaRPr sz="2400"/>
          </a:p>
          <a:p>
            <a:pPr indent="0" lvl="0" marL="457200" rtl="0" algn="l">
              <a:spcBef>
                <a:spcPts val="0"/>
              </a:spcBef>
              <a:spcAft>
                <a:spcPts val="0"/>
              </a:spcAft>
              <a:buNone/>
            </a:pPr>
            <a:r>
              <a:t/>
            </a:r>
            <a:endParaRPr/>
          </a:p>
          <a:p>
            <a:pPr indent="-381000" lvl="0" marL="457200" rtl="0" algn="l">
              <a:spcBef>
                <a:spcPts val="0"/>
              </a:spcBef>
              <a:spcAft>
                <a:spcPts val="0"/>
              </a:spcAft>
              <a:buSzPts val="2400"/>
              <a:buChar char="■"/>
            </a:pPr>
            <a:r>
              <a:rPr lang="en" sz="2400"/>
              <a:t>INTERMEDIARIES</a:t>
            </a:r>
            <a:endParaRPr sz="2400"/>
          </a:p>
          <a:p>
            <a:pPr indent="0" lvl="0" marL="457200" rtl="0" algn="l">
              <a:spcBef>
                <a:spcPts val="0"/>
              </a:spcBef>
              <a:spcAft>
                <a:spcPts val="0"/>
              </a:spcAft>
              <a:buNone/>
            </a:pPr>
            <a:r>
              <a:t/>
            </a:r>
            <a:endParaRPr/>
          </a:p>
          <a:p>
            <a:pPr indent="-381000" lvl="0" marL="457200" rtl="0" algn="l">
              <a:spcBef>
                <a:spcPts val="0"/>
              </a:spcBef>
              <a:spcAft>
                <a:spcPts val="0"/>
              </a:spcAft>
              <a:buSzPts val="2400"/>
              <a:buChar char="■"/>
            </a:pPr>
            <a:r>
              <a:rPr lang="en" sz="2400"/>
              <a:t>CUSTOMERS</a:t>
            </a:r>
            <a:endParaRPr sz="2400"/>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142" name="Google Shape;1142;p65"/>
          <p:cNvSpPr txBox="1"/>
          <p:nvPr>
            <p:ph type="title"/>
          </p:nvPr>
        </p:nvSpPr>
        <p:spPr>
          <a:xfrm>
            <a:off x="720000" y="382125"/>
            <a:ext cx="49323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DIFFERENT ENTITIES:</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1146" name="Shape 1146"/>
        <p:cNvGrpSpPr/>
        <p:nvPr/>
      </p:nvGrpSpPr>
      <p:grpSpPr>
        <a:xfrm>
          <a:off x="0" y="0"/>
          <a:ext cx="0" cy="0"/>
          <a:chOff x="0" y="0"/>
          <a:chExt cx="0" cy="0"/>
        </a:xfrm>
      </p:grpSpPr>
      <p:sp>
        <p:nvSpPr>
          <p:cNvPr id="1147" name="Google Shape;1147;p66"/>
          <p:cNvSpPr txBox="1"/>
          <p:nvPr>
            <p:ph idx="4294967295" type="title"/>
          </p:nvPr>
        </p:nvSpPr>
        <p:spPr>
          <a:xfrm>
            <a:off x="849675" y="281425"/>
            <a:ext cx="7032000" cy="11490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2800">
                <a:solidFill>
                  <a:schemeClr val="lt1"/>
                </a:solidFill>
                <a:latin typeface="Arial"/>
                <a:ea typeface="Arial"/>
                <a:cs typeface="Arial"/>
                <a:sym typeface="Arial"/>
              </a:rPr>
              <a:t>Key Considerations in Channel Design</a:t>
            </a:r>
            <a:endParaRPr b="1" sz="2800">
              <a:solidFill>
                <a:schemeClr val="lt1"/>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sz="2200">
              <a:latin typeface="Arial"/>
              <a:ea typeface="Arial"/>
              <a:cs typeface="Arial"/>
              <a:sym typeface="Arial"/>
            </a:endParaRPr>
          </a:p>
        </p:txBody>
      </p:sp>
      <p:grpSp>
        <p:nvGrpSpPr>
          <p:cNvPr id="1148" name="Google Shape;1148;p66"/>
          <p:cNvGrpSpPr/>
          <p:nvPr/>
        </p:nvGrpSpPr>
        <p:grpSpPr>
          <a:xfrm>
            <a:off x="876361" y="1533504"/>
            <a:ext cx="322099" cy="370529"/>
            <a:chOff x="-42971725" y="3217825"/>
            <a:chExt cx="275675" cy="317125"/>
          </a:xfrm>
        </p:grpSpPr>
        <p:sp>
          <p:nvSpPr>
            <p:cNvPr id="1149" name="Google Shape;1149;p66"/>
            <p:cNvSpPr/>
            <p:nvPr/>
          </p:nvSpPr>
          <p:spPr>
            <a:xfrm>
              <a:off x="-42951250" y="3279250"/>
              <a:ext cx="233950" cy="152050"/>
            </a:xfrm>
            <a:custGeom>
              <a:rect b="b" l="l" r="r" t="t"/>
              <a:pathLst>
                <a:path extrusionOk="0" h="6082" w="9358">
                  <a:moveTo>
                    <a:pt x="379" y="1"/>
                  </a:moveTo>
                  <a:cubicBezTo>
                    <a:pt x="158" y="1"/>
                    <a:pt x="1" y="221"/>
                    <a:pt x="1" y="410"/>
                  </a:cubicBezTo>
                  <a:lnTo>
                    <a:pt x="1" y="6081"/>
                  </a:lnTo>
                  <a:lnTo>
                    <a:pt x="9357" y="6081"/>
                  </a:lnTo>
                  <a:lnTo>
                    <a:pt x="9357" y="410"/>
                  </a:lnTo>
                  <a:cubicBezTo>
                    <a:pt x="9357" y="158"/>
                    <a:pt x="9168" y="1"/>
                    <a:pt x="897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66"/>
            <p:cNvSpPr/>
            <p:nvPr/>
          </p:nvSpPr>
          <p:spPr>
            <a:xfrm>
              <a:off x="-42971725" y="3451750"/>
              <a:ext cx="275675" cy="83200"/>
            </a:xfrm>
            <a:custGeom>
              <a:rect b="b" l="l" r="r" t="t"/>
              <a:pathLst>
                <a:path extrusionOk="0" h="3328" w="11027">
                  <a:moveTo>
                    <a:pt x="63" y="0"/>
                  </a:moveTo>
                  <a:cubicBezTo>
                    <a:pt x="32" y="126"/>
                    <a:pt x="0" y="284"/>
                    <a:pt x="0" y="410"/>
                  </a:cubicBezTo>
                  <a:cubicBezTo>
                    <a:pt x="0" y="1103"/>
                    <a:pt x="536" y="1670"/>
                    <a:pt x="1198" y="1670"/>
                  </a:cubicBezTo>
                  <a:lnTo>
                    <a:pt x="3151" y="1670"/>
                  </a:lnTo>
                  <a:lnTo>
                    <a:pt x="2615" y="2710"/>
                  </a:lnTo>
                  <a:cubicBezTo>
                    <a:pt x="2521" y="2930"/>
                    <a:pt x="2615" y="3182"/>
                    <a:pt x="2836" y="3277"/>
                  </a:cubicBezTo>
                  <a:cubicBezTo>
                    <a:pt x="2889" y="3312"/>
                    <a:pt x="2949" y="3328"/>
                    <a:pt x="3009" y="3328"/>
                  </a:cubicBezTo>
                  <a:cubicBezTo>
                    <a:pt x="3166" y="3328"/>
                    <a:pt x="3326" y="3224"/>
                    <a:pt x="3371" y="3088"/>
                  </a:cubicBezTo>
                  <a:lnTo>
                    <a:pt x="4096" y="1639"/>
                  </a:lnTo>
                  <a:lnTo>
                    <a:pt x="5073" y="1639"/>
                  </a:lnTo>
                  <a:lnTo>
                    <a:pt x="5073" y="2867"/>
                  </a:lnTo>
                  <a:cubicBezTo>
                    <a:pt x="5073" y="3119"/>
                    <a:pt x="5262" y="3308"/>
                    <a:pt x="5514" y="3308"/>
                  </a:cubicBezTo>
                  <a:cubicBezTo>
                    <a:pt x="5734" y="3308"/>
                    <a:pt x="5892" y="3119"/>
                    <a:pt x="5892" y="2867"/>
                  </a:cubicBezTo>
                  <a:lnTo>
                    <a:pt x="5892" y="1639"/>
                  </a:lnTo>
                  <a:lnTo>
                    <a:pt x="6868" y="1639"/>
                  </a:lnTo>
                  <a:lnTo>
                    <a:pt x="7593" y="3088"/>
                  </a:lnTo>
                  <a:cubicBezTo>
                    <a:pt x="7688" y="3230"/>
                    <a:pt x="7835" y="3301"/>
                    <a:pt x="7983" y="3301"/>
                  </a:cubicBezTo>
                  <a:cubicBezTo>
                    <a:pt x="8032" y="3301"/>
                    <a:pt x="8081" y="3293"/>
                    <a:pt x="8129" y="3277"/>
                  </a:cubicBezTo>
                  <a:cubicBezTo>
                    <a:pt x="8349" y="3151"/>
                    <a:pt x="8412" y="2930"/>
                    <a:pt x="8349" y="2710"/>
                  </a:cubicBezTo>
                  <a:lnTo>
                    <a:pt x="7814" y="1670"/>
                  </a:lnTo>
                  <a:lnTo>
                    <a:pt x="9767" y="1670"/>
                  </a:lnTo>
                  <a:cubicBezTo>
                    <a:pt x="10429" y="1670"/>
                    <a:pt x="11027" y="1103"/>
                    <a:pt x="11027" y="410"/>
                  </a:cubicBezTo>
                  <a:cubicBezTo>
                    <a:pt x="11027" y="252"/>
                    <a:pt x="10964" y="126"/>
                    <a:pt x="1093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66"/>
            <p:cNvSpPr/>
            <p:nvPr/>
          </p:nvSpPr>
          <p:spPr>
            <a:xfrm>
              <a:off x="-42866975" y="3217825"/>
              <a:ext cx="63025" cy="40975"/>
            </a:xfrm>
            <a:custGeom>
              <a:rect b="b" l="l" r="r" t="t"/>
              <a:pathLst>
                <a:path extrusionOk="0" h="1639" w="2521">
                  <a:moveTo>
                    <a:pt x="442" y="0"/>
                  </a:moveTo>
                  <a:cubicBezTo>
                    <a:pt x="221" y="0"/>
                    <a:pt x="1" y="189"/>
                    <a:pt x="1" y="410"/>
                  </a:cubicBezTo>
                  <a:lnTo>
                    <a:pt x="1" y="1639"/>
                  </a:lnTo>
                  <a:lnTo>
                    <a:pt x="2489" y="1639"/>
                  </a:lnTo>
                  <a:lnTo>
                    <a:pt x="2489" y="410"/>
                  </a:lnTo>
                  <a:lnTo>
                    <a:pt x="2521" y="410"/>
                  </a:lnTo>
                  <a:cubicBezTo>
                    <a:pt x="2521" y="189"/>
                    <a:pt x="2332" y="0"/>
                    <a:pt x="211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2" name="Google Shape;1152;p66"/>
          <p:cNvGrpSpPr/>
          <p:nvPr/>
        </p:nvGrpSpPr>
        <p:grpSpPr>
          <a:xfrm>
            <a:off x="848276" y="2002160"/>
            <a:ext cx="378270" cy="337551"/>
            <a:chOff x="-42996150" y="3612600"/>
            <a:chExt cx="323750" cy="288900"/>
          </a:xfrm>
        </p:grpSpPr>
        <p:sp>
          <p:nvSpPr>
            <p:cNvPr id="1153" name="Google Shape;1153;p66"/>
            <p:cNvSpPr/>
            <p:nvPr/>
          </p:nvSpPr>
          <p:spPr>
            <a:xfrm>
              <a:off x="-42914225" y="3612600"/>
              <a:ext cx="241825" cy="239275"/>
            </a:xfrm>
            <a:custGeom>
              <a:rect b="b" l="l" r="r" t="t"/>
              <a:pathLst>
                <a:path extrusionOk="0" h="9571" w="9673">
                  <a:moveTo>
                    <a:pt x="5963" y="1"/>
                  </a:moveTo>
                  <a:cubicBezTo>
                    <a:pt x="5661" y="1"/>
                    <a:pt x="5365" y="127"/>
                    <a:pt x="5136" y="371"/>
                  </a:cubicBezTo>
                  <a:lnTo>
                    <a:pt x="0" y="5507"/>
                  </a:lnTo>
                  <a:lnTo>
                    <a:pt x="4064" y="9571"/>
                  </a:lnTo>
                  <a:lnTo>
                    <a:pt x="9200" y="4436"/>
                  </a:lnTo>
                  <a:cubicBezTo>
                    <a:pt x="9672" y="3963"/>
                    <a:pt x="9672" y="3207"/>
                    <a:pt x="9200" y="2734"/>
                  </a:cubicBezTo>
                  <a:lnTo>
                    <a:pt x="6868" y="434"/>
                  </a:lnTo>
                  <a:cubicBezTo>
                    <a:pt x="6609" y="143"/>
                    <a:pt x="6283" y="1"/>
                    <a:pt x="596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66"/>
            <p:cNvSpPr/>
            <p:nvPr/>
          </p:nvSpPr>
          <p:spPr>
            <a:xfrm>
              <a:off x="-42946525" y="3762850"/>
              <a:ext cx="118950" cy="118950"/>
            </a:xfrm>
            <a:custGeom>
              <a:rect b="b" l="l" r="r" t="t"/>
              <a:pathLst>
                <a:path extrusionOk="0" h="4758" w="4758">
                  <a:moveTo>
                    <a:pt x="725" y="1"/>
                  </a:moveTo>
                  <a:lnTo>
                    <a:pt x="473" y="284"/>
                  </a:lnTo>
                  <a:cubicBezTo>
                    <a:pt x="253" y="505"/>
                    <a:pt x="95" y="820"/>
                    <a:pt x="95" y="1198"/>
                  </a:cubicBezTo>
                  <a:cubicBezTo>
                    <a:pt x="95" y="1450"/>
                    <a:pt x="190" y="1765"/>
                    <a:pt x="442" y="1986"/>
                  </a:cubicBezTo>
                  <a:cubicBezTo>
                    <a:pt x="631" y="2112"/>
                    <a:pt x="599" y="2458"/>
                    <a:pt x="442" y="2616"/>
                  </a:cubicBezTo>
                  <a:lnTo>
                    <a:pt x="1" y="3025"/>
                  </a:lnTo>
                  <a:lnTo>
                    <a:pt x="1733" y="4758"/>
                  </a:lnTo>
                  <a:lnTo>
                    <a:pt x="2174" y="4348"/>
                  </a:lnTo>
                  <a:cubicBezTo>
                    <a:pt x="2253" y="4270"/>
                    <a:pt x="2363" y="4230"/>
                    <a:pt x="2478" y="4230"/>
                  </a:cubicBezTo>
                  <a:cubicBezTo>
                    <a:pt x="2592" y="4230"/>
                    <a:pt x="2710" y="4270"/>
                    <a:pt x="2804" y="4348"/>
                  </a:cubicBezTo>
                  <a:cubicBezTo>
                    <a:pt x="3025" y="4569"/>
                    <a:pt x="3340" y="4695"/>
                    <a:pt x="3655" y="4695"/>
                  </a:cubicBezTo>
                  <a:cubicBezTo>
                    <a:pt x="3970" y="4695"/>
                    <a:pt x="4254" y="4569"/>
                    <a:pt x="4506" y="4348"/>
                  </a:cubicBezTo>
                  <a:lnTo>
                    <a:pt x="4758" y="4065"/>
                  </a:lnTo>
                  <a:lnTo>
                    <a:pt x="72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66"/>
            <p:cNvSpPr/>
            <p:nvPr/>
          </p:nvSpPr>
          <p:spPr>
            <a:xfrm>
              <a:off x="-42996150" y="3855800"/>
              <a:ext cx="78000" cy="45700"/>
            </a:xfrm>
            <a:custGeom>
              <a:rect b="b" l="l" r="r" t="t"/>
              <a:pathLst>
                <a:path extrusionOk="0" h="1828" w="3120">
                  <a:moveTo>
                    <a:pt x="1450" y="0"/>
                  </a:moveTo>
                  <a:lnTo>
                    <a:pt x="253" y="1166"/>
                  </a:lnTo>
                  <a:cubicBezTo>
                    <a:pt x="1" y="1355"/>
                    <a:pt x="190" y="1828"/>
                    <a:pt x="536" y="1828"/>
                  </a:cubicBezTo>
                  <a:lnTo>
                    <a:pt x="2773" y="1828"/>
                  </a:lnTo>
                  <a:cubicBezTo>
                    <a:pt x="2931" y="1828"/>
                    <a:pt x="3025" y="1765"/>
                    <a:pt x="3120" y="1670"/>
                  </a:cubicBezTo>
                  <a:lnTo>
                    <a:pt x="145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6" name="Google Shape;1156;p66"/>
          <p:cNvGrpSpPr/>
          <p:nvPr/>
        </p:nvGrpSpPr>
        <p:grpSpPr>
          <a:xfrm>
            <a:off x="851036" y="2411530"/>
            <a:ext cx="372749" cy="370909"/>
            <a:chOff x="-42994575" y="3950300"/>
            <a:chExt cx="319025" cy="317450"/>
          </a:xfrm>
        </p:grpSpPr>
        <p:sp>
          <p:nvSpPr>
            <p:cNvPr id="1157" name="Google Shape;1157;p66"/>
            <p:cNvSpPr/>
            <p:nvPr/>
          </p:nvSpPr>
          <p:spPr>
            <a:xfrm>
              <a:off x="-42930775" y="4225200"/>
              <a:ext cx="191425" cy="42550"/>
            </a:xfrm>
            <a:custGeom>
              <a:rect b="b" l="l" r="r" t="t"/>
              <a:pathLst>
                <a:path extrusionOk="0" h="1702" w="7657">
                  <a:moveTo>
                    <a:pt x="442" y="0"/>
                  </a:moveTo>
                  <a:cubicBezTo>
                    <a:pt x="190" y="0"/>
                    <a:pt x="1" y="221"/>
                    <a:pt x="1" y="441"/>
                  </a:cubicBezTo>
                  <a:lnTo>
                    <a:pt x="1" y="1292"/>
                  </a:lnTo>
                  <a:cubicBezTo>
                    <a:pt x="1" y="1512"/>
                    <a:pt x="190" y="1701"/>
                    <a:pt x="442" y="1701"/>
                  </a:cubicBezTo>
                  <a:lnTo>
                    <a:pt x="7215" y="1701"/>
                  </a:lnTo>
                  <a:cubicBezTo>
                    <a:pt x="7499" y="1701"/>
                    <a:pt x="7656" y="1512"/>
                    <a:pt x="7656" y="1292"/>
                  </a:cubicBezTo>
                  <a:lnTo>
                    <a:pt x="7656" y="441"/>
                  </a:lnTo>
                  <a:cubicBezTo>
                    <a:pt x="7656" y="221"/>
                    <a:pt x="7436" y="0"/>
                    <a:pt x="721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8" name="Google Shape;1158;p66"/>
            <p:cNvSpPr/>
            <p:nvPr/>
          </p:nvSpPr>
          <p:spPr>
            <a:xfrm>
              <a:off x="-42908725" y="4163750"/>
              <a:ext cx="148900" cy="42550"/>
            </a:xfrm>
            <a:custGeom>
              <a:rect b="b" l="l" r="r" t="t"/>
              <a:pathLst>
                <a:path extrusionOk="0" h="1702" w="5956">
                  <a:moveTo>
                    <a:pt x="442" y="1"/>
                  </a:moveTo>
                  <a:cubicBezTo>
                    <a:pt x="190" y="1"/>
                    <a:pt x="1" y="190"/>
                    <a:pt x="1" y="410"/>
                  </a:cubicBezTo>
                  <a:lnTo>
                    <a:pt x="1" y="1261"/>
                  </a:lnTo>
                  <a:cubicBezTo>
                    <a:pt x="1" y="1481"/>
                    <a:pt x="190" y="1702"/>
                    <a:pt x="442" y="1702"/>
                  </a:cubicBezTo>
                  <a:lnTo>
                    <a:pt x="5514" y="1702"/>
                  </a:lnTo>
                  <a:cubicBezTo>
                    <a:pt x="5735" y="1702"/>
                    <a:pt x="5955" y="1481"/>
                    <a:pt x="5955" y="1261"/>
                  </a:cubicBezTo>
                  <a:lnTo>
                    <a:pt x="5955" y="410"/>
                  </a:lnTo>
                  <a:cubicBezTo>
                    <a:pt x="5955" y="190"/>
                    <a:pt x="5735" y="1"/>
                    <a:pt x="551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9" name="Google Shape;1159;p66"/>
            <p:cNvSpPr/>
            <p:nvPr/>
          </p:nvSpPr>
          <p:spPr>
            <a:xfrm>
              <a:off x="-42994575" y="3950300"/>
              <a:ext cx="319025" cy="211125"/>
            </a:xfrm>
            <a:custGeom>
              <a:rect b="b" l="l" r="r" t="t"/>
              <a:pathLst>
                <a:path extrusionOk="0" h="8445" w="12761">
                  <a:moveTo>
                    <a:pt x="6428" y="852"/>
                  </a:moveTo>
                  <a:cubicBezTo>
                    <a:pt x="6648" y="852"/>
                    <a:pt x="6806" y="1009"/>
                    <a:pt x="6869" y="1261"/>
                  </a:cubicBezTo>
                  <a:lnTo>
                    <a:pt x="6869" y="1324"/>
                  </a:lnTo>
                  <a:cubicBezTo>
                    <a:pt x="6806" y="1513"/>
                    <a:pt x="6648" y="1702"/>
                    <a:pt x="6428" y="1702"/>
                  </a:cubicBezTo>
                  <a:cubicBezTo>
                    <a:pt x="6176" y="1702"/>
                    <a:pt x="6018" y="1576"/>
                    <a:pt x="5987" y="1324"/>
                  </a:cubicBezTo>
                  <a:lnTo>
                    <a:pt x="5987" y="1261"/>
                  </a:lnTo>
                  <a:cubicBezTo>
                    <a:pt x="6018" y="1041"/>
                    <a:pt x="6176" y="852"/>
                    <a:pt x="6428" y="852"/>
                  </a:cubicBezTo>
                  <a:close/>
                  <a:moveTo>
                    <a:pt x="2112" y="2742"/>
                  </a:moveTo>
                  <a:lnTo>
                    <a:pt x="3340" y="6396"/>
                  </a:lnTo>
                  <a:lnTo>
                    <a:pt x="914" y="6396"/>
                  </a:lnTo>
                  <a:lnTo>
                    <a:pt x="2112" y="2742"/>
                  </a:lnTo>
                  <a:close/>
                  <a:moveTo>
                    <a:pt x="10681" y="2742"/>
                  </a:moveTo>
                  <a:lnTo>
                    <a:pt x="11878" y="6396"/>
                  </a:lnTo>
                  <a:lnTo>
                    <a:pt x="9452" y="6396"/>
                  </a:lnTo>
                  <a:lnTo>
                    <a:pt x="10681" y="2742"/>
                  </a:lnTo>
                  <a:close/>
                  <a:moveTo>
                    <a:pt x="6333" y="1"/>
                  </a:moveTo>
                  <a:cubicBezTo>
                    <a:pt x="5798" y="1"/>
                    <a:pt x="5325" y="347"/>
                    <a:pt x="5168" y="852"/>
                  </a:cubicBezTo>
                  <a:lnTo>
                    <a:pt x="1292" y="852"/>
                  </a:lnTo>
                  <a:cubicBezTo>
                    <a:pt x="1103" y="852"/>
                    <a:pt x="914" y="1009"/>
                    <a:pt x="883" y="1198"/>
                  </a:cubicBezTo>
                  <a:cubicBezTo>
                    <a:pt x="820" y="1482"/>
                    <a:pt x="1040" y="1702"/>
                    <a:pt x="1292" y="1702"/>
                  </a:cubicBezTo>
                  <a:lnTo>
                    <a:pt x="1576" y="1702"/>
                  </a:lnTo>
                  <a:cubicBezTo>
                    <a:pt x="1" y="6491"/>
                    <a:pt x="32" y="6333"/>
                    <a:pt x="32" y="6459"/>
                  </a:cubicBezTo>
                  <a:cubicBezTo>
                    <a:pt x="64" y="7562"/>
                    <a:pt x="1009" y="8444"/>
                    <a:pt x="2112" y="8444"/>
                  </a:cubicBezTo>
                  <a:cubicBezTo>
                    <a:pt x="3277" y="8444"/>
                    <a:pt x="4159" y="7562"/>
                    <a:pt x="4159" y="6459"/>
                  </a:cubicBezTo>
                  <a:cubicBezTo>
                    <a:pt x="4159" y="6333"/>
                    <a:pt x="4222" y="6491"/>
                    <a:pt x="2647" y="1702"/>
                  </a:cubicBezTo>
                  <a:lnTo>
                    <a:pt x="5105" y="1702"/>
                  </a:lnTo>
                  <a:lnTo>
                    <a:pt x="5105" y="7342"/>
                  </a:lnTo>
                  <a:cubicBezTo>
                    <a:pt x="5105" y="7594"/>
                    <a:pt x="5325" y="7783"/>
                    <a:pt x="5546" y="7783"/>
                  </a:cubicBezTo>
                  <a:lnTo>
                    <a:pt x="7247" y="7783"/>
                  </a:lnTo>
                  <a:cubicBezTo>
                    <a:pt x="7499" y="7783"/>
                    <a:pt x="7688" y="7594"/>
                    <a:pt x="7688" y="7342"/>
                  </a:cubicBezTo>
                  <a:lnTo>
                    <a:pt x="7688" y="1702"/>
                  </a:lnTo>
                  <a:lnTo>
                    <a:pt x="10177" y="1702"/>
                  </a:lnTo>
                  <a:cubicBezTo>
                    <a:pt x="8602" y="6491"/>
                    <a:pt x="8633" y="6333"/>
                    <a:pt x="8633" y="6459"/>
                  </a:cubicBezTo>
                  <a:cubicBezTo>
                    <a:pt x="8665" y="7562"/>
                    <a:pt x="9578" y="8444"/>
                    <a:pt x="10681" y="8444"/>
                  </a:cubicBezTo>
                  <a:cubicBezTo>
                    <a:pt x="11815" y="8444"/>
                    <a:pt x="12729" y="7562"/>
                    <a:pt x="12729" y="6459"/>
                  </a:cubicBezTo>
                  <a:cubicBezTo>
                    <a:pt x="12729" y="6333"/>
                    <a:pt x="12760" y="6491"/>
                    <a:pt x="11185" y="1702"/>
                  </a:cubicBezTo>
                  <a:lnTo>
                    <a:pt x="11437" y="1702"/>
                  </a:lnTo>
                  <a:cubicBezTo>
                    <a:pt x="11626" y="1702"/>
                    <a:pt x="11815" y="1576"/>
                    <a:pt x="11847" y="1356"/>
                  </a:cubicBezTo>
                  <a:cubicBezTo>
                    <a:pt x="11910" y="1104"/>
                    <a:pt x="11689" y="852"/>
                    <a:pt x="11437" y="852"/>
                  </a:cubicBezTo>
                  <a:lnTo>
                    <a:pt x="7530" y="852"/>
                  </a:lnTo>
                  <a:cubicBezTo>
                    <a:pt x="7373" y="347"/>
                    <a:pt x="6900" y="1"/>
                    <a:pt x="63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0" name="Google Shape;1160;p66"/>
          <p:cNvGrpSpPr/>
          <p:nvPr/>
        </p:nvGrpSpPr>
        <p:grpSpPr>
          <a:xfrm>
            <a:off x="3004431" y="1558362"/>
            <a:ext cx="371785" cy="370879"/>
            <a:chOff x="-41111350" y="3239100"/>
            <a:chExt cx="318200" cy="317425"/>
          </a:xfrm>
        </p:grpSpPr>
        <p:sp>
          <p:nvSpPr>
            <p:cNvPr id="1161" name="Google Shape;1161;p66"/>
            <p:cNvSpPr/>
            <p:nvPr/>
          </p:nvSpPr>
          <p:spPr>
            <a:xfrm>
              <a:off x="-41111350" y="3239100"/>
              <a:ext cx="145725" cy="144925"/>
            </a:xfrm>
            <a:custGeom>
              <a:rect b="b" l="l" r="r" t="t"/>
              <a:pathLst>
                <a:path extrusionOk="0" h="5797" w="5829">
                  <a:moveTo>
                    <a:pt x="2930" y="1670"/>
                  </a:moveTo>
                  <a:cubicBezTo>
                    <a:pt x="3119" y="1670"/>
                    <a:pt x="3308" y="1859"/>
                    <a:pt x="3308" y="2048"/>
                  </a:cubicBezTo>
                  <a:lnTo>
                    <a:pt x="3308" y="2489"/>
                  </a:lnTo>
                  <a:lnTo>
                    <a:pt x="3749" y="2489"/>
                  </a:lnTo>
                  <a:cubicBezTo>
                    <a:pt x="4001" y="2489"/>
                    <a:pt x="4159" y="2678"/>
                    <a:pt x="4159" y="2930"/>
                  </a:cubicBezTo>
                  <a:cubicBezTo>
                    <a:pt x="4159" y="3151"/>
                    <a:pt x="3938" y="3340"/>
                    <a:pt x="3749" y="3340"/>
                  </a:cubicBezTo>
                  <a:lnTo>
                    <a:pt x="3308" y="3340"/>
                  </a:lnTo>
                  <a:lnTo>
                    <a:pt x="3308" y="3781"/>
                  </a:lnTo>
                  <a:cubicBezTo>
                    <a:pt x="3308" y="4001"/>
                    <a:pt x="3119" y="4159"/>
                    <a:pt x="2930" y="4159"/>
                  </a:cubicBezTo>
                  <a:cubicBezTo>
                    <a:pt x="2710" y="4159"/>
                    <a:pt x="2520" y="3970"/>
                    <a:pt x="2520" y="3781"/>
                  </a:cubicBezTo>
                  <a:lnTo>
                    <a:pt x="2520" y="3340"/>
                  </a:lnTo>
                  <a:lnTo>
                    <a:pt x="2079" y="3340"/>
                  </a:lnTo>
                  <a:cubicBezTo>
                    <a:pt x="1859" y="3340"/>
                    <a:pt x="1701" y="3151"/>
                    <a:pt x="1701" y="2930"/>
                  </a:cubicBezTo>
                  <a:cubicBezTo>
                    <a:pt x="1701" y="2678"/>
                    <a:pt x="1859" y="2489"/>
                    <a:pt x="2079" y="2489"/>
                  </a:cubicBezTo>
                  <a:lnTo>
                    <a:pt x="2520" y="2489"/>
                  </a:lnTo>
                  <a:lnTo>
                    <a:pt x="2520" y="2048"/>
                  </a:lnTo>
                  <a:cubicBezTo>
                    <a:pt x="2520" y="1827"/>
                    <a:pt x="2710" y="1670"/>
                    <a:pt x="2930" y="1670"/>
                  </a:cubicBezTo>
                  <a:close/>
                  <a:moveTo>
                    <a:pt x="441" y="0"/>
                  </a:moveTo>
                  <a:cubicBezTo>
                    <a:pt x="189" y="0"/>
                    <a:pt x="0" y="189"/>
                    <a:pt x="0" y="441"/>
                  </a:cubicBezTo>
                  <a:lnTo>
                    <a:pt x="0" y="5387"/>
                  </a:lnTo>
                  <a:cubicBezTo>
                    <a:pt x="32" y="5639"/>
                    <a:pt x="221" y="5797"/>
                    <a:pt x="441" y="5797"/>
                  </a:cubicBezTo>
                  <a:lnTo>
                    <a:pt x="5387" y="5797"/>
                  </a:lnTo>
                  <a:cubicBezTo>
                    <a:pt x="5639" y="5797"/>
                    <a:pt x="5829" y="5608"/>
                    <a:pt x="5829" y="5387"/>
                  </a:cubicBezTo>
                  <a:lnTo>
                    <a:pt x="5829" y="441"/>
                  </a:lnTo>
                  <a:cubicBezTo>
                    <a:pt x="5829" y="189"/>
                    <a:pt x="5639" y="0"/>
                    <a:pt x="538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66"/>
            <p:cNvSpPr/>
            <p:nvPr/>
          </p:nvSpPr>
          <p:spPr>
            <a:xfrm>
              <a:off x="-41110575" y="3412375"/>
              <a:ext cx="146525" cy="144150"/>
            </a:xfrm>
            <a:custGeom>
              <a:rect b="b" l="l" r="r" t="t"/>
              <a:pathLst>
                <a:path extrusionOk="0" h="5766" w="5861">
                  <a:moveTo>
                    <a:pt x="3450" y="1859"/>
                  </a:moveTo>
                  <a:cubicBezTo>
                    <a:pt x="3561" y="1859"/>
                    <a:pt x="3671" y="1890"/>
                    <a:pt x="3750" y="1953"/>
                  </a:cubicBezTo>
                  <a:cubicBezTo>
                    <a:pt x="3907" y="2111"/>
                    <a:pt x="3907" y="2395"/>
                    <a:pt x="3750" y="2552"/>
                  </a:cubicBezTo>
                  <a:lnTo>
                    <a:pt x="3466" y="2836"/>
                  </a:lnTo>
                  <a:lnTo>
                    <a:pt x="3750" y="3119"/>
                  </a:lnTo>
                  <a:cubicBezTo>
                    <a:pt x="3907" y="3277"/>
                    <a:pt x="3907" y="3529"/>
                    <a:pt x="3750" y="3686"/>
                  </a:cubicBezTo>
                  <a:cubicBezTo>
                    <a:pt x="3671" y="3765"/>
                    <a:pt x="3561" y="3804"/>
                    <a:pt x="3450" y="3804"/>
                  </a:cubicBezTo>
                  <a:cubicBezTo>
                    <a:pt x="3340" y="3804"/>
                    <a:pt x="3230" y="3765"/>
                    <a:pt x="3151" y="3686"/>
                  </a:cubicBezTo>
                  <a:lnTo>
                    <a:pt x="2899" y="3434"/>
                  </a:lnTo>
                  <a:lnTo>
                    <a:pt x="2616" y="3686"/>
                  </a:lnTo>
                  <a:cubicBezTo>
                    <a:pt x="2537" y="3765"/>
                    <a:pt x="2426" y="3804"/>
                    <a:pt x="2316" y="3804"/>
                  </a:cubicBezTo>
                  <a:cubicBezTo>
                    <a:pt x="2206" y="3804"/>
                    <a:pt x="2096" y="3765"/>
                    <a:pt x="2017" y="3686"/>
                  </a:cubicBezTo>
                  <a:cubicBezTo>
                    <a:pt x="1859" y="3529"/>
                    <a:pt x="1859" y="3277"/>
                    <a:pt x="2017" y="3119"/>
                  </a:cubicBezTo>
                  <a:lnTo>
                    <a:pt x="2300" y="2836"/>
                  </a:lnTo>
                  <a:lnTo>
                    <a:pt x="2017" y="2552"/>
                  </a:lnTo>
                  <a:cubicBezTo>
                    <a:pt x="1859" y="2395"/>
                    <a:pt x="1859" y="2111"/>
                    <a:pt x="2017" y="1953"/>
                  </a:cubicBezTo>
                  <a:cubicBezTo>
                    <a:pt x="2096" y="1890"/>
                    <a:pt x="2206" y="1859"/>
                    <a:pt x="2316" y="1859"/>
                  </a:cubicBezTo>
                  <a:cubicBezTo>
                    <a:pt x="2426" y="1859"/>
                    <a:pt x="2537" y="1890"/>
                    <a:pt x="2616" y="1953"/>
                  </a:cubicBezTo>
                  <a:lnTo>
                    <a:pt x="2899" y="2237"/>
                  </a:lnTo>
                  <a:lnTo>
                    <a:pt x="3151" y="1953"/>
                  </a:lnTo>
                  <a:cubicBezTo>
                    <a:pt x="3230" y="1890"/>
                    <a:pt x="3340" y="1859"/>
                    <a:pt x="3450" y="1859"/>
                  </a:cubicBezTo>
                  <a:close/>
                  <a:moveTo>
                    <a:pt x="442" y="0"/>
                  </a:moveTo>
                  <a:cubicBezTo>
                    <a:pt x="221" y="0"/>
                    <a:pt x="1" y="189"/>
                    <a:pt x="1" y="378"/>
                  </a:cubicBezTo>
                  <a:lnTo>
                    <a:pt x="1" y="5356"/>
                  </a:lnTo>
                  <a:cubicBezTo>
                    <a:pt x="1" y="5608"/>
                    <a:pt x="221" y="5766"/>
                    <a:pt x="442" y="5766"/>
                  </a:cubicBezTo>
                  <a:lnTo>
                    <a:pt x="5419" y="5766"/>
                  </a:lnTo>
                  <a:cubicBezTo>
                    <a:pt x="5640" y="5766"/>
                    <a:pt x="5861" y="5545"/>
                    <a:pt x="5861" y="5356"/>
                  </a:cubicBezTo>
                  <a:lnTo>
                    <a:pt x="5861" y="378"/>
                  </a:lnTo>
                  <a:cubicBezTo>
                    <a:pt x="5861" y="158"/>
                    <a:pt x="5640" y="0"/>
                    <a:pt x="541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66"/>
            <p:cNvSpPr/>
            <p:nvPr/>
          </p:nvSpPr>
          <p:spPr>
            <a:xfrm>
              <a:off x="-40938875" y="3239100"/>
              <a:ext cx="145725" cy="144925"/>
            </a:xfrm>
            <a:custGeom>
              <a:rect b="b" l="l" r="r" t="t"/>
              <a:pathLst>
                <a:path extrusionOk="0" h="5797" w="5829">
                  <a:moveTo>
                    <a:pt x="3750" y="2457"/>
                  </a:moveTo>
                  <a:cubicBezTo>
                    <a:pt x="3970" y="2457"/>
                    <a:pt x="4128" y="2646"/>
                    <a:pt x="4128" y="2867"/>
                  </a:cubicBezTo>
                  <a:cubicBezTo>
                    <a:pt x="4159" y="3151"/>
                    <a:pt x="3970" y="3308"/>
                    <a:pt x="3750" y="3308"/>
                  </a:cubicBezTo>
                  <a:lnTo>
                    <a:pt x="2080" y="3308"/>
                  </a:lnTo>
                  <a:cubicBezTo>
                    <a:pt x="1859" y="3308"/>
                    <a:pt x="1702" y="3119"/>
                    <a:pt x="1702" y="2867"/>
                  </a:cubicBezTo>
                  <a:cubicBezTo>
                    <a:pt x="1702" y="2646"/>
                    <a:pt x="1891" y="2457"/>
                    <a:pt x="2080" y="2457"/>
                  </a:cubicBezTo>
                  <a:close/>
                  <a:moveTo>
                    <a:pt x="442" y="0"/>
                  </a:moveTo>
                  <a:cubicBezTo>
                    <a:pt x="190" y="0"/>
                    <a:pt x="1" y="189"/>
                    <a:pt x="1" y="441"/>
                  </a:cubicBezTo>
                  <a:lnTo>
                    <a:pt x="1" y="5387"/>
                  </a:lnTo>
                  <a:cubicBezTo>
                    <a:pt x="1" y="5639"/>
                    <a:pt x="190" y="5797"/>
                    <a:pt x="442" y="5797"/>
                  </a:cubicBezTo>
                  <a:lnTo>
                    <a:pt x="5388" y="5797"/>
                  </a:lnTo>
                  <a:cubicBezTo>
                    <a:pt x="5640" y="5797"/>
                    <a:pt x="5829" y="5608"/>
                    <a:pt x="5829" y="5387"/>
                  </a:cubicBezTo>
                  <a:lnTo>
                    <a:pt x="5829" y="441"/>
                  </a:lnTo>
                  <a:cubicBezTo>
                    <a:pt x="5829" y="189"/>
                    <a:pt x="5640" y="0"/>
                    <a:pt x="538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66"/>
            <p:cNvSpPr/>
            <p:nvPr/>
          </p:nvSpPr>
          <p:spPr>
            <a:xfrm>
              <a:off x="-40938875" y="3411575"/>
              <a:ext cx="145725" cy="144950"/>
            </a:xfrm>
            <a:custGeom>
              <a:rect b="b" l="l" r="r" t="t"/>
              <a:pathLst>
                <a:path extrusionOk="0" h="5798" w="5829">
                  <a:moveTo>
                    <a:pt x="3750" y="1639"/>
                  </a:moveTo>
                  <a:cubicBezTo>
                    <a:pt x="3970" y="1639"/>
                    <a:pt x="4128" y="1859"/>
                    <a:pt x="4128" y="2080"/>
                  </a:cubicBezTo>
                  <a:cubicBezTo>
                    <a:pt x="4159" y="2332"/>
                    <a:pt x="3970" y="2490"/>
                    <a:pt x="3750" y="2490"/>
                  </a:cubicBezTo>
                  <a:lnTo>
                    <a:pt x="2080" y="2490"/>
                  </a:lnTo>
                  <a:cubicBezTo>
                    <a:pt x="1859" y="2490"/>
                    <a:pt x="1702" y="2269"/>
                    <a:pt x="1702" y="2080"/>
                  </a:cubicBezTo>
                  <a:cubicBezTo>
                    <a:pt x="1702" y="1859"/>
                    <a:pt x="1891" y="1639"/>
                    <a:pt x="2080" y="1639"/>
                  </a:cubicBezTo>
                  <a:close/>
                  <a:moveTo>
                    <a:pt x="3750" y="3309"/>
                  </a:moveTo>
                  <a:cubicBezTo>
                    <a:pt x="3970" y="3309"/>
                    <a:pt x="4128" y="3498"/>
                    <a:pt x="4128" y="3687"/>
                  </a:cubicBezTo>
                  <a:cubicBezTo>
                    <a:pt x="4159" y="3970"/>
                    <a:pt x="3970" y="4128"/>
                    <a:pt x="3750" y="4128"/>
                  </a:cubicBezTo>
                  <a:lnTo>
                    <a:pt x="2080" y="4128"/>
                  </a:lnTo>
                  <a:cubicBezTo>
                    <a:pt x="1859" y="4128"/>
                    <a:pt x="1702" y="3939"/>
                    <a:pt x="1702" y="3687"/>
                  </a:cubicBezTo>
                  <a:cubicBezTo>
                    <a:pt x="1702" y="3466"/>
                    <a:pt x="1891" y="3309"/>
                    <a:pt x="2080" y="3309"/>
                  </a:cubicBezTo>
                  <a:close/>
                  <a:moveTo>
                    <a:pt x="442" y="1"/>
                  </a:moveTo>
                  <a:cubicBezTo>
                    <a:pt x="190" y="1"/>
                    <a:pt x="1" y="190"/>
                    <a:pt x="1" y="379"/>
                  </a:cubicBezTo>
                  <a:lnTo>
                    <a:pt x="1" y="5388"/>
                  </a:lnTo>
                  <a:cubicBezTo>
                    <a:pt x="1" y="5640"/>
                    <a:pt x="190" y="5798"/>
                    <a:pt x="442" y="5798"/>
                  </a:cubicBezTo>
                  <a:lnTo>
                    <a:pt x="5388" y="5798"/>
                  </a:lnTo>
                  <a:cubicBezTo>
                    <a:pt x="5640" y="5798"/>
                    <a:pt x="5829" y="5577"/>
                    <a:pt x="5829" y="5388"/>
                  </a:cubicBezTo>
                  <a:lnTo>
                    <a:pt x="5829" y="410"/>
                  </a:lnTo>
                  <a:cubicBezTo>
                    <a:pt x="5829" y="190"/>
                    <a:pt x="5640" y="1"/>
                    <a:pt x="538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5" name="Google Shape;1165;p66"/>
          <p:cNvGrpSpPr/>
          <p:nvPr/>
        </p:nvGrpSpPr>
        <p:grpSpPr>
          <a:xfrm>
            <a:off x="3000751" y="1993894"/>
            <a:ext cx="379146" cy="370967"/>
            <a:chOff x="-41117650" y="3605525"/>
            <a:chExt cx="324500" cy="317500"/>
          </a:xfrm>
        </p:grpSpPr>
        <p:sp>
          <p:nvSpPr>
            <p:cNvPr id="1166" name="Google Shape;1166;p66"/>
            <p:cNvSpPr/>
            <p:nvPr/>
          </p:nvSpPr>
          <p:spPr>
            <a:xfrm>
              <a:off x="-41016850" y="3605525"/>
              <a:ext cx="106350" cy="105375"/>
            </a:xfrm>
            <a:custGeom>
              <a:rect b="b" l="l" r="r" t="t"/>
              <a:pathLst>
                <a:path extrusionOk="0" h="4215" w="4254">
                  <a:moveTo>
                    <a:pt x="2064" y="1"/>
                  </a:moveTo>
                  <a:cubicBezTo>
                    <a:pt x="1954" y="1"/>
                    <a:pt x="1844" y="40"/>
                    <a:pt x="1765" y="119"/>
                  </a:cubicBezTo>
                  <a:lnTo>
                    <a:pt x="1" y="1883"/>
                  </a:lnTo>
                  <a:lnTo>
                    <a:pt x="2332" y="4214"/>
                  </a:lnTo>
                  <a:lnTo>
                    <a:pt x="4096" y="2450"/>
                  </a:lnTo>
                  <a:cubicBezTo>
                    <a:pt x="4254" y="2293"/>
                    <a:pt x="4254" y="2009"/>
                    <a:pt x="4096" y="1852"/>
                  </a:cubicBezTo>
                  <a:lnTo>
                    <a:pt x="2364" y="119"/>
                  </a:lnTo>
                  <a:cubicBezTo>
                    <a:pt x="2285" y="40"/>
                    <a:pt x="2175" y="1"/>
                    <a:pt x="20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66"/>
            <p:cNvSpPr/>
            <p:nvPr/>
          </p:nvSpPr>
          <p:spPr>
            <a:xfrm>
              <a:off x="-40900275" y="3721300"/>
              <a:ext cx="107125" cy="105375"/>
            </a:xfrm>
            <a:custGeom>
              <a:rect b="b" l="l" r="r" t="t"/>
              <a:pathLst>
                <a:path extrusionOk="0" h="4215" w="4285">
                  <a:moveTo>
                    <a:pt x="2064" y="1"/>
                  </a:moveTo>
                  <a:cubicBezTo>
                    <a:pt x="1954" y="1"/>
                    <a:pt x="1843" y="40"/>
                    <a:pt x="1765" y="119"/>
                  </a:cubicBezTo>
                  <a:lnTo>
                    <a:pt x="0" y="1915"/>
                  </a:lnTo>
                  <a:lnTo>
                    <a:pt x="2300" y="4215"/>
                  </a:lnTo>
                  <a:lnTo>
                    <a:pt x="4128" y="2482"/>
                  </a:lnTo>
                  <a:cubicBezTo>
                    <a:pt x="4285" y="2324"/>
                    <a:pt x="4285" y="2072"/>
                    <a:pt x="4128" y="1915"/>
                  </a:cubicBezTo>
                  <a:lnTo>
                    <a:pt x="2363" y="119"/>
                  </a:lnTo>
                  <a:cubicBezTo>
                    <a:pt x="2285" y="40"/>
                    <a:pt x="2174" y="1"/>
                    <a:pt x="20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66"/>
            <p:cNvSpPr/>
            <p:nvPr/>
          </p:nvSpPr>
          <p:spPr>
            <a:xfrm>
              <a:off x="-41117650" y="3668350"/>
              <a:ext cx="262300" cy="254675"/>
            </a:xfrm>
            <a:custGeom>
              <a:rect b="b" l="l" r="r" t="t"/>
              <a:pathLst>
                <a:path extrusionOk="0" h="10187" w="10492">
                  <a:moveTo>
                    <a:pt x="3497" y="0"/>
                  </a:moveTo>
                  <a:lnTo>
                    <a:pt x="1764" y="1733"/>
                  </a:lnTo>
                  <a:cubicBezTo>
                    <a:pt x="1166" y="2332"/>
                    <a:pt x="725" y="3088"/>
                    <a:pt x="504" y="3812"/>
                  </a:cubicBezTo>
                  <a:cubicBezTo>
                    <a:pt x="0" y="5514"/>
                    <a:pt x="410" y="7404"/>
                    <a:pt x="1764" y="8759"/>
                  </a:cubicBezTo>
                  <a:cubicBezTo>
                    <a:pt x="2667" y="9661"/>
                    <a:pt x="3919" y="10187"/>
                    <a:pt x="5273" y="10187"/>
                  </a:cubicBezTo>
                  <a:cubicBezTo>
                    <a:pt x="5384" y="10187"/>
                    <a:pt x="5496" y="10183"/>
                    <a:pt x="5608" y="10176"/>
                  </a:cubicBezTo>
                  <a:cubicBezTo>
                    <a:pt x="6679" y="10082"/>
                    <a:pt x="7876" y="9609"/>
                    <a:pt x="8758" y="8759"/>
                  </a:cubicBezTo>
                  <a:lnTo>
                    <a:pt x="10491" y="7026"/>
                  </a:lnTo>
                  <a:lnTo>
                    <a:pt x="8191" y="4694"/>
                  </a:lnTo>
                  <a:lnTo>
                    <a:pt x="6396" y="6396"/>
                  </a:lnTo>
                  <a:cubicBezTo>
                    <a:pt x="6077" y="6715"/>
                    <a:pt x="5645" y="6880"/>
                    <a:pt x="5214" y="6880"/>
                  </a:cubicBezTo>
                  <a:cubicBezTo>
                    <a:pt x="4794" y="6880"/>
                    <a:pt x="4375" y="6722"/>
                    <a:pt x="4064" y="6396"/>
                  </a:cubicBezTo>
                  <a:cubicBezTo>
                    <a:pt x="3434" y="5766"/>
                    <a:pt x="3434" y="4694"/>
                    <a:pt x="4064" y="4064"/>
                  </a:cubicBezTo>
                  <a:lnTo>
                    <a:pt x="5797" y="2332"/>
                  </a:lnTo>
                  <a:lnTo>
                    <a:pt x="349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69" name="Google Shape;1169;p66"/>
          <p:cNvSpPr/>
          <p:nvPr/>
        </p:nvSpPr>
        <p:spPr>
          <a:xfrm>
            <a:off x="3006881" y="2443479"/>
            <a:ext cx="372720" cy="361678"/>
          </a:xfrm>
          <a:custGeom>
            <a:rect b="b" l="l" r="r" t="t"/>
            <a:pathLst>
              <a:path extrusionOk="0" h="12382" w="12760">
                <a:moveTo>
                  <a:pt x="2080" y="1"/>
                </a:moveTo>
                <a:cubicBezTo>
                  <a:pt x="946" y="1"/>
                  <a:pt x="32" y="946"/>
                  <a:pt x="1" y="2080"/>
                </a:cubicBezTo>
                <a:lnTo>
                  <a:pt x="1" y="9515"/>
                </a:lnTo>
                <a:cubicBezTo>
                  <a:pt x="1" y="11090"/>
                  <a:pt x="1261" y="12382"/>
                  <a:pt x="2899" y="12382"/>
                </a:cubicBezTo>
                <a:cubicBezTo>
                  <a:pt x="4537" y="12382"/>
                  <a:pt x="5798" y="11090"/>
                  <a:pt x="5829" y="9515"/>
                </a:cubicBezTo>
                <a:cubicBezTo>
                  <a:pt x="5829" y="9295"/>
                  <a:pt x="6144" y="9137"/>
                  <a:pt x="6365" y="9074"/>
                </a:cubicBezTo>
                <a:cubicBezTo>
                  <a:pt x="6617" y="9074"/>
                  <a:pt x="6932" y="9295"/>
                  <a:pt x="6932" y="9515"/>
                </a:cubicBezTo>
                <a:cubicBezTo>
                  <a:pt x="6932" y="11122"/>
                  <a:pt x="8223" y="12382"/>
                  <a:pt x="9830" y="12382"/>
                </a:cubicBezTo>
                <a:cubicBezTo>
                  <a:pt x="11374" y="12382"/>
                  <a:pt x="12760" y="11216"/>
                  <a:pt x="12760" y="9452"/>
                </a:cubicBezTo>
                <a:lnTo>
                  <a:pt x="12760" y="2080"/>
                </a:lnTo>
                <a:cubicBezTo>
                  <a:pt x="12760" y="946"/>
                  <a:pt x="11815" y="32"/>
                  <a:pt x="10681" y="1"/>
                </a:cubicBezTo>
                <a:cubicBezTo>
                  <a:pt x="10114" y="1"/>
                  <a:pt x="9578" y="221"/>
                  <a:pt x="9200" y="568"/>
                </a:cubicBezTo>
                <a:cubicBezTo>
                  <a:pt x="9043" y="725"/>
                  <a:pt x="9043" y="1009"/>
                  <a:pt x="9200" y="1166"/>
                </a:cubicBezTo>
                <a:cubicBezTo>
                  <a:pt x="9279" y="1245"/>
                  <a:pt x="9389" y="1284"/>
                  <a:pt x="9499" y="1284"/>
                </a:cubicBezTo>
                <a:cubicBezTo>
                  <a:pt x="9610" y="1284"/>
                  <a:pt x="9720" y="1245"/>
                  <a:pt x="9799" y="1166"/>
                </a:cubicBezTo>
                <a:cubicBezTo>
                  <a:pt x="10051" y="946"/>
                  <a:pt x="10366" y="820"/>
                  <a:pt x="10681" y="820"/>
                </a:cubicBezTo>
                <a:cubicBezTo>
                  <a:pt x="11342" y="820"/>
                  <a:pt x="11878" y="1355"/>
                  <a:pt x="11878" y="2080"/>
                </a:cubicBezTo>
                <a:lnTo>
                  <a:pt x="11878" y="7499"/>
                </a:lnTo>
                <a:cubicBezTo>
                  <a:pt x="11374" y="6963"/>
                  <a:pt x="10618" y="6648"/>
                  <a:pt x="9799" y="6648"/>
                </a:cubicBezTo>
                <a:cubicBezTo>
                  <a:pt x="8570" y="6648"/>
                  <a:pt x="7562" y="7404"/>
                  <a:pt x="7121" y="8444"/>
                </a:cubicBezTo>
                <a:cubicBezTo>
                  <a:pt x="6932" y="8349"/>
                  <a:pt x="6585" y="8286"/>
                  <a:pt x="6365" y="8286"/>
                </a:cubicBezTo>
                <a:cubicBezTo>
                  <a:pt x="6144" y="8286"/>
                  <a:pt x="5798" y="8381"/>
                  <a:pt x="5640" y="8444"/>
                </a:cubicBezTo>
                <a:cubicBezTo>
                  <a:pt x="5199" y="7404"/>
                  <a:pt x="4191" y="6648"/>
                  <a:pt x="2962" y="6648"/>
                </a:cubicBezTo>
                <a:cubicBezTo>
                  <a:pt x="2111" y="6648"/>
                  <a:pt x="1418" y="6995"/>
                  <a:pt x="851" y="7499"/>
                </a:cubicBezTo>
                <a:lnTo>
                  <a:pt x="851" y="2080"/>
                </a:lnTo>
                <a:cubicBezTo>
                  <a:pt x="851" y="1418"/>
                  <a:pt x="1418" y="851"/>
                  <a:pt x="2080" y="820"/>
                </a:cubicBezTo>
                <a:cubicBezTo>
                  <a:pt x="2426" y="820"/>
                  <a:pt x="2742" y="977"/>
                  <a:pt x="2962" y="1166"/>
                </a:cubicBezTo>
                <a:cubicBezTo>
                  <a:pt x="3041" y="1245"/>
                  <a:pt x="3151" y="1284"/>
                  <a:pt x="3257" y="1284"/>
                </a:cubicBezTo>
                <a:cubicBezTo>
                  <a:pt x="3364" y="1284"/>
                  <a:pt x="3466" y="1245"/>
                  <a:pt x="3529" y="1166"/>
                </a:cubicBezTo>
                <a:cubicBezTo>
                  <a:pt x="3687" y="1009"/>
                  <a:pt x="3687" y="725"/>
                  <a:pt x="3529" y="568"/>
                </a:cubicBezTo>
                <a:cubicBezTo>
                  <a:pt x="3183" y="221"/>
                  <a:pt x="2647" y="1"/>
                  <a:pt x="208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70" name="Google Shape;1170;p66"/>
          <p:cNvGrpSpPr/>
          <p:nvPr/>
        </p:nvGrpSpPr>
        <p:grpSpPr>
          <a:xfrm>
            <a:off x="1827005" y="2885417"/>
            <a:ext cx="216271" cy="371814"/>
            <a:chOff x="-39205300" y="3220175"/>
            <a:chExt cx="185100" cy="318225"/>
          </a:xfrm>
        </p:grpSpPr>
        <p:sp>
          <p:nvSpPr>
            <p:cNvPr id="1171" name="Google Shape;1171;p66"/>
            <p:cNvSpPr/>
            <p:nvPr/>
          </p:nvSpPr>
          <p:spPr>
            <a:xfrm>
              <a:off x="-39205300" y="3220175"/>
              <a:ext cx="185100" cy="111875"/>
            </a:xfrm>
            <a:custGeom>
              <a:rect b="b" l="l" r="r" t="t"/>
              <a:pathLst>
                <a:path extrusionOk="0" h="4475" w="7404">
                  <a:moveTo>
                    <a:pt x="1229" y="1"/>
                  </a:moveTo>
                  <a:cubicBezTo>
                    <a:pt x="567" y="1"/>
                    <a:pt x="0" y="568"/>
                    <a:pt x="0" y="1261"/>
                  </a:cubicBezTo>
                  <a:cubicBezTo>
                    <a:pt x="0" y="1797"/>
                    <a:pt x="315" y="2269"/>
                    <a:pt x="819" y="2458"/>
                  </a:cubicBezTo>
                  <a:lnTo>
                    <a:pt x="819" y="4475"/>
                  </a:lnTo>
                  <a:lnTo>
                    <a:pt x="6616" y="4475"/>
                  </a:lnTo>
                  <a:lnTo>
                    <a:pt x="6616" y="2458"/>
                  </a:lnTo>
                  <a:lnTo>
                    <a:pt x="6585" y="2458"/>
                  </a:lnTo>
                  <a:cubicBezTo>
                    <a:pt x="7057" y="2301"/>
                    <a:pt x="7404" y="1828"/>
                    <a:pt x="7404" y="1261"/>
                  </a:cubicBezTo>
                  <a:cubicBezTo>
                    <a:pt x="7404" y="600"/>
                    <a:pt x="6868" y="64"/>
                    <a:pt x="617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66"/>
            <p:cNvSpPr/>
            <p:nvPr/>
          </p:nvSpPr>
          <p:spPr>
            <a:xfrm>
              <a:off x="-39184825" y="3353300"/>
              <a:ext cx="144950" cy="185100"/>
            </a:xfrm>
            <a:custGeom>
              <a:rect b="b" l="l" r="r" t="t"/>
              <a:pathLst>
                <a:path extrusionOk="0" h="7404" w="5798">
                  <a:moveTo>
                    <a:pt x="0" y="0"/>
                  </a:moveTo>
                  <a:lnTo>
                    <a:pt x="0" y="819"/>
                  </a:lnTo>
                  <a:lnTo>
                    <a:pt x="2111" y="819"/>
                  </a:lnTo>
                  <a:cubicBezTo>
                    <a:pt x="2332" y="819"/>
                    <a:pt x="2489" y="1040"/>
                    <a:pt x="2489" y="1260"/>
                  </a:cubicBezTo>
                  <a:cubicBezTo>
                    <a:pt x="2489" y="1513"/>
                    <a:pt x="2300" y="1702"/>
                    <a:pt x="2111" y="1702"/>
                  </a:cubicBezTo>
                  <a:lnTo>
                    <a:pt x="0" y="1702"/>
                  </a:lnTo>
                  <a:lnTo>
                    <a:pt x="0" y="2521"/>
                  </a:lnTo>
                  <a:lnTo>
                    <a:pt x="2111" y="2521"/>
                  </a:lnTo>
                  <a:cubicBezTo>
                    <a:pt x="2332" y="2521"/>
                    <a:pt x="2489" y="2710"/>
                    <a:pt x="2489" y="2930"/>
                  </a:cubicBezTo>
                  <a:cubicBezTo>
                    <a:pt x="2489" y="3151"/>
                    <a:pt x="2300" y="3340"/>
                    <a:pt x="2111" y="3340"/>
                  </a:cubicBezTo>
                  <a:lnTo>
                    <a:pt x="0" y="3340"/>
                  </a:lnTo>
                  <a:lnTo>
                    <a:pt x="0" y="4190"/>
                  </a:lnTo>
                  <a:lnTo>
                    <a:pt x="2111" y="4190"/>
                  </a:lnTo>
                  <a:cubicBezTo>
                    <a:pt x="2332" y="4190"/>
                    <a:pt x="2489" y="4379"/>
                    <a:pt x="2489" y="4600"/>
                  </a:cubicBezTo>
                  <a:cubicBezTo>
                    <a:pt x="2458" y="4726"/>
                    <a:pt x="2300" y="4915"/>
                    <a:pt x="2048" y="4915"/>
                  </a:cubicBezTo>
                  <a:lnTo>
                    <a:pt x="63" y="4915"/>
                  </a:lnTo>
                  <a:cubicBezTo>
                    <a:pt x="252" y="6427"/>
                    <a:pt x="1512" y="7404"/>
                    <a:pt x="2899" y="7404"/>
                  </a:cubicBezTo>
                  <a:cubicBezTo>
                    <a:pt x="4474" y="7404"/>
                    <a:pt x="5797" y="6112"/>
                    <a:pt x="5797" y="4537"/>
                  </a:cubicBezTo>
                  <a:lnTo>
                    <a:pt x="579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3" name="Google Shape;1173;p66"/>
          <p:cNvGrpSpPr/>
          <p:nvPr/>
        </p:nvGrpSpPr>
        <p:grpSpPr>
          <a:xfrm>
            <a:off x="1792533" y="3345488"/>
            <a:ext cx="300016" cy="369273"/>
            <a:chOff x="-39248625" y="3588600"/>
            <a:chExt cx="256775" cy="316050"/>
          </a:xfrm>
        </p:grpSpPr>
        <p:sp>
          <p:nvSpPr>
            <p:cNvPr id="1174" name="Google Shape;1174;p66"/>
            <p:cNvSpPr/>
            <p:nvPr/>
          </p:nvSpPr>
          <p:spPr>
            <a:xfrm>
              <a:off x="-39248625" y="3588600"/>
              <a:ext cx="256775" cy="316050"/>
            </a:xfrm>
            <a:custGeom>
              <a:rect b="b" l="l" r="r" t="t"/>
              <a:pathLst>
                <a:path extrusionOk="0" h="12642" w="10271">
                  <a:moveTo>
                    <a:pt x="5364" y="0"/>
                  </a:moveTo>
                  <a:cubicBezTo>
                    <a:pt x="5041" y="0"/>
                    <a:pt x="4710" y="118"/>
                    <a:pt x="4443" y="355"/>
                  </a:cubicBezTo>
                  <a:lnTo>
                    <a:pt x="3277" y="1552"/>
                  </a:lnTo>
                  <a:cubicBezTo>
                    <a:pt x="2804" y="2025"/>
                    <a:pt x="2804" y="2812"/>
                    <a:pt x="3277" y="3316"/>
                  </a:cubicBezTo>
                  <a:lnTo>
                    <a:pt x="3938" y="3978"/>
                  </a:lnTo>
                  <a:lnTo>
                    <a:pt x="1702" y="6215"/>
                  </a:lnTo>
                  <a:cubicBezTo>
                    <a:pt x="1544" y="6152"/>
                    <a:pt x="1355" y="6057"/>
                    <a:pt x="1135" y="6057"/>
                  </a:cubicBezTo>
                  <a:cubicBezTo>
                    <a:pt x="1119" y="6056"/>
                    <a:pt x="1104" y="6056"/>
                    <a:pt x="1089" y="6056"/>
                  </a:cubicBezTo>
                  <a:cubicBezTo>
                    <a:pt x="538" y="6056"/>
                    <a:pt x="0" y="6611"/>
                    <a:pt x="0" y="7286"/>
                  </a:cubicBezTo>
                  <a:cubicBezTo>
                    <a:pt x="0" y="7947"/>
                    <a:pt x="567" y="8515"/>
                    <a:pt x="1229" y="8515"/>
                  </a:cubicBezTo>
                  <a:cubicBezTo>
                    <a:pt x="1418" y="8515"/>
                    <a:pt x="1576" y="8483"/>
                    <a:pt x="1733" y="8388"/>
                  </a:cubicBezTo>
                  <a:lnTo>
                    <a:pt x="3560" y="10216"/>
                  </a:lnTo>
                  <a:cubicBezTo>
                    <a:pt x="2993" y="10720"/>
                    <a:pt x="2615" y="11381"/>
                    <a:pt x="2521" y="12169"/>
                  </a:cubicBezTo>
                  <a:cubicBezTo>
                    <a:pt x="2489" y="12421"/>
                    <a:pt x="2678" y="12642"/>
                    <a:pt x="2930" y="12642"/>
                  </a:cubicBezTo>
                  <a:lnTo>
                    <a:pt x="8633" y="12642"/>
                  </a:lnTo>
                  <a:cubicBezTo>
                    <a:pt x="8853" y="12642"/>
                    <a:pt x="9074" y="12421"/>
                    <a:pt x="9011" y="12169"/>
                  </a:cubicBezTo>
                  <a:cubicBezTo>
                    <a:pt x="8790" y="10562"/>
                    <a:pt x="7404" y="9334"/>
                    <a:pt x="5766" y="9334"/>
                  </a:cubicBezTo>
                  <a:cubicBezTo>
                    <a:pt x="5199" y="9334"/>
                    <a:pt x="4695" y="9491"/>
                    <a:pt x="4222" y="9743"/>
                  </a:cubicBezTo>
                  <a:lnTo>
                    <a:pt x="2300" y="7853"/>
                  </a:lnTo>
                  <a:cubicBezTo>
                    <a:pt x="2363" y="7695"/>
                    <a:pt x="2395" y="7475"/>
                    <a:pt x="2395" y="7286"/>
                  </a:cubicBezTo>
                  <a:cubicBezTo>
                    <a:pt x="2395" y="7097"/>
                    <a:pt x="2363" y="6939"/>
                    <a:pt x="2300" y="6782"/>
                  </a:cubicBezTo>
                  <a:lnTo>
                    <a:pt x="4285" y="4797"/>
                  </a:lnTo>
                  <a:lnTo>
                    <a:pt x="4285" y="4797"/>
                  </a:lnTo>
                  <a:cubicBezTo>
                    <a:pt x="4253" y="5742"/>
                    <a:pt x="4537" y="6624"/>
                    <a:pt x="5073" y="7317"/>
                  </a:cubicBezTo>
                  <a:lnTo>
                    <a:pt x="10271" y="2119"/>
                  </a:lnTo>
                  <a:cubicBezTo>
                    <a:pt x="9636" y="1606"/>
                    <a:pt x="8888" y="1321"/>
                    <a:pt x="8026" y="1321"/>
                  </a:cubicBezTo>
                  <a:cubicBezTo>
                    <a:pt x="7776" y="1321"/>
                    <a:pt x="7516" y="1345"/>
                    <a:pt x="7246" y="1394"/>
                  </a:cubicBezTo>
                  <a:lnTo>
                    <a:pt x="6238" y="355"/>
                  </a:lnTo>
                  <a:cubicBezTo>
                    <a:pt x="6002" y="118"/>
                    <a:pt x="5687" y="0"/>
                    <a:pt x="53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66"/>
            <p:cNvSpPr/>
            <p:nvPr/>
          </p:nvSpPr>
          <p:spPr>
            <a:xfrm>
              <a:off x="-39076150" y="3684875"/>
              <a:ext cx="84300" cy="80300"/>
            </a:xfrm>
            <a:custGeom>
              <a:rect b="b" l="l" r="r" t="t"/>
              <a:pathLst>
                <a:path extrusionOk="0" h="3212" w="3372">
                  <a:moveTo>
                    <a:pt x="2868" y="1"/>
                  </a:moveTo>
                  <a:lnTo>
                    <a:pt x="1" y="2868"/>
                  </a:lnTo>
                  <a:cubicBezTo>
                    <a:pt x="353" y="3098"/>
                    <a:pt x="757" y="3212"/>
                    <a:pt x="1156" y="3212"/>
                  </a:cubicBezTo>
                  <a:cubicBezTo>
                    <a:pt x="1686" y="3212"/>
                    <a:pt x="2207" y="3011"/>
                    <a:pt x="2584" y="2616"/>
                  </a:cubicBezTo>
                  <a:cubicBezTo>
                    <a:pt x="3309" y="1891"/>
                    <a:pt x="3372" y="851"/>
                    <a:pt x="286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76" name="Google Shape;1176;p66"/>
          <p:cNvSpPr/>
          <p:nvPr/>
        </p:nvSpPr>
        <p:spPr>
          <a:xfrm>
            <a:off x="1763554" y="3801114"/>
            <a:ext cx="363548" cy="370909"/>
          </a:xfrm>
          <a:custGeom>
            <a:rect b="b" l="l" r="r" t="t"/>
            <a:pathLst>
              <a:path extrusionOk="0" h="12698" w="12446">
                <a:moveTo>
                  <a:pt x="6239" y="1"/>
                </a:moveTo>
                <a:cubicBezTo>
                  <a:pt x="5105" y="1"/>
                  <a:pt x="4191" y="915"/>
                  <a:pt x="4159" y="2112"/>
                </a:cubicBezTo>
                <a:cubicBezTo>
                  <a:pt x="4159" y="3088"/>
                  <a:pt x="4852" y="3939"/>
                  <a:pt x="5798" y="4097"/>
                </a:cubicBezTo>
                <a:lnTo>
                  <a:pt x="5798" y="5294"/>
                </a:lnTo>
                <a:cubicBezTo>
                  <a:pt x="4852" y="5483"/>
                  <a:pt x="4159" y="6333"/>
                  <a:pt x="4159" y="7310"/>
                </a:cubicBezTo>
                <a:cubicBezTo>
                  <a:pt x="4159" y="7657"/>
                  <a:pt x="4222" y="7972"/>
                  <a:pt x="4380" y="8255"/>
                </a:cubicBezTo>
                <a:lnTo>
                  <a:pt x="3403" y="9043"/>
                </a:lnTo>
                <a:cubicBezTo>
                  <a:pt x="3057" y="8728"/>
                  <a:pt x="2584" y="8570"/>
                  <a:pt x="2112" y="8570"/>
                </a:cubicBezTo>
                <a:cubicBezTo>
                  <a:pt x="946" y="8602"/>
                  <a:pt x="1" y="9515"/>
                  <a:pt x="1" y="10650"/>
                </a:cubicBezTo>
                <a:cubicBezTo>
                  <a:pt x="1" y="11784"/>
                  <a:pt x="946" y="12697"/>
                  <a:pt x="2112" y="12697"/>
                </a:cubicBezTo>
                <a:cubicBezTo>
                  <a:pt x="3246" y="12697"/>
                  <a:pt x="4128" y="11752"/>
                  <a:pt x="4191" y="10650"/>
                </a:cubicBezTo>
                <a:cubicBezTo>
                  <a:pt x="4191" y="10303"/>
                  <a:pt x="4096" y="9988"/>
                  <a:pt x="3939" y="9704"/>
                </a:cubicBezTo>
                <a:lnTo>
                  <a:pt x="4947" y="8917"/>
                </a:lnTo>
                <a:cubicBezTo>
                  <a:pt x="5294" y="9232"/>
                  <a:pt x="5766" y="9389"/>
                  <a:pt x="6239" y="9389"/>
                </a:cubicBezTo>
                <a:cubicBezTo>
                  <a:pt x="6743" y="9389"/>
                  <a:pt x="7184" y="9200"/>
                  <a:pt x="7530" y="8917"/>
                </a:cubicBezTo>
                <a:lnTo>
                  <a:pt x="8507" y="9704"/>
                </a:lnTo>
                <a:cubicBezTo>
                  <a:pt x="8350" y="9988"/>
                  <a:pt x="8287" y="10303"/>
                  <a:pt x="8287" y="10650"/>
                </a:cubicBezTo>
                <a:cubicBezTo>
                  <a:pt x="8287" y="11784"/>
                  <a:pt x="9232" y="12697"/>
                  <a:pt x="10366" y="12697"/>
                </a:cubicBezTo>
                <a:cubicBezTo>
                  <a:pt x="11500" y="12697"/>
                  <a:pt x="12414" y="11752"/>
                  <a:pt x="12445" y="10650"/>
                </a:cubicBezTo>
                <a:cubicBezTo>
                  <a:pt x="12445" y="9515"/>
                  <a:pt x="11563" y="8602"/>
                  <a:pt x="10366" y="8570"/>
                </a:cubicBezTo>
                <a:cubicBezTo>
                  <a:pt x="9862" y="8570"/>
                  <a:pt x="9421" y="8759"/>
                  <a:pt x="9074" y="9043"/>
                </a:cubicBezTo>
                <a:lnTo>
                  <a:pt x="8097" y="8255"/>
                </a:lnTo>
                <a:cubicBezTo>
                  <a:pt x="8255" y="7972"/>
                  <a:pt x="8318" y="7657"/>
                  <a:pt x="8318" y="7310"/>
                </a:cubicBezTo>
                <a:cubicBezTo>
                  <a:pt x="8318" y="6333"/>
                  <a:pt x="7625" y="5451"/>
                  <a:pt x="6680" y="5294"/>
                </a:cubicBezTo>
                <a:lnTo>
                  <a:pt x="6680" y="4097"/>
                </a:lnTo>
                <a:cubicBezTo>
                  <a:pt x="7625" y="3908"/>
                  <a:pt x="8318" y="3088"/>
                  <a:pt x="8318" y="2112"/>
                </a:cubicBezTo>
                <a:cubicBezTo>
                  <a:pt x="8318" y="946"/>
                  <a:pt x="7404" y="64"/>
                  <a:pt x="62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66"/>
          <p:cNvSpPr/>
          <p:nvPr/>
        </p:nvSpPr>
        <p:spPr>
          <a:xfrm>
            <a:off x="3953101" y="2872552"/>
            <a:ext cx="369974" cy="368601"/>
          </a:xfrm>
          <a:custGeom>
            <a:rect b="b" l="l" r="r" t="t"/>
            <a:pathLst>
              <a:path extrusionOk="0" h="12619" w="12666">
                <a:moveTo>
                  <a:pt x="9294" y="1"/>
                </a:moveTo>
                <a:cubicBezTo>
                  <a:pt x="9192" y="1"/>
                  <a:pt x="9089" y="40"/>
                  <a:pt x="9011" y="119"/>
                </a:cubicBezTo>
                <a:lnTo>
                  <a:pt x="7593" y="1537"/>
                </a:lnTo>
                <a:lnTo>
                  <a:pt x="9011" y="2954"/>
                </a:lnTo>
                <a:cubicBezTo>
                  <a:pt x="9168" y="3112"/>
                  <a:pt x="9168" y="3395"/>
                  <a:pt x="9011" y="3553"/>
                </a:cubicBezTo>
                <a:cubicBezTo>
                  <a:pt x="8932" y="3632"/>
                  <a:pt x="8822" y="3671"/>
                  <a:pt x="8711" y="3671"/>
                </a:cubicBezTo>
                <a:cubicBezTo>
                  <a:pt x="8601" y="3671"/>
                  <a:pt x="8491" y="3632"/>
                  <a:pt x="8412" y="3553"/>
                </a:cubicBezTo>
                <a:lnTo>
                  <a:pt x="6994" y="2135"/>
                </a:lnTo>
                <a:lnTo>
                  <a:pt x="5923" y="3206"/>
                </a:lnTo>
                <a:lnTo>
                  <a:pt x="7341" y="4624"/>
                </a:lnTo>
                <a:cubicBezTo>
                  <a:pt x="7498" y="4782"/>
                  <a:pt x="7498" y="5034"/>
                  <a:pt x="7341" y="5191"/>
                </a:cubicBezTo>
                <a:cubicBezTo>
                  <a:pt x="7262" y="5270"/>
                  <a:pt x="7160" y="5309"/>
                  <a:pt x="7053" y="5309"/>
                </a:cubicBezTo>
                <a:cubicBezTo>
                  <a:pt x="6947" y="5309"/>
                  <a:pt x="6837" y="5270"/>
                  <a:pt x="6742" y="5191"/>
                </a:cubicBezTo>
                <a:lnTo>
                  <a:pt x="5356" y="3773"/>
                </a:lnTo>
                <a:lnTo>
                  <a:pt x="4285" y="4845"/>
                </a:lnTo>
                <a:lnTo>
                  <a:pt x="5703" y="6262"/>
                </a:lnTo>
                <a:cubicBezTo>
                  <a:pt x="5860" y="6420"/>
                  <a:pt x="5860" y="6703"/>
                  <a:pt x="5703" y="6861"/>
                </a:cubicBezTo>
                <a:cubicBezTo>
                  <a:pt x="5624" y="6940"/>
                  <a:pt x="5514" y="6979"/>
                  <a:pt x="5403" y="6979"/>
                </a:cubicBezTo>
                <a:cubicBezTo>
                  <a:pt x="5293" y="6979"/>
                  <a:pt x="5183" y="6940"/>
                  <a:pt x="5104" y="6861"/>
                </a:cubicBezTo>
                <a:lnTo>
                  <a:pt x="3686" y="5443"/>
                </a:lnTo>
                <a:lnTo>
                  <a:pt x="2615" y="6514"/>
                </a:lnTo>
                <a:lnTo>
                  <a:pt x="4096" y="7932"/>
                </a:lnTo>
                <a:cubicBezTo>
                  <a:pt x="4253" y="8090"/>
                  <a:pt x="4253" y="8373"/>
                  <a:pt x="4096" y="8499"/>
                </a:cubicBezTo>
                <a:cubicBezTo>
                  <a:pt x="4017" y="8578"/>
                  <a:pt x="3907" y="8617"/>
                  <a:pt x="3797" y="8617"/>
                </a:cubicBezTo>
                <a:cubicBezTo>
                  <a:pt x="3686" y="8617"/>
                  <a:pt x="3576" y="8578"/>
                  <a:pt x="3497" y="8499"/>
                </a:cubicBezTo>
                <a:lnTo>
                  <a:pt x="2048" y="7081"/>
                </a:lnTo>
                <a:lnTo>
                  <a:pt x="158" y="8972"/>
                </a:lnTo>
                <a:cubicBezTo>
                  <a:pt x="0" y="9129"/>
                  <a:pt x="0" y="9413"/>
                  <a:pt x="158" y="9570"/>
                </a:cubicBezTo>
                <a:lnTo>
                  <a:pt x="3056" y="12500"/>
                </a:lnTo>
                <a:cubicBezTo>
                  <a:pt x="3135" y="12579"/>
                  <a:pt x="3245" y="12618"/>
                  <a:pt x="3356" y="12618"/>
                </a:cubicBezTo>
                <a:cubicBezTo>
                  <a:pt x="3466" y="12618"/>
                  <a:pt x="3576" y="12579"/>
                  <a:pt x="3655" y="12500"/>
                </a:cubicBezTo>
                <a:lnTo>
                  <a:pt x="12508" y="3616"/>
                </a:lnTo>
                <a:cubicBezTo>
                  <a:pt x="12665" y="3458"/>
                  <a:pt x="12665" y="3206"/>
                  <a:pt x="12508" y="3049"/>
                </a:cubicBezTo>
                <a:lnTo>
                  <a:pt x="9578" y="119"/>
                </a:lnTo>
                <a:cubicBezTo>
                  <a:pt x="9499" y="40"/>
                  <a:pt x="9397" y="1"/>
                  <a:pt x="929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78" name="Google Shape;1178;p66"/>
          <p:cNvGrpSpPr/>
          <p:nvPr/>
        </p:nvGrpSpPr>
        <p:grpSpPr>
          <a:xfrm>
            <a:off x="1243246" y="1533504"/>
            <a:ext cx="429504" cy="370879"/>
            <a:chOff x="-42651700" y="3217825"/>
            <a:chExt cx="367600" cy="317425"/>
          </a:xfrm>
        </p:grpSpPr>
        <p:sp>
          <p:nvSpPr>
            <p:cNvPr id="1179" name="Google Shape;1179;p66"/>
            <p:cNvSpPr/>
            <p:nvPr/>
          </p:nvSpPr>
          <p:spPr>
            <a:xfrm>
              <a:off x="-42651700" y="3239075"/>
              <a:ext cx="367600" cy="296175"/>
            </a:xfrm>
            <a:custGeom>
              <a:rect b="b" l="l" r="r" t="t"/>
              <a:pathLst>
                <a:path extrusionOk="0" h="11847" w="14704">
                  <a:moveTo>
                    <a:pt x="7370" y="797"/>
                  </a:moveTo>
                  <a:cubicBezTo>
                    <a:pt x="8536" y="797"/>
                    <a:pt x="9694" y="1246"/>
                    <a:pt x="10576" y="2143"/>
                  </a:cubicBezTo>
                  <a:cubicBezTo>
                    <a:pt x="12340" y="3908"/>
                    <a:pt x="12340" y="6775"/>
                    <a:pt x="10576" y="8539"/>
                  </a:cubicBezTo>
                  <a:cubicBezTo>
                    <a:pt x="9757" y="9390"/>
                    <a:pt x="8623" y="9894"/>
                    <a:pt x="7363" y="9894"/>
                  </a:cubicBezTo>
                  <a:cubicBezTo>
                    <a:pt x="6102" y="9894"/>
                    <a:pt x="4937" y="9358"/>
                    <a:pt x="4118" y="8539"/>
                  </a:cubicBezTo>
                  <a:cubicBezTo>
                    <a:pt x="2353" y="6775"/>
                    <a:pt x="2353" y="3908"/>
                    <a:pt x="4118" y="2143"/>
                  </a:cubicBezTo>
                  <a:cubicBezTo>
                    <a:pt x="5031" y="1246"/>
                    <a:pt x="6205" y="797"/>
                    <a:pt x="7370" y="797"/>
                  </a:cubicBezTo>
                  <a:close/>
                  <a:moveTo>
                    <a:pt x="7326" y="1"/>
                  </a:moveTo>
                  <a:cubicBezTo>
                    <a:pt x="2091" y="1"/>
                    <a:pt x="0" y="6750"/>
                    <a:pt x="4275" y="9768"/>
                  </a:cubicBezTo>
                  <a:lnTo>
                    <a:pt x="3424" y="11280"/>
                  </a:lnTo>
                  <a:cubicBezTo>
                    <a:pt x="3298" y="11532"/>
                    <a:pt x="3487" y="11847"/>
                    <a:pt x="3771" y="11847"/>
                  </a:cubicBezTo>
                  <a:cubicBezTo>
                    <a:pt x="3929" y="11847"/>
                    <a:pt x="4086" y="11784"/>
                    <a:pt x="4118" y="11626"/>
                  </a:cubicBezTo>
                  <a:lnTo>
                    <a:pt x="5000" y="10209"/>
                  </a:lnTo>
                  <a:cubicBezTo>
                    <a:pt x="5740" y="10571"/>
                    <a:pt x="6543" y="10752"/>
                    <a:pt x="7351" y="10752"/>
                  </a:cubicBezTo>
                  <a:cubicBezTo>
                    <a:pt x="8158" y="10752"/>
                    <a:pt x="8969" y="10571"/>
                    <a:pt x="9725" y="10209"/>
                  </a:cubicBezTo>
                  <a:lnTo>
                    <a:pt x="10576" y="11626"/>
                  </a:lnTo>
                  <a:cubicBezTo>
                    <a:pt x="10671" y="11784"/>
                    <a:pt x="10828" y="11847"/>
                    <a:pt x="10923" y="11847"/>
                  </a:cubicBezTo>
                  <a:cubicBezTo>
                    <a:pt x="11238" y="11847"/>
                    <a:pt x="11458" y="11532"/>
                    <a:pt x="11301" y="11280"/>
                  </a:cubicBezTo>
                  <a:lnTo>
                    <a:pt x="10419" y="9768"/>
                  </a:lnTo>
                  <a:cubicBezTo>
                    <a:pt x="14703" y="6775"/>
                    <a:pt x="12592" y="1"/>
                    <a:pt x="7363" y="1"/>
                  </a:cubicBezTo>
                  <a:cubicBezTo>
                    <a:pt x="7350" y="1"/>
                    <a:pt x="7338" y="1"/>
                    <a:pt x="732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66"/>
            <p:cNvSpPr/>
            <p:nvPr/>
          </p:nvSpPr>
          <p:spPr>
            <a:xfrm>
              <a:off x="-42419600" y="3217825"/>
              <a:ext cx="106350" cy="106350"/>
            </a:xfrm>
            <a:custGeom>
              <a:rect b="b" l="l" r="r" t="t"/>
              <a:pathLst>
                <a:path extrusionOk="0" h="4254" w="4254">
                  <a:moveTo>
                    <a:pt x="1355" y="0"/>
                  </a:moveTo>
                  <a:cubicBezTo>
                    <a:pt x="882" y="0"/>
                    <a:pt x="410" y="95"/>
                    <a:pt x="0" y="315"/>
                  </a:cubicBezTo>
                  <a:cubicBezTo>
                    <a:pt x="1891" y="946"/>
                    <a:pt x="3340" y="2395"/>
                    <a:pt x="3938" y="4254"/>
                  </a:cubicBezTo>
                  <a:cubicBezTo>
                    <a:pt x="4128" y="3844"/>
                    <a:pt x="4254" y="3371"/>
                    <a:pt x="4254" y="2899"/>
                  </a:cubicBezTo>
                  <a:cubicBezTo>
                    <a:pt x="4254" y="1292"/>
                    <a:pt x="2962" y="0"/>
                    <a:pt x="13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66"/>
            <p:cNvSpPr/>
            <p:nvPr/>
          </p:nvSpPr>
          <p:spPr>
            <a:xfrm>
              <a:off x="-42623600" y="3218600"/>
              <a:ext cx="106350" cy="106375"/>
            </a:xfrm>
            <a:custGeom>
              <a:rect b="b" l="l" r="r" t="t"/>
              <a:pathLst>
                <a:path extrusionOk="0" h="4255" w="4254">
                  <a:moveTo>
                    <a:pt x="2931" y="1"/>
                  </a:moveTo>
                  <a:cubicBezTo>
                    <a:pt x="1292" y="1"/>
                    <a:pt x="1" y="1293"/>
                    <a:pt x="1" y="2899"/>
                  </a:cubicBezTo>
                  <a:cubicBezTo>
                    <a:pt x="1" y="3372"/>
                    <a:pt x="127" y="3845"/>
                    <a:pt x="316" y="4254"/>
                  </a:cubicBezTo>
                  <a:cubicBezTo>
                    <a:pt x="977" y="2364"/>
                    <a:pt x="2426" y="915"/>
                    <a:pt x="4254" y="316"/>
                  </a:cubicBezTo>
                  <a:cubicBezTo>
                    <a:pt x="3876" y="127"/>
                    <a:pt x="3403" y="1"/>
                    <a:pt x="293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66"/>
            <p:cNvSpPr/>
            <p:nvPr/>
          </p:nvSpPr>
          <p:spPr>
            <a:xfrm>
              <a:off x="-42561375" y="3279250"/>
              <a:ext cx="185900" cy="186700"/>
            </a:xfrm>
            <a:custGeom>
              <a:rect b="b" l="l" r="r" t="t"/>
              <a:pathLst>
                <a:path extrusionOk="0" h="7468" w="7436">
                  <a:moveTo>
                    <a:pt x="3781" y="1671"/>
                  </a:moveTo>
                  <a:cubicBezTo>
                    <a:pt x="4033" y="1671"/>
                    <a:pt x="4191" y="1860"/>
                    <a:pt x="4191" y="2112"/>
                  </a:cubicBezTo>
                  <a:lnTo>
                    <a:pt x="4191" y="3340"/>
                  </a:lnTo>
                  <a:lnTo>
                    <a:pt x="5388" y="3340"/>
                  </a:lnTo>
                  <a:cubicBezTo>
                    <a:pt x="5640" y="3340"/>
                    <a:pt x="5829" y="3529"/>
                    <a:pt x="5829" y="3750"/>
                  </a:cubicBezTo>
                  <a:cubicBezTo>
                    <a:pt x="5829" y="4002"/>
                    <a:pt x="5640" y="4128"/>
                    <a:pt x="5388" y="4128"/>
                  </a:cubicBezTo>
                  <a:lnTo>
                    <a:pt x="3750" y="4128"/>
                  </a:lnTo>
                  <a:cubicBezTo>
                    <a:pt x="3498" y="4128"/>
                    <a:pt x="3308" y="3939"/>
                    <a:pt x="3308" y="3750"/>
                  </a:cubicBezTo>
                  <a:lnTo>
                    <a:pt x="3308" y="2112"/>
                  </a:lnTo>
                  <a:lnTo>
                    <a:pt x="3340" y="2112"/>
                  </a:lnTo>
                  <a:cubicBezTo>
                    <a:pt x="3340" y="1860"/>
                    <a:pt x="3529" y="1671"/>
                    <a:pt x="3781" y="1671"/>
                  </a:cubicBezTo>
                  <a:close/>
                  <a:moveTo>
                    <a:pt x="3750" y="1"/>
                  </a:moveTo>
                  <a:cubicBezTo>
                    <a:pt x="1702" y="1"/>
                    <a:pt x="32" y="1671"/>
                    <a:pt x="0" y="3750"/>
                  </a:cubicBezTo>
                  <a:cubicBezTo>
                    <a:pt x="32" y="5798"/>
                    <a:pt x="1702" y="7467"/>
                    <a:pt x="3750" y="7467"/>
                  </a:cubicBezTo>
                  <a:cubicBezTo>
                    <a:pt x="5797" y="7467"/>
                    <a:pt x="7436" y="5798"/>
                    <a:pt x="7436" y="3750"/>
                  </a:cubicBezTo>
                  <a:cubicBezTo>
                    <a:pt x="7436" y="1702"/>
                    <a:pt x="5797" y="64"/>
                    <a:pt x="37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3" name="Google Shape;1183;p66"/>
          <p:cNvGrpSpPr/>
          <p:nvPr/>
        </p:nvGrpSpPr>
        <p:grpSpPr>
          <a:xfrm>
            <a:off x="1278678" y="1973154"/>
            <a:ext cx="358640" cy="363226"/>
            <a:chOff x="-42617300" y="3587775"/>
            <a:chExt cx="306950" cy="310875"/>
          </a:xfrm>
        </p:grpSpPr>
        <p:sp>
          <p:nvSpPr>
            <p:cNvPr id="1184" name="Google Shape;1184;p66"/>
            <p:cNvSpPr/>
            <p:nvPr/>
          </p:nvSpPr>
          <p:spPr>
            <a:xfrm>
              <a:off x="-42617300" y="3587775"/>
              <a:ext cx="306950" cy="310875"/>
            </a:xfrm>
            <a:custGeom>
              <a:rect b="b" l="l" r="r" t="t"/>
              <a:pathLst>
                <a:path extrusionOk="0" h="12435" w="12278">
                  <a:moveTo>
                    <a:pt x="5905" y="860"/>
                  </a:moveTo>
                  <a:cubicBezTo>
                    <a:pt x="6421" y="860"/>
                    <a:pt x="6926" y="1412"/>
                    <a:pt x="7341" y="2467"/>
                  </a:cubicBezTo>
                  <a:cubicBezTo>
                    <a:pt x="6837" y="2593"/>
                    <a:pt x="6365" y="2782"/>
                    <a:pt x="5892" y="3003"/>
                  </a:cubicBezTo>
                  <a:cubicBezTo>
                    <a:pt x="5419" y="2782"/>
                    <a:pt x="4947" y="2593"/>
                    <a:pt x="4443" y="2467"/>
                  </a:cubicBezTo>
                  <a:cubicBezTo>
                    <a:pt x="4893" y="1381"/>
                    <a:pt x="5404" y="860"/>
                    <a:pt x="5905" y="860"/>
                  </a:cubicBezTo>
                  <a:close/>
                  <a:moveTo>
                    <a:pt x="4191" y="3255"/>
                  </a:moveTo>
                  <a:cubicBezTo>
                    <a:pt x="4443" y="3349"/>
                    <a:pt x="4632" y="3381"/>
                    <a:pt x="4884" y="3475"/>
                  </a:cubicBezTo>
                  <a:cubicBezTo>
                    <a:pt x="4726" y="3538"/>
                    <a:pt x="4600" y="3601"/>
                    <a:pt x="4443" y="3696"/>
                  </a:cubicBezTo>
                  <a:cubicBezTo>
                    <a:pt x="4285" y="3790"/>
                    <a:pt x="4159" y="3853"/>
                    <a:pt x="4002" y="3948"/>
                  </a:cubicBezTo>
                  <a:cubicBezTo>
                    <a:pt x="4096" y="3727"/>
                    <a:pt x="4159" y="3507"/>
                    <a:pt x="4191" y="3255"/>
                  </a:cubicBezTo>
                  <a:close/>
                  <a:moveTo>
                    <a:pt x="7625" y="3318"/>
                  </a:moveTo>
                  <a:cubicBezTo>
                    <a:pt x="7688" y="3507"/>
                    <a:pt x="7751" y="3727"/>
                    <a:pt x="7782" y="3979"/>
                  </a:cubicBezTo>
                  <a:cubicBezTo>
                    <a:pt x="7499" y="3790"/>
                    <a:pt x="7247" y="3633"/>
                    <a:pt x="6963" y="3507"/>
                  </a:cubicBezTo>
                  <a:cubicBezTo>
                    <a:pt x="7184" y="3412"/>
                    <a:pt x="7404" y="3349"/>
                    <a:pt x="7625" y="3318"/>
                  </a:cubicBezTo>
                  <a:close/>
                  <a:moveTo>
                    <a:pt x="2611" y="3034"/>
                  </a:moveTo>
                  <a:cubicBezTo>
                    <a:pt x="2846" y="3034"/>
                    <a:pt x="3110" y="3054"/>
                    <a:pt x="3403" y="3097"/>
                  </a:cubicBezTo>
                  <a:cubicBezTo>
                    <a:pt x="3309" y="3570"/>
                    <a:pt x="3183" y="4042"/>
                    <a:pt x="3151" y="4609"/>
                  </a:cubicBezTo>
                  <a:cubicBezTo>
                    <a:pt x="2742" y="4924"/>
                    <a:pt x="2363" y="5240"/>
                    <a:pt x="1954" y="5586"/>
                  </a:cubicBezTo>
                  <a:cubicBezTo>
                    <a:pt x="712" y="4068"/>
                    <a:pt x="945" y="3034"/>
                    <a:pt x="2611" y="3034"/>
                  </a:cubicBezTo>
                  <a:close/>
                  <a:moveTo>
                    <a:pt x="9301" y="3075"/>
                  </a:moveTo>
                  <a:cubicBezTo>
                    <a:pt x="10879" y="3075"/>
                    <a:pt x="11079" y="4102"/>
                    <a:pt x="9862" y="5618"/>
                  </a:cubicBezTo>
                  <a:cubicBezTo>
                    <a:pt x="9515" y="5271"/>
                    <a:pt x="9137" y="4924"/>
                    <a:pt x="8696" y="4641"/>
                  </a:cubicBezTo>
                  <a:cubicBezTo>
                    <a:pt x="8601" y="4137"/>
                    <a:pt x="8538" y="3601"/>
                    <a:pt x="8412" y="3160"/>
                  </a:cubicBezTo>
                  <a:cubicBezTo>
                    <a:pt x="8746" y="3102"/>
                    <a:pt x="9042" y="3075"/>
                    <a:pt x="9301" y="3075"/>
                  </a:cubicBezTo>
                  <a:close/>
                  <a:moveTo>
                    <a:pt x="8822" y="5744"/>
                  </a:moveTo>
                  <a:cubicBezTo>
                    <a:pt x="9011" y="5901"/>
                    <a:pt x="9169" y="6059"/>
                    <a:pt x="9326" y="6216"/>
                  </a:cubicBezTo>
                  <a:cubicBezTo>
                    <a:pt x="9169" y="6374"/>
                    <a:pt x="8980" y="6531"/>
                    <a:pt x="8822" y="6689"/>
                  </a:cubicBezTo>
                  <a:lnTo>
                    <a:pt x="8822" y="5744"/>
                  </a:lnTo>
                  <a:close/>
                  <a:moveTo>
                    <a:pt x="3025" y="5775"/>
                  </a:moveTo>
                  <a:lnTo>
                    <a:pt x="3025" y="6720"/>
                  </a:lnTo>
                  <a:cubicBezTo>
                    <a:pt x="2836" y="6563"/>
                    <a:pt x="2679" y="6405"/>
                    <a:pt x="2521" y="6248"/>
                  </a:cubicBezTo>
                  <a:cubicBezTo>
                    <a:pt x="2679" y="6090"/>
                    <a:pt x="2868" y="5933"/>
                    <a:pt x="3025" y="5775"/>
                  </a:cubicBezTo>
                  <a:close/>
                  <a:moveTo>
                    <a:pt x="5892" y="3885"/>
                  </a:moveTo>
                  <a:cubicBezTo>
                    <a:pt x="6617" y="4200"/>
                    <a:pt x="7278" y="4609"/>
                    <a:pt x="7908" y="5082"/>
                  </a:cubicBezTo>
                  <a:cubicBezTo>
                    <a:pt x="8003" y="5838"/>
                    <a:pt x="8003" y="6626"/>
                    <a:pt x="7908" y="7413"/>
                  </a:cubicBezTo>
                  <a:cubicBezTo>
                    <a:pt x="7278" y="7823"/>
                    <a:pt x="6585" y="8232"/>
                    <a:pt x="5892" y="8579"/>
                  </a:cubicBezTo>
                  <a:cubicBezTo>
                    <a:pt x="5545" y="8421"/>
                    <a:pt x="5230" y="8232"/>
                    <a:pt x="4884" y="8043"/>
                  </a:cubicBezTo>
                  <a:cubicBezTo>
                    <a:pt x="4537" y="7823"/>
                    <a:pt x="4191" y="7634"/>
                    <a:pt x="3876" y="7413"/>
                  </a:cubicBezTo>
                  <a:cubicBezTo>
                    <a:pt x="3844" y="6657"/>
                    <a:pt x="3844" y="5870"/>
                    <a:pt x="3876" y="5082"/>
                  </a:cubicBezTo>
                  <a:cubicBezTo>
                    <a:pt x="4191" y="4830"/>
                    <a:pt x="4537" y="4641"/>
                    <a:pt x="4884" y="4452"/>
                  </a:cubicBezTo>
                  <a:cubicBezTo>
                    <a:pt x="5230" y="4263"/>
                    <a:pt x="5577" y="4042"/>
                    <a:pt x="5892" y="3885"/>
                  </a:cubicBezTo>
                  <a:close/>
                  <a:moveTo>
                    <a:pt x="4033" y="8516"/>
                  </a:moveTo>
                  <a:cubicBezTo>
                    <a:pt x="4159" y="8579"/>
                    <a:pt x="4317" y="8674"/>
                    <a:pt x="4474" y="8737"/>
                  </a:cubicBezTo>
                  <a:cubicBezTo>
                    <a:pt x="4632" y="8831"/>
                    <a:pt x="4758" y="8894"/>
                    <a:pt x="4915" y="8989"/>
                  </a:cubicBezTo>
                  <a:cubicBezTo>
                    <a:pt x="4663" y="9052"/>
                    <a:pt x="4474" y="9146"/>
                    <a:pt x="4254" y="9178"/>
                  </a:cubicBezTo>
                  <a:cubicBezTo>
                    <a:pt x="4159" y="8926"/>
                    <a:pt x="4096" y="8737"/>
                    <a:pt x="4033" y="8516"/>
                  </a:cubicBezTo>
                  <a:close/>
                  <a:moveTo>
                    <a:pt x="7782" y="8516"/>
                  </a:moveTo>
                  <a:cubicBezTo>
                    <a:pt x="7751" y="8737"/>
                    <a:pt x="7688" y="8989"/>
                    <a:pt x="7625" y="9178"/>
                  </a:cubicBezTo>
                  <a:cubicBezTo>
                    <a:pt x="7404" y="9083"/>
                    <a:pt x="7184" y="9052"/>
                    <a:pt x="6963" y="8989"/>
                  </a:cubicBezTo>
                  <a:cubicBezTo>
                    <a:pt x="7278" y="8831"/>
                    <a:pt x="7499" y="8674"/>
                    <a:pt x="7782" y="8516"/>
                  </a:cubicBezTo>
                  <a:close/>
                  <a:moveTo>
                    <a:pt x="1954" y="6846"/>
                  </a:moveTo>
                  <a:cubicBezTo>
                    <a:pt x="2300" y="7193"/>
                    <a:pt x="2710" y="7571"/>
                    <a:pt x="3151" y="7823"/>
                  </a:cubicBezTo>
                  <a:cubicBezTo>
                    <a:pt x="3214" y="8358"/>
                    <a:pt x="3309" y="8863"/>
                    <a:pt x="3403" y="9335"/>
                  </a:cubicBezTo>
                  <a:cubicBezTo>
                    <a:pt x="3090" y="9388"/>
                    <a:pt x="2806" y="9414"/>
                    <a:pt x="2555" y="9414"/>
                  </a:cubicBezTo>
                  <a:cubicBezTo>
                    <a:pt x="1015" y="9414"/>
                    <a:pt x="681" y="8445"/>
                    <a:pt x="1954" y="6846"/>
                  </a:cubicBezTo>
                  <a:close/>
                  <a:moveTo>
                    <a:pt x="9925" y="6846"/>
                  </a:moveTo>
                  <a:lnTo>
                    <a:pt x="9925" y="6846"/>
                  </a:lnTo>
                  <a:cubicBezTo>
                    <a:pt x="11167" y="8392"/>
                    <a:pt x="10934" y="9430"/>
                    <a:pt x="9267" y="9430"/>
                  </a:cubicBezTo>
                  <a:cubicBezTo>
                    <a:pt x="9032" y="9430"/>
                    <a:pt x="8768" y="9410"/>
                    <a:pt x="8475" y="9367"/>
                  </a:cubicBezTo>
                  <a:cubicBezTo>
                    <a:pt x="8538" y="8894"/>
                    <a:pt x="8664" y="8390"/>
                    <a:pt x="8727" y="7823"/>
                  </a:cubicBezTo>
                  <a:cubicBezTo>
                    <a:pt x="9137" y="7508"/>
                    <a:pt x="9515" y="7193"/>
                    <a:pt x="9925" y="6846"/>
                  </a:cubicBezTo>
                  <a:close/>
                  <a:moveTo>
                    <a:pt x="5924" y="9461"/>
                  </a:moveTo>
                  <a:cubicBezTo>
                    <a:pt x="6396" y="9650"/>
                    <a:pt x="6869" y="9839"/>
                    <a:pt x="7404" y="9965"/>
                  </a:cubicBezTo>
                  <a:cubicBezTo>
                    <a:pt x="6962" y="11056"/>
                    <a:pt x="6440" y="11607"/>
                    <a:pt x="5922" y="11607"/>
                  </a:cubicBezTo>
                  <a:cubicBezTo>
                    <a:pt x="5408" y="11607"/>
                    <a:pt x="4898" y="11064"/>
                    <a:pt x="4474" y="9965"/>
                  </a:cubicBezTo>
                  <a:cubicBezTo>
                    <a:pt x="4978" y="9839"/>
                    <a:pt x="5451" y="9650"/>
                    <a:pt x="5924" y="9461"/>
                  </a:cubicBezTo>
                  <a:close/>
                  <a:moveTo>
                    <a:pt x="5931" y="1"/>
                  </a:moveTo>
                  <a:cubicBezTo>
                    <a:pt x="5817" y="1"/>
                    <a:pt x="5699" y="14"/>
                    <a:pt x="5577" y="41"/>
                  </a:cubicBezTo>
                  <a:cubicBezTo>
                    <a:pt x="4632" y="262"/>
                    <a:pt x="4002" y="1333"/>
                    <a:pt x="3655" y="2278"/>
                  </a:cubicBezTo>
                  <a:cubicBezTo>
                    <a:pt x="3326" y="2223"/>
                    <a:pt x="2973" y="2187"/>
                    <a:pt x="2624" y="2187"/>
                  </a:cubicBezTo>
                  <a:cubicBezTo>
                    <a:pt x="1770" y="2187"/>
                    <a:pt x="939" y="2404"/>
                    <a:pt x="536" y="3097"/>
                  </a:cubicBezTo>
                  <a:cubicBezTo>
                    <a:pt x="1" y="4074"/>
                    <a:pt x="662" y="5334"/>
                    <a:pt x="1387" y="6216"/>
                  </a:cubicBezTo>
                  <a:cubicBezTo>
                    <a:pt x="788" y="6972"/>
                    <a:pt x="158" y="8043"/>
                    <a:pt x="379" y="8926"/>
                  </a:cubicBezTo>
                  <a:cubicBezTo>
                    <a:pt x="599" y="9650"/>
                    <a:pt x="1166" y="10028"/>
                    <a:pt x="1922" y="10186"/>
                  </a:cubicBezTo>
                  <a:cubicBezTo>
                    <a:pt x="2157" y="10241"/>
                    <a:pt x="2410" y="10266"/>
                    <a:pt x="2668" y="10266"/>
                  </a:cubicBezTo>
                  <a:cubicBezTo>
                    <a:pt x="2998" y="10266"/>
                    <a:pt x="3337" y="10225"/>
                    <a:pt x="3655" y="10154"/>
                  </a:cubicBezTo>
                  <a:cubicBezTo>
                    <a:pt x="4221" y="11678"/>
                    <a:pt x="5076" y="12434"/>
                    <a:pt x="5929" y="12434"/>
                  </a:cubicBezTo>
                  <a:cubicBezTo>
                    <a:pt x="6786" y="12434"/>
                    <a:pt x="7639" y="11670"/>
                    <a:pt x="8192" y="10154"/>
                  </a:cubicBezTo>
                  <a:cubicBezTo>
                    <a:pt x="8550" y="10215"/>
                    <a:pt x="8882" y="10243"/>
                    <a:pt x="9186" y="10243"/>
                  </a:cubicBezTo>
                  <a:cubicBezTo>
                    <a:pt x="11589" y="10243"/>
                    <a:pt x="12278" y="8453"/>
                    <a:pt x="10460" y="6216"/>
                  </a:cubicBezTo>
                  <a:cubicBezTo>
                    <a:pt x="12272" y="4014"/>
                    <a:pt x="11618" y="2182"/>
                    <a:pt x="9217" y="2182"/>
                  </a:cubicBezTo>
                  <a:cubicBezTo>
                    <a:pt x="8904" y="2182"/>
                    <a:pt x="8562" y="2213"/>
                    <a:pt x="8192" y="2278"/>
                  </a:cubicBezTo>
                  <a:cubicBezTo>
                    <a:pt x="7765" y="1139"/>
                    <a:pt x="7004" y="1"/>
                    <a:pt x="593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66"/>
            <p:cNvSpPr/>
            <p:nvPr/>
          </p:nvSpPr>
          <p:spPr>
            <a:xfrm>
              <a:off x="-42500725" y="3712425"/>
              <a:ext cx="63025" cy="62275"/>
            </a:xfrm>
            <a:custGeom>
              <a:rect b="b" l="l" r="r" t="t"/>
              <a:pathLst>
                <a:path extrusionOk="0" h="2491" w="2521">
                  <a:moveTo>
                    <a:pt x="1313" y="0"/>
                  </a:moveTo>
                  <a:cubicBezTo>
                    <a:pt x="1295" y="0"/>
                    <a:pt x="1278" y="1"/>
                    <a:pt x="1261" y="1"/>
                  </a:cubicBezTo>
                  <a:cubicBezTo>
                    <a:pt x="599" y="1"/>
                    <a:pt x="0" y="569"/>
                    <a:pt x="63" y="1230"/>
                  </a:cubicBezTo>
                  <a:cubicBezTo>
                    <a:pt x="0" y="1955"/>
                    <a:pt x="567" y="2490"/>
                    <a:pt x="1261" y="2490"/>
                  </a:cubicBezTo>
                  <a:cubicBezTo>
                    <a:pt x="1954" y="2490"/>
                    <a:pt x="2521" y="1955"/>
                    <a:pt x="2489" y="1230"/>
                  </a:cubicBezTo>
                  <a:cubicBezTo>
                    <a:pt x="2489" y="585"/>
                    <a:pt x="1980" y="0"/>
                    <a:pt x="131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86" name="Google Shape;1186;p66"/>
          <p:cNvSpPr/>
          <p:nvPr/>
        </p:nvSpPr>
        <p:spPr>
          <a:xfrm>
            <a:off x="1275131" y="2412197"/>
            <a:ext cx="371785" cy="369974"/>
          </a:xfrm>
          <a:custGeom>
            <a:rect b="b" l="l" r="r" t="t"/>
            <a:pathLst>
              <a:path extrusionOk="0" h="12666" w="12728">
                <a:moveTo>
                  <a:pt x="1859" y="3308"/>
                </a:moveTo>
                <a:lnTo>
                  <a:pt x="1859" y="5230"/>
                </a:lnTo>
                <a:lnTo>
                  <a:pt x="882" y="5230"/>
                </a:lnTo>
                <a:lnTo>
                  <a:pt x="882" y="3308"/>
                </a:lnTo>
                <a:close/>
                <a:moveTo>
                  <a:pt x="5765" y="2458"/>
                </a:moveTo>
                <a:cubicBezTo>
                  <a:pt x="5860" y="2458"/>
                  <a:pt x="5986" y="2584"/>
                  <a:pt x="5986" y="2710"/>
                </a:cubicBezTo>
                <a:lnTo>
                  <a:pt x="5986" y="5230"/>
                </a:lnTo>
                <a:lnTo>
                  <a:pt x="2678" y="5230"/>
                </a:lnTo>
                <a:lnTo>
                  <a:pt x="2678" y="2710"/>
                </a:lnTo>
                <a:cubicBezTo>
                  <a:pt x="2678" y="2584"/>
                  <a:pt x="2772" y="2458"/>
                  <a:pt x="2930" y="2458"/>
                </a:cubicBezTo>
                <a:close/>
                <a:moveTo>
                  <a:pt x="9893" y="2458"/>
                </a:moveTo>
                <a:cubicBezTo>
                  <a:pt x="10019" y="2458"/>
                  <a:pt x="10113" y="2584"/>
                  <a:pt x="10113" y="2710"/>
                </a:cubicBezTo>
                <a:lnTo>
                  <a:pt x="10113" y="5230"/>
                </a:lnTo>
                <a:lnTo>
                  <a:pt x="6837" y="5230"/>
                </a:lnTo>
                <a:lnTo>
                  <a:pt x="6837" y="2710"/>
                </a:lnTo>
                <a:cubicBezTo>
                  <a:pt x="6805" y="2584"/>
                  <a:pt x="6900" y="2458"/>
                  <a:pt x="7057" y="2458"/>
                </a:cubicBezTo>
                <a:close/>
                <a:moveTo>
                  <a:pt x="11940" y="3308"/>
                </a:moveTo>
                <a:lnTo>
                  <a:pt x="11940" y="5230"/>
                </a:lnTo>
                <a:lnTo>
                  <a:pt x="10964" y="5230"/>
                </a:lnTo>
                <a:lnTo>
                  <a:pt x="10964" y="3308"/>
                </a:lnTo>
                <a:close/>
                <a:moveTo>
                  <a:pt x="7215" y="6900"/>
                </a:moveTo>
                <a:cubicBezTo>
                  <a:pt x="7435" y="6900"/>
                  <a:pt x="7656" y="7089"/>
                  <a:pt x="7656" y="7278"/>
                </a:cubicBezTo>
                <a:cubicBezTo>
                  <a:pt x="7656" y="7530"/>
                  <a:pt x="7435" y="7719"/>
                  <a:pt x="7215" y="7719"/>
                </a:cubicBezTo>
                <a:lnTo>
                  <a:pt x="5545" y="7719"/>
                </a:lnTo>
                <a:cubicBezTo>
                  <a:pt x="5324" y="7719"/>
                  <a:pt x="5135" y="7530"/>
                  <a:pt x="5135" y="7278"/>
                </a:cubicBezTo>
                <a:cubicBezTo>
                  <a:pt x="5135" y="7026"/>
                  <a:pt x="5324" y="6900"/>
                  <a:pt x="5545" y="6900"/>
                </a:cubicBezTo>
                <a:close/>
                <a:moveTo>
                  <a:pt x="3088" y="6900"/>
                </a:moveTo>
                <a:cubicBezTo>
                  <a:pt x="3749" y="6900"/>
                  <a:pt x="4285" y="7436"/>
                  <a:pt x="4348" y="8097"/>
                </a:cubicBezTo>
                <a:cubicBezTo>
                  <a:pt x="4348" y="8790"/>
                  <a:pt x="3781" y="9326"/>
                  <a:pt x="3088" y="9326"/>
                </a:cubicBezTo>
                <a:cubicBezTo>
                  <a:pt x="2394" y="9326"/>
                  <a:pt x="1859" y="8790"/>
                  <a:pt x="1859" y="8097"/>
                </a:cubicBezTo>
                <a:cubicBezTo>
                  <a:pt x="1859" y="7436"/>
                  <a:pt x="2394" y="6900"/>
                  <a:pt x="3088" y="6900"/>
                </a:cubicBezTo>
                <a:close/>
                <a:moveTo>
                  <a:pt x="7215" y="8570"/>
                </a:moveTo>
                <a:cubicBezTo>
                  <a:pt x="7435" y="8570"/>
                  <a:pt x="7656" y="8790"/>
                  <a:pt x="7656" y="8979"/>
                </a:cubicBezTo>
                <a:cubicBezTo>
                  <a:pt x="7656" y="9168"/>
                  <a:pt x="7435" y="9357"/>
                  <a:pt x="7215" y="9357"/>
                </a:cubicBezTo>
                <a:lnTo>
                  <a:pt x="5545" y="9357"/>
                </a:lnTo>
                <a:cubicBezTo>
                  <a:pt x="5324" y="9357"/>
                  <a:pt x="5135" y="9168"/>
                  <a:pt x="5135" y="8979"/>
                </a:cubicBezTo>
                <a:cubicBezTo>
                  <a:pt x="5135" y="8727"/>
                  <a:pt x="5324" y="8570"/>
                  <a:pt x="5545" y="8570"/>
                </a:cubicBezTo>
                <a:close/>
                <a:moveTo>
                  <a:pt x="9790" y="6930"/>
                </a:moveTo>
                <a:cubicBezTo>
                  <a:pt x="10428" y="6930"/>
                  <a:pt x="10964" y="7456"/>
                  <a:pt x="10964" y="8160"/>
                </a:cubicBezTo>
                <a:cubicBezTo>
                  <a:pt x="10964" y="8822"/>
                  <a:pt x="10397" y="9357"/>
                  <a:pt x="9735" y="9357"/>
                </a:cubicBezTo>
                <a:cubicBezTo>
                  <a:pt x="9073" y="9357"/>
                  <a:pt x="8506" y="8822"/>
                  <a:pt x="8506" y="8160"/>
                </a:cubicBezTo>
                <a:cubicBezTo>
                  <a:pt x="8506" y="7467"/>
                  <a:pt x="9073" y="6931"/>
                  <a:pt x="9735" y="6931"/>
                </a:cubicBezTo>
                <a:cubicBezTo>
                  <a:pt x="9754" y="6931"/>
                  <a:pt x="9772" y="6930"/>
                  <a:pt x="9790" y="6930"/>
                </a:cubicBezTo>
                <a:close/>
                <a:moveTo>
                  <a:pt x="3875" y="0"/>
                </a:moveTo>
                <a:cubicBezTo>
                  <a:pt x="2709" y="0"/>
                  <a:pt x="1827" y="946"/>
                  <a:pt x="1764" y="2080"/>
                </a:cubicBezTo>
                <a:lnTo>
                  <a:pt x="1764" y="2458"/>
                </a:lnTo>
                <a:lnTo>
                  <a:pt x="410" y="2458"/>
                </a:lnTo>
                <a:cubicBezTo>
                  <a:pt x="158" y="2458"/>
                  <a:pt x="0" y="2678"/>
                  <a:pt x="0" y="2899"/>
                </a:cubicBezTo>
                <a:lnTo>
                  <a:pt x="0" y="5671"/>
                </a:lnTo>
                <a:cubicBezTo>
                  <a:pt x="32" y="5860"/>
                  <a:pt x="252" y="6049"/>
                  <a:pt x="473" y="6049"/>
                </a:cubicBezTo>
                <a:lnTo>
                  <a:pt x="1449" y="6049"/>
                </a:lnTo>
                <a:cubicBezTo>
                  <a:pt x="1197" y="6427"/>
                  <a:pt x="1040" y="6837"/>
                  <a:pt x="1040" y="7278"/>
                </a:cubicBezTo>
                <a:lnTo>
                  <a:pt x="1040" y="9767"/>
                </a:lnTo>
                <a:cubicBezTo>
                  <a:pt x="1040" y="10302"/>
                  <a:pt x="1386" y="10744"/>
                  <a:pt x="1859" y="10933"/>
                </a:cubicBezTo>
                <a:lnTo>
                  <a:pt x="1859" y="12256"/>
                </a:lnTo>
                <a:cubicBezTo>
                  <a:pt x="1859" y="12476"/>
                  <a:pt x="2048" y="12665"/>
                  <a:pt x="2300" y="12665"/>
                </a:cubicBezTo>
                <a:lnTo>
                  <a:pt x="3938" y="12665"/>
                </a:lnTo>
                <a:cubicBezTo>
                  <a:pt x="4190" y="12665"/>
                  <a:pt x="4348" y="12476"/>
                  <a:pt x="4348" y="12256"/>
                </a:cubicBezTo>
                <a:lnTo>
                  <a:pt x="4348" y="10996"/>
                </a:lnTo>
                <a:lnTo>
                  <a:pt x="8475" y="10996"/>
                </a:lnTo>
                <a:lnTo>
                  <a:pt x="8475" y="12256"/>
                </a:lnTo>
                <a:cubicBezTo>
                  <a:pt x="8475" y="12476"/>
                  <a:pt x="8664" y="12665"/>
                  <a:pt x="8884" y="12665"/>
                </a:cubicBezTo>
                <a:lnTo>
                  <a:pt x="10523" y="12665"/>
                </a:lnTo>
                <a:cubicBezTo>
                  <a:pt x="10775" y="12665"/>
                  <a:pt x="10901" y="12476"/>
                  <a:pt x="10901" y="12256"/>
                </a:cubicBezTo>
                <a:lnTo>
                  <a:pt x="10901" y="10933"/>
                </a:lnTo>
                <a:cubicBezTo>
                  <a:pt x="11373" y="10775"/>
                  <a:pt x="11751" y="10302"/>
                  <a:pt x="11751" y="9767"/>
                </a:cubicBezTo>
                <a:lnTo>
                  <a:pt x="11751" y="7278"/>
                </a:lnTo>
                <a:cubicBezTo>
                  <a:pt x="11751" y="6805"/>
                  <a:pt x="11594" y="6364"/>
                  <a:pt x="11310" y="6049"/>
                </a:cubicBezTo>
                <a:lnTo>
                  <a:pt x="12287" y="6049"/>
                </a:lnTo>
                <a:cubicBezTo>
                  <a:pt x="12539" y="6049"/>
                  <a:pt x="12728" y="5860"/>
                  <a:pt x="12728" y="5671"/>
                </a:cubicBezTo>
                <a:lnTo>
                  <a:pt x="12728" y="2899"/>
                </a:lnTo>
                <a:cubicBezTo>
                  <a:pt x="12728" y="2678"/>
                  <a:pt x="12539" y="2458"/>
                  <a:pt x="12287" y="2458"/>
                </a:cubicBezTo>
                <a:lnTo>
                  <a:pt x="10901" y="2458"/>
                </a:lnTo>
                <a:lnTo>
                  <a:pt x="10901" y="2080"/>
                </a:lnTo>
                <a:cubicBezTo>
                  <a:pt x="10901" y="946"/>
                  <a:pt x="9987" y="32"/>
                  <a:pt x="88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87" name="Google Shape;1187;p66"/>
          <p:cNvGrpSpPr/>
          <p:nvPr/>
        </p:nvGrpSpPr>
        <p:grpSpPr>
          <a:xfrm>
            <a:off x="3450506" y="1557895"/>
            <a:ext cx="376926" cy="370324"/>
            <a:chOff x="-40748275" y="3238700"/>
            <a:chExt cx="322600" cy="316950"/>
          </a:xfrm>
        </p:grpSpPr>
        <p:sp>
          <p:nvSpPr>
            <p:cNvPr id="1188" name="Google Shape;1188;p66"/>
            <p:cNvSpPr/>
            <p:nvPr/>
          </p:nvSpPr>
          <p:spPr>
            <a:xfrm>
              <a:off x="-40709675" y="3273750"/>
              <a:ext cx="84300" cy="84300"/>
            </a:xfrm>
            <a:custGeom>
              <a:rect b="b" l="l" r="r" t="t"/>
              <a:pathLst>
                <a:path extrusionOk="0" h="3372" w="3372">
                  <a:moveTo>
                    <a:pt x="2710" y="0"/>
                  </a:moveTo>
                  <a:lnTo>
                    <a:pt x="1" y="2710"/>
                  </a:lnTo>
                  <a:lnTo>
                    <a:pt x="694" y="3371"/>
                  </a:lnTo>
                  <a:lnTo>
                    <a:pt x="3372" y="662"/>
                  </a:lnTo>
                  <a:lnTo>
                    <a:pt x="271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66"/>
            <p:cNvSpPr/>
            <p:nvPr/>
          </p:nvSpPr>
          <p:spPr>
            <a:xfrm>
              <a:off x="-40578925" y="3247175"/>
              <a:ext cx="151250" cy="149475"/>
            </a:xfrm>
            <a:custGeom>
              <a:rect b="b" l="l" r="r" t="t"/>
              <a:pathLst>
                <a:path extrusionOk="0" h="5979" w="6050">
                  <a:moveTo>
                    <a:pt x="2663" y="0"/>
                  </a:moveTo>
                  <a:cubicBezTo>
                    <a:pt x="2552" y="0"/>
                    <a:pt x="2442" y="39"/>
                    <a:pt x="2363" y="118"/>
                  </a:cubicBezTo>
                  <a:lnTo>
                    <a:pt x="1261" y="1221"/>
                  </a:lnTo>
                  <a:lnTo>
                    <a:pt x="2678" y="2639"/>
                  </a:lnTo>
                  <a:cubicBezTo>
                    <a:pt x="2836" y="2796"/>
                    <a:pt x="2836" y="3080"/>
                    <a:pt x="2678" y="3237"/>
                  </a:cubicBezTo>
                  <a:cubicBezTo>
                    <a:pt x="2637" y="3278"/>
                    <a:pt x="2560" y="3302"/>
                    <a:pt x="2473" y="3302"/>
                  </a:cubicBezTo>
                  <a:cubicBezTo>
                    <a:pt x="2360" y="3302"/>
                    <a:pt x="2232" y="3263"/>
                    <a:pt x="2143" y="3174"/>
                  </a:cubicBezTo>
                  <a:lnTo>
                    <a:pt x="725" y="1756"/>
                  </a:lnTo>
                  <a:lnTo>
                    <a:pt x="0" y="2481"/>
                  </a:lnTo>
                  <a:lnTo>
                    <a:pt x="3529" y="5978"/>
                  </a:lnTo>
                  <a:lnTo>
                    <a:pt x="5892" y="3615"/>
                  </a:lnTo>
                  <a:cubicBezTo>
                    <a:pt x="6049" y="3458"/>
                    <a:pt x="6049" y="3174"/>
                    <a:pt x="5892" y="3017"/>
                  </a:cubicBezTo>
                  <a:lnTo>
                    <a:pt x="2962" y="118"/>
                  </a:lnTo>
                  <a:cubicBezTo>
                    <a:pt x="2883" y="39"/>
                    <a:pt x="2773" y="0"/>
                    <a:pt x="266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66"/>
            <p:cNvSpPr/>
            <p:nvPr/>
          </p:nvSpPr>
          <p:spPr>
            <a:xfrm>
              <a:off x="-40678175" y="3305250"/>
              <a:ext cx="213475" cy="213475"/>
            </a:xfrm>
            <a:custGeom>
              <a:rect b="b" l="l" r="r" t="t"/>
              <a:pathLst>
                <a:path extrusionOk="0" h="8539" w="8539">
                  <a:moveTo>
                    <a:pt x="2679" y="0"/>
                  </a:moveTo>
                  <a:lnTo>
                    <a:pt x="1" y="2678"/>
                  </a:lnTo>
                  <a:lnTo>
                    <a:pt x="5861" y="8538"/>
                  </a:lnTo>
                  <a:lnTo>
                    <a:pt x="8539" y="5860"/>
                  </a:lnTo>
                  <a:lnTo>
                    <a:pt x="267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66"/>
            <p:cNvSpPr/>
            <p:nvPr/>
          </p:nvSpPr>
          <p:spPr>
            <a:xfrm>
              <a:off x="-40513550" y="3469850"/>
              <a:ext cx="87875" cy="85800"/>
            </a:xfrm>
            <a:custGeom>
              <a:rect b="b" l="l" r="r" t="t"/>
              <a:pathLst>
                <a:path extrusionOk="0" h="3432" w="3515">
                  <a:moveTo>
                    <a:pt x="2426" y="1"/>
                  </a:moveTo>
                  <a:lnTo>
                    <a:pt x="0" y="2427"/>
                  </a:lnTo>
                  <a:lnTo>
                    <a:pt x="2899" y="3404"/>
                  </a:lnTo>
                  <a:cubicBezTo>
                    <a:pt x="2948" y="3423"/>
                    <a:pt x="2996" y="3432"/>
                    <a:pt x="3044" y="3432"/>
                  </a:cubicBezTo>
                  <a:cubicBezTo>
                    <a:pt x="3302" y="3432"/>
                    <a:pt x="3514" y="3166"/>
                    <a:pt x="3434" y="2899"/>
                  </a:cubicBezTo>
                  <a:lnTo>
                    <a:pt x="242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66"/>
            <p:cNvSpPr/>
            <p:nvPr/>
          </p:nvSpPr>
          <p:spPr>
            <a:xfrm>
              <a:off x="-40738025" y="3404500"/>
              <a:ext cx="150450" cy="149475"/>
            </a:xfrm>
            <a:custGeom>
              <a:rect b="b" l="l" r="r" t="t"/>
              <a:pathLst>
                <a:path extrusionOk="0" h="5979" w="6018">
                  <a:moveTo>
                    <a:pt x="2521" y="0"/>
                  </a:moveTo>
                  <a:lnTo>
                    <a:pt x="1796" y="725"/>
                  </a:lnTo>
                  <a:lnTo>
                    <a:pt x="3308" y="2205"/>
                  </a:lnTo>
                  <a:cubicBezTo>
                    <a:pt x="3466" y="2363"/>
                    <a:pt x="3466" y="2646"/>
                    <a:pt x="3308" y="2804"/>
                  </a:cubicBezTo>
                  <a:cubicBezTo>
                    <a:pt x="3230" y="2883"/>
                    <a:pt x="3119" y="2922"/>
                    <a:pt x="3009" y="2922"/>
                  </a:cubicBezTo>
                  <a:cubicBezTo>
                    <a:pt x="2899" y="2922"/>
                    <a:pt x="2789" y="2883"/>
                    <a:pt x="2710" y="2804"/>
                  </a:cubicBezTo>
                  <a:lnTo>
                    <a:pt x="1229" y="1292"/>
                  </a:lnTo>
                  <a:lnTo>
                    <a:pt x="158" y="2363"/>
                  </a:lnTo>
                  <a:cubicBezTo>
                    <a:pt x="0" y="2520"/>
                    <a:pt x="0" y="2804"/>
                    <a:pt x="158" y="2962"/>
                  </a:cubicBezTo>
                  <a:lnTo>
                    <a:pt x="3056" y="5860"/>
                  </a:lnTo>
                  <a:cubicBezTo>
                    <a:pt x="3135" y="5939"/>
                    <a:pt x="3245" y="5978"/>
                    <a:pt x="3356" y="5978"/>
                  </a:cubicBezTo>
                  <a:cubicBezTo>
                    <a:pt x="3466" y="5978"/>
                    <a:pt x="3576" y="5939"/>
                    <a:pt x="3655" y="5860"/>
                  </a:cubicBezTo>
                  <a:lnTo>
                    <a:pt x="6018" y="3497"/>
                  </a:lnTo>
                  <a:lnTo>
                    <a:pt x="252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66"/>
            <p:cNvSpPr/>
            <p:nvPr/>
          </p:nvSpPr>
          <p:spPr>
            <a:xfrm>
              <a:off x="-40748275" y="3238700"/>
              <a:ext cx="92175" cy="87850"/>
            </a:xfrm>
            <a:custGeom>
              <a:rect b="b" l="l" r="r" t="t"/>
              <a:pathLst>
                <a:path extrusionOk="0" h="3514" w="3687">
                  <a:moveTo>
                    <a:pt x="2281" y="0"/>
                  </a:moveTo>
                  <a:cubicBezTo>
                    <a:pt x="1915" y="0"/>
                    <a:pt x="1545" y="142"/>
                    <a:pt x="1261" y="426"/>
                  </a:cubicBezTo>
                  <a:lnTo>
                    <a:pt x="568" y="1119"/>
                  </a:lnTo>
                  <a:cubicBezTo>
                    <a:pt x="1" y="1686"/>
                    <a:pt x="1" y="2568"/>
                    <a:pt x="568" y="3135"/>
                  </a:cubicBezTo>
                  <a:lnTo>
                    <a:pt x="946" y="3513"/>
                  </a:lnTo>
                  <a:lnTo>
                    <a:pt x="3687" y="804"/>
                  </a:lnTo>
                  <a:lnTo>
                    <a:pt x="3277" y="426"/>
                  </a:lnTo>
                  <a:cubicBezTo>
                    <a:pt x="3010" y="142"/>
                    <a:pt x="2647" y="0"/>
                    <a:pt x="22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4" name="Google Shape;1194;p66"/>
          <p:cNvGrpSpPr/>
          <p:nvPr/>
        </p:nvGrpSpPr>
        <p:grpSpPr>
          <a:xfrm>
            <a:off x="3453062" y="2025879"/>
            <a:ext cx="371814" cy="338690"/>
            <a:chOff x="-40745125" y="3632900"/>
            <a:chExt cx="318225" cy="289875"/>
          </a:xfrm>
        </p:grpSpPr>
        <p:sp>
          <p:nvSpPr>
            <p:cNvPr id="1195" name="Google Shape;1195;p66"/>
            <p:cNvSpPr/>
            <p:nvPr/>
          </p:nvSpPr>
          <p:spPr>
            <a:xfrm>
              <a:off x="-40745125" y="3632900"/>
              <a:ext cx="300125" cy="82725"/>
            </a:xfrm>
            <a:custGeom>
              <a:rect b="b" l="l" r="r" t="t"/>
              <a:pathLst>
                <a:path extrusionOk="0" h="3309" w="12005">
                  <a:moveTo>
                    <a:pt x="1671" y="0"/>
                  </a:moveTo>
                  <a:cubicBezTo>
                    <a:pt x="757" y="0"/>
                    <a:pt x="1" y="757"/>
                    <a:pt x="1" y="1670"/>
                  </a:cubicBezTo>
                  <a:cubicBezTo>
                    <a:pt x="1" y="2552"/>
                    <a:pt x="757" y="3308"/>
                    <a:pt x="1671" y="3308"/>
                  </a:cubicBezTo>
                  <a:lnTo>
                    <a:pt x="11469" y="3308"/>
                  </a:lnTo>
                  <a:cubicBezTo>
                    <a:pt x="11815" y="3308"/>
                    <a:pt x="12004" y="2930"/>
                    <a:pt x="11784" y="2647"/>
                  </a:cubicBezTo>
                  <a:cubicBezTo>
                    <a:pt x="11595" y="2363"/>
                    <a:pt x="11469" y="2017"/>
                    <a:pt x="11469" y="1670"/>
                  </a:cubicBezTo>
                  <a:cubicBezTo>
                    <a:pt x="11469" y="1292"/>
                    <a:pt x="11595" y="946"/>
                    <a:pt x="11784" y="662"/>
                  </a:cubicBezTo>
                  <a:cubicBezTo>
                    <a:pt x="11973" y="410"/>
                    <a:pt x="11784" y="0"/>
                    <a:pt x="1146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66"/>
            <p:cNvSpPr/>
            <p:nvPr/>
          </p:nvSpPr>
          <p:spPr>
            <a:xfrm>
              <a:off x="-40508050" y="3736075"/>
              <a:ext cx="21300" cy="82725"/>
            </a:xfrm>
            <a:custGeom>
              <a:rect b="b" l="l" r="r" t="t"/>
              <a:pathLst>
                <a:path extrusionOk="0" h="3309" w="852">
                  <a:moveTo>
                    <a:pt x="1" y="1"/>
                  </a:moveTo>
                  <a:lnTo>
                    <a:pt x="1" y="3309"/>
                  </a:lnTo>
                  <a:lnTo>
                    <a:pt x="852" y="3309"/>
                  </a:lnTo>
                  <a:lnTo>
                    <a:pt x="85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66"/>
            <p:cNvSpPr/>
            <p:nvPr/>
          </p:nvSpPr>
          <p:spPr>
            <a:xfrm>
              <a:off x="-40466300" y="3736875"/>
              <a:ext cx="39400" cy="82725"/>
            </a:xfrm>
            <a:custGeom>
              <a:rect b="b" l="l" r="r" t="t"/>
              <a:pathLst>
                <a:path extrusionOk="0" h="3309" w="1576">
                  <a:moveTo>
                    <a:pt x="1" y="0"/>
                  </a:moveTo>
                  <a:lnTo>
                    <a:pt x="1" y="3308"/>
                  </a:lnTo>
                  <a:lnTo>
                    <a:pt x="1198" y="3308"/>
                  </a:lnTo>
                  <a:cubicBezTo>
                    <a:pt x="1387" y="3277"/>
                    <a:pt x="1576" y="3088"/>
                    <a:pt x="1576" y="2899"/>
                  </a:cubicBezTo>
                  <a:lnTo>
                    <a:pt x="1576" y="410"/>
                  </a:lnTo>
                  <a:cubicBezTo>
                    <a:pt x="1576" y="158"/>
                    <a:pt x="1387" y="0"/>
                    <a:pt x="11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66"/>
            <p:cNvSpPr/>
            <p:nvPr/>
          </p:nvSpPr>
          <p:spPr>
            <a:xfrm>
              <a:off x="-40723050" y="3736075"/>
              <a:ext cx="194550" cy="82725"/>
            </a:xfrm>
            <a:custGeom>
              <a:rect b="b" l="l" r="r" t="t"/>
              <a:pathLst>
                <a:path extrusionOk="0" h="3309" w="7782">
                  <a:moveTo>
                    <a:pt x="441" y="1"/>
                  </a:moveTo>
                  <a:cubicBezTo>
                    <a:pt x="189" y="1"/>
                    <a:pt x="0" y="221"/>
                    <a:pt x="0" y="442"/>
                  </a:cubicBezTo>
                  <a:lnTo>
                    <a:pt x="0" y="2931"/>
                  </a:lnTo>
                  <a:cubicBezTo>
                    <a:pt x="0" y="3151"/>
                    <a:pt x="189" y="3309"/>
                    <a:pt x="441" y="3309"/>
                  </a:cubicBezTo>
                  <a:lnTo>
                    <a:pt x="7782" y="3309"/>
                  </a:lnTo>
                  <a:lnTo>
                    <a:pt x="778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66"/>
            <p:cNvSpPr/>
            <p:nvPr/>
          </p:nvSpPr>
          <p:spPr>
            <a:xfrm>
              <a:off x="-40681325" y="3839250"/>
              <a:ext cx="21300" cy="82725"/>
            </a:xfrm>
            <a:custGeom>
              <a:rect b="b" l="l" r="r" t="t"/>
              <a:pathLst>
                <a:path extrusionOk="0" h="3309" w="852">
                  <a:moveTo>
                    <a:pt x="1" y="1"/>
                  </a:moveTo>
                  <a:lnTo>
                    <a:pt x="1" y="3309"/>
                  </a:lnTo>
                  <a:lnTo>
                    <a:pt x="851" y="3309"/>
                  </a:lnTo>
                  <a:lnTo>
                    <a:pt x="85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66"/>
            <p:cNvSpPr/>
            <p:nvPr/>
          </p:nvSpPr>
          <p:spPr>
            <a:xfrm>
              <a:off x="-40639575" y="3840825"/>
              <a:ext cx="190625" cy="81950"/>
            </a:xfrm>
            <a:custGeom>
              <a:rect b="b" l="l" r="r" t="t"/>
              <a:pathLst>
                <a:path extrusionOk="0" h="3278" w="7625">
                  <a:moveTo>
                    <a:pt x="1" y="1"/>
                  </a:moveTo>
                  <a:lnTo>
                    <a:pt x="1" y="3277"/>
                  </a:lnTo>
                  <a:lnTo>
                    <a:pt x="7247" y="3277"/>
                  </a:lnTo>
                  <a:cubicBezTo>
                    <a:pt x="7467" y="3277"/>
                    <a:pt x="7625" y="3057"/>
                    <a:pt x="7625" y="2868"/>
                  </a:cubicBezTo>
                  <a:lnTo>
                    <a:pt x="7625" y="379"/>
                  </a:lnTo>
                  <a:cubicBezTo>
                    <a:pt x="7625" y="158"/>
                    <a:pt x="7436" y="1"/>
                    <a:pt x="72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66"/>
            <p:cNvSpPr/>
            <p:nvPr/>
          </p:nvSpPr>
          <p:spPr>
            <a:xfrm>
              <a:off x="-40745125" y="3840050"/>
              <a:ext cx="43350" cy="82725"/>
            </a:xfrm>
            <a:custGeom>
              <a:rect b="b" l="l" r="r" t="t"/>
              <a:pathLst>
                <a:path extrusionOk="0" h="3309" w="1734">
                  <a:moveTo>
                    <a:pt x="442" y="0"/>
                  </a:moveTo>
                  <a:cubicBezTo>
                    <a:pt x="190" y="0"/>
                    <a:pt x="1" y="189"/>
                    <a:pt x="1" y="378"/>
                  </a:cubicBezTo>
                  <a:lnTo>
                    <a:pt x="1" y="2867"/>
                  </a:lnTo>
                  <a:cubicBezTo>
                    <a:pt x="1" y="3088"/>
                    <a:pt x="190" y="3308"/>
                    <a:pt x="442" y="3308"/>
                  </a:cubicBezTo>
                  <a:lnTo>
                    <a:pt x="1734" y="3308"/>
                  </a:lnTo>
                  <a:lnTo>
                    <a:pt x="173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2" name="Google Shape;1202;p66"/>
          <p:cNvGrpSpPr/>
          <p:nvPr/>
        </p:nvGrpSpPr>
        <p:grpSpPr>
          <a:xfrm>
            <a:off x="3457209" y="2437089"/>
            <a:ext cx="363518" cy="370178"/>
            <a:chOff x="-40742750" y="3972175"/>
            <a:chExt cx="311125" cy="316825"/>
          </a:xfrm>
        </p:grpSpPr>
        <p:sp>
          <p:nvSpPr>
            <p:cNvPr id="1203" name="Google Shape;1203;p66"/>
            <p:cNvSpPr/>
            <p:nvPr/>
          </p:nvSpPr>
          <p:spPr>
            <a:xfrm>
              <a:off x="-40699425" y="4118075"/>
              <a:ext cx="226850" cy="101625"/>
            </a:xfrm>
            <a:custGeom>
              <a:rect b="b" l="l" r="r" t="t"/>
              <a:pathLst>
                <a:path extrusionOk="0" h="4065" w="9074">
                  <a:moveTo>
                    <a:pt x="0" y="0"/>
                  </a:moveTo>
                  <a:lnTo>
                    <a:pt x="0" y="2017"/>
                  </a:lnTo>
                  <a:cubicBezTo>
                    <a:pt x="0" y="3529"/>
                    <a:pt x="2741" y="4065"/>
                    <a:pt x="4505" y="4065"/>
                  </a:cubicBezTo>
                  <a:cubicBezTo>
                    <a:pt x="6774" y="4065"/>
                    <a:pt x="9074" y="3371"/>
                    <a:pt x="9074" y="2017"/>
                  </a:cubicBezTo>
                  <a:lnTo>
                    <a:pt x="9074" y="0"/>
                  </a:lnTo>
                  <a:lnTo>
                    <a:pt x="5135" y="2237"/>
                  </a:lnTo>
                  <a:cubicBezTo>
                    <a:pt x="4953" y="2359"/>
                    <a:pt x="4748" y="2415"/>
                    <a:pt x="4546" y="2415"/>
                  </a:cubicBezTo>
                  <a:cubicBezTo>
                    <a:pt x="4330" y="2415"/>
                    <a:pt x="4117" y="2351"/>
                    <a:pt x="3938" y="2237"/>
                  </a:cubicBezTo>
                  <a:cubicBezTo>
                    <a:pt x="3623" y="2048"/>
                    <a:pt x="315" y="221"/>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66"/>
            <p:cNvSpPr/>
            <p:nvPr/>
          </p:nvSpPr>
          <p:spPr>
            <a:xfrm>
              <a:off x="-40742750" y="3972175"/>
              <a:ext cx="311125" cy="316825"/>
            </a:xfrm>
            <a:custGeom>
              <a:rect b="b" l="l" r="r" t="t"/>
              <a:pathLst>
                <a:path extrusionOk="0" h="12673" w="12445">
                  <a:moveTo>
                    <a:pt x="6254" y="0"/>
                  </a:moveTo>
                  <a:cubicBezTo>
                    <a:pt x="6183" y="0"/>
                    <a:pt x="6112" y="24"/>
                    <a:pt x="6049" y="71"/>
                  </a:cubicBezTo>
                  <a:lnTo>
                    <a:pt x="284" y="3379"/>
                  </a:lnTo>
                  <a:cubicBezTo>
                    <a:pt x="0" y="3537"/>
                    <a:pt x="0" y="3915"/>
                    <a:pt x="284" y="4072"/>
                  </a:cubicBezTo>
                  <a:lnTo>
                    <a:pt x="6049" y="7380"/>
                  </a:lnTo>
                  <a:cubicBezTo>
                    <a:pt x="6112" y="7427"/>
                    <a:pt x="6183" y="7451"/>
                    <a:pt x="6254" y="7451"/>
                  </a:cubicBezTo>
                  <a:cubicBezTo>
                    <a:pt x="6325" y="7451"/>
                    <a:pt x="6396" y="7427"/>
                    <a:pt x="6459" y="7380"/>
                  </a:cubicBezTo>
                  <a:cubicBezTo>
                    <a:pt x="11374" y="4545"/>
                    <a:pt x="11626" y="4419"/>
                    <a:pt x="11626" y="4419"/>
                  </a:cubicBezTo>
                  <a:lnTo>
                    <a:pt x="11626" y="12263"/>
                  </a:lnTo>
                  <a:cubicBezTo>
                    <a:pt x="11657" y="12515"/>
                    <a:pt x="11846" y="12673"/>
                    <a:pt x="12035" y="12673"/>
                  </a:cubicBezTo>
                  <a:cubicBezTo>
                    <a:pt x="12287" y="12673"/>
                    <a:pt x="12445" y="12452"/>
                    <a:pt x="12445" y="12263"/>
                  </a:cubicBezTo>
                  <a:lnTo>
                    <a:pt x="12445" y="3726"/>
                  </a:lnTo>
                  <a:cubicBezTo>
                    <a:pt x="12445" y="3568"/>
                    <a:pt x="12319" y="3411"/>
                    <a:pt x="12256" y="3379"/>
                  </a:cubicBezTo>
                  <a:lnTo>
                    <a:pt x="6459" y="71"/>
                  </a:lnTo>
                  <a:cubicBezTo>
                    <a:pt x="6396" y="24"/>
                    <a:pt x="6325" y="0"/>
                    <a:pt x="62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5" name="Google Shape;1205;p66"/>
          <p:cNvGrpSpPr/>
          <p:nvPr/>
        </p:nvGrpSpPr>
        <p:grpSpPr>
          <a:xfrm>
            <a:off x="2239871" y="2887257"/>
            <a:ext cx="266892" cy="369974"/>
            <a:chOff x="-38860325" y="3221750"/>
            <a:chExt cx="228425" cy="316650"/>
          </a:xfrm>
        </p:grpSpPr>
        <p:sp>
          <p:nvSpPr>
            <p:cNvPr id="1206" name="Google Shape;1206;p66"/>
            <p:cNvSpPr/>
            <p:nvPr/>
          </p:nvSpPr>
          <p:spPr>
            <a:xfrm>
              <a:off x="-38735875" y="3222550"/>
              <a:ext cx="103975" cy="123675"/>
            </a:xfrm>
            <a:custGeom>
              <a:rect b="b" l="l" r="r" t="t"/>
              <a:pathLst>
                <a:path extrusionOk="0" h="4947" w="4159">
                  <a:moveTo>
                    <a:pt x="0" y="0"/>
                  </a:moveTo>
                  <a:lnTo>
                    <a:pt x="0" y="2552"/>
                  </a:lnTo>
                  <a:cubicBezTo>
                    <a:pt x="473" y="2710"/>
                    <a:pt x="851" y="3182"/>
                    <a:pt x="851" y="3750"/>
                  </a:cubicBezTo>
                  <a:lnTo>
                    <a:pt x="851" y="4947"/>
                  </a:lnTo>
                  <a:lnTo>
                    <a:pt x="4159" y="4947"/>
                  </a:lnTo>
                  <a:lnTo>
                    <a:pt x="4159" y="3687"/>
                  </a:lnTo>
                  <a:cubicBezTo>
                    <a:pt x="4159" y="1639"/>
                    <a:pt x="2489" y="0"/>
                    <a:pt x="44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66"/>
            <p:cNvSpPr/>
            <p:nvPr/>
          </p:nvSpPr>
          <p:spPr>
            <a:xfrm>
              <a:off x="-38756375" y="3302875"/>
              <a:ext cx="22075" cy="63050"/>
            </a:xfrm>
            <a:custGeom>
              <a:rect b="b" l="l" r="r" t="t"/>
              <a:pathLst>
                <a:path extrusionOk="0" h="2522" w="883">
                  <a:moveTo>
                    <a:pt x="474" y="1"/>
                  </a:moveTo>
                  <a:cubicBezTo>
                    <a:pt x="253" y="1"/>
                    <a:pt x="95" y="222"/>
                    <a:pt x="95" y="442"/>
                  </a:cubicBezTo>
                  <a:lnTo>
                    <a:pt x="95" y="2112"/>
                  </a:lnTo>
                  <a:cubicBezTo>
                    <a:pt x="1" y="2332"/>
                    <a:pt x="190" y="2521"/>
                    <a:pt x="442" y="2521"/>
                  </a:cubicBezTo>
                  <a:cubicBezTo>
                    <a:pt x="663" y="2521"/>
                    <a:pt x="820" y="2332"/>
                    <a:pt x="883" y="2112"/>
                  </a:cubicBezTo>
                  <a:lnTo>
                    <a:pt x="883" y="442"/>
                  </a:lnTo>
                  <a:cubicBezTo>
                    <a:pt x="883" y="222"/>
                    <a:pt x="663" y="64"/>
                    <a:pt x="47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66"/>
            <p:cNvSpPr/>
            <p:nvPr/>
          </p:nvSpPr>
          <p:spPr>
            <a:xfrm>
              <a:off x="-38859550" y="3221750"/>
              <a:ext cx="103200" cy="122900"/>
            </a:xfrm>
            <a:custGeom>
              <a:rect b="b" l="l" r="r" t="t"/>
              <a:pathLst>
                <a:path extrusionOk="0" h="4916" w="4128">
                  <a:moveTo>
                    <a:pt x="3687" y="1"/>
                  </a:moveTo>
                  <a:cubicBezTo>
                    <a:pt x="1671" y="1"/>
                    <a:pt x="1" y="1639"/>
                    <a:pt x="1" y="3687"/>
                  </a:cubicBezTo>
                  <a:lnTo>
                    <a:pt x="1" y="4916"/>
                  </a:lnTo>
                  <a:lnTo>
                    <a:pt x="3309" y="4916"/>
                  </a:lnTo>
                  <a:lnTo>
                    <a:pt x="3309" y="3687"/>
                  </a:lnTo>
                  <a:cubicBezTo>
                    <a:pt x="3309" y="3151"/>
                    <a:pt x="3655" y="2710"/>
                    <a:pt x="4128" y="2521"/>
                  </a:cubicBezTo>
                  <a:lnTo>
                    <a:pt x="412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66"/>
            <p:cNvSpPr/>
            <p:nvPr/>
          </p:nvSpPr>
          <p:spPr>
            <a:xfrm>
              <a:off x="-38860325" y="3367475"/>
              <a:ext cx="228425" cy="170925"/>
            </a:xfrm>
            <a:custGeom>
              <a:rect b="b" l="l" r="r" t="t"/>
              <a:pathLst>
                <a:path extrusionOk="0" h="6837" w="9137">
                  <a:moveTo>
                    <a:pt x="0" y="0"/>
                  </a:moveTo>
                  <a:lnTo>
                    <a:pt x="0" y="3151"/>
                  </a:lnTo>
                  <a:cubicBezTo>
                    <a:pt x="0" y="5199"/>
                    <a:pt x="1639" y="6837"/>
                    <a:pt x="3686" y="6837"/>
                  </a:cubicBezTo>
                  <a:lnTo>
                    <a:pt x="5356" y="6837"/>
                  </a:lnTo>
                  <a:cubicBezTo>
                    <a:pt x="7467" y="6837"/>
                    <a:pt x="9137" y="5199"/>
                    <a:pt x="9137" y="3151"/>
                  </a:cubicBezTo>
                  <a:lnTo>
                    <a:pt x="9137" y="0"/>
                  </a:lnTo>
                  <a:lnTo>
                    <a:pt x="5734" y="0"/>
                  </a:lnTo>
                  <a:cubicBezTo>
                    <a:pt x="5577" y="473"/>
                    <a:pt x="5104" y="819"/>
                    <a:pt x="4568" y="819"/>
                  </a:cubicBezTo>
                  <a:cubicBezTo>
                    <a:pt x="4001" y="819"/>
                    <a:pt x="3560" y="473"/>
                    <a:pt x="337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10" name="Google Shape;1210;p66"/>
          <p:cNvGrpSpPr/>
          <p:nvPr/>
        </p:nvGrpSpPr>
        <p:grpSpPr>
          <a:xfrm>
            <a:off x="2190678" y="3349314"/>
            <a:ext cx="380081" cy="367111"/>
            <a:chOff x="-38905225" y="3591875"/>
            <a:chExt cx="325300" cy="314200"/>
          </a:xfrm>
        </p:grpSpPr>
        <p:sp>
          <p:nvSpPr>
            <p:cNvPr id="1211" name="Google Shape;1211;p66"/>
            <p:cNvSpPr/>
            <p:nvPr/>
          </p:nvSpPr>
          <p:spPr>
            <a:xfrm>
              <a:off x="-38716975" y="3591875"/>
              <a:ext cx="137050" cy="131625"/>
            </a:xfrm>
            <a:custGeom>
              <a:rect b="b" l="l" r="r" t="t"/>
              <a:pathLst>
                <a:path extrusionOk="0" h="5265" w="5482">
                  <a:moveTo>
                    <a:pt x="1543" y="1"/>
                  </a:moveTo>
                  <a:cubicBezTo>
                    <a:pt x="987" y="1"/>
                    <a:pt x="447" y="38"/>
                    <a:pt x="0" y="98"/>
                  </a:cubicBezTo>
                  <a:lnTo>
                    <a:pt x="5167" y="5265"/>
                  </a:lnTo>
                  <a:cubicBezTo>
                    <a:pt x="5482" y="3311"/>
                    <a:pt x="5198" y="1326"/>
                    <a:pt x="4568" y="696"/>
                  </a:cubicBezTo>
                  <a:cubicBezTo>
                    <a:pt x="4029" y="178"/>
                    <a:pt x="2751" y="1"/>
                    <a:pt x="154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66"/>
            <p:cNvSpPr/>
            <p:nvPr/>
          </p:nvSpPr>
          <p:spPr>
            <a:xfrm>
              <a:off x="-38905225" y="3774675"/>
              <a:ext cx="137075" cy="131400"/>
            </a:xfrm>
            <a:custGeom>
              <a:rect b="b" l="l" r="r" t="t"/>
              <a:pathLst>
                <a:path extrusionOk="0" h="5256" w="5483">
                  <a:moveTo>
                    <a:pt x="316" y="0"/>
                  </a:moveTo>
                  <a:lnTo>
                    <a:pt x="316" y="0"/>
                  </a:lnTo>
                  <a:cubicBezTo>
                    <a:pt x="0" y="1922"/>
                    <a:pt x="253" y="3907"/>
                    <a:pt x="914" y="4569"/>
                  </a:cubicBezTo>
                  <a:cubicBezTo>
                    <a:pt x="1376" y="5031"/>
                    <a:pt x="2601" y="5256"/>
                    <a:pt x="3967" y="5256"/>
                  </a:cubicBezTo>
                  <a:cubicBezTo>
                    <a:pt x="4464" y="5256"/>
                    <a:pt x="4979" y="5226"/>
                    <a:pt x="5482" y="5167"/>
                  </a:cubicBezTo>
                  <a:lnTo>
                    <a:pt x="31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66"/>
            <p:cNvSpPr/>
            <p:nvPr/>
          </p:nvSpPr>
          <p:spPr>
            <a:xfrm>
              <a:off x="-38891050" y="3599025"/>
              <a:ext cx="298525" cy="300900"/>
            </a:xfrm>
            <a:custGeom>
              <a:rect b="b" l="l" r="r" t="t"/>
              <a:pathLst>
                <a:path extrusionOk="0" h="12036" w="11941">
                  <a:moveTo>
                    <a:pt x="6349" y="2687"/>
                  </a:moveTo>
                  <a:cubicBezTo>
                    <a:pt x="6459" y="2687"/>
                    <a:pt x="6569" y="2726"/>
                    <a:pt x="6648" y="2805"/>
                  </a:cubicBezTo>
                  <a:lnTo>
                    <a:pt x="7593" y="3750"/>
                  </a:lnTo>
                  <a:lnTo>
                    <a:pt x="7719" y="3655"/>
                  </a:lnTo>
                  <a:cubicBezTo>
                    <a:pt x="7798" y="3577"/>
                    <a:pt x="7908" y="3537"/>
                    <a:pt x="8019" y="3537"/>
                  </a:cubicBezTo>
                  <a:cubicBezTo>
                    <a:pt x="8129" y="3537"/>
                    <a:pt x="8239" y="3577"/>
                    <a:pt x="8318" y="3655"/>
                  </a:cubicBezTo>
                  <a:cubicBezTo>
                    <a:pt x="8475" y="3813"/>
                    <a:pt x="8475" y="4065"/>
                    <a:pt x="8318" y="4222"/>
                  </a:cubicBezTo>
                  <a:lnTo>
                    <a:pt x="8192" y="4348"/>
                  </a:lnTo>
                  <a:lnTo>
                    <a:pt x="9137" y="5294"/>
                  </a:lnTo>
                  <a:cubicBezTo>
                    <a:pt x="9295" y="5451"/>
                    <a:pt x="9295" y="5735"/>
                    <a:pt x="9137" y="5892"/>
                  </a:cubicBezTo>
                  <a:cubicBezTo>
                    <a:pt x="9058" y="5971"/>
                    <a:pt x="8948" y="6010"/>
                    <a:pt x="8838" y="6010"/>
                  </a:cubicBezTo>
                  <a:cubicBezTo>
                    <a:pt x="8727" y="6010"/>
                    <a:pt x="8617" y="5971"/>
                    <a:pt x="8538" y="5892"/>
                  </a:cubicBezTo>
                  <a:lnTo>
                    <a:pt x="7593" y="4947"/>
                  </a:lnTo>
                  <a:lnTo>
                    <a:pt x="6522" y="6018"/>
                  </a:lnTo>
                  <a:lnTo>
                    <a:pt x="7467" y="6963"/>
                  </a:lnTo>
                  <a:cubicBezTo>
                    <a:pt x="7625" y="7089"/>
                    <a:pt x="7625" y="7373"/>
                    <a:pt x="7467" y="7530"/>
                  </a:cubicBezTo>
                  <a:cubicBezTo>
                    <a:pt x="7388" y="7609"/>
                    <a:pt x="7286" y="7649"/>
                    <a:pt x="7184" y="7649"/>
                  </a:cubicBezTo>
                  <a:cubicBezTo>
                    <a:pt x="7081" y="7649"/>
                    <a:pt x="6979" y="7609"/>
                    <a:pt x="6900" y="7530"/>
                  </a:cubicBezTo>
                  <a:lnTo>
                    <a:pt x="5955" y="6585"/>
                  </a:lnTo>
                  <a:lnTo>
                    <a:pt x="4884" y="7656"/>
                  </a:lnTo>
                  <a:lnTo>
                    <a:pt x="5829" y="8602"/>
                  </a:lnTo>
                  <a:cubicBezTo>
                    <a:pt x="5987" y="8759"/>
                    <a:pt x="5987" y="9043"/>
                    <a:pt x="5829" y="9200"/>
                  </a:cubicBezTo>
                  <a:cubicBezTo>
                    <a:pt x="5750" y="9279"/>
                    <a:pt x="5640" y="9318"/>
                    <a:pt x="5530" y="9318"/>
                  </a:cubicBezTo>
                  <a:cubicBezTo>
                    <a:pt x="5419" y="9318"/>
                    <a:pt x="5309" y="9279"/>
                    <a:pt x="5230" y="9200"/>
                  </a:cubicBezTo>
                  <a:lnTo>
                    <a:pt x="4285" y="8255"/>
                  </a:lnTo>
                  <a:lnTo>
                    <a:pt x="4159" y="8381"/>
                  </a:lnTo>
                  <a:cubicBezTo>
                    <a:pt x="4080" y="8460"/>
                    <a:pt x="3978" y="8499"/>
                    <a:pt x="3876" y="8499"/>
                  </a:cubicBezTo>
                  <a:cubicBezTo>
                    <a:pt x="3773" y="8499"/>
                    <a:pt x="3671" y="8460"/>
                    <a:pt x="3592" y="8381"/>
                  </a:cubicBezTo>
                  <a:cubicBezTo>
                    <a:pt x="3435" y="8224"/>
                    <a:pt x="3435" y="7940"/>
                    <a:pt x="3592" y="7782"/>
                  </a:cubicBezTo>
                  <a:lnTo>
                    <a:pt x="3687" y="7656"/>
                  </a:lnTo>
                  <a:lnTo>
                    <a:pt x="2742" y="6711"/>
                  </a:lnTo>
                  <a:cubicBezTo>
                    <a:pt x="2584" y="6554"/>
                    <a:pt x="2584" y="6270"/>
                    <a:pt x="2742" y="6113"/>
                  </a:cubicBezTo>
                  <a:cubicBezTo>
                    <a:pt x="2820" y="6034"/>
                    <a:pt x="2931" y="5995"/>
                    <a:pt x="3041" y="5995"/>
                  </a:cubicBezTo>
                  <a:cubicBezTo>
                    <a:pt x="3151" y="5995"/>
                    <a:pt x="3261" y="6034"/>
                    <a:pt x="3340" y="6113"/>
                  </a:cubicBezTo>
                  <a:lnTo>
                    <a:pt x="4285" y="7058"/>
                  </a:lnTo>
                  <a:lnTo>
                    <a:pt x="5356" y="6018"/>
                  </a:lnTo>
                  <a:lnTo>
                    <a:pt x="4411" y="5073"/>
                  </a:lnTo>
                  <a:cubicBezTo>
                    <a:pt x="4254" y="4916"/>
                    <a:pt x="4254" y="4632"/>
                    <a:pt x="4411" y="4474"/>
                  </a:cubicBezTo>
                  <a:cubicBezTo>
                    <a:pt x="4490" y="4396"/>
                    <a:pt x="4600" y="4356"/>
                    <a:pt x="4711" y="4356"/>
                  </a:cubicBezTo>
                  <a:cubicBezTo>
                    <a:pt x="4821" y="4356"/>
                    <a:pt x="4931" y="4396"/>
                    <a:pt x="5010" y="4474"/>
                  </a:cubicBezTo>
                  <a:lnTo>
                    <a:pt x="5955" y="5420"/>
                  </a:lnTo>
                  <a:lnTo>
                    <a:pt x="6995" y="4348"/>
                  </a:lnTo>
                  <a:lnTo>
                    <a:pt x="6050" y="3403"/>
                  </a:lnTo>
                  <a:cubicBezTo>
                    <a:pt x="5892" y="3246"/>
                    <a:pt x="5892" y="2962"/>
                    <a:pt x="6050" y="2805"/>
                  </a:cubicBezTo>
                  <a:cubicBezTo>
                    <a:pt x="6128" y="2726"/>
                    <a:pt x="6239" y="2687"/>
                    <a:pt x="6349" y="2687"/>
                  </a:cubicBezTo>
                  <a:close/>
                  <a:moveTo>
                    <a:pt x="5987" y="1"/>
                  </a:moveTo>
                  <a:cubicBezTo>
                    <a:pt x="2805" y="757"/>
                    <a:pt x="788" y="3025"/>
                    <a:pt x="1" y="6081"/>
                  </a:cubicBezTo>
                  <a:lnTo>
                    <a:pt x="5955" y="12036"/>
                  </a:lnTo>
                  <a:cubicBezTo>
                    <a:pt x="9106" y="11248"/>
                    <a:pt x="11153" y="9043"/>
                    <a:pt x="11941" y="5955"/>
                  </a:cubicBezTo>
                  <a:lnTo>
                    <a:pt x="598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14" name="Google Shape;1214;p66"/>
          <p:cNvSpPr/>
          <p:nvPr/>
        </p:nvSpPr>
        <p:spPr>
          <a:xfrm>
            <a:off x="2198491" y="3859092"/>
            <a:ext cx="369974" cy="312927"/>
          </a:xfrm>
          <a:custGeom>
            <a:rect b="b" l="l" r="r" t="t"/>
            <a:pathLst>
              <a:path extrusionOk="0" h="10713" w="12666">
                <a:moveTo>
                  <a:pt x="1765" y="3309"/>
                </a:moveTo>
                <a:lnTo>
                  <a:pt x="1765" y="7058"/>
                </a:lnTo>
                <a:cubicBezTo>
                  <a:pt x="1765" y="7278"/>
                  <a:pt x="1954" y="7436"/>
                  <a:pt x="2206" y="7436"/>
                </a:cubicBezTo>
                <a:lnTo>
                  <a:pt x="2615" y="7436"/>
                </a:lnTo>
                <a:lnTo>
                  <a:pt x="2615" y="9925"/>
                </a:lnTo>
                <a:lnTo>
                  <a:pt x="788" y="9925"/>
                </a:lnTo>
                <a:lnTo>
                  <a:pt x="788" y="3309"/>
                </a:lnTo>
                <a:close/>
                <a:moveTo>
                  <a:pt x="5073" y="3309"/>
                </a:moveTo>
                <a:lnTo>
                  <a:pt x="5073" y="7058"/>
                </a:lnTo>
                <a:cubicBezTo>
                  <a:pt x="5073" y="7278"/>
                  <a:pt x="5262" y="7436"/>
                  <a:pt x="5514" y="7436"/>
                </a:cubicBezTo>
                <a:lnTo>
                  <a:pt x="5892" y="7436"/>
                </a:lnTo>
                <a:lnTo>
                  <a:pt x="5892" y="9925"/>
                </a:lnTo>
                <a:lnTo>
                  <a:pt x="3403" y="9925"/>
                </a:lnTo>
                <a:lnTo>
                  <a:pt x="3403" y="7436"/>
                </a:lnTo>
                <a:lnTo>
                  <a:pt x="3813" y="7436"/>
                </a:lnTo>
                <a:cubicBezTo>
                  <a:pt x="4033" y="7436"/>
                  <a:pt x="4254" y="7247"/>
                  <a:pt x="4254" y="7058"/>
                </a:cubicBezTo>
                <a:lnTo>
                  <a:pt x="4254" y="3309"/>
                </a:lnTo>
                <a:close/>
                <a:moveTo>
                  <a:pt x="8412" y="3309"/>
                </a:moveTo>
                <a:lnTo>
                  <a:pt x="8412" y="7058"/>
                </a:lnTo>
                <a:cubicBezTo>
                  <a:pt x="8412" y="7278"/>
                  <a:pt x="8601" y="7436"/>
                  <a:pt x="8853" y="7436"/>
                </a:cubicBezTo>
                <a:lnTo>
                  <a:pt x="9294" y="7436"/>
                </a:lnTo>
                <a:lnTo>
                  <a:pt x="9294" y="9925"/>
                </a:lnTo>
                <a:lnTo>
                  <a:pt x="6711" y="9925"/>
                </a:lnTo>
                <a:lnTo>
                  <a:pt x="6711" y="7436"/>
                </a:lnTo>
                <a:lnTo>
                  <a:pt x="7152" y="7436"/>
                </a:lnTo>
                <a:cubicBezTo>
                  <a:pt x="7404" y="7436"/>
                  <a:pt x="7593" y="7247"/>
                  <a:pt x="7593" y="7058"/>
                </a:cubicBezTo>
                <a:lnTo>
                  <a:pt x="7593" y="3309"/>
                </a:lnTo>
                <a:close/>
                <a:moveTo>
                  <a:pt x="11815" y="3309"/>
                </a:moveTo>
                <a:lnTo>
                  <a:pt x="11815" y="9925"/>
                </a:lnTo>
                <a:lnTo>
                  <a:pt x="9988" y="9925"/>
                </a:lnTo>
                <a:lnTo>
                  <a:pt x="9988" y="7436"/>
                </a:lnTo>
                <a:lnTo>
                  <a:pt x="10429" y="7436"/>
                </a:lnTo>
                <a:cubicBezTo>
                  <a:pt x="10649" y="7436"/>
                  <a:pt x="10870" y="7247"/>
                  <a:pt x="10870" y="7058"/>
                </a:cubicBezTo>
                <a:lnTo>
                  <a:pt x="10870" y="3309"/>
                </a:lnTo>
                <a:close/>
                <a:moveTo>
                  <a:pt x="379" y="1"/>
                </a:moveTo>
                <a:cubicBezTo>
                  <a:pt x="158" y="1"/>
                  <a:pt x="1" y="190"/>
                  <a:pt x="1" y="379"/>
                </a:cubicBezTo>
                <a:lnTo>
                  <a:pt x="1" y="10334"/>
                </a:lnTo>
                <a:cubicBezTo>
                  <a:pt x="1" y="10555"/>
                  <a:pt x="190" y="10712"/>
                  <a:pt x="379" y="10712"/>
                </a:cubicBezTo>
                <a:lnTo>
                  <a:pt x="12224" y="10712"/>
                </a:lnTo>
                <a:cubicBezTo>
                  <a:pt x="12476" y="10712"/>
                  <a:pt x="12665" y="10523"/>
                  <a:pt x="12665" y="10334"/>
                </a:cubicBezTo>
                <a:lnTo>
                  <a:pt x="12665" y="379"/>
                </a:lnTo>
                <a:cubicBezTo>
                  <a:pt x="12634" y="190"/>
                  <a:pt x="12445" y="1"/>
                  <a:pt x="1222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15" name="Google Shape;1215;p66"/>
          <p:cNvGrpSpPr/>
          <p:nvPr/>
        </p:nvGrpSpPr>
        <p:grpSpPr>
          <a:xfrm>
            <a:off x="3997427" y="3334394"/>
            <a:ext cx="290815" cy="369740"/>
            <a:chOff x="-37370925" y="3579105"/>
            <a:chExt cx="248900" cy="316450"/>
          </a:xfrm>
        </p:grpSpPr>
        <p:sp>
          <p:nvSpPr>
            <p:cNvPr id="1216" name="Google Shape;1216;p66"/>
            <p:cNvSpPr/>
            <p:nvPr/>
          </p:nvSpPr>
          <p:spPr>
            <a:xfrm>
              <a:off x="-37268550" y="3671055"/>
              <a:ext cx="83525" cy="82525"/>
            </a:xfrm>
            <a:custGeom>
              <a:rect b="b" l="l" r="r" t="t"/>
              <a:pathLst>
                <a:path extrusionOk="0" h="3301" w="3341">
                  <a:moveTo>
                    <a:pt x="2238" y="1"/>
                  </a:moveTo>
                  <a:lnTo>
                    <a:pt x="1" y="2237"/>
                  </a:lnTo>
                  <a:lnTo>
                    <a:pt x="946" y="3183"/>
                  </a:lnTo>
                  <a:cubicBezTo>
                    <a:pt x="1040" y="3261"/>
                    <a:pt x="1151" y="3301"/>
                    <a:pt x="1257" y="3301"/>
                  </a:cubicBezTo>
                  <a:cubicBezTo>
                    <a:pt x="1363" y="3301"/>
                    <a:pt x="1466" y="3261"/>
                    <a:pt x="1545" y="3183"/>
                  </a:cubicBezTo>
                  <a:lnTo>
                    <a:pt x="3183" y="1544"/>
                  </a:lnTo>
                  <a:cubicBezTo>
                    <a:pt x="3340" y="1387"/>
                    <a:pt x="3340" y="1103"/>
                    <a:pt x="3183" y="946"/>
                  </a:cubicBezTo>
                  <a:lnTo>
                    <a:pt x="223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66"/>
            <p:cNvSpPr/>
            <p:nvPr/>
          </p:nvSpPr>
          <p:spPr>
            <a:xfrm>
              <a:off x="-37370925" y="3579105"/>
              <a:ext cx="248900" cy="316450"/>
            </a:xfrm>
            <a:custGeom>
              <a:rect b="b" l="l" r="r" t="t"/>
              <a:pathLst>
                <a:path extrusionOk="0" h="12658" w="9956">
                  <a:moveTo>
                    <a:pt x="4537" y="8625"/>
                  </a:moveTo>
                  <a:cubicBezTo>
                    <a:pt x="4757" y="8625"/>
                    <a:pt x="4946" y="8845"/>
                    <a:pt x="4946" y="9066"/>
                  </a:cubicBezTo>
                  <a:cubicBezTo>
                    <a:pt x="4915" y="9255"/>
                    <a:pt x="4757" y="9475"/>
                    <a:pt x="4537" y="9475"/>
                  </a:cubicBezTo>
                  <a:cubicBezTo>
                    <a:pt x="4285" y="9475"/>
                    <a:pt x="4096" y="9255"/>
                    <a:pt x="4096" y="9066"/>
                  </a:cubicBezTo>
                  <a:cubicBezTo>
                    <a:pt x="4096" y="8845"/>
                    <a:pt x="4285" y="8625"/>
                    <a:pt x="4537" y="8625"/>
                  </a:cubicBezTo>
                  <a:close/>
                  <a:moveTo>
                    <a:pt x="2615" y="0"/>
                  </a:moveTo>
                  <a:cubicBezTo>
                    <a:pt x="2513" y="0"/>
                    <a:pt x="2410" y="40"/>
                    <a:pt x="2332" y="119"/>
                  </a:cubicBezTo>
                  <a:lnTo>
                    <a:pt x="662" y="1788"/>
                  </a:lnTo>
                  <a:cubicBezTo>
                    <a:pt x="504" y="1946"/>
                    <a:pt x="504" y="2229"/>
                    <a:pt x="662" y="2355"/>
                  </a:cubicBezTo>
                  <a:lnTo>
                    <a:pt x="1764" y="3458"/>
                  </a:lnTo>
                  <a:cubicBezTo>
                    <a:pt x="1166" y="4183"/>
                    <a:pt x="819" y="5096"/>
                    <a:pt x="819" y="6073"/>
                  </a:cubicBezTo>
                  <a:cubicBezTo>
                    <a:pt x="819" y="7774"/>
                    <a:pt x="1859" y="9223"/>
                    <a:pt x="3308" y="9853"/>
                  </a:cubicBezTo>
                  <a:lnTo>
                    <a:pt x="3308" y="10200"/>
                  </a:lnTo>
                  <a:lnTo>
                    <a:pt x="1229" y="10200"/>
                  </a:lnTo>
                  <a:cubicBezTo>
                    <a:pt x="536" y="10200"/>
                    <a:pt x="0" y="10767"/>
                    <a:pt x="0" y="11429"/>
                  </a:cubicBezTo>
                  <a:lnTo>
                    <a:pt x="0" y="12248"/>
                  </a:lnTo>
                  <a:cubicBezTo>
                    <a:pt x="0" y="12500"/>
                    <a:pt x="189" y="12657"/>
                    <a:pt x="441" y="12657"/>
                  </a:cubicBezTo>
                  <a:lnTo>
                    <a:pt x="8696" y="12657"/>
                  </a:lnTo>
                  <a:cubicBezTo>
                    <a:pt x="8948" y="12657"/>
                    <a:pt x="9137" y="12468"/>
                    <a:pt x="9137" y="12248"/>
                  </a:cubicBezTo>
                  <a:lnTo>
                    <a:pt x="9137" y="11429"/>
                  </a:lnTo>
                  <a:cubicBezTo>
                    <a:pt x="9137" y="10767"/>
                    <a:pt x="8570" y="10200"/>
                    <a:pt x="7876" y="10200"/>
                  </a:cubicBezTo>
                  <a:lnTo>
                    <a:pt x="5797" y="10200"/>
                  </a:lnTo>
                  <a:lnTo>
                    <a:pt x="5797" y="10137"/>
                  </a:lnTo>
                  <a:cubicBezTo>
                    <a:pt x="7120" y="9853"/>
                    <a:pt x="8223" y="8940"/>
                    <a:pt x="8790" y="7743"/>
                  </a:cubicBezTo>
                  <a:lnTo>
                    <a:pt x="9515" y="7743"/>
                  </a:lnTo>
                  <a:cubicBezTo>
                    <a:pt x="9767" y="7743"/>
                    <a:pt x="9956" y="7522"/>
                    <a:pt x="9956" y="7333"/>
                  </a:cubicBezTo>
                  <a:cubicBezTo>
                    <a:pt x="9893" y="7176"/>
                    <a:pt x="9735" y="6987"/>
                    <a:pt x="9483" y="6987"/>
                  </a:cubicBezTo>
                  <a:lnTo>
                    <a:pt x="6994" y="6987"/>
                  </a:lnTo>
                  <a:cubicBezTo>
                    <a:pt x="6774" y="6987"/>
                    <a:pt x="6585" y="7176"/>
                    <a:pt x="6585" y="7365"/>
                  </a:cubicBezTo>
                  <a:cubicBezTo>
                    <a:pt x="6585" y="7617"/>
                    <a:pt x="6774" y="7774"/>
                    <a:pt x="6994" y="7774"/>
                  </a:cubicBezTo>
                  <a:lnTo>
                    <a:pt x="7845" y="7774"/>
                  </a:lnTo>
                  <a:cubicBezTo>
                    <a:pt x="7404" y="8530"/>
                    <a:pt x="6648" y="9097"/>
                    <a:pt x="5734" y="9318"/>
                  </a:cubicBezTo>
                  <a:lnTo>
                    <a:pt x="5734" y="8971"/>
                  </a:lnTo>
                  <a:cubicBezTo>
                    <a:pt x="5734" y="8310"/>
                    <a:pt x="5198" y="7774"/>
                    <a:pt x="4537" y="7743"/>
                  </a:cubicBezTo>
                  <a:cubicBezTo>
                    <a:pt x="3844" y="7743"/>
                    <a:pt x="3308" y="8278"/>
                    <a:pt x="3308" y="8940"/>
                  </a:cubicBezTo>
                  <a:cubicBezTo>
                    <a:pt x="2332" y="8373"/>
                    <a:pt x="1638" y="7302"/>
                    <a:pt x="1638" y="6073"/>
                  </a:cubicBezTo>
                  <a:cubicBezTo>
                    <a:pt x="1638" y="5285"/>
                    <a:pt x="1922" y="4624"/>
                    <a:pt x="2363" y="4057"/>
                  </a:cubicBezTo>
                  <a:lnTo>
                    <a:pt x="3529" y="5254"/>
                  </a:lnTo>
                  <a:lnTo>
                    <a:pt x="5797" y="3017"/>
                  </a:lnTo>
                  <a:lnTo>
                    <a:pt x="2899" y="119"/>
                  </a:lnTo>
                  <a:cubicBezTo>
                    <a:pt x="2820" y="40"/>
                    <a:pt x="2717" y="0"/>
                    <a:pt x="261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18" name="Google Shape;1218;p66"/>
          <p:cNvSpPr/>
          <p:nvPr/>
        </p:nvSpPr>
        <p:spPr>
          <a:xfrm>
            <a:off x="1697481" y="1534192"/>
            <a:ext cx="364453" cy="369419"/>
          </a:xfrm>
          <a:custGeom>
            <a:rect b="b" l="l" r="r" t="t"/>
            <a:pathLst>
              <a:path extrusionOk="0" h="12647" w="12477">
                <a:moveTo>
                  <a:pt x="3750" y="4538"/>
                </a:moveTo>
                <a:cubicBezTo>
                  <a:pt x="4223" y="4538"/>
                  <a:pt x="4601" y="4884"/>
                  <a:pt x="4601" y="5357"/>
                </a:cubicBezTo>
                <a:cubicBezTo>
                  <a:pt x="4601" y="5829"/>
                  <a:pt x="4223" y="6176"/>
                  <a:pt x="3750" y="6176"/>
                </a:cubicBezTo>
                <a:cubicBezTo>
                  <a:pt x="3277" y="6176"/>
                  <a:pt x="2931" y="5829"/>
                  <a:pt x="2931" y="5357"/>
                </a:cubicBezTo>
                <a:cubicBezTo>
                  <a:pt x="2931" y="4884"/>
                  <a:pt x="3277" y="4538"/>
                  <a:pt x="3750" y="4538"/>
                </a:cubicBezTo>
                <a:close/>
                <a:moveTo>
                  <a:pt x="6239" y="4538"/>
                </a:moveTo>
                <a:cubicBezTo>
                  <a:pt x="6711" y="4538"/>
                  <a:pt x="7058" y="4884"/>
                  <a:pt x="7058" y="5357"/>
                </a:cubicBezTo>
                <a:cubicBezTo>
                  <a:pt x="7058" y="5829"/>
                  <a:pt x="6711" y="6176"/>
                  <a:pt x="6239" y="6176"/>
                </a:cubicBezTo>
                <a:cubicBezTo>
                  <a:pt x="5766" y="6176"/>
                  <a:pt x="5420" y="5829"/>
                  <a:pt x="5420" y="5357"/>
                </a:cubicBezTo>
                <a:cubicBezTo>
                  <a:pt x="5420" y="4884"/>
                  <a:pt x="5766" y="4538"/>
                  <a:pt x="6239" y="4538"/>
                </a:cubicBezTo>
                <a:close/>
                <a:moveTo>
                  <a:pt x="8728" y="4538"/>
                </a:moveTo>
                <a:cubicBezTo>
                  <a:pt x="9200" y="4538"/>
                  <a:pt x="9547" y="4884"/>
                  <a:pt x="9547" y="5357"/>
                </a:cubicBezTo>
                <a:cubicBezTo>
                  <a:pt x="9547" y="5829"/>
                  <a:pt x="9200" y="6176"/>
                  <a:pt x="8728" y="6176"/>
                </a:cubicBezTo>
                <a:cubicBezTo>
                  <a:pt x="8255" y="6176"/>
                  <a:pt x="7877" y="5829"/>
                  <a:pt x="7877" y="5357"/>
                </a:cubicBezTo>
                <a:cubicBezTo>
                  <a:pt x="7877" y="4884"/>
                  <a:pt x="8255" y="4538"/>
                  <a:pt x="8728" y="4538"/>
                </a:cubicBezTo>
                <a:close/>
                <a:moveTo>
                  <a:pt x="6239" y="1"/>
                </a:moveTo>
                <a:cubicBezTo>
                  <a:pt x="2805" y="1"/>
                  <a:pt x="1" y="2395"/>
                  <a:pt x="1" y="5357"/>
                </a:cubicBezTo>
                <a:cubicBezTo>
                  <a:pt x="1" y="7436"/>
                  <a:pt x="1387" y="9200"/>
                  <a:pt x="3309" y="10082"/>
                </a:cubicBezTo>
                <a:lnTo>
                  <a:pt x="3309" y="12256"/>
                </a:lnTo>
                <a:cubicBezTo>
                  <a:pt x="3309" y="12486"/>
                  <a:pt x="3502" y="12646"/>
                  <a:pt x="3715" y="12646"/>
                </a:cubicBezTo>
                <a:cubicBezTo>
                  <a:pt x="3824" y="12646"/>
                  <a:pt x="3938" y="12604"/>
                  <a:pt x="4034" y="12508"/>
                </a:cubicBezTo>
                <a:lnTo>
                  <a:pt x="5609" y="10681"/>
                </a:lnTo>
                <a:cubicBezTo>
                  <a:pt x="5798" y="10681"/>
                  <a:pt x="5987" y="10713"/>
                  <a:pt x="6239" y="10713"/>
                </a:cubicBezTo>
                <a:cubicBezTo>
                  <a:pt x="9641" y="10713"/>
                  <a:pt x="12477" y="8350"/>
                  <a:pt x="12477" y="5357"/>
                </a:cubicBezTo>
                <a:cubicBezTo>
                  <a:pt x="12477" y="2395"/>
                  <a:pt x="9704" y="1"/>
                  <a:pt x="62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66"/>
          <p:cNvSpPr/>
          <p:nvPr/>
        </p:nvSpPr>
        <p:spPr>
          <a:xfrm>
            <a:off x="1722323" y="1969494"/>
            <a:ext cx="314767" cy="371814"/>
          </a:xfrm>
          <a:custGeom>
            <a:rect b="b" l="l" r="r" t="t"/>
            <a:pathLst>
              <a:path extrusionOk="0" h="12729" w="10776">
                <a:moveTo>
                  <a:pt x="1670" y="851"/>
                </a:moveTo>
                <a:lnTo>
                  <a:pt x="1670" y="9326"/>
                </a:lnTo>
                <a:cubicBezTo>
                  <a:pt x="1355" y="9326"/>
                  <a:pt x="1072" y="9421"/>
                  <a:pt x="851" y="9578"/>
                </a:cubicBezTo>
                <a:lnTo>
                  <a:pt x="851" y="2049"/>
                </a:lnTo>
                <a:cubicBezTo>
                  <a:pt x="851" y="1481"/>
                  <a:pt x="1198" y="1072"/>
                  <a:pt x="1670" y="851"/>
                </a:cubicBezTo>
                <a:close/>
                <a:moveTo>
                  <a:pt x="9925" y="10177"/>
                </a:moveTo>
                <a:lnTo>
                  <a:pt x="9925" y="10208"/>
                </a:lnTo>
                <a:lnTo>
                  <a:pt x="9925" y="11846"/>
                </a:lnTo>
                <a:lnTo>
                  <a:pt x="1670" y="11846"/>
                </a:lnTo>
                <a:cubicBezTo>
                  <a:pt x="1229" y="11846"/>
                  <a:pt x="851" y="11468"/>
                  <a:pt x="851" y="11027"/>
                </a:cubicBezTo>
                <a:cubicBezTo>
                  <a:pt x="851" y="10586"/>
                  <a:pt x="1229" y="10177"/>
                  <a:pt x="1670" y="10177"/>
                </a:cubicBezTo>
                <a:close/>
                <a:moveTo>
                  <a:pt x="2111" y="1"/>
                </a:moveTo>
                <a:cubicBezTo>
                  <a:pt x="914" y="1"/>
                  <a:pt x="1" y="946"/>
                  <a:pt x="1" y="2080"/>
                </a:cubicBezTo>
                <a:lnTo>
                  <a:pt x="1" y="11059"/>
                </a:lnTo>
                <a:cubicBezTo>
                  <a:pt x="1" y="11973"/>
                  <a:pt x="757" y="12729"/>
                  <a:pt x="1670" y="12729"/>
                </a:cubicBezTo>
                <a:lnTo>
                  <a:pt x="10334" y="12729"/>
                </a:lnTo>
                <a:cubicBezTo>
                  <a:pt x="10586" y="12729"/>
                  <a:pt x="10775" y="12508"/>
                  <a:pt x="10775" y="12319"/>
                </a:cubicBezTo>
                <a:lnTo>
                  <a:pt x="10775" y="473"/>
                </a:lnTo>
                <a:cubicBezTo>
                  <a:pt x="10775" y="221"/>
                  <a:pt x="10586" y="64"/>
                  <a:pt x="10334" y="64"/>
                </a:cubicBezTo>
                <a:lnTo>
                  <a:pt x="9105" y="64"/>
                </a:lnTo>
                <a:lnTo>
                  <a:pt x="9105" y="3781"/>
                </a:lnTo>
                <a:cubicBezTo>
                  <a:pt x="9105" y="4011"/>
                  <a:pt x="8912" y="4171"/>
                  <a:pt x="8708" y="4171"/>
                </a:cubicBezTo>
                <a:cubicBezTo>
                  <a:pt x="8604" y="4171"/>
                  <a:pt x="8498" y="4129"/>
                  <a:pt x="8412" y="4033"/>
                </a:cubicBezTo>
                <a:lnTo>
                  <a:pt x="7845" y="3498"/>
                </a:lnTo>
                <a:lnTo>
                  <a:pt x="7310" y="4033"/>
                </a:lnTo>
                <a:cubicBezTo>
                  <a:pt x="7214" y="4129"/>
                  <a:pt x="7100" y="4171"/>
                  <a:pt x="6991" y="4171"/>
                </a:cubicBezTo>
                <a:cubicBezTo>
                  <a:pt x="6778" y="4171"/>
                  <a:pt x="6585" y="4011"/>
                  <a:pt x="6585" y="3781"/>
                </a:cubicBezTo>
                <a:lnTo>
                  <a:pt x="6585" y="64"/>
                </a:lnTo>
                <a:lnTo>
                  <a:pt x="2111" y="64"/>
                </a:lnTo>
                <a:lnTo>
                  <a:pt x="211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20" name="Google Shape;1220;p66"/>
          <p:cNvGrpSpPr/>
          <p:nvPr/>
        </p:nvGrpSpPr>
        <p:grpSpPr>
          <a:xfrm>
            <a:off x="1690803" y="2412465"/>
            <a:ext cx="371814" cy="369974"/>
            <a:chOff x="-42259725" y="3951100"/>
            <a:chExt cx="318225" cy="316650"/>
          </a:xfrm>
        </p:grpSpPr>
        <p:sp>
          <p:nvSpPr>
            <p:cNvPr id="1221" name="Google Shape;1221;p66"/>
            <p:cNvSpPr/>
            <p:nvPr/>
          </p:nvSpPr>
          <p:spPr>
            <a:xfrm>
              <a:off x="-42258150" y="3951100"/>
              <a:ext cx="316650" cy="123675"/>
            </a:xfrm>
            <a:custGeom>
              <a:rect b="b" l="l" r="r" t="t"/>
              <a:pathLst>
                <a:path extrusionOk="0" h="4947" w="12666">
                  <a:moveTo>
                    <a:pt x="2868" y="820"/>
                  </a:moveTo>
                  <a:cubicBezTo>
                    <a:pt x="3120" y="820"/>
                    <a:pt x="3277" y="1009"/>
                    <a:pt x="3277" y="1261"/>
                  </a:cubicBezTo>
                  <a:lnTo>
                    <a:pt x="3277" y="2899"/>
                  </a:lnTo>
                  <a:cubicBezTo>
                    <a:pt x="3277" y="3151"/>
                    <a:pt x="3057" y="3308"/>
                    <a:pt x="2868" y="3308"/>
                  </a:cubicBezTo>
                  <a:cubicBezTo>
                    <a:pt x="2647" y="3308"/>
                    <a:pt x="2490" y="3119"/>
                    <a:pt x="2427" y="2899"/>
                  </a:cubicBezTo>
                  <a:lnTo>
                    <a:pt x="2427" y="1261"/>
                  </a:lnTo>
                  <a:cubicBezTo>
                    <a:pt x="2427" y="1009"/>
                    <a:pt x="2647" y="851"/>
                    <a:pt x="2868" y="820"/>
                  </a:cubicBezTo>
                  <a:close/>
                  <a:moveTo>
                    <a:pt x="9767" y="820"/>
                  </a:moveTo>
                  <a:cubicBezTo>
                    <a:pt x="9988" y="820"/>
                    <a:pt x="10145" y="1009"/>
                    <a:pt x="10145" y="1261"/>
                  </a:cubicBezTo>
                  <a:lnTo>
                    <a:pt x="10145" y="2899"/>
                  </a:lnTo>
                  <a:cubicBezTo>
                    <a:pt x="10145" y="3151"/>
                    <a:pt x="9956" y="3308"/>
                    <a:pt x="9767" y="3308"/>
                  </a:cubicBezTo>
                  <a:cubicBezTo>
                    <a:pt x="9515" y="3308"/>
                    <a:pt x="9358" y="3119"/>
                    <a:pt x="9326" y="2899"/>
                  </a:cubicBezTo>
                  <a:lnTo>
                    <a:pt x="9326" y="1261"/>
                  </a:lnTo>
                  <a:cubicBezTo>
                    <a:pt x="9326" y="1009"/>
                    <a:pt x="9515" y="851"/>
                    <a:pt x="9767" y="820"/>
                  </a:cubicBezTo>
                  <a:close/>
                  <a:moveTo>
                    <a:pt x="2868" y="0"/>
                  </a:moveTo>
                  <a:cubicBezTo>
                    <a:pt x="2206" y="0"/>
                    <a:pt x="1639" y="536"/>
                    <a:pt x="1608" y="1229"/>
                  </a:cubicBezTo>
                  <a:lnTo>
                    <a:pt x="1608" y="1639"/>
                  </a:lnTo>
                  <a:lnTo>
                    <a:pt x="1230" y="1639"/>
                  </a:lnTo>
                  <a:cubicBezTo>
                    <a:pt x="536" y="1639"/>
                    <a:pt x="1" y="2206"/>
                    <a:pt x="1" y="2867"/>
                  </a:cubicBezTo>
                  <a:lnTo>
                    <a:pt x="1" y="4947"/>
                  </a:lnTo>
                  <a:lnTo>
                    <a:pt x="12666" y="4947"/>
                  </a:lnTo>
                  <a:lnTo>
                    <a:pt x="12666" y="2867"/>
                  </a:lnTo>
                  <a:cubicBezTo>
                    <a:pt x="12634" y="2206"/>
                    <a:pt x="12036" y="1639"/>
                    <a:pt x="11374" y="1639"/>
                  </a:cubicBezTo>
                  <a:lnTo>
                    <a:pt x="10996" y="1639"/>
                  </a:lnTo>
                  <a:lnTo>
                    <a:pt x="10996" y="1229"/>
                  </a:lnTo>
                  <a:cubicBezTo>
                    <a:pt x="10996" y="536"/>
                    <a:pt x="10429" y="0"/>
                    <a:pt x="9767" y="0"/>
                  </a:cubicBezTo>
                  <a:cubicBezTo>
                    <a:pt x="9106" y="0"/>
                    <a:pt x="8539" y="536"/>
                    <a:pt x="8507" y="1229"/>
                  </a:cubicBezTo>
                  <a:lnTo>
                    <a:pt x="8507" y="1639"/>
                  </a:lnTo>
                  <a:lnTo>
                    <a:pt x="4097" y="1639"/>
                  </a:lnTo>
                  <a:lnTo>
                    <a:pt x="4097" y="1229"/>
                  </a:lnTo>
                  <a:cubicBezTo>
                    <a:pt x="4097" y="536"/>
                    <a:pt x="3561" y="0"/>
                    <a:pt x="286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66"/>
            <p:cNvSpPr/>
            <p:nvPr/>
          </p:nvSpPr>
          <p:spPr>
            <a:xfrm>
              <a:off x="-42259725" y="4096800"/>
              <a:ext cx="316650" cy="170950"/>
            </a:xfrm>
            <a:custGeom>
              <a:rect b="b" l="l" r="r" t="t"/>
              <a:pathLst>
                <a:path extrusionOk="0" h="6838" w="12666">
                  <a:moveTo>
                    <a:pt x="1" y="1"/>
                  </a:moveTo>
                  <a:lnTo>
                    <a:pt x="1" y="5640"/>
                  </a:lnTo>
                  <a:lnTo>
                    <a:pt x="32" y="5640"/>
                  </a:lnTo>
                  <a:cubicBezTo>
                    <a:pt x="32" y="6302"/>
                    <a:pt x="568" y="6837"/>
                    <a:pt x="1261" y="6837"/>
                  </a:cubicBezTo>
                  <a:lnTo>
                    <a:pt x="11437" y="6837"/>
                  </a:lnTo>
                  <a:cubicBezTo>
                    <a:pt x="12099" y="6837"/>
                    <a:pt x="12666" y="6302"/>
                    <a:pt x="12666" y="5640"/>
                  </a:cubicBezTo>
                  <a:lnTo>
                    <a:pt x="1266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3" name="Google Shape;1223;p66"/>
          <p:cNvGrpSpPr/>
          <p:nvPr/>
        </p:nvGrpSpPr>
        <p:grpSpPr>
          <a:xfrm>
            <a:off x="3889164" y="1591486"/>
            <a:ext cx="370879" cy="337755"/>
            <a:chOff x="-40378075" y="3267450"/>
            <a:chExt cx="317425" cy="289075"/>
          </a:xfrm>
        </p:grpSpPr>
        <p:sp>
          <p:nvSpPr>
            <p:cNvPr id="1224" name="Google Shape;1224;p66"/>
            <p:cNvSpPr/>
            <p:nvPr/>
          </p:nvSpPr>
          <p:spPr>
            <a:xfrm>
              <a:off x="-40218975" y="3308400"/>
              <a:ext cx="158325" cy="248125"/>
            </a:xfrm>
            <a:custGeom>
              <a:rect b="b" l="l" r="r" t="t"/>
              <a:pathLst>
                <a:path extrusionOk="0" h="9925" w="6333">
                  <a:moveTo>
                    <a:pt x="4694" y="1"/>
                  </a:moveTo>
                  <a:lnTo>
                    <a:pt x="4694" y="7877"/>
                  </a:lnTo>
                  <a:cubicBezTo>
                    <a:pt x="4694" y="8097"/>
                    <a:pt x="4474" y="8255"/>
                    <a:pt x="4253" y="8255"/>
                  </a:cubicBezTo>
                  <a:cubicBezTo>
                    <a:pt x="2993" y="8255"/>
                    <a:pt x="1638" y="8696"/>
                    <a:pt x="693" y="9452"/>
                  </a:cubicBezTo>
                  <a:cubicBezTo>
                    <a:pt x="536" y="9546"/>
                    <a:pt x="189" y="9925"/>
                    <a:pt x="0" y="9925"/>
                  </a:cubicBezTo>
                  <a:lnTo>
                    <a:pt x="5073" y="9925"/>
                  </a:lnTo>
                  <a:cubicBezTo>
                    <a:pt x="5734" y="9925"/>
                    <a:pt x="6333" y="9357"/>
                    <a:pt x="6333" y="8696"/>
                  </a:cubicBezTo>
                  <a:lnTo>
                    <a:pt x="6333" y="1229"/>
                  </a:lnTo>
                  <a:cubicBezTo>
                    <a:pt x="6333" y="536"/>
                    <a:pt x="5766" y="1"/>
                    <a:pt x="507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66"/>
            <p:cNvSpPr/>
            <p:nvPr/>
          </p:nvSpPr>
          <p:spPr>
            <a:xfrm>
              <a:off x="-40316650" y="3267450"/>
              <a:ext cx="86675" cy="257575"/>
            </a:xfrm>
            <a:custGeom>
              <a:rect b="b" l="l" r="r" t="t"/>
              <a:pathLst>
                <a:path extrusionOk="0" h="10303" w="3467">
                  <a:moveTo>
                    <a:pt x="1" y="0"/>
                  </a:moveTo>
                  <a:lnTo>
                    <a:pt x="1" y="9105"/>
                  </a:lnTo>
                  <a:cubicBezTo>
                    <a:pt x="1166" y="9200"/>
                    <a:pt x="2489" y="9578"/>
                    <a:pt x="3466" y="10302"/>
                  </a:cubicBezTo>
                  <a:lnTo>
                    <a:pt x="3466" y="1197"/>
                  </a:lnTo>
                  <a:cubicBezTo>
                    <a:pt x="2489" y="473"/>
                    <a:pt x="1229" y="95"/>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66"/>
            <p:cNvSpPr/>
            <p:nvPr/>
          </p:nvSpPr>
          <p:spPr>
            <a:xfrm>
              <a:off x="-40209525" y="3267450"/>
              <a:ext cx="86650" cy="257575"/>
            </a:xfrm>
            <a:custGeom>
              <a:rect b="b" l="l" r="r" t="t"/>
              <a:pathLst>
                <a:path extrusionOk="0" h="10303" w="3466">
                  <a:moveTo>
                    <a:pt x="3466" y="0"/>
                  </a:moveTo>
                  <a:cubicBezTo>
                    <a:pt x="2300" y="95"/>
                    <a:pt x="977" y="473"/>
                    <a:pt x="0" y="1197"/>
                  </a:cubicBezTo>
                  <a:lnTo>
                    <a:pt x="0" y="10302"/>
                  </a:lnTo>
                  <a:cubicBezTo>
                    <a:pt x="977" y="9578"/>
                    <a:pt x="2237" y="9200"/>
                    <a:pt x="3466" y="9105"/>
                  </a:cubicBezTo>
                  <a:lnTo>
                    <a:pt x="346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66"/>
            <p:cNvSpPr/>
            <p:nvPr/>
          </p:nvSpPr>
          <p:spPr>
            <a:xfrm>
              <a:off x="-40378075" y="3308400"/>
              <a:ext cx="157550" cy="248125"/>
            </a:xfrm>
            <a:custGeom>
              <a:rect b="b" l="l" r="r" t="t"/>
              <a:pathLst>
                <a:path extrusionOk="0" h="9925" w="6302">
                  <a:moveTo>
                    <a:pt x="1229" y="1"/>
                  </a:moveTo>
                  <a:cubicBezTo>
                    <a:pt x="567" y="1"/>
                    <a:pt x="0" y="536"/>
                    <a:pt x="0" y="1198"/>
                  </a:cubicBezTo>
                  <a:lnTo>
                    <a:pt x="0" y="8664"/>
                  </a:lnTo>
                  <a:cubicBezTo>
                    <a:pt x="32" y="9357"/>
                    <a:pt x="567" y="9925"/>
                    <a:pt x="1229" y="9925"/>
                  </a:cubicBezTo>
                  <a:lnTo>
                    <a:pt x="6301" y="9925"/>
                  </a:lnTo>
                  <a:cubicBezTo>
                    <a:pt x="6112" y="9925"/>
                    <a:pt x="5766" y="9609"/>
                    <a:pt x="5608" y="9452"/>
                  </a:cubicBezTo>
                  <a:cubicBezTo>
                    <a:pt x="4631" y="8664"/>
                    <a:pt x="3277" y="8255"/>
                    <a:pt x="2048" y="8255"/>
                  </a:cubicBezTo>
                  <a:cubicBezTo>
                    <a:pt x="1828" y="8255"/>
                    <a:pt x="1638" y="8066"/>
                    <a:pt x="1638" y="7877"/>
                  </a:cubicBezTo>
                  <a:lnTo>
                    <a:pt x="163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8" name="Google Shape;1228;p66"/>
          <p:cNvGrpSpPr/>
          <p:nvPr/>
        </p:nvGrpSpPr>
        <p:grpSpPr>
          <a:xfrm>
            <a:off x="3892830" y="1992754"/>
            <a:ext cx="363548" cy="369974"/>
            <a:chOff x="-40372575" y="3604550"/>
            <a:chExt cx="311150" cy="316650"/>
          </a:xfrm>
        </p:grpSpPr>
        <p:sp>
          <p:nvSpPr>
            <p:cNvPr id="1229" name="Google Shape;1229;p66"/>
            <p:cNvSpPr/>
            <p:nvPr/>
          </p:nvSpPr>
          <p:spPr>
            <a:xfrm>
              <a:off x="-40372575" y="3604550"/>
              <a:ext cx="311150" cy="134475"/>
            </a:xfrm>
            <a:custGeom>
              <a:rect b="b" l="l" r="r" t="t"/>
              <a:pathLst>
                <a:path extrusionOk="0" h="5379" w="12446">
                  <a:moveTo>
                    <a:pt x="3088" y="0"/>
                  </a:moveTo>
                  <a:cubicBezTo>
                    <a:pt x="1639" y="0"/>
                    <a:pt x="316" y="1008"/>
                    <a:pt x="95" y="2489"/>
                  </a:cubicBezTo>
                  <a:cubicBezTo>
                    <a:pt x="1" y="3214"/>
                    <a:pt x="190" y="3938"/>
                    <a:pt x="568" y="4506"/>
                  </a:cubicBezTo>
                  <a:cubicBezTo>
                    <a:pt x="962" y="5071"/>
                    <a:pt x="1607" y="5366"/>
                    <a:pt x="2240" y="5366"/>
                  </a:cubicBezTo>
                  <a:cubicBezTo>
                    <a:pt x="2772" y="5366"/>
                    <a:pt x="3296" y="5157"/>
                    <a:pt x="3655" y="4726"/>
                  </a:cubicBezTo>
                  <a:cubicBezTo>
                    <a:pt x="4569" y="3655"/>
                    <a:pt x="3844" y="2489"/>
                    <a:pt x="2836" y="2489"/>
                  </a:cubicBezTo>
                  <a:cubicBezTo>
                    <a:pt x="2584" y="2489"/>
                    <a:pt x="2427" y="2678"/>
                    <a:pt x="2427" y="2899"/>
                  </a:cubicBezTo>
                  <a:cubicBezTo>
                    <a:pt x="2427" y="3151"/>
                    <a:pt x="2616" y="3308"/>
                    <a:pt x="2836" y="3340"/>
                  </a:cubicBezTo>
                  <a:cubicBezTo>
                    <a:pt x="3057" y="3340"/>
                    <a:pt x="3214" y="3529"/>
                    <a:pt x="3214" y="3749"/>
                  </a:cubicBezTo>
                  <a:cubicBezTo>
                    <a:pt x="3214" y="3970"/>
                    <a:pt x="3025" y="4127"/>
                    <a:pt x="2836" y="4127"/>
                  </a:cubicBezTo>
                  <a:cubicBezTo>
                    <a:pt x="2049" y="4127"/>
                    <a:pt x="1450" y="3434"/>
                    <a:pt x="1608" y="2584"/>
                  </a:cubicBezTo>
                  <a:cubicBezTo>
                    <a:pt x="1754" y="1999"/>
                    <a:pt x="2279" y="1632"/>
                    <a:pt x="2882" y="1632"/>
                  </a:cubicBezTo>
                  <a:cubicBezTo>
                    <a:pt x="2930" y="1632"/>
                    <a:pt x="2977" y="1634"/>
                    <a:pt x="3025" y="1639"/>
                  </a:cubicBezTo>
                  <a:cubicBezTo>
                    <a:pt x="3624" y="1733"/>
                    <a:pt x="4128" y="2048"/>
                    <a:pt x="4474" y="2489"/>
                  </a:cubicBezTo>
                  <a:lnTo>
                    <a:pt x="7908" y="2489"/>
                  </a:lnTo>
                  <a:cubicBezTo>
                    <a:pt x="8255" y="2017"/>
                    <a:pt x="8759" y="1702"/>
                    <a:pt x="9358" y="1639"/>
                  </a:cubicBezTo>
                  <a:cubicBezTo>
                    <a:pt x="9406" y="1634"/>
                    <a:pt x="9453" y="1632"/>
                    <a:pt x="9501" y="1632"/>
                  </a:cubicBezTo>
                  <a:cubicBezTo>
                    <a:pt x="10104" y="1632"/>
                    <a:pt x="10629" y="1999"/>
                    <a:pt x="10775" y="2584"/>
                  </a:cubicBezTo>
                  <a:cubicBezTo>
                    <a:pt x="10964" y="3434"/>
                    <a:pt x="10334" y="4127"/>
                    <a:pt x="9547" y="4127"/>
                  </a:cubicBezTo>
                  <a:cubicBezTo>
                    <a:pt x="9326" y="4127"/>
                    <a:pt x="9137" y="3938"/>
                    <a:pt x="9137" y="3749"/>
                  </a:cubicBezTo>
                  <a:cubicBezTo>
                    <a:pt x="9137" y="3497"/>
                    <a:pt x="9326" y="3340"/>
                    <a:pt x="9547" y="3340"/>
                  </a:cubicBezTo>
                  <a:cubicBezTo>
                    <a:pt x="9799" y="3340"/>
                    <a:pt x="9956" y="3151"/>
                    <a:pt x="9956" y="2899"/>
                  </a:cubicBezTo>
                  <a:cubicBezTo>
                    <a:pt x="9956" y="2678"/>
                    <a:pt x="9767" y="2521"/>
                    <a:pt x="9547" y="2489"/>
                  </a:cubicBezTo>
                  <a:cubicBezTo>
                    <a:pt x="8539" y="2489"/>
                    <a:pt x="7814" y="3686"/>
                    <a:pt x="8728" y="4726"/>
                  </a:cubicBezTo>
                  <a:cubicBezTo>
                    <a:pt x="9099" y="5169"/>
                    <a:pt x="9626" y="5379"/>
                    <a:pt x="10158" y="5379"/>
                  </a:cubicBezTo>
                  <a:cubicBezTo>
                    <a:pt x="10800" y="5379"/>
                    <a:pt x="11451" y="5074"/>
                    <a:pt x="11847" y="4506"/>
                  </a:cubicBezTo>
                  <a:cubicBezTo>
                    <a:pt x="12225" y="3970"/>
                    <a:pt x="12445" y="3277"/>
                    <a:pt x="12319" y="2489"/>
                  </a:cubicBezTo>
                  <a:cubicBezTo>
                    <a:pt x="12130" y="1008"/>
                    <a:pt x="10775" y="0"/>
                    <a:pt x="932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66"/>
            <p:cNvSpPr/>
            <p:nvPr/>
          </p:nvSpPr>
          <p:spPr>
            <a:xfrm>
              <a:off x="-40312700" y="3730575"/>
              <a:ext cx="185100" cy="190625"/>
            </a:xfrm>
            <a:custGeom>
              <a:rect b="b" l="l" r="r" t="t"/>
              <a:pathLst>
                <a:path extrusionOk="0" h="7625" w="7404">
                  <a:moveTo>
                    <a:pt x="2426" y="0"/>
                  </a:moveTo>
                  <a:lnTo>
                    <a:pt x="2426" y="5639"/>
                  </a:lnTo>
                  <a:cubicBezTo>
                    <a:pt x="2426" y="5860"/>
                    <a:pt x="2237" y="6017"/>
                    <a:pt x="2048" y="6017"/>
                  </a:cubicBezTo>
                  <a:cubicBezTo>
                    <a:pt x="1796" y="6017"/>
                    <a:pt x="1638" y="5828"/>
                    <a:pt x="1638" y="5639"/>
                  </a:cubicBezTo>
                  <a:lnTo>
                    <a:pt x="1638" y="473"/>
                  </a:lnTo>
                  <a:cubicBezTo>
                    <a:pt x="1229" y="851"/>
                    <a:pt x="630" y="1103"/>
                    <a:pt x="0" y="1134"/>
                  </a:cubicBezTo>
                  <a:lnTo>
                    <a:pt x="0" y="7246"/>
                  </a:lnTo>
                  <a:cubicBezTo>
                    <a:pt x="0" y="7467"/>
                    <a:pt x="189" y="7624"/>
                    <a:pt x="378" y="7624"/>
                  </a:cubicBezTo>
                  <a:lnTo>
                    <a:pt x="6994" y="7624"/>
                  </a:lnTo>
                  <a:cubicBezTo>
                    <a:pt x="7246" y="7624"/>
                    <a:pt x="7404" y="7435"/>
                    <a:pt x="7404" y="7246"/>
                  </a:cubicBezTo>
                  <a:lnTo>
                    <a:pt x="7404" y="1134"/>
                  </a:lnTo>
                  <a:cubicBezTo>
                    <a:pt x="6774" y="1071"/>
                    <a:pt x="6175" y="788"/>
                    <a:pt x="5734" y="315"/>
                  </a:cubicBezTo>
                  <a:lnTo>
                    <a:pt x="5734" y="5639"/>
                  </a:lnTo>
                  <a:cubicBezTo>
                    <a:pt x="5734" y="5860"/>
                    <a:pt x="5545" y="6017"/>
                    <a:pt x="5324" y="6017"/>
                  </a:cubicBezTo>
                  <a:cubicBezTo>
                    <a:pt x="5072" y="6017"/>
                    <a:pt x="4915" y="5828"/>
                    <a:pt x="4915" y="5639"/>
                  </a:cubicBezTo>
                  <a:lnTo>
                    <a:pt x="4915" y="0"/>
                  </a:lnTo>
                  <a:lnTo>
                    <a:pt x="4096" y="0"/>
                  </a:lnTo>
                  <a:lnTo>
                    <a:pt x="4096" y="5639"/>
                  </a:lnTo>
                  <a:cubicBezTo>
                    <a:pt x="4096" y="5860"/>
                    <a:pt x="3907" y="6017"/>
                    <a:pt x="3686" y="6017"/>
                  </a:cubicBezTo>
                  <a:cubicBezTo>
                    <a:pt x="3466" y="6017"/>
                    <a:pt x="3277" y="5828"/>
                    <a:pt x="3277" y="5639"/>
                  </a:cubicBezTo>
                  <a:lnTo>
                    <a:pt x="327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66"/>
            <p:cNvSpPr/>
            <p:nvPr/>
          </p:nvSpPr>
          <p:spPr>
            <a:xfrm>
              <a:off x="-40250475" y="3688025"/>
              <a:ext cx="66950" cy="20500"/>
            </a:xfrm>
            <a:custGeom>
              <a:rect b="b" l="l" r="r" t="t"/>
              <a:pathLst>
                <a:path extrusionOk="0" h="820" w="2678">
                  <a:moveTo>
                    <a:pt x="0" y="1"/>
                  </a:moveTo>
                  <a:cubicBezTo>
                    <a:pt x="32" y="127"/>
                    <a:pt x="32" y="284"/>
                    <a:pt x="32" y="379"/>
                  </a:cubicBezTo>
                  <a:cubicBezTo>
                    <a:pt x="32" y="536"/>
                    <a:pt x="32" y="662"/>
                    <a:pt x="0" y="788"/>
                  </a:cubicBezTo>
                  <a:lnTo>
                    <a:pt x="2666" y="788"/>
                  </a:lnTo>
                  <a:cubicBezTo>
                    <a:pt x="2615" y="649"/>
                    <a:pt x="2615" y="555"/>
                    <a:pt x="2615" y="379"/>
                  </a:cubicBezTo>
                  <a:cubicBezTo>
                    <a:pt x="2615" y="284"/>
                    <a:pt x="2615" y="127"/>
                    <a:pt x="2678" y="1"/>
                  </a:cubicBezTo>
                  <a:close/>
                  <a:moveTo>
                    <a:pt x="2666" y="788"/>
                  </a:moveTo>
                  <a:cubicBezTo>
                    <a:pt x="2670" y="799"/>
                    <a:pt x="2674" y="809"/>
                    <a:pt x="2678" y="820"/>
                  </a:cubicBezTo>
                  <a:lnTo>
                    <a:pt x="2678" y="788"/>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32" name="Google Shape;1232;p66"/>
          <p:cNvSpPr/>
          <p:nvPr/>
        </p:nvSpPr>
        <p:spPr>
          <a:xfrm>
            <a:off x="3896162" y="2436031"/>
            <a:ext cx="362613" cy="371902"/>
          </a:xfrm>
          <a:custGeom>
            <a:rect b="b" l="l" r="r" t="t"/>
            <a:pathLst>
              <a:path extrusionOk="0" h="12732" w="12414">
                <a:moveTo>
                  <a:pt x="11965" y="0"/>
                </a:moveTo>
                <a:cubicBezTo>
                  <a:pt x="11946" y="0"/>
                  <a:pt x="11928" y="1"/>
                  <a:pt x="11910" y="4"/>
                </a:cubicBezTo>
                <a:lnTo>
                  <a:pt x="4474" y="1642"/>
                </a:lnTo>
                <a:cubicBezTo>
                  <a:pt x="4254" y="1705"/>
                  <a:pt x="4128" y="1862"/>
                  <a:pt x="4128" y="2051"/>
                </a:cubicBezTo>
                <a:lnTo>
                  <a:pt x="4128" y="9108"/>
                </a:lnTo>
                <a:cubicBezTo>
                  <a:pt x="3718" y="8793"/>
                  <a:pt x="3120" y="8541"/>
                  <a:pt x="2490" y="8541"/>
                </a:cubicBezTo>
                <a:cubicBezTo>
                  <a:pt x="1103" y="8541"/>
                  <a:pt x="1" y="9486"/>
                  <a:pt x="1" y="10652"/>
                </a:cubicBezTo>
                <a:cubicBezTo>
                  <a:pt x="1" y="11786"/>
                  <a:pt x="1103" y="12731"/>
                  <a:pt x="2490" y="12731"/>
                </a:cubicBezTo>
                <a:cubicBezTo>
                  <a:pt x="3876" y="12731"/>
                  <a:pt x="4979" y="11786"/>
                  <a:pt x="4979" y="10652"/>
                </a:cubicBezTo>
                <a:lnTo>
                  <a:pt x="4979" y="4887"/>
                </a:lnTo>
                <a:lnTo>
                  <a:pt x="11595" y="3438"/>
                </a:lnTo>
                <a:lnTo>
                  <a:pt x="11595" y="7502"/>
                </a:lnTo>
                <a:cubicBezTo>
                  <a:pt x="11154" y="7187"/>
                  <a:pt x="10555" y="6935"/>
                  <a:pt x="9925" y="6935"/>
                </a:cubicBezTo>
                <a:cubicBezTo>
                  <a:pt x="8570" y="6935"/>
                  <a:pt x="7467" y="7880"/>
                  <a:pt x="7467" y="9014"/>
                </a:cubicBezTo>
                <a:cubicBezTo>
                  <a:pt x="7467" y="10180"/>
                  <a:pt x="8570" y="11125"/>
                  <a:pt x="9925" y="11125"/>
                </a:cubicBezTo>
                <a:cubicBezTo>
                  <a:pt x="11311" y="11125"/>
                  <a:pt x="12414" y="10180"/>
                  <a:pt x="12414" y="9014"/>
                </a:cubicBezTo>
                <a:lnTo>
                  <a:pt x="12414" y="445"/>
                </a:lnTo>
                <a:cubicBezTo>
                  <a:pt x="12414" y="182"/>
                  <a:pt x="12197" y="0"/>
                  <a:pt x="119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33" name="Google Shape;1233;p66"/>
          <p:cNvGrpSpPr/>
          <p:nvPr/>
        </p:nvGrpSpPr>
        <p:grpSpPr>
          <a:xfrm>
            <a:off x="2616780" y="2885417"/>
            <a:ext cx="399038" cy="372165"/>
            <a:chOff x="-38542250" y="3220175"/>
            <a:chExt cx="341525" cy="318525"/>
          </a:xfrm>
        </p:grpSpPr>
        <p:sp>
          <p:nvSpPr>
            <p:cNvPr id="1234" name="Google Shape;1234;p66"/>
            <p:cNvSpPr/>
            <p:nvPr/>
          </p:nvSpPr>
          <p:spPr>
            <a:xfrm>
              <a:off x="-38542250" y="3440725"/>
              <a:ext cx="101750" cy="97975"/>
            </a:xfrm>
            <a:custGeom>
              <a:rect b="b" l="l" r="r" t="t"/>
              <a:pathLst>
                <a:path extrusionOk="0" h="3919" w="4070">
                  <a:moveTo>
                    <a:pt x="1455" y="0"/>
                  </a:moveTo>
                  <a:lnTo>
                    <a:pt x="1013" y="2489"/>
                  </a:lnTo>
                  <a:lnTo>
                    <a:pt x="289" y="3214"/>
                  </a:lnTo>
                  <a:cubicBezTo>
                    <a:pt x="1" y="3502"/>
                    <a:pt x="280" y="3919"/>
                    <a:pt x="597" y="3919"/>
                  </a:cubicBezTo>
                  <a:cubicBezTo>
                    <a:pt x="695" y="3919"/>
                    <a:pt x="798" y="3878"/>
                    <a:pt x="887" y="3781"/>
                  </a:cubicBezTo>
                  <a:lnTo>
                    <a:pt x="1612" y="3088"/>
                  </a:lnTo>
                  <a:lnTo>
                    <a:pt x="4069" y="2647"/>
                  </a:lnTo>
                  <a:lnTo>
                    <a:pt x="145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66"/>
            <p:cNvSpPr/>
            <p:nvPr/>
          </p:nvSpPr>
          <p:spPr>
            <a:xfrm>
              <a:off x="-38494875" y="3354075"/>
              <a:ext cx="141800" cy="141025"/>
            </a:xfrm>
            <a:custGeom>
              <a:rect b="b" l="l" r="r" t="t"/>
              <a:pathLst>
                <a:path extrusionOk="0" h="5641" w="5672">
                  <a:moveTo>
                    <a:pt x="2742" y="1"/>
                  </a:moveTo>
                  <a:lnTo>
                    <a:pt x="1" y="2710"/>
                  </a:lnTo>
                  <a:lnTo>
                    <a:pt x="2931" y="5640"/>
                  </a:lnTo>
                  <a:lnTo>
                    <a:pt x="5671" y="2899"/>
                  </a:lnTo>
                  <a:lnTo>
                    <a:pt x="274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66"/>
            <p:cNvSpPr/>
            <p:nvPr/>
          </p:nvSpPr>
          <p:spPr>
            <a:xfrm>
              <a:off x="-38432050" y="3220175"/>
              <a:ext cx="231325" cy="192225"/>
            </a:xfrm>
            <a:custGeom>
              <a:rect b="b" l="l" r="r" t="t"/>
              <a:pathLst>
                <a:path extrusionOk="0" h="7689" w="9253">
                  <a:moveTo>
                    <a:pt x="3442" y="1"/>
                  </a:moveTo>
                  <a:cubicBezTo>
                    <a:pt x="3127" y="1"/>
                    <a:pt x="2812" y="127"/>
                    <a:pt x="2591" y="379"/>
                  </a:cubicBezTo>
                  <a:lnTo>
                    <a:pt x="292" y="2647"/>
                  </a:lnTo>
                  <a:cubicBezTo>
                    <a:pt x="1" y="2962"/>
                    <a:pt x="287" y="3370"/>
                    <a:pt x="607" y="3370"/>
                  </a:cubicBezTo>
                  <a:cubicBezTo>
                    <a:pt x="704" y="3370"/>
                    <a:pt x="803" y="3333"/>
                    <a:pt x="890" y="3246"/>
                  </a:cubicBezTo>
                  <a:lnTo>
                    <a:pt x="3190" y="946"/>
                  </a:lnTo>
                  <a:cubicBezTo>
                    <a:pt x="3269" y="867"/>
                    <a:pt x="3371" y="828"/>
                    <a:pt x="3474" y="828"/>
                  </a:cubicBezTo>
                  <a:cubicBezTo>
                    <a:pt x="3576" y="828"/>
                    <a:pt x="3678" y="867"/>
                    <a:pt x="3757" y="946"/>
                  </a:cubicBezTo>
                  <a:lnTo>
                    <a:pt x="4198" y="1387"/>
                  </a:lnTo>
                  <a:lnTo>
                    <a:pt x="827" y="4758"/>
                  </a:lnTo>
                  <a:lnTo>
                    <a:pt x="3726" y="7688"/>
                  </a:lnTo>
                  <a:lnTo>
                    <a:pt x="7821" y="3593"/>
                  </a:lnTo>
                  <a:cubicBezTo>
                    <a:pt x="9253" y="2161"/>
                    <a:pt x="8028" y="43"/>
                    <a:pt x="6392" y="43"/>
                  </a:cubicBezTo>
                  <a:cubicBezTo>
                    <a:pt x="5868" y="43"/>
                    <a:pt x="5301" y="261"/>
                    <a:pt x="4765" y="789"/>
                  </a:cubicBezTo>
                  <a:cubicBezTo>
                    <a:pt x="4324" y="379"/>
                    <a:pt x="4041" y="1"/>
                    <a:pt x="344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37" name="Google Shape;1237;p66"/>
          <p:cNvGrpSpPr/>
          <p:nvPr/>
        </p:nvGrpSpPr>
        <p:grpSpPr>
          <a:xfrm>
            <a:off x="2638712" y="3344787"/>
            <a:ext cx="369974" cy="369068"/>
            <a:chOff x="-38537400" y="3588000"/>
            <a:chExt cx="316650" cy="315875"/>
          </a:xfrm>
        </p:grpSpPr>
        <p:sp>
          <p:nvSpPr>
            <p:cNvPr id="1238" name="Google Shape;1238;p66"/>
            <p:cNvSpPr/>
            <p:nvPr/>
          </p:nvSpPr>
          <p:spPr>
            <a:xfrm>
              <a:off x="-38327900" y="3719550"/>
              <a:ext cx="20500" cy="41750"/>
            </a:xfrm>
            <a:custGeom>
              <a:rect b="b" l="l" r="r" t="t"/>
              <a:pathLst>
                <a:path extrusionOk="0" h="1670" w="820">
                  <a:moveTo>
                    <a:pt x="1" y="0"/>
                  </a:moveTo>
                  <a:lnTo>
                    <a:pt x="1" y="1229"/>
                  </a:lnTo>
                  <a:cubicBezTo>
                    <a:pt x="1" y="1449"/>
                    <a:pt x="190" y="1607"/>
                    <a:pt x="442" y="1670"/>
                  </a:cubicBezTo>
                  <a:cubicBezTo>
                    <a:pt x="631" y="1607"/>
                    <a:pt x="820" y="1449"/>
                    <a:pt x="820" y="1229"/>
                  </a:cubicBezTo>
                  <a:lnTo>
                    <a:pt x="82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66"/>
            <p:cNvSpPr/>
            <p:nvPr/>
          </p:nvSpPr>
          <p:spPr>
            <a:xfrm>
              <a:off x="-38452350" y="3719550"/>
              <a:ext cx="21300" cy="41750"/>
            </a:xfrm>
            <a:custGeom>
              <a:rect b="b" l="l" r="r" t="t"/>
              <a:pathLst>
                <a:path extrusionOk="0" h="1670" w="852">
                  <a:moveTo>
                    <a:pt x="1" y="0"/>
                  </a:moveTo>
                  <a:lnTo>
                    <a:pt x="1" y="1229"/>
                  </a:lnTo>
                  <a:cubicBezTo>
                    <a:pt x="1" y="1449"/>
                    <a:pt x="221" y="1607"/>
                    <a:pt x="410" y="1670"/>
                  </a:cubicBezTo>
                  <a:cubicBezTo>
                    <a:pt x="631" y="1607"/>
                    <a:pt x="851" y="1449"/>
                    <a:pt x="851" y="1229"/>
                  </a:cubicBezTo>
                  <a:lnTo>
                    <a:pt x="85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66"/>
            <p:cNvSpPr/>
            <p:nvPr/>
          </p:nvSpPr>
          <p:spPr>
            <a:xfrm>
              <a:off x="-38516925" y="3759700"/>
              <a:ext cx="275700" cy="144175"/>
            </a:xfrm>
            <a:custGeom>
              <a:rect b="b" l="l" r="r" t="t"/>
              <a:pathLst>
                <a:path extrusionOk="0" h="5767" w="11028">
                  <a:moveTo>
                    <a:pt x="7152" y="1671"/>
                  </a:moveTo>
                  <a:cubicBezTo>
                    <a:pt x="7404" y="1671"/>
                    <a:pt x="7593" y="1860"/>
                    <a:pt x="7593" y="2112"/>
                  </a:cubicBezTo>
                  <a:lnTo>
                    <a:pt x="7593" y="3750"/>
                  </a:lnTo>
                  <a:cubicBezTo>
                    <a:pt x="7593" y="4002"/>
                    <a:pt x="7404" y="4159"/>
                    <a:pt x="7152" y="4159"/>
                  </a:cubicBezTo>
                  <a:lnTo>
                    <a:pt x="3844" y="4159"/>
                  </a:lnTo>
                  <a:cubicBezTo>
                    <a:pt x="3624" y="4159"/>
                    <a:pt x="3434" y="3939"/>
                    <a:pt x="3434" y="3750"/>
                  </a:cubicBezTo>
                  <a:lnTo>
                    <a:pt x="3434" y="2112"/>
                  </a:lnTo>
                  <a:cubicBezTo>
                    <a:pt x="3434" y="1860"/>
                    <a:pt x="3624" y="1671"/>
                    <a:pt x="3844" y="1671"/>
                  </a:cubicBezTo>
                  <a:close/>
                  <a:moveTo>
                    <a:pt x="0" y="1"/>
                  </a:moveTo>
                  <a:lnTo>
                    <a:pt x="0" y="4537"/>
                  </a:lnTo>
                  <a:cubicBezTo>
                    <a:pt x="0" y="5199"/>
                    <a:pt x="568" y="5766"/>
                    <a:pt x="1261" y="5766"/>
                  </a:cubicBezTo>
                  <a:lnTo>
                    <a:pt x="9798" y="5766"/>
                  </a:lnTo>
                  <a:cubicBezTo>
                    <a:pt x="10460" y="5766"/>
                    <a:pt x="11027" y="5199"/>
                    <a:pt x="11027" y="4537"/>
                  </a:cubicBezTo>
                  <a:lnTo>
                    <a:pt x="11027" y="1"/>
                  </a:lnTo>
                  <a:lnTo>
                    <a:pt x="9168" y="1"/>
                  </a:lnTo>
                  <a:cubicBezTo>
                    <a:pt x="9011" y="473"/>
                    <a:pt x="8538" y="851"/>
                    <a:pt x="8003" y="851"/>
                  </a:cubicBezTo>
                  <a:cubicBezTo>
                    <a:pt x="7436" y="851"/>
                    <a:pt x="6995" y="473"/>
                    <a:pt x="6806" y="1"/>
                  </a:cubicBezTo>
                  <a:lnTo>
                    <a:pt x="4159" y="1"/>
                  </a:lnTo>
                  <a:cubicBezTo>
                    <a:pt x="4002" y="473"/>
                    <a:pt x="3560" y="851"/>
                    <a:pt x="2993" y="851"/>
                  </a:cubicBezTo>
                  <a:cubicBezTo>
                    <a:pt x="2489" y="851"/>
                    <a:pt x="2017" y="536"/>
                    <a:pt x="185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66"/>
            <p:cNvSpPr/>
            <p:nvPr/>
          </p:nvSpPr>
          <p:spPr>
            <a:xfrm>
              <a:off x="-38537400" y="3588000"/>
              <a:ext cx="316650" cy="151250"/>
            </a:xfrm>
            <a:custGeom>
              <a:rect b="b" l="l" r="r" t="t"/>
              <a:pathLst>
                <a:path extrusionOk="0" h="6050" w="12666">
                  <a:moveTo>
                    <a:pt x="7971" y="820"/>
                  </a:moveTo>
                  <a:cubicBezTo>
                    <a:pt x="8223" y="820"/>
                    <a:pt x="8381" y="1009"/>
                    <a:pt x="8412" y="1229"/>
                  </a:cubicBezTo>
                  <a:lnTo>
                    <a:pt x="8412" y="1639"/>
                  </a:lnTo>
                  <a:lnTo>
                    <a:pt x="4253" y="1639"/>
                  </a:lnTo>
                  <a:lnTo>
                    <a:pt x="4253" y="1229"/>
                  </a:lnTo>
                  <a:cubicBezTo>
                    <a:pt x="4253" y="1009"/>
                    <a:pt x="4443" y="851"/>
                    <a:pt x="4663" y="820"/>
                  </a:cubicBezTo>
                  <a:close/>
                  <a:moveTo>
                    <a:pt x="4632" y="1"/>
                  </a:moveTo>
                  <a:cubicBezTo>
                    <a:pt x="3970" y="1"/>
                    <a:pt x="3403" y="536"/>
                    <a:pt x="3403" y="1229"/>
                  </a:cubicBezTo>
                  <a:lnTo>
                    <a:pt x="3403" y="1639"/>
                  </a:lnTo>
                  <a:lnTo>
                    <a:pt x="1229" y="1639"/>
                  </a:lnTo>
                  <a:cubicBezTo>
                    <a:pt x="536" y="1639"/>
                    <a:pt x="0" y="2175"/>
                    <a:pt x="0" y="2868"/>
                  </a:cubicBezTo>
                  <a:lnTo>
                    <a:pt x="0" y="5609"/>
                  </a:lnTo>
                  <a:cubicBezTo>
                    <a:pt x="0" y="5861"/>
                    <a:pt x="189" y="6050"/>
                    <a:pt x="378" y="6050"/>
                  </a:cubicBezTo>
                  <a:lnTo>
                    <a:pt x="2584" y="6050"/>
                  </a:lnTo>
                  <a:lnTo>
                    <a:pt x="2584" y="4821"/>
                  </a:lnTo>
                  <a:cubicBezTo>
                    <a:pt x="2584" y="4600"/>
                    <a:pt x="2804" y="4380"/>
                    <a:pt x="3025" y="4380"/>
                  </a:cubicBezTo>
                  <a:lnTo>
                    <a:pt x="4663" y="4380"/>
                  </a:lnTo>
                  <a:cubicBezTo>
                    <a:pt x="4915" y="4380"/>
                    <a:pt x="5104" y="4600"/>
                    <a:pt x="5104" y="4821"/>
                  </a:cubicBezTo>
                  <a:lnTo>
                    <a:pt x="5104" y="6050"/>
                  </a:lnTo>
                  <a:lnTo>
                    <a:pt x="7593" y="6050"/>
                  </a:lnTo>
                  <a:lnTo>
                    <a:pt x="7593" y="4821"/>
                  </a:lnTo>
                  <a:cubicBezTo>
                    <a:pt x="7593" y="4600"/>
                    <a:pt x="7782" y="4380"/>
                    <a:pt x="7971" y="4380"/>
                  </a:cubicBezTo>
                  <a:lnTo>
                    <a:pt x="9641" y="4380"/>
                  </a:lnTo>
                  <a:cubicBezTo>
                    <a:pt x="9861" y="4380"/>
                    <a:pt x="10019" y="4600"/>
                    <a:pt x="10019" y="4821"/>
                  </a:cubicBezTo>
                  <a:lnTo>
                    <a:pt x="10019" y="6050"/>
                  </a:lnTo>
                  <a:lnTo>
                    <a:pt x="12224" y="6050"/>
                  </a:lnTo>
                  <a:cubicBezTo>
                    <a:pt x="12476" y="6050"/>
                    <a:pt x="12665" y="5861"/>
                    <a:pt x="12665" y="5609"/>
                  </a:cubicBezTo>
                  <a:lnTo>
                    <a:pt x="12665" y="2868"/>
                  </a:lnTo>
                  <a:cubicBezTo>
                    <a:pt x="12665" y="2238"/>
                    <a:pt x="12067" y="1639"/>
                    <a:pt x="11405" y="1639"/>
                  </a:cubicBezTo>
                  <a:lnTo>
                    <a:pt x="9200" y="1639"/>
                  </a:lnTo>
                  <a:lnTo>
                    <a:pt x="9200" y="1229"/>
                  </a:lnTo>
                  <a:cubicBezTo>
                    <a:pt x="9200" y="568"/>
                    <a:pt x="8664" y="32"/>
                    <a:pt x="79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2" name="Google Shape;1242;p66"/>
          <p:cNvGrpSpPr/>
          <p:nvPr/>
        </p:nvGrpSpPr>
        <p:grpSpPr>
          <a:xfrm>
            <a:off x="2637792" y="3802316"/>
            <a:ext cx="371814" cy="369974"/>
            <a:chOff x="-38538975" y="3954250"/>
            <a:chExt cx="318225" cy="316650"/>
          </a:xfrm>
        </p:grpSpPr>
        <p:sp>
          <p:nvSpPr>
            <p:cNvPr id="1243" name="Google Shape;1243;p66"/>
            <p:cNvSpPr/>
            <p:nvPr/>
          </p:nvSpPr>
          <p:spPr>
            <a:xfrm>
              <a:off x="-38538975" y="3954250"/>
              <a:ext cx="254425" cy="253625"/>
            </a:xfrm>
            <a:custGeom>
              <a:rect b="b" l="l" r="r" t="t"/>
              <a:pathLst>
                <a:path extrusionOk="0" h="10145" w="10177">
                  <a:moveTo>
                    <a:pt x="5104" y="3813"/>
                  </a:moveTo>
                  <a:cubicBezTo>
                    <a:pt x="5797" y="3813"/>
                    <a:pt x="6364" y="4348"/>
                    <a:pt x="6364" y="5073"/>
                  </a:cubicBezTo>
                  <a:cubicBezTo>
                    <a:pt x="6364" y="5766"/>
                    <a:pt x="5797" y="6333"/>
                    <a:pt x="5104" y="6333"/>
                  </a:cubicBezTo>
                  <a:cubicBezTo>
                    <a:pt x="4379" y="6333"/>
                    <a:pt x="3844" y="5766"/>
                    <a:pt x="3844" y="5073"/>
                  </a:cubicBezTo>
                  <a:cubicBezTo>
                    <a:pt x="3844" y="4411"/>
                    <a:pt x="4411" y="3813"/>
                    <a:pt x="5104" y="3813"/>
                  </a:cubicBezTo>
                  <a:close/>
                  <a:moveTo>
                    <a:pt x="5104" y="0"/>
                  </a:moveTo>
                  <a:cubicBezTo>
                    <a:pt x="2300" y="0"/>
                    <a:pt x="0" y="2269"/>
                    <a:pt x="0" y="5073"/>
                  </a:cubicBezTo>
                  <a:cubicBezTo>
                    <a:pt x="63" y="7908"/>
                    <a:pt x="2300" y="10145"/>
                    <a:pt x="5104" y="10145"/>
                  </a:cubicBezTo>
                  <a:cubicBezTo>
                    <a:pt x="7877" y="10145"/>
                    <a:pt x="10176" y="7877"/>
                    <a:pt x="10176" y="5073"/>
                  </a:cubicBezTo>
                  <a:cubicBezTo>
                    <a:pt x="10176" y="2269"/>
                    <a:pt x="7877" y="0"/>
                    <a:pt x="51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66"/>
            <p:cNvSpPr/>
            <p:nvPr/>
          </p:nvSpPr>
          <p:spPr>
            <a:xfrm>
              <a:off x="-38496450" y="4081725"/>
              <a:ext cx="275700" cy="189175"/>
            </a:xfrm>
            <a:custGeom>
              <a:rect b="b" l="l" r="r" t="t"/>
              <a:pathLst>
                <a:path extrusionOk="0" h="7567" w="11028">
                  <a:moveTo>
                    <a:pt x="9774" y="0"/>
                  </a:moveTo>
                  <a:cubicBezTo>
                    <a:pt x="9040" y="0"/>
                    <a:pt x="8444" y="548"/>
                    <a:pt x="8444" y="1265"/>
                  </a:cubicBezTo>
                  <a:cubicBezTo>
                    <a:pt x="8444" y="1801"/>
                    <a:pt x="8790" y="2305"/>
                    <a:pt x="9295" y="2463"/>
                  </a:cubicBezTo>
                  <a:lnTo>
                    <a:pt x="9295" y="2967"/>
                  </a:lnTo>
                  <a:cubicBezTo>
                    <a:pt x="9295" y="4416"/>
                    <a:pt x="8192" y="5645"/>
                    <a:pt x="6774" y="5834"/>
                  </a:cubicBezTo>
                  <a:lnTo>
                    <a:pt x="6774" y="4825"/>
                  </a:lnTo>
                  <a:cubicBezTo>
                    <a:pt x="5829" y="5487"/>
                    <a:pt x="4663" y="5865"/>
                    <a:pt x="3403" y="5865"/>
                  </a:cubicBezTo>
                  <a:cubicBezTo>
                    <a:pt x="2143" y="5865"/>
                    <a:pt x="977" y="5487"/>
                    <a:pt x="1" y="4825"/>
                  </a:cubicBezTo>
                  <a:lnTo>
                    <a:pt x="1" y="6306"/>
                  </a:lnTo>
                  <a:cubicBezTo>
                    <a:pt x="1" y="7031"/>
                    <a:pt x="568" y="7566"/>
                    <a:pt x="1261" y="7566"/>
                  </a:cubicBezTo>
                  <a:lnTo>
                    <a:pt x="5388" y="7566"/>
                  </a:lnTo>
                  <a:cubicBezTo>
                    <a:pt x="5955" y="7566"/>
                    <a:pt x="6459" y="7220"/>
                    <a:pt x="6617" y="6716"/>
                  </a:cubicBezTo>
                  <a:cubicBezTo>
                    <a:pt x="8601" y="6495"/>
                    <a:pt x="10082" y="4920"/>
                    <a:pt x="10114" y="2904"/>
                  </a:cubicBezTo>
                  <a:lnTo>
                    <a:pt x="10114" y="2400"/>
                  </a:lnTo>
                  <a:cubicBezTo>
                    <a:pt x="10649" y="2211"/>
                    <a:pt x="11027" y="1706"/>
                    <a:pt x="10996" y="1108"/>
                  </a:cubicBezTo>
                  <a:cubicBezTo>
                    <a:pt x="10964" y="572"/>
                    <a:pt x="10492" y="100"/>
                    <a:pt x="9893" y="5"/>
                  </a:cubicBezTo>
                  <a:cubicBezTo>
                    <a:pt x="9853" y="2"/>
                    <a:pt x="9813" y="0"/>
                    <a:pt x="97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5" name="Google Shape;1245;p66"/>
          <p:cNvGrpSpPr/>
          <p:nvPr/>
        </p:nvGrpSpPr>
        <p:grpSpPr>
          <a:xfrm>
            <a:off x="3955104" y="3797243"/>
            <a:ext cx="375465" cy="371814"/>
            <a:chOff x="-37385100" y="3949908"/>
            <a:chExt cx="321350" cy="318225"/>
          </a:xfrm>
        </p:grpSpPr>
        <p:sp>
          <p:nvSpPr>
            <p:cNvPr id="1246" name="Google Shape;1246;p66"/>
            <p:cNvSpPr/>
            <p:nvPr/>
          </p:nvSpPr>
          <p:spPr>
            <a:xfrm>
              <a:off x="-37190575" y="4145233"/>
              <a:ext cx="126825" cy="122900"/>
            </a:xfrm>
            <a:custGeom>
              <a:rect b="b" l="l" r="r" t="t"/>
              <a:pathLst>
                <a:path extrusionOk="0" h="4916" w="5073">
                  <a:moveTo>
                    <a:pt x="2238" y="1"/>
                  </a:moveTo>
                  <a:cubicBezTo>
                    <a:pt x="1986" y="442"/>
                    <a:pt x="1671" y="820"/>
                    <a:pt x="1324" y="1229"/>
                  </a:cubicBezTo>
                  <a:cubicBezTo>
                    <a:pt x="946" y="1671"/>
                    <a:pt x="473" y="1986"/>
                    <a:pt x="1" y="2238"/>
                  </a:cubicBezTo>
                  <a:lnTo>
                    <a:pt x="2206" y="4443"/>
                  </a:lnTo>
                  <a:cubicBezTo>
                    <a:pt x="2521" y="4758"/>
                    <a:pt x="2923" y="4916"/>
                    <a:pt x="3325" y="4916"/>
                  </a:cubicBezTo>
                  <a:cubicBezTo>
                    <a:pt x="3726" y="4916"/>
                    <a:pt x="4128" y="4758"/>
                    <a:pt x="4443" y="4443"/>
                  </a:cubicBezTo>
                  <a:cubicBezTo>
                    <a:pt x="5073" y="3813"/>
                    <a:pt x="5073" y="2836"/>
                    <a:pt x="4443" y="2206"/>
                  </a:cubicBezTo>
                  <a:lnTo>
                    <a:pt x="223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66"/>
            <p:cNvSpPr/>
            <p:nvPr/>
          </p:nvSpPr>
          <p:spPr>
            <a:xfrm>
              <a:off x="-37385100" y="3949908"/>
              <a:ext cx="248125" cy="248950"/>
            </a:xfrm>
            <a:custGeom>
              <a:rect b="b" l="l" r="r" t="t"/>
              <a:pathLst>
                <a:path extrusionOk="0" h="9958" w="9925">
                  <a:moveTo>
                    <a:pt x="4978" y="1702"/>
                  </a:moveTo>
                  <a:cubicBezTo>
                    <a:pt x="6774" y="1702"/>
                    <a:pt x="8286" y="3214"/>
                    <a:pt x="8286" y="5010"/>
                  </a:cubicBezTo>
                  <a:cubicBezTo>
                    <a:pt x="8254" y="5892"/>
                    <a:pt x="7939" y="6711"/>
                    <a:pt x="7341" y="7310"/>
                  </a:cubicBezTo>
                  <a:cubicBezTo>
                    <a:pt x="6742" y="7908"/>
                    <a:pt x="5923" y="8318"/>
                    <a:pt x="4978" y="8318"/>
                  </a:cubicBezTo>
                  <a:cubicBezTo>
                    <a:pt x="3151" y="8318"/>
                    <a:pt x="1670" y="6837"/>
                    <a:pt x="1670" y="5010"/>
                  </a:cubicBezTo>
                  <a:cubicBezTo>
                    <a:pt x="1670" y="3214"/>
                    <a:pt x="3151" y="1702"/>
                    <a:pt x="4978" y="1702"/>
                  </a:cubicBezTo>
                  <a:close/>
                  <a:moveTo>
                    <a:pt x="4978" y="1"/>
                  </a:moveTo>
                  <a:cubicBezTo>
                    <a:pt x="2268" y="1"/>
                    <a:pt x="0" y="2269"/>
                    <a:pt x="0" y="4978"/>
                  </a:cubicBezTo>
                  <a:cubicBezTo>
                    <a:pt x="0" y="7688"/>
                    <a:pt x="2268" y="9956"/>
                    <a:pt x="4978" y="9956"/>
                  </a:cubicBezTo>
                  <a:cubicBezTo>
                    <a:pt x="5013" y="9957"/>
                    <a:pt x="5048" y="9957"/>
                    <a:pt x="5083" y="9957"/>
                  </a:cubicBezTo>
                  <a:cubicBezTo>
                    <a:pt x="6367" y="9957"/>
                    <a:pt x="7586" y="9395"/>
                    <a:pt x="8506" y="8444"/>
                  </a:cubicBezTo>
                  <a:cubicBezTo>
                    <a:pt x="9420" y="7499"/>
                    <a:pt x="9924" y="6270"/>
                    <a:pt x="9924" y="4978"/>
                  </a:cubicBezTo>
                  <a:cubicBezTo>
                    <a:pt x="9924" y="2269"/>
                    <a:pt x="7687" y="1"/>
                    <a:pt x="49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8" name="Google Shape;1248;p66"/>
          <p:cNvGrpSpPr/>
          <p:nvPr/>
        </p:nvGrpSpPr>
        <p:grpSpPr>
          <a:xfrm>
            <a:off x="2130763" y="1532803"/>
            <a:ext cx="370909" cy="370675"/>
            <a:chOff x="-41895050" y="3217225"/>
            <a:chExt cx="317450" cy="317250"/>
          </a:xfrm>
        </p:grpSpPr>
        <p:sp>
          <p:nvSpPr>
            <p:cNvPr id="1249" name="Google Shape;1249;p66"/>
            <p:cNvSpPr/>
            <p:nvPr/>
          </p:nvSpPr>
          <p:spPr>
            <a:xfrm>
              <a:off x="-41895050" y="3273750"/>
              <a:ext cx="41775" cy="245750"/>
            </a:xfrm>
            <a:custGeom>
              <a:rect b="b" l="l" r="r" t="t"/>
              <a:pathLst>
                <a:path extrusionOk="0" h="9830" w="1671">
                  <a:moveTo>
                    <a:pt x="1" y="0"/>
                  </a:moveTo>
                  <a:lnTo>
                    <a:pt x="1" y="9830"/>
                  </a:lnTo>
                  <a:lnTo>
                    <a:pt x="1670" y="8192"/>
                  </a:lnTo>
                  <a:lnTo>
                    <a:pt x="1670" y="1639"/>
                  </a:lnTo>
                  <a:lnTo>
                    <a:pt x="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0" name="Google Shape;1250;p66"/>
            <p:cNvSpPr/>
            <p:nvPr/>
          </p:nvSpPr>
          <p:spPr>
            <a:xfrm>
              <a:off x="-41619375" y="3273750"/>
              <a:ext cx="41775" cy="245750"/>
            </a:xfrm>
            <a:custGeom>
              <a:rect b="b" l="l" r="r" t="t"/>
              <a:pathLst>
                <a:path extrusionOk="0" h="9830" w="1671">
                  <a:moveTo>
                    <a:pt x="1670" y="0"/>
                  </a:moveTo>
                  <a:lnTo>
                    <a:pt x="0" y="1639"/>
                  </a:lnTo>
                  <a:lnTo>
                    <a:pt x="0" y="8192"/>
                  </a:lnTo>
                  <a:lnTo>
                    <a:pt x="1670" y="9830"/>
                  </a:lnTo>
                  <a:lnTo>
                    <a:pt x="167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66"/>
            <p:cNvSpPr/>
            <p:nvPr/>
          </p:nvSpPr>
          <p:spPr>
            <a:xfrm>
              <a:off x="-41832825" y="3321000"/>
              <a:ext cx="193000" cy="151250"/>
            </a:xfrm>
            <a:custGeom>
              <a:rect b="b" l="l" r="r" t="t"/>
              <a:pathLst>
                <a:path extrusionOk="0" h="6050" w="7720">
                  <a:moveTo>
                    <a:pt x="1" y="1"/>
                  </a:moveTo>
                  <a:lnTo>
                    <a:pt x="1" y="6050"/>
                  </a:lnTo>
                  <a:lnTo>
                    <a:pt x="3592" y="6050"/>
                  </a:lnTo>
                  <a:lnTo>
                    <a:pt x="3592" y="4821"/>
                  </a:lnTo>
                  <a:cubicBezTo>
                    <a:pt x="3592" y="4600"/>
                    <a:pt x="3781" y="4411"/>
                    <a:pt x="4002" y="4411"/>
                  </a:cubicBezTo>
                  <a:lnTo>
                    <a:pt x="6491" y="4411"/>
                  </a:lnTo>
                  <a:cubicBezTo>
                    <a:pt x="6743" y="4411"/>
                    <a:pt x="6932" y="4600"/>
                    <a:pt x="6932" y="4821"/>
                  </a:cubicBezTo>
                  <a:lnTo>
                    <a:pt x="6932" y="6050"/>
                  </a:lnTo>
                  <a:lnTo>
                    <a:pt x="7719" y="6050"/>
                  </a:lnTo>
                  <a:lnTo>
                    <a:pt x="771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66"/>
            <p:cNvSpPr/>
            <p:nvPr/>
          </p:nvSpPr>
          <p:spPr>
            <a:xfrm>
              <a:off x="-41880075" y="3493500"/>
              <a:ext cx="287500" cy="40975"/>
            </a:xfrm>
            <a:custGeom>
              <a:rect b="b" l="l" r="r" t="t"/>
              <a:pathLst>
                <a:path extrusionOk="0" h="1639" w="11500">
                  <a:moveTo>
                    <a:pt x="1639" y="0"/>
                  </a:moveTo>
                  <a:lnTo>
                    <a:pt x="0" y="1638"/>
                  </a:lnTo>
                  <a:lnTo>
                    <a:pt x="11500" y="1638"/>
                  </a:lnTo>
                  <a:lnTo>
                    <a:pt x="98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3" name="Google Shape;1253;p66"/>
            <p:cNvSpPr/>
            <p:nvPr/>
          </p:nvSpPr>
          <p:spPr>
            <a:xfrm>
              <a:off x="-41880875" y="3217225"/>
              <a:ext cx="288300" cy="83325"/>
            </a:xfrm>
            <a:custGeom>
              <a:rect b="b" l="l" r="r" t="t"/>
              <a:pathLst>
                <a:path extrusionOk="0" h="3333" w="11532">
                  <a:moveTo>
                    <a:pt x="5798" y="1033"/>
                  </a:moveTo>
                  <a:lnTo>
                    <a:pt x="6459" y="1694"/>
                  </a:lnTo>
                  <a:lnTo>
                    <a:pt x="5136" y="1694"/>
                  </a:lnTo>
                  <a:lnTo>
                    <a:pt x="5798" y="1033"/>
                  </a:lnTo>
                  <a:close/>
                  <a:moveTo>
                    <a:pt x="5750" y="1"/>
                  </a:moveTo>
                  <a:cubicBezTo>
                    <a:pt x="5640" y="1"/>
                    <a:pt x="5530" y="40"/>
                    <a:pt x="5451" y="119"/>
                  </a:cubicBezTo>
                  <a:lnTo>
                    <a:pt x="3939" y="1663"/>
                  </a:lnTo>
                  <a:lnTo>
                    <a:pt x="1" y="1663"/>
                  </a:lnTo>
                  <a:lnTo>
                    <a:pt x="1639" y="3332"/>
                  </a:lnTo>
                  <a:lnTo>
                    <a:pt x="9862" y="3332"/>
                  </a:lnTo>
                  <a:lnTo>
                    <a:pt x="11532" y="1663"/>
                  </a:lnTo>
                  <a:lnTo>
                    <a:pt x="7593" y="1663"/>
                  </a:lnTo>
                  <a:lnTo>
                    <a:pt x="6050" y="119"/>
                  </a:lnTo>
                  <a:cubicBezTo>
                    <a:pt x="5971" y="40"/>
                    <a:pt x="5861" y="1"/>
                    <a:pt x="57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54" name="Google Shape;1254;p66"/>
          <p:cNvGrpSpPr/>
          <p:nvPr/>
        </p:nvGrpSpPr>
        <p:grpSpPr>
          <a:xfrm>
            <a:off x="2130310" y="1969737"/>
            <a:ext cx="371814" cy="369974"/>
            <a:chOff x="-41893475" y="3584850"/>
            <a:chExt cx="318225" cy="316650"/>
          </a:xfrm>
        </p:grpSpPr>
        <p:sp>
          <p:nvSpPr>
            <p:cNvPr id="1255" name="Google Shape;1255;p66"/>
            <p:cNvSpPr/>
            <p:nvPr/>
          </p:nvSpPr>
          <p:spPr>
            <a:xfrm>
              <a:off x="-41827300" y="3715600"/>
              <a:ext cx="186675" cy="185900"/>
            </a:xfrm>
            <a:custGeom>
              <a:rect b="b" l="l" r="r" t="t"/>
              <a:pathLst>
                <a:path extrusionOk="0" h="7436" w="7467">
                  <a:moveTo>
                    <a:pt x="3686" y="1465"/>
                  </a:moveTo>
                  <a:cubicBezTo>
                    <a:pt x="3836" y="1465"/>
                    <a:pt x="3985" y="1544"/>
                    <a:pt x="4064" y="1702"/>
                  </a:cubicBezTo>
                  <a:lnTo>
                    <a:pt x="4537" y="2678"/>
                  </a:lnTo>
                  <a:lnTo>
                    <a:pt x="5608" y="2836"/>
                  </a:lnTo>
                  <a:cubicBezTo>
                    <a:pt x="5955" y="2867"/>
                    <a:pt x="6081" y="3308"/>
                    <a:pt x="5829" y="3561"/>
                  </a:cubicBezTo>
                  <a:lnTo>
                    <a:pt x="5041" y="4285"/>
                  </a:lnTo>
                  <a:lnTo>
                    <a:pt x="5261" y="5356"/>
                  </a:lnTo>
                  <a:cubicBezTo>
                    <a:pt x="5286" y="5630"/>
                    <a:pt x="5075" y="5845"/>
                    <a:pt x="4845" y="5845"/>
                  </a:cubicBezTo>
                  <a:cubicBezTo>
                    <a:pt x="4784" y="5845"/>
                    <a:pt x="4722" y="5830"/>
                    <a:pt x="4663" y="5797"/>
                  </a:cubicBezTo>
                  <a:lnTo>
                    <a:pt x="3686" y="5262"/>
                  </a:lnTo>
                  <a:lnTo>
                    <a:pt x="2678" y="5797"/>
                  </a:lnTo>
                  <a:cubicBezTo>
                    <a:pt x="2616" y="5828"/>
                    <a:pt x="2553" y="5842"/>
                    <a:pt x="2492" y="5842"/>
                  </a:cubicBezTo>
                  <a:cubicBezTo>
                    <a:pt x="2244" y="5842"/>
                    <a:pt x="2035" y="5609"/>
                    <a:pt x="2111" y="5356"/>
                  </a:cubicBezTo>
                  <a:lnTo>
                    <a:pt x="2300" y="4285"/>
                  </a:lnTo>
                  <a:lnTo>
                    <a:pt x="1512" y="3561"/>
                  </a:lnTo>
                  <a:cubicBezTo>
                    <a:pt x="1323" y="3308"/>
                    <a:pt x="1418" y="2867"/>
                    <a:pt x="1796" y="2836"/>
                  </a:cubicBezTo>
                  <a:lnTo>
                    <a:pt x="2836" y="2678"/>
                  </a:lnTo>
                  <a:lnTo>
                    <a:pt x="3308" y="1702"/>
                  </a:lnTo>
                  <a:cubicBezTo>
                    <a:pt x="3387" y="1544"/>
                    <a:pt x="3537" y="1465"/>
                    <a:pt x="3686" y="1465"/>
                  </a:cubicBezTo>
                  <a:close/>
                  <a:moveTo>
                    <a:pt x="3718" y="0"/>
                  </a:moveTo>
                  <a:cubicBezTo>
                    <a:pt x="1670" y="0"/>
                    <a:pt x="32" y="1670"/>
                    <a:pt x="32" y="3750"/>
                  </a:cubicBezTo>
                  <a:cubicBezTo>
                    <a:pt x="0" y="5766"/>
                    <a:pt x="1670" y="7436"/>
                    <a:pt x="3718" y="7436"/>
                  </a:cubicBezTo>
                  <a:cubicBezTo>
                    <a:pt x="5765" y="7436"/>
                    <a:pt x="7404" y="5797"/>
                    <a:pt x="7467" y="3750"/>
                  </a:cubicBezTo>
                  <a:cubicBezTo>
                    <a:pt x="7467" y="1702"/>
                    <a:pt x="5797" y="32"/>
                    <a:pt x="37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6" name="Google Shape;1256;p66"/>
            <p:cNvSpPr/>
            <p:nvPr/>
          </p:nvSpPr>
          <p:spPr>
            <a:xfrm>
              <a:off x="-41726500" y="3586725"/>
              <a:ext cx="151250" cy="147800"/>
            </a:xfrm>
            <a:custGeom>
              <a:rect b="b" l="l" r="r" t="t"/>
              <a:pathLst>
                <a:path extrusionOk="0" h="5912" w="6050">
                  <a:moveTo>
                    <a:pt x="3829" y="0"/>
                  </a:moveTo>
                  <a:cubicBezTo>
                    <a:pt x="3706" y="0"/>
                    <a:pt x="3580" y="47"/>
                    <a:pt x="3498" y="146"/>
                  </a:cubicBezTo>
                  <a:lnTo>
                    <a:pt x="1" y="4336"/>
                  </a:lnTo>
                  <a:cubicBezTo>
                    <a:pt x="1229" y="4399"/>
                    <a:pt x="2332" y="4998"/>
                    <a:pt x="3088" y="5912"/>
                  </a:cubicBezTo>
                  <a:lnTo>
                    <a:pt x="5861" y="2446"/>
                  </a:lnTo>
                  <a:cubicBezTo>
                    <a:pt x="6050" y="2289"/>
                    <a:pt x="6050" y="2037"/>
                    <a:pt x="5924" y="1879"/>
                  </a:cubicBezTo>
                  <a:lnTo>
                    <a:pt x="4128" y="115"/>
                  </a:lnTo>
                  <a:cubicBezTo>
                    <a:pt x="4053" y="40"/>
                    <a:pt x="3942" y="0"/>
                    <a:pt x="38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7" name="Google Shape;1257;p66"/>
            <p:cNvSpPr/>
            <p:nvPr/>
          </p:nvSpPr>
          <p:spPr>
            <a:xfrm>
              <a:off x="-41808400" y="3584850"/>
              <a:ext cx="148100" cy="89825"/>
            </a:xfrm>
            <a:custGeom>
              <a:rect b="b" l="l" r="r" t="t"/>
              <a:pathLst>
                <a:path extrusionOk="0" h="3593" w="5924">
                  <a:moveTo>
                    <a:pt x="0" y="1"/>
                  </a:moveTo>
                  <a:lnTo>
                    <a:pt x="2962" y="3592"/>
                  </a:lnTo>
                  <a:lnTo>
                    <a:pt x="592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66"/>
            <p:cNvSpPr/>
            <p:nvPr/>
          </p:nvSpPr>
          <p:spPr>
            <a:xfrm>
              <a:off x="-41893475" y="3586725"/>
              <a:ext cx="148875" cy="147025"/>
            </a:xfrm>
            <a:custGeom>
              <a:rect b="b" l="l" r="r" t="t"/>
              <a:pathLst>
                <a:path extrusionOk="0" h="5881" w="5955">
                  <a:moveTo>
                    <a:pt x="2194" y="0"/>
                  </a:moveTo>
                  <a:cubicBezTo>
                    <a:pt x="2084" y="0"/>
                    <a:pt x="1965" y="40"/>
                    <a:pt x="1859" y="115"/>
                  </a:cubicBezTo>
                  <a:lnTo>
                    <a:pt x="95" y="1879"/>
                  </a:lnTo>
                  <a:cubicBezTo>
                    <a:pt x="1" y="2037"/>
                    <a:pt x="1" y="2289"/>
                    <a:pt x="95" y="2446"/>
                  </a:cubicBezTo>
                  <a:lnTo>
                    <a:pt x="2899" y="5880"/>
                  </a:lnTo>
                  <a:cubicBezTo>
                    <a:pt x="3655" y="4998"/>
                    <a:pt x="4758" y="4399"/>
                    <a:pt x="5955" y="4305"/>
                  </a:cubicBezTo>
                  <a:lnTo>
                    <a:pt x="2490" y="146"/>
                  </a:lnTo>
                  <a:cubicBezTo>
                    <a:pt x="2424" y="47"/>
                    <a:pt x="2315" y="0"/>
                    <a:pt x="21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9" name="Google Shape;1259;p66"/>
          <p:cNvSpPr/>
          <p:nvPr/>
        </p:nvSpPr>
        <p:spPr>
          <a:xfrm>
            <a:off x="2133283" y="2414037"/>
            <a:ext cx="371814" cy="369302"/>
          </a:xfrm>
          <a:custGeom>
            <a:rect b="b" l="l" r="r" t="t"/>
            <a:pathLst>
              <a:path extrusionOk="0" h="12643" w="12729">
                <a:moveTo>
                  <a:pt x="6365" y="2395"/>
                </a:moveTo>
                <a:cubicBezTo>
                  <a:pt x="7026" y="2395"/>
                  <a:pt x="7562" y="2962"/>
                  <a:pt x="7562" y="3655"/>
                </a:cubicBezTo>
                <a:cubicBezTo>
                  <a:pt x="7562" y="4348"/>
                  <a:pt x="7026" y="4884"/>
                  <a:pt x="6365" y="4884"/>
                </a:cubicBezTo>
                <a:cubicBezTo>
                  <a:pt x="5672" y="4884"/>
                  <a:pt x="5136" y="4348"/>
                  <a:pt x="5136" y="3655"/>
                </a:cubicBezTo>
                <a:cubicBezTo>
                  <a:pt x="5073" y="2962"/>
                  <a:pt x="5672" y="2395"/>
                  <a:pt x="6365" y="2395"/>
                </a:cubicBezTo>
                <a:close/>
                <a:moveTo>
                  <a:pt x="6806" y="5640"/>
                </a:moveTo>
                <a:lnTo>
                  <a:pt x="8349" y="8192"/>
                </a:lnTo>
                <a:lnTo>
                  <a:pt x="7530" y="8192"/>
                </a:lnTo>
                <a:cubicBezTo>
                  <a:pt x="7373" y="7719"/>
                  <a:pt x="6900" y="7373"/>
                  <a:pt x="6333" y="7373"/>
                </a:cubicBezTo>
                <a:cubicBezTo>
                  <a:pt x="5798" y="7373"/>
                  <a:pt x="5357" y="7719"/>
                  <a:pt x="5167" y="8192"/>
                </a:cubicBezTo>
                <a:lnTo>
                  <a:pt x="4285" y="8192"/>
                </a:lnTo>
                <a:lnTo>
                  <a:pt x="5829" y="5640"/>
                </a:lnTo>
                <a:cubicBezTo>
                  <a:pt x="5987" y="5671"/>
                  <a:pt x="6144" y="5734"/>
                  <a:pt x="6365" y="5734"/>
                </a:cubicBezTo>
                <a:cubicBezTo>
                  <a:pt x="6491" y="5734"/>
                  <a:pt x="6680" y="5671"/>
                  <a:pt x="6806" y="5640"/>
                </a:cubicBezTo>
                <a:close/>
                <a:moveTo>
                  <a:pt x="6365" y="8192"/>
                </a:moveTo>
                <a:cubicBezTo>
                  <a:pt x="6585" y="8192"/>
                  <a:pt x="6743" y="8412"/>
                  <a:pt x="6743" y="8633"/>
                </a:cubicBezTo>
                <a:cubicBezTo>
                  <a:pt x="6743" y="8822"/>
                  <a:pt x="6585" y="9042"/>
                  <a:pt x="6365" y="9042"/>
                </a:cubicBezTo>
                <a:cubicBezTo>
                  <a:pt x="6113" y="9042"/>
                  <a:pt x="5955" y="8822"/>
                  <a:pt x="5955" y="8633"/>
                </a:cubicBezTo>
                <a:cubicBezTo>
                  <a:pt x="5955" y="8412"/>
                  <a:pt x="6144" y="8255"/>
                  <a:pt x="6365" y="8192"/>
                </a:cubicBezTo>
                <a:close/>
                <a:moveTo>
                  <a:pt x="6428" y="0"/>
                </a:moveTo>
                <a:cubicBezTo>
                  <a:pt x="5766" y="0"/>
                  <a:pt x="5199" y="568"/>
                  <a:pt x="5199" y="1229"/>
                </a:cubicBezTo>
                <a:lnTo>
                  <a:pt x="5199" y="2080"/>
                </a:lnTo>
                <a:cubicBezTo>
                  <a:pt x="4695" y="2489"/>
                  <a:pt x="4380" y="3025"/>
                  <a:pt x="4380" y="3718"/>
                </a:cubicBezTo>
                <a:cubicBezTo>
                  <a:pt x="4380" y="4065"/>
                  <a:pt x="4443" y="4380"/>
                  <a:pt x="4600" y="4695"/>
                </a:cubicBezTo>
                <a:lnTo>
                  <a:pt x="2458" y="8286"/>
                </a:lnTo>
                <a:lnTo>
                  <a:pt x="505" y="8286"/>
                </a:lnTo>
                <a:cubicBezTo>
                  <a:pt x="284" y="8286"/>
                  <a:pt x="95" y="8475"/>
                  <a:pt x="95" y="8664"/>
                </a:cubicBezTo>
                <a:cubicBezTo>
                  <a:pt x="1" y="8822"/>
                  <a:pt x="190" y="9042"/>
                  <a:pt x="410" y="9042"/>
                </a:cubicBezTo>
                <a:lnTo>
                  <a:pt x="1859" y="9042"/>
                </a:lnTo>
                <a:cubicBezTo>
                  <a:pt x="1261" y="9987"/>
                  <a:pt x="631" y="10775"/>
                  <a:pt x="631" y="11437"/>
                </a:cubicBezTo>
                <a:cubicBezTo>
                  <a:pt x="631" y="12108"/>
                  <a:pt x="1021" y="12642"/>
                  <a:pt x="1366" y="12642"/>
                </a:cubicBezTo>
                <a:cubicBezTo>
                  <a:pt x="1491" y="12642"/>
                  <a:pt x="1610" y="12572"/>
                  <a:pt x="1702" y="12413"/>
                </a:cubicBezTo>
                <a:lnTo>
                  <a:pt x="3781" y="9074"/>
                </a:lnTo>
                <a:lnTo>
                  <a:pt x="5167" y="9074"/>
                </a:lnTo>
                <a:cubicBezTo>
                  <a:pt x="5325" y="9546"/>
                  <a:pt x="5798" y="9893"/>
                  <a:pt x="6333" y="9893"/>
                </a:cubicBezTo>
                <a:cubicBezTo>
                  <a:pt x="6900" y="9893"/>
                  <a:pt x="7341" y="9546"/>
                  <a:pt x="7530" y="9074"/>
                </a:cubicBezTo>
                <a:lnTo>
                  <a:pt x="8854" y="9074"/>
                </a:lnTo>
                <a:lnTo>
                  <a:pt x="10964" y="12413"/>
                </a:lnTo>
                <a:cubicBezTo>
                  <a:pt x="11056" y="12572"/>
                  <a:pt x="11173" y="12642"/>
                  <a:pt x="11295" y="12642"/>
                </a:cubicBezTo>
                <a:cubicBezTo>
                  <a:pt x="11630" y="12642"/>
                  <a:pt x="12004" y="12108"/>
                  <a:pt x="12004" y="11437"/>
                </a:cubicBezTo>
                <a:cubicBezTo>
                  <a:pt x="12004" y="10775"/>
                  <a:pt x="11374" y="9987"/>
                  <a:pt x="10807" y="9042"/>
                </a:cubicBezTo>
                <a:lnTo>
                  <a:pt x="12288" y="9042"/>
                </a:lnTo>
                <a:cubicBezTo>
                  <a:pt x="12540" y="9042"/>
                  <a:pt x="12729" y="8822"/>
                  <a:pt x="12729" y="8633"/>
                </a:cubicBezTo>
                <a:cubicBezTo>
                  <a:pt x="12729" y="8412"/>
                  <a:pt x="12540" y="8255"/>
                  <a:pt x="12288" y="8255"/>
                </a:cubicBezTo>
                <a:lnTo>
                  <a:pt x="10334" y="8255"/>
                </a:lnTo>
                <a:lnTo>
                  <a:pt x="8192" y="4695"/>
                </a:lnTo>
                <a:cubicBezTo>
                  <a:pt x="8349" y="4380"/>
                  <a:pt x="8475" y="4065"/>
                  <a:pt x="8475" y="3718"/>
                </a:cubicBezTo>
                <a:cubicBezTo>
                  <a:pt x="8475" y="3056"/>
                  <a:pt x="8160" y="2458"/>
                  <a:pt x="7656" y="2080"/>
                </a:cubicBezTo>
                <a:lnTo>
                  <a:pt x="7656" y="1229"/>
                </a:lnTo>
                <a:cubicBezTo>
                  <a:pt x="7656" y="568"/>
                  <a:pt x="7089" y="0"/>
                  <a:pt x="64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66"/>
          <p:cNvSpPr/>
          <p:nvPr/>
        </p:nvSpPr>
        <p:spPr>
          <a:xfrm>
            <a:off x="845041" y="2906375"/>
            <a:ext cx="438997" cy="369039"/>
          </a:xfrm>
          <a:custGeom>
            <a:rect b="b" l="l" r="r" t="t"/>
            <a:pathLst>
              <a:path extrusionOk="0" h="12634" w="15029">
                <a:moveTo>
                  <a:pt x="10155" y="885"/>
                </a:moveTo>
                <a:cubicBezTo>
                  <a:pt x="10393" y="885"/>
                  <a:pt x="10643" y="915"/>
                  <a:pt x="10901" y="977"/>
                </a:cubicBezTo>
                <a:cubicBezTo>
                  <a:pt x="10586" y="2332"/>
                  <a:pt x="9546" y="2994"/>
                  <a:pt x="8475" y="3025"/>
                </a:cubicBezTo>
                <a:lnTo>
                  <a:pt x="8444" y="3025"/>
                </a:lnTo>
                <a:cubicBezTo>
                  <a:pt x="8192" y="3025"/>
                  <a:pt x="7971" y="2994"/>
                  <a:pt x="7719" y="2899"/>
                </a:cubicBezTo>
                <a:cubicBezTo>
                  <a:pt x="8009" y="1661"/>
                  <a:pt x="8937" y="885"/>
                  <a:pt x="10155" y="885"/>
                </a:cubicBezTo>
                <a:close/>
                <a:moveTo>
                  <a:pt x="9924" y="4348"/>
                </a:moveTo>
                <a:cubicBezTo>
                  <a:pt x="10271" y="4443"/>
                  <a:pt x="11122" y="5262"/>
                  <a:pt x="11122" y="6648"/>
                </a:cubicBezTo>
                <a:cubicBezTo>
                  <a:pt x="11122" y="7247"/>
                  <a:pt x="10996" y="7845"/>
                  <a:pt x="10807" y="8381"/>
                </a:cubicBezTo>
                <a:cubicBezTo>
                  <a:pt x="10744" y="8538"/>
                  <a:pt x="10555" y="8664"/>
                  <a:pt x="10397" y="8664"/>
                </a:cubicBezTo>
                <a:cubicBezTo>
                  <a:pt x="10176" y="8664"/>
                  <a:pt x="9956" y="8475"/>
                  <a:pt x="9956" y="8223"/>
                </a:cubicBezTo>
                <a:cubicBezTo>
                  <a:pt x="9956" y="8066"/>
                  <a:pt x="10807" y="6050"/>
                  <a:pt x="9641" y="5136"/>
                </a:cubicBezTo>
                <a:cubicBezTo>
                  <a:pt x="9546" y="5073"/>
                  <a:pt x="9483" y="4947"/>
                  <a:pt x="9483" y="4789"/>
                </a:cubicBezTo>
                <a:cubicBezTo>
                  <a:pt x="9483" y="4569"/>
                  <a:pt x="9704" y="4348"/>
                  <a:pt x="9924" y="4348"/>
                </a:cubicBezTo>
                <a:close/>
                <a:moveTo>
                  <a:pt x="10176" y="1"/>
                </a:moveTo>
                <a:cubicBezTo>
                  <a:pt x="8948" y="1"/>
                  <a:pt x="7688" y="631"/>
                  <a:pt x="7089" y="2048"/>
                </a:cubicBezTo>
                <a:cubicBezTo>
                  <a:pt x="6711" y="1450"/>
                  <a:pt x="6270" y="1166"/>
                  <a:pt x="5734" y="914"/>
                </a:cubicBezTo>
                <a:cubicBezTo>
                  <a:pt x="5659" y="879"/>
                  <a:pt x="5588" y="863"/>
                  <a:pt x="5522" y="863"/>
                </a:cubicBezTo>
                <a:cubicBezTo>
                  <a:pt x="5118" y="863"/>
                  <a:pt x="4923" y="1449"/>
                  <a:pt x="5356" y="1639"/>
                </a:cubicBezTo>
                <a:cubicBezTo>
                  <a:pt x="5986" y="1954"/>
                  <a:pt x="6459" y="2363"/>
                  <a:pt x="6711" y="3151"/>
                </a:cubicBezTo>
                <a:cubicBezTo>
                  <a:pt x="6207" y="2836"/>
                  <a:pt x="5797" y="2489"/>
                  <a:pt x="5199" y="2489"/>
                </a:cubicBezTo>
                <a:cubicBezTo>
                  <a:pt x="4537" y="2521"/>
                  <a:pt x="3718" y="2868"/>
                  <a:pt x="2993" y="3529"/>
                </a:cubicBezTo>
                <a:cubicBezTo>
                  <a:pt x="0" y="6491"/>
                  <a:pt x="3182" y="12634"/>
                  <a:pt x="5514" y="12634"/>
                </a:cubicBezTo>
                <a:cubicBezTo>
                  <a:pt x="5829" y="12634"/>
                  <a:pt x="6144" y="12571"/>
                  <a:pt x="6427" y="12350"/>
                </a:cubicBezTo>
                <a:cubicBezTo>
                  <a:pt x="6821" y="12098"/>
                  <a:pt x="7050" y="11972"/>
                  <a:pt x="7278" y="11972"/>
                </a:cubicBezTo>
                <a:cubicBezTo>
                  <a:pt x="7506" y="11972"/>
                  <a:pt x="7735" y="12098"/>
                  <a:pt x="8129" y="12350"/>
                </a:cubicBezTo>
                <a:cubicBezTo>
                  <a:pt x="8412" y="12571"/>
                  <a:pt x="8727" y="12634"/>
                  <a:pt x="9042" y="12634"/>
                </a:cubicBezTo>
                <a:cubicBezTo>
                  <a:pt x="11594" y="12634"/>
                  <a:pt x="15028" y="5325"/>
                  <a:pt x="10712" y="2899"/>
                </a:cubicBezTo>
                <a:cubicBezTo>
                  <a:pt x="11405" y="2237"/>
                  <a:pt x="11815" y="1261"/>
                  <a:pt x="11815" y="662"/>
                </a:cubicBezTo>
                <a:cubicBezTo>
                  <a:pt x="11815" y="505"/>
                  <a:pt x="11720" y="347"/>
                  <a:pt x="11563" y="284"/>
                </a:cubicBezTo>
                <a:cubicBezTo>
                  <a:pt x="11090" y="127"/>
                  <a:pt x="10649" y="1"/>
                  <a:pt x="1017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61" name="Google Shape;1261;p66"/>
          <p:cNvGrpSpPr/>
          <p:nvPr/>
        </p:nvGrpSpPr>
        <p:grpSpPr>
          <a:xfrm>
            <a:off x="900338" y="3365029"/>
            <a:ext cx="337522" cy="370909"/>
            <a:chOff x="-39998250" y="3605325"/>
            <a:chExt cx="288875" cy="317450"/>
          </a:xfrm>
        </p:grpSpPr>
        <p:sp>
          <p:nvSpPr>
            <p:cNvPr id="1262" name="Google Shape;1262;p66"/>
            <p:cNvSpPr/>
            <p:nvPr/>
          </p:nvSpPr>
          <p:spPr>
            <a:xfrm>
              <a:off x="-39998250" y="3799600"/>
              <a:ext cx="288875" cy="123175"/>
            </a:xfrm>
            <a:custGeom>
              <a:rect b="b" l="l" r="r" t="t"/>
              <a:pathLst>
                <a:path extrusionOk="0" h="4927" w="11555">
                  <a:moveTo>
                    <a:pt x="3679" y="2028"/>
                  </a:moveTo>
                  <a:cubicBezTo>
                    <a:pt x="3931" y="2028"/>
                    <a:pt x="4088" y="2217"/>
                    <a:pt x="4088" y="2469"/>
                  </a:cubicBezTo>
                  <a:cubicBezTo>
                    <a:pt x="4088" y="2721"/>
                    <a:pt x="3868" y="2878"/>
                    <a:pt x="3679" y="2878"/>
                  </a:cubicBezTo>
                  <a:cubicBezTo>
                    <a:pt x="3458" y="2878"/>
                    <a:pt x="3238" y="2658"/>
                    <a:pt x="3238" y="2469"/>
                  </a:cubicBezTo>
                  <a:cubicBezTo>
                    <a:pt x="3238" y="2185"/>
                    <a:pt x="3458" y="2028"/>
                    <a:pt x="3679" y="2028"/>
                  </a:cubicBezTo>
                  <a:close/>
                  <a:moveTo>
                    <a:pt x="7806" y="1618"/>
                  </a:moveTo>
                  <a:cubicBezTo>
                    <a:pt x="8278" y="1618"/>
                    <a:pt x="8656" y="1965"/>
                    <a:pt x="8656" y="2437"/>
                  </a:cubicBezTo>
                  <a:cubicBezTo>
                    <a:pt x="8656" y="2910"/>
                    <a:pt x="8278" y="3256"/>
                    <a:pt x="7806" y="3256"/>
                  </a:cubicBezTo>
                  <a:cubicBezTo>
                    <a:pt x="7333" y="3256"/>
                    <a:pt x="6987" y="2910"/>
                    <a:pt x="6987" y="2437"/>
                  </a:cubicBezTo>
                  <a:cubicBezTo>
                    <a:pt x="6987" y="1965"/>
                    <a:pt x="7333" y="1618"/>
                    <a:pt x="7806" y="1618"/>
                  </a:cubicBezTo>
                  <a:close/>
                  <a:moveTo>
                    <a:pt x="5348" y="2878"/>
                  </a:moveTo>
                  <a:cubicBezTo>
                    <a:pt x="5569" y="2878"/>
                    <a:pt x="5758" y="3067"/>
                    <a:pt x="5758" y="3256"/>
                  </a:cubicBezTo>
                  <a:cubicBezTo>
                    <a:pt x="5758" y="3509"/>
                    <a:pt x="5569" y="3698"/>
                    <a:pt x="5348" y="3698"/>
                  </a:cubicBezTo>
                  <a:cubicBezTo>
                    <a:pt x="5096" y="3698"/>
                    <a:pt x="4907" y="3509"/>
                    <a:pt x="4907" y="3256"/>
                  </a:cubicBezTo>
                  <a:cubicBezTo>
                    <a:pt x="4907" y="3004"/>
                    <a:pt x="5096" y="2878"/>
                    <a:pt x="5348" y="2878"/>
                  </a:cubicBezTo>
                  <a:close/>
                  <a:moveTo>
                    <a:pt x="8249" y="1"/>
                  </a:moveTo>
                  <a:cubicBezTo>
                    <a:pt x="6319" y="1"/>
                    <a:pt x="5400" y="1530"/>
                    <a:pt x="3381" y="1530"/>
                  </a:cubicBezTo>
                  <a:cubicBezTo>
                    <a:pt x="2909" y="1530"/>
                    <a:pt x="2377" y="1447"/>
                    <a:pt x="1757" y="1240"/>
                  </a:cubicBezTo>
                  <a:lnTo>
                    <a:pt x="560" y="2973"/>
                  </a:lnTo>
                  <a:cubicBezTo>
                    <a:pt x="0" y="3812"/>
                    <a:pt x="544" y="4927"/>
                    <a:pt x="1557" y="4927"/>
                  </a:cubicBezTo>
                  <a:cubicBezTo>
                    <a:pt x="1571" y="4927"/>
                    <a:pt x="1585" y="4927"/>
                    <a:pt x="1599" y="4926"/>
                  </a:cubicBezTo>
                  <a:lnTo>
                    <a:pt x="9980" y="4926"/>
                  </a:lnTo>
                  <a:cubicBezTo>
                    <a:pt x="10956" y="4926"/>
                    <a:pt x="11555" y="3761"/>
                    <a:pt x="11019" y="2941"/>
                  </a:cubicBezTo>
                  <a:lnTo>
                    <a:pt x="9003" y="75"/>
                  </a:lnTo>
                  <a:cubicBezTo>
                    <a:pt x="8734" y="24"/>
                    <a:pt x="8484" y="1"/>
                    <a:pt x="824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66"/>
            <p:cNvSpPr/>
            <p:nvPr/>
          </p:nvSpPr>
          <p:spPr>
            <a:xfrm>
              <a:off x="-39940950" y="3605325"/>
              <a:ext cx="160700" cy="212050"/>
            </a:xfrm>
            <a:custGeom>
              <a:rect b="b" l="l" r="r" t="t"/>
              <a:pathLst>
                <a:path extrusionOk="0" h="8482" w="6428">
                  <a:moveTo>
                    <a:pt x="1891" y="1"/>
                  </a:moveTo>
                  <a:cubicBezTo>
                    <a:pt x="1229" y="1"/>
                    <a:pt x="694" y="568"/>
                    <a:pt x="694" y="1261"/>
                  </a:cubicBezTo>
                  <a:cubicBezTo>
                    <a:pt x="694" y="1828"/>
                    <a:pt x="1040" y="2238"/>
                    <a:pt x="1513" y="2395"/>
                  </a:cubicBezTo>
                  <a:lnTo>
                    <a:pt x="1513" y="5829"/>
                  </a:lnTo>
                  <a:cubicBezTo>
                    <a:pt x="1481" y="6459"/>
                    <a:pt x="1072" y="6774"/>
                    <a:pt x="0" y="8318"/>
                  </a:cubicBezTo>
                  <a:cubicBezTo>
                    <a:pt x="441" y="8433"/>
                    <a:pt x="822" y="8482"/>
                    <a:pt x="1162" y="8482"/>
                  </a:cubicBezTo>
                  <a:cubicBezTo>
                    <a:pt x="3061" y="8482"/>
                    <a:pt x="3671" y="6963"/>
                    <a:pt x="6049" y="6963"/>
                  </a:cubicBezTo>
                  <a:lnTo>
                    <a:pt x="6112" y="6963"/>
                  </a:lnTo>
                  <a:cubicBezTo>
                    <a:pt x="5829" y="6585"/>
                    <a:pt x="5608" y="6333"/>
                    <a:pt x="5608" y="5861"/>
                  </a:cubicBezTo>
                  <a:lnTo>
                    <a:pt x="5608" y="2458"/>
                  </a:lnTo>
                  <a:cubicBezTo>
                    <a:pt x="6081" y="2301"/>
                    <a:pt x="6427" y="1828"/>
                    <a:pt x="6427" y="1261"/>
                  </a:cubicBezTo>
                  <a:cubicBezTo>
                    <a:pt x="6427" y="599"/>
                    <a:pt x="5892" y="1"/>
                    <a:pt x="519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4" name="Google Shape;1264;p66"/>
          <p:cNvGrpSpPr/>
          <p:nvPr/>
        </p:nvGrpSpPr>
        <p:grpSpPr>
          <a:xfrm>
            <a:off x="884112" y="3823493"/>
            <a:ext cx="369974" cy="369945"/>
            <a:chOff x="-40011050" y="3972375"/>
            <a:chExt cx="316650" cy="316625"/>
          </a:xfrm>
        </p:grpSpPr>
        <p:sp>
          <p:nvSpPr>
            <p:cNvPr id="1265" name="Google Shape;1265;p66"/>
            <p:cNvSpPr/>
            <p:nvPr/>
          </p:nvSpPr>
          <p:spPr>
            <a:xfrm>
              <a:off x="-40011050" y="3972375"/>
              <a:ext cx="316650" cy="232350"/>
            </a:xfrm>
            <a:custGeom>
              <a:rect b="b" l="l" r="r" t="t"/>
              <a:pathLst>
                <a:path extrusionOk="0" h="9294" w="12666">
                  <a:moveTo>
                    <a:pt x="11405" y="1701"/>
                  </a:moveTo>
                  <a:cubicBezTo>
                    <a:pt x="11626" y="1701"/>
                    <a:pt x="11846" y="1890"/>
                    <a:pt x="11846" y="2142"/>
                  </a:cubicBezTo>
                  <a:cubicBezTo>
                    <a:pt x="11846" y="3749"/>
                    <a:pt x="11090" y="4663"/>
                    <a:pt x="9956" y="4978"/>
                  </a:cubicBezTo>
                  <a:cubicBezTo>
                    <a:pt x="10051" y="4631"/>
                    <a:pt x="10145" y="4222"/>
                    <a:pt x="10145" y="3844"/>
                  </a:cubicBezTo>
                  <a:lnTo>
                    <a:pt x="10145" y="1701"/>
                  </a:lnTo>
                  <a:close/>
                  <a:moveTo>
                    <a:pt x="2584" y="1701"/>
                  </a:moveTo>
                  <a:lnTo>
                    <a:pt x="2584" y="3812"/>
                  </a:lnTo>
                  <a:cubicBezTo>
                    <a:pt x="2584" y="4222"/>
                    <a:pt x="2647" y="4600"/>
                    <a:pt x="2773" y="5009"/>
                  </a:cubicBezTo>
                  <a:cubicBezTo>
                    <a:pt x="1639" y="4694"/>
                    <a:pt x="851" y="3781"/>
                    <a:pt x="851" y="2142"/>
                  </a:cubicBezTo>
                  <a:cubicBezTo>
                    <a:pt x="851" y="1890"/>
                    <a:pt x="1040" y="1701"/>
                    <a:pt x="1292" y="1701"/>
                  </a:cubicBezTo>
                  <a:close/>
                  <a:moveTo>
                    <a:pt x="4065" y="3655"/>
                  </a:moveTo>
                  <a:cubicBezTo>
                    <a:pt x="4317" y="3655"/>
                    <a:pt x="4506" y="3875"/>
                    <a:pt x="4506" y="4096"/>
                  </a:cubicBezTo>
                  <a:cubicBezTo>
                    <a:pt x="4506" y="4631"/>
                    <a:pt x="4821" y="5041"/>
                    <a:pt x="5262" y="5261"/>
                  </a:cubicBezTo>
                  <a:cubicBezTo>
                    <a:pt x="5451" y="5324"/>
                    <a:pt x="5577" y="5608"/>
                    <a:pt x="5482" y="5797"/>
                  </a:cubicBezTo>
                  <a:cubicBezTo>
                    <a:pt x="5431" y="5952"/>
                    <a:pt x="5229" y="6065"/>
                    <a:pt x="5054" y="6065"/>
                  </a:cubicBezTo>
                  <a:cubicBezTo>
                    <a:pt x="5017" y="6065"/>
                    <a:pt x="4980" y="6060"/>
                    <a:pt x="4947" y="6049"/>
                  </a:cubicBezTo>
                  <a:cubicBezTo>
                    <a:pt x="4128" y="5734"/>
                    <a:pt x="3655" y="4946"/>
                    <a:pt x="3655" y="4096"/>
                  </a:cubicBezTo>
                  <a:cubicBezTo>
                    <a:pt x="3655" y="3875"/>
                    <a:pt x="3844" y="3655"/>
                    <a:pt x="4065" y="3655"/>
                  </a:cubicBezTo>
                  <a:close/>
                  <a:moveTo>
                    <a:pt x="2993" y="0"/>
                  </a:moveTo>
                  <a:cubicBezTo>
                    <a:pt x="2741" y="0"/>
                    <a:pt x="2552" y="189"/>
                    <a:pt x="2552" y="441"/>
                  </a:cubicBezTo>
                  <a:lnTo>
                    <a:pt x="2552" y="882"/>
                  </a:lnTo>
                  <a:lnTo>
                    <a:pt x="1261" y="882"/>
                  </a:lnTo>
                  <a:cubicBezTo>
                    <a:pt x="536" y="882"/>
                    <a:pt x="1" y="1418"/>
                    <a:pt x="1" y="2142"/>
                  </a:cubicBezTo>
                  <a:cubicBezTo>
                    <a:pt x="1" y="4568"/>
                    <a:pt x="1513" y="5797"/>
                    <a:pt x="3183" y="5923"/>
                  </a:cubicBezTo>
                  <a:cubicBezTo>
                    <a:pt x="4159" y="7372"/>
                    <a:pt x="5073" y="7089"/>
                    <a:pt x="5073" y="7687"/>
                  </a:cubicBezTo>
                  <a:cubicBezTo>
                    <a:pt x="5073" y="8286"/>
                    <a:pt x="4821" y="8884"/>
                    <a:pt x="4443" y="9294"/>
                  </a:cubicBezTo>
                  <a:lnTo>
                    <a:pt x="8192" y="9294"/>
                  </a:lnTo>
                  <a:cubicBezTo>
                    <a:pt x="7782" y="8884"/>
                    <a:pt x="7562" y="8286"/>
                    <a:pt x="7562" y="7687"/>
                  </a:cubicBezTo>
                  <a:cubicBezTo>
                    <a:pt x="7562" y="7089"/>
                    <a:pt x="8507" y="7372"/>
                    <a:pt x="9484" y="5923"/>
                  </a:cubicBezTo>
                  <a:cubicBezTo>
                    <a:pt x="11216" y="5797"/>
                    <a:pt x="12666" y="4537"/>
                    <a:pt x="12666" y="2142"/>
                  </a:cubicBezTo>
                  <a:cubicBezTo>
                    <a:pt x="12666" y="1418"/>
                    <a:pt x="12098" y="882"/>
                    <a:pt x="11405" y="882"/>
                  </a:cubicBezTo>
                  <a:lnTo>
                    <a:pt x="10145" y="882"/>
                  </a:lnTo>
                  <a:lnTo>
                    <a:pt x="10145" y="441"/>
                  </a:lnTo>
                  <a:cubicBezTo>
                    <a:pt x="10145" y="189"/>
                    <a:pt x="9956" y="0"/>
                    <a:pt x="97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66"/>
            <p:cNvSpPr/>
            <p:nvPr/>
          </p:nvSpPr>
          <p:spPr>
            <a:xfrm>
              <a:off x="-39950400" y="4225975"/>
              <a:ext cx="194575" cy="63025"/>
            </a:xfrm>
            <a:custGeom>
              <a:rect b="b" l="l" r="r" t="t"/>
              <a:pathLst>
                <a:path extrusionOk="0" h="2521" w="7783">
                  <a:moveTo>
                    <a:pt x="757" y="1"/>
                  </a:moveTo>
                  <a:lnTo>
                    <a:pt x="63" y="1954"/>
                  </a:lnTo>
                  <a:cubicBezTo>
                    <a:pt x="0" y="2237"/>
                    <a:pt x="158" y="2521"/>
                    <a:pt x="473" y="2521"/>
                  </a:cubicBezTo>
                  <a:lnTo>
                    <a:pt x="7278" y="2521"/>
                  </a:lnTo>
                  <a:cubicBezTo>
                    <a:pt x="7593" y="2521"/>
                    <a:pt x="7782" y="2237"/>
                    <a:pt x="7688" y="1954"/>
                  </a:cubicBezTo>
                  <a:lnTo>
                    <a:pt x="699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7" name="Google Shape;1267;p66"/>
          <p:cNvGrpSpPr/>
          <p:nvPr/>
        </p:nvGrpSpPr>
        <p:grpSpPr>
          <a:xfrm>
            <a:off x="3116043" y="2888192"/>
            <a:ext cx="266921" cy="369039"/>
            <a:chOff x="-38129425" y="3222550"/>
            <a:chExt cx="228450" cy="315850"/>
          </a:xfrm>
        </p:grpSpPr>
        <p:sp>
          <p:nvSpPr>
            <p:cNvPr id="1268" name="Google Shape;1268;p66"/>
            <p:cNvSpPr/>
            <p:nvPr/>
          </p:nvSpPr>
          <p:spPr>
            <a:xfrm>
              <a:off x="-38129425" y="3222550"/>
              <a:ext cx="228450" cy="227650"/>
            </a:xfrm>
            <a:custGeom>
              <a:rect b="b" l="l" r="r" t="t"/>
              <a:pathLst>
                <a:path extrusionOk="0" h="9106" w="9138">
                  <a:moveTo>
                    <a:pt x="4097" y="1292"/>
                  </a:moveTo>
                  <a:cubicBezTo>
                    <a:pt x="4349" y="1292"/>
                    <a:pt x="4538" y="1450"/>
                    <a:pt x="4538" y="1702"/>
                  </a:cubicBezTo>
                  <a:cubicBezTo>
                    <a:pt x="4538" y="1922"/>
                    <a:pt x="4349" y="2111"/>
                    <a:pt x="4160" y="2111"/>
                  </a:cubicBezTo>
                  <a:cubicBezTo>
                    <a:pt x="2994" y="2111"/>
                    <a:pt x="2112" y="3056"/>
                    <a:pt x="2049" y="4222"/>
                  </a:cubicBezTo>
                  <a:cubicBezTo>
                    <a:pt x="2049" y="4443"/>
                    <a:pt x="1860" y="4600"/>
                    <a:pt x="1639" y="4600"/>
                  </a:cubicBezTo>
                  <a:cubicBezTo>
                    <a:pt x="1387" y="4600"/>
                    <a:pt x="1198" y="4411"/>
                    <a:pt x="1198" y="4222"/>
                  </a:cubicBezTo>
                  <a:cubicBezTo>
                    <a:pt x="1198" y="2584"/>
                    <a:pt x="2490" y="1324"/>
                    <a:pt x="4097" y="1292"/>
                  </a:cubicBezTo>
                  <a:close/>
                  <a:moveTo>
                    <a:pt x="4569" y="0"/>
                  </a:moveTo>
                  <a:cubicBezTo>
                    <a:pt x="2049" y="0"/>
                    <a:pt x="1" y="2048"/>
                    <a:pt x="1" y="4569"/>
                  </a:cubicBezTo>
                  <a:cubicBezTo>
                    <a:pt x="1" y="6207"/>
                    <a:pt x="946" y="7688"/>
                    <a:pt x="2332" y="8475"/>
                  </a:cubicBezTo>
                  <a:cubicBezTo>
                    <a:pt x="2458" y="8507"/>
                    <a:pt x="2521" y="8664"/>
                    <a:pt x="2521" y="8822"/>
                  </a:cubicBezTo>
                  <a:lnTo>
                    <a:pt x="2521" y="9105"/>
                  </a:lnTo>
                  <a:lnTo>
                    <a:pt x="6680" y="9105"/>
                  </a:lnTo>
                  <a:lnTo>
                    <a:pt x="6680" y="8822"/>
                  </a:lnTo>
                  <a:cubicBezTo>
                    <a:pt x="6680" y="8696"/>
                    <a:pt x="6743" y="8570"/>
                    <a:pt x="6900" y="8507"/>
                  </a:cubicBezTo>
                  <a:cubicBezTo>
                    <a:pt x="8255" y="7719"/>
                    <a:pt x="9137" y="6270"/>
                    <a:pt x="9137" y="4569"/>
                  </a:cubicBezTo>
                  <a:cubicBezTo>
                    <a:pt x="9137" y="2048"/>
                    <a:pt x="7089" y="32"/>
                    <a:pt x="456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66"/>
            <p:cNvSpPr/>
            <p:nvPr/>
          </p:nvSpPr>
          <p:spPr>
            <a:xfrm>
              <a:off x="-38067200" y="3470650"/>
              <a:ext cx="103200" cy="67750"/>
            </a:xfrm>
            <a:custGeom>
              <a:rect b="b" l="l" r="r" t="t"/>
              <a:pathLst>
                <a:path extrusionOk="0" h="2710" w="4128">
                  <a:moveTo>
                    <a:pt x="1" y="0"/>
                  </a:moveTo>
                  <a:lnTo>
                    <a:pt x="1" y="662"/>
                  </a:lnTo>
                  <a:cubicBezTo>
                    <a:pt x="1" y="1198"/>
                    <a:pt x="410" y="1702"/>
                    <a:pt x="883" y="1859"/>
                  </a:cubicBezTo>
                  <a:cubicBezTo>
                    <a:pt x="1040" y="2363"/>
                    <a:pt x="1513" y="2710"/>
                    <a:pt x="2049" y="2710"/>
                  </a:cubicBezTo>
                  <a:cubicBezTo>
                    <a:pt x="2647" y="2710"/>
                    <a:pt x="3120" y="2363"/>
                    <a:pt x="3277" y="1859"/>
                  </a:cubicBezTo>
                  <a:cubicBezTo>
                    <a:pt x="3781" y="1702"/>
                    <a:pt x="4128" y="1198"/>
                    <a:pt x="4128" y="662"/>
                  </a:cubicBezTo>
                  <a:lnTo>
                    <a:pt x="412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0" name="Google Shape;1270;p66"/>
          <p:cNvGrpSpPr/>
          <p:nvPr/>
        </p:nvGrpSpPr>
        <p:grpSpPr>
          <a:xfrm>
            <a:off x="3071012" y="3344787"/>
            <a:ext cx="371785" cy="369974"/>
            <a:chOff x="-38172725" y="3588000"/>
            <a:chExt cx="318200" cy="316650"/>
          </a:xfrm>
        </p:grpSpPr>
        <p:sp>
          <p:nvSpPr>
            <p:cNvPr id="1271" name="Google Shape;1271;p66"/>
            <p:cNvSpPr/>
            <p:nvPr/>
          </p:nvSpPr>
          <p:spPr>
            <a:xfrm>
              <a:off x="-38171150" y="3760050"/>
              <a:ext cx="98475" cy="91050"/>
            </a:xfrm>
            <a:custGeom>
              <a:rect b="b" l="l" r="r" t="t"/>
              <a:pathLst>
                <a:path extrusionOk="0" h="3642" w="3939">
                  <a:moveTo>
                    <a:pt x="739" y="1"/>
                  </a:moveTo>
                  <a:cubicBezTo>
                    <a:pt x="480" y="1"/>
                    <a:pt x="232" y="12"/>
                    <a:pt x="0" y="18"/>
                  </a:cubicBezTo>
                  <a:cubicBezTo>
                    <a:pt x="95" y="1341"/>
                    <a:pt x="630" y="2602"/>
                    <a:pt x="1512" y="3641"/>
                  </a:cubicBezTo>
                  <a:lnTo>
                    <a:pt x="3938" y="1247"/>
                  </a:lnTo>
                  <a:cubicBezTo>
                    <a:pt x="2844" y="153"/>
                    <a:pt x="1711" y="1"/>
                    <a:pt x="7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66"/>
            <p:cNvSpPr/>
            <p:nvPr/>
          </p:nvSpPr>
          <p:spPr>
            <a:xfrm>
              <a:off x="-38172725" y="3641575"/>
              <a:ext cx="144150" cy="133900"/>
            </a:xfrm>
            <a:custGeom>
              <a:rect b="b" l="l" r="r" t="t"/>
              <a:pathLst>
                <a:path extrusionOk="0" h="5356" w="5766">
                  <a:moveTo>
                    <a:pt x="1575" y="0"/>
                  </a:moveTo>
                  <a:cubicBezTo>
                    <a:pt x="599" y="1103"/>
                    <a:pt x="95" y="2520"/>
                    <a:pt x="0" y="3907"/>
                  </a:cubicBezTo>
                  <a:cubicBezTo>
                    <a:pt x="213" y="3901"/>
                    <a:pt x="452" y="3891"/>
                    <a:pt x="712" y="3891"/>
                  </a:cubicBezTo>
                  <a:cubicBezTo>
                    <a:pt x="1801" y="3891"/>
                    <a:pt x="3246" y="4059"/>
                    <a:pt x="4568" y="5356"/>
                  </a:cubicBezTo>
                  <a:lnTo>
                    <a:pt x="5766" y="4190"/>
                  </a:lnTo>
                  <a:lnTo>
                    <a:pt x="157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66"/>
            <p:cNvSpPr/>
            <p:nvPr/>
          </p:nvSpPr>
          <p:spPr>
            <a:xfrm>
              <a:off x="-38117600" y="3806975"/>
              <a:ext cx="77200" cy="94525"/>
            </a:xfrm>
            <a:custGeom>
              <a:rect b="b" l="l" r="r" t="t"/>
              <a:pathLst>
                <a:path extrusionOk="0" h="3781" w="3088">
                  <a:moveTo>
                    <a:pt x="2332" y="0"/>
                  </a:moveTo>
                  <a:lnTo>
                    <a:pt x="0" y="2331"/>
                  </a:lnTo>
                  <a:cubicBezTo>
                    <a:pt x="883" y="3088"/>
                    <a:pt x="1891" y="3592"/>
                    <a:pt x="2962" y="3781"/>
                  </a:cubicBezTo>
                  <a:cubicBezTo>
                    <a:pt x="3088" y="2363"/>
                    <a:pt x="3088" y="1197"/>
                    <a:pt x="233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66"/>
            <p:cNvSpPr/>
            <p:nvPr/>
          </p:nvSpPr>
          <p:spPr>
            <a:xfrm>
              <a:off x="-37997875" y="3716375"/>
              <a:ext cx="143350" cy="135500"/>
            </a:xfrm>
            <a:custGeom>
              <a:rect b="b" l="l" r="r" t="t"/>
              <a:pathLst>
                <a:path extrusionOk="0" h="5420" w="5734">
                  <a:moveTo>
                    <a:pt x="1197" y="1"/>
                  </a:moveTo>
                  <a:lnTo>
                    <a:pt x="0" y="1230"/>
                  </a:lnTo>
                  <a:lnTo>
                    <a:pt x="4159" y="5420"/>
                  </a:lnTo>
                  <a:cubicBezTo>
                    <a:pt x="5199" y="4191"/>
                    <a:pt x="5703" y="2773"/>
                    <a:pt x="5734" y="1324"/>
                  </a:cubicBezTo>
                  <a:cubicBezTo>
                    <a:pt x="5557" y="1324"/>
                    <a:pt x="5356" y="1329"/>
                    <a:pt x="5135" y="1329"/>
                  </a:cubicBezTo>
                  <a:cubicBezTo>
                    <a:pt x="4098" y="1329"/>
                    <a:pt x="2626" y="1222"/>
                    <a:pt x="11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66"/>
            <p:cNvSpPr/>
            <p:nvPr/>
          </p:nvSpPr>
          <p:spPr>
            <a:xfrm>
              <a:off x="-38044350" y="3761275"/>
              <a:ext cx="135500" cy="143375"/>
            </a:xfrm>
            <a:custGeom>
              <a:rect b="b" l="l" r="r" t="t"/>
              <a:pathLst>
                <a:path extrusionOk="0" h="5735" w="5420">
                  <a:moveTo>
                    <a:pt x="1261" y="1"/>
                  </a:moveTo>
                  <a:lnTo>
                    <a:pt x="0" y="1261"/>
                  </a:lnTo>
                  <a:cubicBezTo>
                    <a:pt x="1009" y="2679"/>
                    <a:pt x="1009" y="4002"/>
                    <a:pt x="851" y="5735"/>
                  </a:cubicBezTo>
                  <a:lnTo>
                    <a:pt x="1261" y="5735"/>
                  </a:lnTo>
                  <a:cubicBezTo>
                    <a:pt x="2773" y="5735"/>
                    <a:pt x="4254" y="5231"/>
                    <a:pt x="5419" y="4159"/>
                  </a:cubicBezTo>
                  <a:lnTo>
                    <a:pt x="126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66"/>
            <p:cNvSpPr/>
            <p:nvPr/>
          </p:nvSpPr>
          <p:spPr>
            <a:xfrm>
              <a:off x="-37997875" y="3588800"/>
              <a:ext cx="89025" cy="97675"/>
            </a:xfrm>
            <a:custGeom>
              <a:rect b="b" l="l" r="r" t="t"/>
              <a:pathLst>
                <a:path extrusionOk="0" h="3907" w="3561">
                  <a:moveTo>
                    <a:pt x="158" y="0"/>
                  </a:moveTo>
                  <a:lnTo>
                    <a:pt x="158" y="0"/>
                  </a:lnTo>
                  <a:cubicBezTo>
                    <a:pt x="126" y="977"/>
                    <a:pt x="0" y="2395"/>
                    <a:pt x="1260" y="3907"/>
                  </a:cubicBezTo>
                  <a:lnTo>
                    <a:pt x="3560" y="1544"/>
                  </a:lnTo>
                  <a:cubicBezTo>
                    <a:pt x="2584" y="662"/>
                    <a:pt x="1355" y="158"/>
                    <a:pt x="1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66"/>
            <p:cNvSpPr/>
            <p:nvPr/>
          </p:nvSpPr>
          <p:spPr>
            <a:xfrm>
              <a:off x="-38117600" y="3588000"/>
              <a:ext cx="135500" cy="143375"/>
            </a:xfrm>
            <a:custGeom>
              <a:rect b="b" l="l" r="r" t="t"/>
              <a:pathLst>
                <a:path extrusionOk="0" h="5735" w="5420">
                  <a:moveTo>
                    <a:pt x="4096" y="1"/>
                  </a:moveTo>
                  <a:lnTo>
                    <a:pt x="4096" y="1"/>
                  </a:lnTo>
                  <a:cubicBezTo>
                    <a:pt x="2647" y="32"/>
                    <a:pt x="1198" y="536"/>
                    <a:pt x="0" y="1576"/>
                  </a:cubicBezTo>
                  <a:lnTo>
                    <a:pt x="4191" y="5735"/>
                  </a:lnTo>
                  <a:lnTo>
                    <a:pt x="5419" y="4506"/>
                  </a:lnTo>
                  <a:cubicBezTo>
                    <a:pt x="3939" y="2805"/>
                    <a:pt x="4065" y="1135"/>
                    <a:pt x="40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66"/>
            <p:cNvSpPr/>
            <p:nvPr/>
          </p:nvSpPr>
          <p:spPr>
            <a:xfrm>
              <a:off x="-37953000" y="3641575"/>
              <a:ext cx="97700" cy="86350"/>
            </a:xfrm>
            <a:custGeom>
              <a:rect b="b" l="l" r="r" t="t"/>
              <a:pathLst>
                <a:path extrusionOk="0" h="3454" w="3908">
                  <a:moveTo>
                    <a:pt x="2364" y="0"/>
                  </a:moveTo>
                  <a:lnTo>
                    <a:pt x="1" y="2363"/>
                  </a:lnTo>
                  <a:cubicBezTo>
                    <a:pt x="1171" y="3313"/>
                    <a:pt x="2246" y="3453"/>
                    <a:pt x="3155" y="3453"/>
                  </a:cubicBezTo>
                  <a:cubicBezTo>
                    <a:pt x="3421" y="3453"/>
                    <a:pt x="3672" y="3441"/>
                    <a:pt x="3908" y="3434"/>
                  </a:cubicBezTo>
                  <a:cubicBezTo>
                    <a:pt x="3750" y="2205"/>
                    <a:pt x="3246" y="1008"/>
                    <a:pt x="23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9" name="Google Shape;1279;p66"/>
          <p:cNvGrpSpPr/>
          <p:nvPr/>
        </p:nvGrpSpPr>
        <p:grpSpPr>
          <a:xfrm>
            <a:off x="3146914" y="3803222"/>
            <a:ext cx="219981" cy="369974"/>
            <a:chOff x="-38109725" y="3955025"/>
            <a:chExt cx="188275" cy="316650"/>
          </a:xfrm>
        </p:grpSpPr>
        <p:sp>
          <p:nvSpPr>
            <p:cNvPr id="1280" name="Google Shape;1280;p66"/>
            <p:cNvSpPr/>
            <p:nvPr/>
          </p:nvSpPr>
          <p:spPr>
            <a:xfrm>
              <a:off x="-38109725" y="3955025"/>
              <a:ext cx="188275" cy="220575"/>
            </a:xfrm>
            <a:custGeom>
              <a:rect b="b" l="l" r="r" t="t"/>
              <a:pathLst>
                <a:path extrusionOk="0" h="8823" w="7531">
                  <a:moveTo>
                    <a:pt x="3372" y="1"/>
                  </a:moveTo>
                  <a:lnTo>
                    <a:pt x="95" y="5703"/>
                  </a:lnTo>
                  <a:cubicBezTo>
                    <a:pt x="1" y="5829"/>
                    <a:pt x="1" y="5987"/>
                    <a:pt x="95" y="6113"/>
                  </a:cubicBezTo>
                  <a:lnTo>
                    <a:pt x="1418" y="8822"/>
                  </a:lnTo>
                  <a:lnTo>
                    <a:pt x="6081" y="8822"/>
                  </a:lnTo>
                  <a:lnTo>
                    <a:pt x="7467" y="6113"/>
                  </a:lnTo>
                  <a:cubicBezTo>
                    <a:pt x="7530" y="5987"/>
                    <a:pt x="7499" y="5829"/>
                    <a:pt x="7467" y="5703"/>
                  </a:cubicBezTo>
                  <a:lnTo>
                    <a:pt x="4191" y="1"/>
                  </a:lnTo>
                  <a:lnTo>
                    <a:pt x="4191" y="4727"/>
                  </a:lnTo>
                  <a:cubicBezTo>
                    <a:pt x="4663" y="4884"/>
                    <a:pt x="5010" y="5357"/>
                    <a:pt x="5010" y="5892"/>
                  </a:cubicBezTo>
                  <a:cubicBezTo>
                    <a:pt x="5010" y="6585"/>
                    <a:pt x="4474" y="7121"/>
                    <a:pt x="3750" y="7121"/>
                  </a:cubicBezTo>
                  <a:cubicBezTo>
                    <a:pt x="3088" y="7121"/>
                    <a:pt x="2521" y="6585"/>
                    <a:pt x="2521" y="5892"/>
                  </a:cubicBezTo>
                  <a:cubicBezTo>
                    <a:pt x="2521" y="5357"/>
                    <a:pt x="2899" y="4916"/>
                    <a:pt x="3372" y="4727"/>
                  </a:cubicBezTo>
                  <a:lnTo>
                    <a:pt x="337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66"/>
            <p:cNvSpPr/>
            <p:nvPr/>
          </p:nvSpPr>
          <p:spPr>
            <a:xfrm>
              <a:off x="-38067200" y="4196050"/>
              <a:ext cx="104775" cy="75625"/>
            </a:xfrm>
            <a:custGeom>
              <a:rect b="b" l="l" r="r" t="t"/>
              <a:pathLst>
                <a:path extrusionOk="0" h="3025" w="4191">
                  <a:moveTo>
                    <a:pt x="32" y="0"/>
                  </a:moveTo>
                  <a:lnTo>
                    <a:pt x="32" y="2615"/>
                  </a:lnTo>
                  <a:cubicBezTo>
                    <a:pt x="1" y="2836"/>
                    <a:pt x="190" y="3025"/>
                    <a:pt x="442" y="3025"/>
                  </a:cubicBezTo>
                  <a:lnTo>
                    <a:pt x="3750" y="3025"/>
                  </a:lnTo>
                  <a:cubicBezTo>
                    <a:pt x="3970" y="3025"/>
                    <a:pt x="4191" y="2836"/>
                    <a:pt x="4191" y="2615"/>
                  </a:cubicBezTo>
                  <a:lnTo>
                    <a:pt x="419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82" name="Google Shape;1282;p66"/>
          <p:cNvSpPr/>
          <p:nvPr/>
        </p:nvSpPr>
        <p:spPr>
          <a:xfrm>
            <a:off x="2248517" y="4262983"/>
            <a:ext cx="383790" cy="370266"/>
          </a:xfrm>
          <a:custGeom>
            <a:rect b="b" l="l" r="r" t="t"/>
            <a:pathLst>
              <a:path extrusionOk="0" h="12676" w="13139">
                <a:moveTo>
                  <a:pt x="7184" y="1702"/>
                </a:moveTo>
                <a:cubicBezTo>
                  <a:pt x="7909" y="1702"/>
                  <a:pt x="8444" y="2237"/>
                  <a:pt x="8444" y="2962"/>
                </a:cubicBezTo>
                <a:cubicBezTo>
                  <a:pt x="8444" y="3623"/>
                  <a:pt x="7877" y="4222"/>
                  <a:pt x="7184" y="4222"/>
                </a:cubicBezTo>
                <a:cubicBezTo>
                  <a:pt x="6491" y="4222"/>
                  <a:pt x="5955" y="3655"/>
                  <a:pt x="5955" y="2962"/>
                </a:cubicBezTo>
                <a:cubicBezTo>
                  <a:pt x="5955" y="2237"/>
                  <a:pt x="6491" y="1702"/>
                  <a:pt x="7184" y="1702"/>
                </a:cubicBezTo>
                <a:close/>
                <a:moveTo>
                  <a:pt x="3813" y="2521"/>
                </a:moveTo>
                <a:cubicBezTo>
                  <a:pt x="4506" y="2521"/>
                  <a:pt x="5073" y="3056"/>
                  <a:pt x="5073" y="3781"/>
                </a:cubicBezTo>
                <a:cubicBezTo>
                  <a:pt x="5073" y="4474"/>
                  <a:pt x="4506" y="5041"/>
                  <a:pt x="3813" y="5041"/>
                </a:cubicBezTo>
                <a:cubicBezTo>
                  <a:pt x="3088" y="5041"/>
                  <a:pt x="2553" y="4474"/>
                  <a:pt x="2553" y="3781"/>
                </a:cubicBezTo>
                <a:cubicBezTo>
                  <a:pt x="2521" y="3056"/>
                  <a:pt x="3088" y="2521"/>
                  <a:pt x="3813" y="2521"/>
                </a:cubicBezTo>
                <a:close/>
                <a:moveTo>
                  <a:pt x="2931" y="5892"/>
                </a:moveTo>
                <a:cubicBezTo>
                  <a:pt x="3656" y="5892"/>
                  <a:pt x="4191" y="6459"/>
                  <a:pt x="4191" y="7152"/>
                </a:cubicBezTo>
                <a:cubicBezTo>
                  <a:pt x="4191" y="7877"/>
                  <a:pt x="3656" y="8412"/>
                  <a:pt x="2931" y="8412"/>
                </a:cubicBezTo>
                <a:cubicBezTo>
                  <a:pt x="2238" y="8412"/>
                  <a:pt x="1671" y="7877"/>
                  <a:pt x="1671" y="7152"/>
                </a:cubicBezTo>
                <a:cubicBezTo>
                  <a:pt x="1671" y="6459"/>
                  <a:pt x="2238" y="5892"/>
                  <a:pt x="2931" y="5892"/>
                </a:cubicBezTo>
                <a:close/>
                <a:moveTo>
                  <a:pt x="5514" y="8475"/>
                </a:moveTo>
                <a:cubicBezTo>
                  <a:pt x="6207" y="8475"/>
                  <a:pt x="6775" y="9011"/>
                  <a:pt x="6775" y="9735"/>
                </a:cubicBezTo>
                <a:cubicBezTo>
                  <a:pt x="6775" y="10397"/>
                  <a:pt x="6176" y="10996"/>
                  <a:pt x="5514" y="10996"/>
                </a:cubicBezTo>
                <a:cubicBezTo>
                  <a:pt x="4790" y="10996"/>
                  <a:pt x="4254" y="10429"/>
                  <a:pt x="4254" y="9735"/>
                </a:cubicBezTo>
                <a:cubicBezTo>
                  <a:pt x="4254" y="9011"/>
                  <a:pt x="4790" y="8475"/>
                  <a:pt x="5514" y="8475"/>
                </a:cubicBezTo>
                <a:close/>
                <a:moveTo>
                  <a:pt x="6333" y="0"/>
                </a:moveTo>
                <a:cubicBezTo>
                  <a:pt x="2836" y="0"/>
                  <a:pt x="1" y="2836"/>
                  <a:pt x="1" y="6333"/>
                </a:cubicBezTo>
                <a:cubicBezTo>
                  <a:pt x="1" y="9420"/>
                  <a:pt x="2143" y="11878"/>
                  <a:pt x="4916" y="12508"/>
                </a:cubicBezTo>
                <a:cubicBezTo>
                  <a:pt x="5408" y="12621"/>
                  <a:pt x="5838" y="12675"/>
                  <a:pt x="6211" y="12675"/>
                </a:cubicBezTo>
                <a:cubicBezTo>
                  <a:pt x="7914" y="12675"/>
                  <a:pt x="8444" y="11545"/>
                  <a:pt x="8444" y="9735"/>
                </a:cubicBezTo>
                <a:cubicBezTo>
                  <a:pt x="8444" y="9011"/>
                  <a:pt x="9011" y="8475"/>
                  <a:pt x="9705" y="8475"/>
                </a:cubicBezTo>
                <a:cubicBezTo>
                  <a:pt x="11878" y="8475"/>
                  <a:pt x="13139" y="7719"/>
                  <a:pt x="12508" y="4915"/>
                </a:cubicBezTo>
                <a:cubicBezTo>
                  <a:pt x="11878" y="2206"/>
                  <a:pt x="9452" y="0"/>
                  <a:pt x="633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83" name="Google Shape;1283;p66"/>
          <p:cNvGrpSpPr/>
          <p:nvPr/>
        </p:nvGrpSpPr>
        <p:grpSpPr>
          <a:xfrm>
            <a:off x="2562313" y="1534643"/>
            <a:ext cx="373654" cy="369068"/>
            <a:chOff x="-41530375" y="3218800"/>
            <a:chExt cx="319800" cy="315875"/>
          </a:xfrm>
        </p:grpSpPr>
        <p:sp>
          <p:nvSpPr>
            <p:cNvPr id="1284" name="Google Shape;1284;p66"/>
            <p:cNvSpPr/>
            <p:nvPr/>
          </p:nvSpPr>
          <p:spPr>
            <a:xfrm>
              <a:off x="-41530375" y="3337550"/>
              <a:ext cx="199300" cy="197125"/>
            </a:xfrm>
            <a:custGeom>
              <a:rect b="b" l="l" r="r" t="t"/>
              <a:pathLst>
                <a:path extrusionOk="0" h="7885" w="7972">
                  <a:moveTo>
                    <a:pt x="3245" y="0"/>
                  </a:moveTo>
                  <a:lnTo>
                    <a:pt x="473" y="2804"/>
                  </a:lnTo>
                  <a:cubicBezTo>
                    <a:pt x="0" y="3277"/>
                    <a:pt x="0" y="4064"/>
                    <a:pt x="473" y="4568"/>
                  </a:cubicBezTo>
                  <a:lnTo>
                    <a:pt x="3403" y="7530"/>
                  </a:lnTo>
                  <a:cubicBezTo>
                    <a:pt x="3639" y="7766"/>
                    <a:pt x="3954" y="7884"/>
                    <a:pt x="4277" y="7884"/>
                  </a:cubicBezTo>
                  <a:cubicBezTo>
                    <a:pt x="4600" y="7884"/>
                    <a:pt x="4931" y="7766"/>
                    <a:pt x="5199" y="7530"/>
                  </a:cubicBezTo>
                  <a:lnTo>
                    <a:pt x="7971" y="4726"/>
                  </a:lnTo>
                  <a:lnTo>
                    <a:pt x="324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66"/>
            <p:cNvSpPr/>
            <p:nvPr/>
          </p:nvSpPr>
          <p:spPr>
            <a:xfrm>
              <a:off x="-41435075" y="3218800"/>
              <a:ext cx="224500" cy="221950"/>
            </a:xfrm>
            <a:custGeom>
              <a:rect b="b" l="l" r="r" t="t"/>
              <a:pathLst>
                <a:path extrusionOk="0" h="8878" w="8980">
                  <a:moveTo>
                    <a:pt x="4395" y="1"/>
                  </a:moveTo>
                  <a:cubicBezTo>
                    <a:pt x="4285" y="1"/>
                    <a:pt x="4175" y="40"/>
                    <a:pt x="4096" y="119"/>
                  </a:cubicBezTo>
                  <a:lnTo>
                    <a:pt x="1" y="4152"/>
                  </a:lnTo>
                  <a:lnTo>
                    <a:pt x="4726" y="8877"/>
                  </a:lnTo>
                  <a:lnTo>
                    <a:pt x="8822" y="4845"/>
                  </a:lnTo>
                  <a:cubicBezTo>
                    <a:pt x="8979" y="4687"/>
                    <a:pt x="8979" y="4404"/>
                    <a:pt x="8822" y="4246"/>
                  </a:cubicBezTo>
                  <a:lnTo>
                    <a:pt x="4695" y="119"/>
                  </a:lnTo>
                  <a:cubicBezTo>
                    <a:pt x="4616" y="40"/>
                    <a:pt x="4506" y="1"/>
                    <a:pt x="439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6" name="Google Shape;1286;p66"/>
          <p:cNvGrpSpPr/>
          <p:nvPr/>
        </p:nvGrpSpPr>
        <p:grpSpPr>
          <a:xfrm>
            <a:off x="2564607" y="2049801"/>
            <a:ext cx="369068" cy="289004"/>
            <a:chOff x="-41526450" y="3653375"/>
            <a:chExt cx="315875" cy="247350"/>
          </a:xfrm>
        </p:grpSpPr>
        <p:sp>
          <p:nvSpPr>
            <p:cNvPr id="1287" name="Google Shape;1287;p66"/>
            <p:cNvSpPr/>
            <p:nvPr/>
          </p:nvSpPr>
          <p:spPr>
            <a:xfrm>
              <a:off x="-41526450" y="3860525"/>
              <a:ext cx="315875" cy="40200"/>
            </a:xfrm>
            <a:custGeom>
              <a:rect b="b" l="l" r="r" t="t"/>
              <a:pathLst>
                <a:path extrusionOk="0" h="1608" w="12635">
                  <a:moveTo>
                    <a:pt x="379" y="0"/>
                  </a:moveTo>
                  <a:cubicBezTo>
                    <a:pt x="159" y="0"/>
                    <a:pt x="1" y="189"/>
                    <a:pt x="1" y="378"/>
                  </a:cubicBezTo>
                  <a:cubicBezTo>
                    <a:pt x="1" y="1040"/>
                    <a:pt x="537" y="1607"/>
                    <a:pt x="1198" y="1607"/>
                  </a:cubicBezTo>
                  <a:lnTo>
                    <a:pt x="11406" y="1607"/>
                  </a:lnTo>
                  <a:cubicBezTo>
                    <a:pt x="12067" y="1607"/>
                    <a:pt x="12634" y="1072"/>
                    <a:pt x="12634" y="378"/>
                  </a:cubicBezTo>
                  <a:cubicBezTo>
                    <a:pt x="12603" y="158"/>
                    <a:pt x="12445" y="0"/>
                    <a:pt x="12193" y="0"/>
                  </a:cubicBezTo>
                  <a:lnTo>
                    <a:pt x="10965" y="0"/>
                  </a:lnTo>
                  <a:lnTo>
                    <a:pt x="10965" y="378"/>
                  </a:lnTo>
                  <a:cubicBezTo>
                    <a:pt x="10965" y="630"/>
                    <a:pt x="10776" y="819"/>
                    <a:pt x="10555" y="819"/>
                  </a:cubicBezTo>
                  <a:cubicBezTo>
                    <a:pt x="10303" y="819"/>
                    <a:pt x="10146" y="630"/>
                    <a:pt x="10146" y="378"/>
                  </a:cubicBezTo>
                  <a:lnTo>
                    <a:pt x="10146" y="0"/>
                  </a:lnTo>
                  <a:lnTo>
                    <a:pt x="9326" y="0"/>
                  </a:lnTo>
                  <a:lnTo>
                    <a:pt x="9326" y="378"/>
                  </a:lnTo>
                  <a:cubicBezTo>
                    <a:pt x="9326" y="630"/>
                    <a:pt x="9137" y="819"/>
                    <a:pt x="8917" y="819"/>
                  </a:cubicBezTo>
                  <a:cubicBezTo>
                    <a:pt x="8696" y="819"/>
                    <a:pt x="8507" y="630"/>
                    <a:pt x="8507" y="378"/>
                  </a:cubicBezTo>
                  <a:lnTo>
                    <a:pt x="850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8" name="Google Shape;1288;p66"/>
            <p:cNvSpPr/>
            <p:nvPr/>
          </p:nvSpPr>
          <p:spPr>
            <a:xfrm>
              <a:off x="-41506750" y="3653375"/>
              <a:ext cx="275700" cy="186700"/>
            </a:xfrm>
            <a:custGeom>
              <a:rect b="b" l="l" r="r" t="t"/>
              <a:pathLst>
                <a:path extrusionOk="0" h="7468" w="11028">
                  <a:moveTo>
                    <a:pt x="3794" y="1673"/>
                  </a:moveTo>
                  <a:cubicBezTo>
                    <a:pt x="3841" y="1673"/>
                    <a:pt x="3890" y="1682"/>
                    <a:pt x="3939" y="1702"/>
                  </a:cubicBezTo>
                  <a:lnTo>
                    <a:pt x="6428" y="2521"/>
                  </a:lnTo>
                  <a:cubicBezTo>
                    <a:pt x="6680" y="2616"/>
                    <a:pt x="6806" y="2994"/>
                    <a:pt x="6585" y="3214"/>
                  </a:cubicBezTo>
                  <a:lnTo>
                    <a:pt x="6018" y="3750"/>
                  </a:lnTo>
                  <a:lnTo>
                    <a:pt x="7404" y="5136"/>
                  </a:lnTo>
                  <a:cubicBezTo>
                    <a:pt x="7593" y="5262"/>
                    <a:pt x="7593" y="5514"/>
                    <a:pt x="7436" y="5671"/>
                  </a:cubicBezTo>
                  <a:cubicBezTo>
                    <a:pt x="7357" y="5750"/>
                    <a:pt x="7247" y="5790"/>
                    <a:pt x="7136" y="5790"/>
                  </a:cubicBezTo>
                  <a:cubicBezTo>
                    <a:pt x="7026" y="5790"/>
                    <a:pt x="6916" y="5750"/>
                    <a:pt x="6837" y="5671"/>
                  </a:cubicBezTo>
                  <a:lnTo>
                    <a:pt x="5451" y="4317"/>
                  </a:lnTo>
                  <a:lnTo>
                    <a:pt x="4915" y="4852"/>
                  </a:lnTo>
                  <a:cubicBezTo>
                    <a:pt x="4821" y="4947"/>
                    <a:pt x="4714" y="4988"/>
                    <a:pt x="4613" y="4988"/>
                  </a:cubicBezTo>
                  <a:cubicBezTo>
                    <a:pt x="4444" y="4988"/>
                    <a:pt x="4293" y="4872"/>
                    <a:pt x="4254" y="4695"/>
                  </a:cubicBezTo>
                  <a:lnTo>
                    <a:pt x="3435" y="2206"/>
                  </a:lnTo>
                  <a:cubicBezTo>
                    <a:pt x="3328" y="1940"/>
                    <a:pt x="3537" y="1673"/>
                    <a:pt x="3794" y="1673"/>
                  </a:cubicBezTo>
                  <a:close/>
                  <a:moveTo>
                    <a:pt x="1198" y="1"/>
                  </a:moveTo>
                  <a:cubicBezTo>
                    <a:pt x="536" y="1"/>
                    <a:pt x="1" y="568"/>
                    <a:pt x="1" y="1229"/>
                  </a:cubicBezTo>
                  <a:lnTo>
                    <a:pt x="1" y="7467"/>
                  </a:lnTo>
                  <a:lnTo>
                    <a:pt x="11027" y="7467"/>
                  </a:lnTo>
                  <a:lnTo>
                    <a:pt x="11027" y="1229"/>
                  </a:lnTo>
                  <a:cubicBezTo>
                    <a:pt x="11027" y="568"/>
                    <a:pt x="10460" y="1"/>
                    <a:pt x="97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9" name="Google Shape;1289;p66"/>
          <p:cNvGrpSpPr/>
          <p:nvPr/>
        </p:nvGrpSpPr>
        <p:grpSpPr>
          <a:xfrm>
            <a:off x="2565994" y="2412465"/>
            <a:ext cx="366293" cy="369974"/>
            <a:chOff x="-41526450" y="3951100"/>
            <a:chExt cx="313500" cy="316650"/>
          </a:xfrm>
        </p:grpSpPr>
        <p:sp>
          <p:nvSpPr>
            <p:cNvPr id="1290" name="Google Shape;1290;p66"/>
            <p:cNvSpPr/>
            <p:nvPr/>
          </p:nvSpPr>
          <p:spPr>
            <a:xfrm>
              <a:off x="-41483125" y="4041675"/>
              <a:ext cx="226075" cy="226075"/>
            </a:xfrm>
            <a:custGeom>
              <a:rect b="b" l="l" r="r" t="t"/>
              <a:pathLst>
                <a:path extrusionOk="0" h="9043" w="9043">
                  <a:moveTo>
                    <a:pt x="4506" y="2174"/>
                  </a:moveTo>
                  <a:cubicBezTo>
                    <a:pt x="6144" y="2174"/>
                    <a:pt x="7404" y="3466"/>
                    <a:pt x="7436" y="5041"/>
                  </a:cubicBezTo>
                  <a:cubicBezTo>
                    <a:pt x="7436" y="6648"/>
                    <a:pt x="6144" y="7908"/>
                    <a:pt x="4506" y="7908"/>
                  </a:cubicBezTo>
                  <a:cubicBezTo>
                    <a:pt x="2899" y="7908"/>
                    <a:pt x="1639" y="6616"/>
                    <a:pt x="1639" y="5041"/>
                  </a:cubicBezTo>
                  <a:cubicBezTo>
                    <a:pt x="1639" y="3466"/>
                    <a:pt x="2931" y="2174"/>
                    <a:pt x="4506" y="2174"/>
                  </a:cubicBezTo>
                  <a:close/>
                  <a:moveTo>
                    <a:pt x="4506" y="0"/>
                  </a:moveTo>
                  <a:lnTo>
                    <a:pt x="1" y="3214"/>
                  </a:lnTo>
                  <a:lnTo>
                    <a:pt x="1" y="8664"/>
                  </a:lnTo>
                  <a:cubicBezTo>
                    <a:pt x="1" y="8885"/>
                    <a:pt x="190" y="9042"/>
                    <a:pt x="379" y="9042"/>
                  </a:cubicBezTo>
                  <a:lnTo>
                    <a:pt x="8665" y="9042"/>
                  </a:lnTo>
                  <a:cubicBezTo>
                    <a:pt x="8885" y="9042"/>
                    <a:pt x="9043" y="8853"/>
                    <a:pt x="9043" y="8664"/>
                  </a:cubicBezTo>
                  <a:lnTo>
                    <a:pt x="9043" y="3214"/>
                  </a:lnTo>
                  <a:lnTo>
                    <a:pt x="450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66"/>
            <p:cNvSpPr/>
            <p:nvPr/>
          </p:nvSpPr>
          <p:spPr>
            <a:xfrm>
              <a:off x="-41422475" y="4114925"/>
              <a:ext cx="104775" cy="104775"/>
            </a:xfrm>
            <a:custGeom>
              <a:rect b="b" l="l" r="r" t="t"/>
              <a:pathLst>
                <a:path extrusionOk="0" h="4191" w="4191">
                  <a:moveTo>
                    <a:pt x="2080" y="1040"/>
                  </a:moveTo>
                  <a:cubicBezTo>
                    <a:pt x="2332" y="1040"/>
                    <a:pt x="2521" y="1229"/>
                    <a:pt x="2521" y="1450"/>
                  </a:cubicBezTo>
                  <a:lnTo>
                    <a:pt x="2521" y="1859"/>
                  </a:lnTo>
                  <a:lnTo>
                    <a:pt x="2931" y="1859"/>
                  </a:lnTo>
                  <a:cubicBezTo>
                    <a:pt x="3151" y="1859"/>
                    <a:pt x="3372" y="2080"/>
                    <a:pt x="3372" y="2269"/>
                  </a:cubicBezTo>
                  <a:cubicBezTo>
                    <a:pt x="3372" y="2489"/>
                    <a:pt x="3151" y="2710"/>
                    <a:pt x="2931" y="2710"/>
                  </a:cubicBezTo>
                  <a:lnTo>
                    <a:pt x="2080" y="2710"/>
                  </a:lnTo>
                  <a:cubicBezTo>
                    <a:pt x="1859" y="2710"/>
                    <a:pt x="1702" y="2489"/>
                    <a:pt x="1702" y="2269"/>
                  </a:cubicBezTo>
                  <a:lnTo>
                    <a:pt x="1702" y="1450"/>
                  </a:lnTo>
                  <a:cubicBezTo>
                    <a:pt x="1702" y="1198"/>
                    <a:pt x="1891" y="1040"/>
                    <a:pt x="2080" y="1040"/>
                  </a:cubicBezTo>
                  <a:close/>
                  <a:moveTo>
                    <a:pt x="2080" y="0"/>
                  </a:moveTo>
                  <a:cubicBezTo>
                    <a:pt x="946" y="0"/>
                    <a:pt x="64" y="946"/>
                    <a:pt x="1" y="2111"/>
                  </a:cubicBezTo>
                  <a:cubicBezTo>
                    <a:pt x="64" y="3277"/>
                    <a:pt x="946" y="4191"/>
                    <a:pt x="2080" y="4191"/>
                  </a:cubicBezTo>
                  <a:cubicBezTo>
                    <a:pt x="3246" y="4191"/>
                    <a:pt x="4128" y="3245"/>
                    <a:pt x="4191" y="2111"/>
                  </a:cubicBezTo>
                  <a:cubicBezTo>
                    <a:pt x="4191" y="977"/>
                    <a:pt x="3246" y="63"/>
                    <a:pt x="2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66"/>
            <p:cNvSpPr/>
            <p:nvPr/>
          </p:nvSpPr>
          <p:spPr>
            <a:xfrm>
              <a:off x="-41526450" y="3951100"/>
              <a:ext cx="313500" cy="165575"/>
            </a:xfrm>
            <a:custGeom>
              <a:rect b="b" l="l" r="r" t="t"/>
              <a:pathLst>
                <a:path extrusionOk="0" h="6623" w="12540">
                  <a:moveTo>
                    <a:pt x="6239" y="0"/>
                  </a:moveTo>
                  <a:cubicBezTo>
                    <a:pt x="6018" y="0"/>
                    <a:pt x="5861" y="189"/>
                    <a:pt x="5861" y="378"/>
                  </a:cubicBezTo>
                  <a:lnTo>
                    <a:pt x="5861" y="1859"/>
                  </a:lnTo>
                  <a:lnTo>
                    <a:pt x="1891" y="4695"/>
                  </a:lnTo>
                  <a:lnTo>
                    <a:pt x="222" y="5860"/>
                  </a:lnTo>
                  <a:cubicBezTo>
                    <a:pt x="32" y="5986"/>
                    <a:pt x="1" y="6270"/>
                    <a:pt x="159" y="6459"/>
                  </a:cubicBezTo>
                  <a:cubicBezTo>
                    <a:pt x="230" y="6566"/>
                    <a:pt x="342" y="6623"/>
                    <a:pt x="460" y="6623"/>
                  </a:cubicBezTo>
                  <a:cubicBezTo>
                    <a:pt x="550" y="6623"/>
                    <a:pt x="644" y="6590"/>
                    <a:pt x="726" y="6522"/>
                  </a:cubicBezTo>
                  <a:lnTo>
                    <a:pt x="6050" y="2741"/>
                  </a:lnTo>
                  <a:cubicBezTo>
                    <a:pt x="6129" y="2678"/>
                    <a:pt x="6215" y="2647"/>
                    <a:pt x="6298" y="2647"/>
                  </a:cubicBezTo>
                  <a:cubicBezTo>
                    <a:pt x="6381" y="2647"/>
                    <a:pt x="6459" y="2678"/>
                    <a:pt x="6523" y="2741"/>
                  </a:cubicBezTo>
                  <a:lnTo>
                    <a:pt x="11847" y="6522"/>
                  </a:lnTo>
                  <a:cubicBezTo>
                    <a:pt x="11926" y="6575"/>
                    <a:pt x="12016" y="6600"/>
                    <a:pt x="12105" y="6600"/>
                  </a:cubicBezTo>
                  <a:cubicBezTo>
                    <a:pt x="12230" y="6600"/>
                    <a:pt x="12354" y="6551"/>
                    <a:pt x="12445" y="6459"/>
                  </a:cubicBezTo>
                  <a:cubicBezTo>
                    <a:pt x="12540" y="6270"/>
                    <a:pt x="12508" y="6018"/>
                    <a:pt x="12351" y="5860"/>
                  </a:cubicBezTo>
                  <a:lnTo>
                    <a:pt x="10713" y="4695"/>
                  </a:lnTo>
                  <a:lnTo>
                    <a:pt x="6712" y="1859"/>
                  </a:lnTo>
                  <a:lnTo>
                    <a:pt x="6712" y="378"/>
                  </a:lnTo>
                  <a:cubicBezTo>
                    <a:pt x="6680" y="189"/>
                    <a:pt x="6491" y="0"/>
                    <a:pt x="623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3" name="Google Shape;1293;p66"/>
          <p:cNvGrpSpPr/>
          <p:nvPr/>
        </p:nvGrpSpPr>
        <p:grpSpPr>
          <a:xfrm>
            <a:off x="1331249" y="2906594"/>
            <a:ext cx="339595" cy="371814"/>
            <a:chOff x="-39625900" y="3238300"/>
            <a:chExt cx="290650" cy="318225"/>
          </a:xfrm>
        </p:grpSpPr>
        <p:sp>
          <p:nvSpPr>
            <p:cNvPr id="1294" name="Google Shape;1294;p66"/>
            <p:cNvSpPr/>
            <p:nvPr/>
          </p:nvSpPr>
          <p:spPr>
            <a:xfrm>
              <a:off x="-39625900" y="3238300"/>
              <a:ext cx="290650" cy="318225"/>
            </a:xfrm>
            <a:custGeom>
              <a:rect b="b" l="l" r="r" t="t"/>
              <a:pathLst>
                <a:path extrusionOk="0" h="12729" w="11626">
                  <a:moveTo>
                    <a:pt x="442" y="1"/>
                  </a:moveTo>
                  <a:cubicBezTo>
                    <a:pt x="221" y="1"/>
                    <a:pt x="32" y="190"/>
                    <a:pt x="32" y="442"/>
                  </a:cubicBezTo>
                  <a:lnTo>
                    <a:pt x="32" y="4159"/>
                  </a:lnTo>
                  <a:cubicBezTo>
                    <a:pt x="32" y="4317"/>
                    <a:pt x="126" y="4474"/>
                    <a:pt x="284" y="4569"/>
                  </a:cubicBezTo>
                  <a:cubicBezTo>
                    <a:pt x="1072" y="4821"/>
                    <a:pt x="1670" y="5640"/>
                    <a:pt x="1670" y="6491"/>
                  </a:cubicBezTo>
                  <a:cubicBezTo>
                    <a:pt x="1670" y="7404"/>
                    <a:pt x="1103" y="8129"/>
                    <a:pt x="284" y="8475"/>
                  </a:cubicBezTo>
                  <a:cubicBezTo>
                    <a:pt x="126" y="8507"/>
                    <a:pt x="0" y="8664"/>
                    <a:pt x="0" y="8853"/>
                  </a:cubicBezTo>
                  <a:lnTo>
                    <a:pt x="0" y="12319"/>
                  </a:lnTo>
                  <a:cubicBezTo>
                    <a:pt x="0" y="12571"/>
                    <a:pt x="221" y="12729"/>
                    <a:pt x="442" y="12729"/>
                  </a:cubicBezTo>
                  <a:lnTo>
                    <a:pt x="3308" y="12729"/>
                  </a:lnTo>
                  <a:lnTo>
                    <a:pt x="3308" y="4852"/>
                  </a:lnTo>
                  <a:cubicBezTo>
                    <a:pt x="3308" y="3687"/>
                    <a:pt x="4254" y="2805"/>
                    <a:pt x="5419" y="2741"/>
                  </a:cubicBezTo>
                  <a:lnTo>
                    <a:pt x="6238" y="2741"/>
                  </a:lnTo>
                  <a:cubicBezTo>
                    <a:pt x="7373" y="2741"/>
                    <a:pt x="8286" y="3687"/>
                    <a:pt x="8318" y="4852"/>
                  </a:cubicBezTo>
                  <a:lnTo>
                    <a:pt x="8318" y="12729"/>
                  </a:lnTo>
                  <a:lnTo>
                    <a:pt x="11216" y="12729"/>
                  </a:lnTo>
                  <a:cubicBezTo>
                    <a:pt x="11437" y="12729"/>
                    <a:pt x="11594" y="12508"/>
                    <a:pt x="11626" y="12319"/>
                  </a:cubicBezTo>
                  <a:lnTo>
                    <a:pt x="11626" y="8853"/>
                  </a:lnTo>
                  <a:cubicBezTo>
                    <a:pt x="11626" y="8696"/>
                    <a:pt x="11500" y="8538"/>
                    <a:pt x="11374" y="8475"/>
                  </a:cubicBezTo>
                  <a:cubicBezTo>
                    <a:pt x="10586" y="8192"/>
                    <a:pt x="9988" y="7404"/>
                    <a:pt x="9988" y="6491"/>
                  </a:cubicBezTo>
                  <a:cubicBezTo>
                    <a:pt x="9988" y="5577"/>
                    <a:pt x="10586" y="4852"/>
                    <a:pt x="11374" y="4569"/>
                  </a:cubicBezTo>
                  <a:cubicBezTo>
                    <a:pt x="11531" y="4537"/>
                    <a:pt x="11626" y="4380"/>
                    <a:pt x="11626" y="4159"/>
                  </a:cubicBezTo>
                  <a:lnTo>
                    <a:pt x="11626" y="442"/>
                  </a:lnTo>
                  <a:cubicBezTo>
                    <a:pt x="11626" y="190"/>
                    <a:pt x="11437" y="1"/>
                    <a:pt x="1121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66"/>
            <p:cNvSpPr/>
            <p:nvPr/>
          </p:nvSpPr>
          <p:spPr>
            <a:xfrm>
              <a:off x="-39521150" y="3328875"/>
              <a:ext cx="82725" cy="227650"/>
            </a:xfrm>
            <a:custGeom>
              <a:rect b="b" l="l" r="r" t="t"/>
              <a:pathLst>
                <a:path extrusionOk="0" h="9106" w="3309">
                  <a:moveTo>
                    <a:pt x="1607" y="3309"/>
                  </a:moveTo>
                  <a:cubicBezTo>
                    <a:pt x="2080" y="3309"/>
                    <a:pt x="2426" y="3655"/>
                    <a:pt x="2426" y="4128"/>
                  </a:cubicBezTo>
                  <a:cubicBezTo>
                    <a:pt x="2426" y="4600"/>
                    <a:pt x="2080" y="4947"/>
                    <a:pt x="1607" y="4947"/>
                  </a:cubicBezTo>
                  <a:cubicBezTo>
                    <a:pt x="1135" y="4947"/>
                    <a:pt x="788" y="4600"/>
                    <a:pt x="788" y="4128"/>
                  </a:cubicBezTo>
                  <a:cubicBezTo>
                    <a:pt x="788" y="3655"/>
                    <a:pt x="1135" y="3309"/>
                    <a:pt x="1607" y="3309"/>
                  </a:cubicBezTo>
                  <a:close/>
                  <a:moveTo>
                    <a:pt x="1229" y="1"/>
                  </a:moveTo>
                  <a:cubicBezTo>
                    <a:pt x="536" y="1"/>
                    <a:pt x="1" y="536"/>
                    <a:pt x="1" y="1261"/>
                  </a:cubicBezTo>
                  <a:lnTo>
                    <a:pt x="1" y="9106"/>
                  </a:lnTo>
                  <a:lnTo>
                    <a:pt x="3309" y="9106"/>
                  </a:lnTo>
                  <a:lnTo>
                    <a:pt x="3309" y="1229"/>
                  </a:lnTo>
                  <a:cubicBezTo>
                    <a:pt x="3309" y="536"/>
                    <a:pt x="2742" y="1"/>
                    <a:pt x="208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96" name="Google Shape;1296;p66"/>
          <p:cNvSpPr/>
          <p:nvPr/>
        </p:nvSpPr>
        <p:spPr>
          <a:xfrm>
            <a:off x="1353422" y="3365720"/>
            <a:ext cx="315672" cy="369974"/>
          </a:xfrm>
          <a:custGeom>
            <a:rect b="b" l="l" r="r" t="t"/>
            <a:pathLst>
              <a:path extrusionOk="0" h="12666" w="10807">
                <a:moveTo>
                  <a:pt x="5419" y="851"/>
                </a:moveTo>
                <a:cubicBezTo>
                  <a:pt x="5640" y="851"/>
                  <a:pt x="5797" y="1040"/>
                  <a:pt x="5829" y="1261"/>
                </a:cubicBezTo>
                <a:cubicBezTo>
                  <a:pt x="5829" y="1513"/>
                  <a:pt x="6049" y="1670"/>
                  <a:pt x="6270" y="1670"/>
                </a:cubicBezTo>
                <a:lnTo>
                  <a:pt x="7940" y="1670"/>
                </a:lnTo>
                <a:cubicBezTo>
                  <a:pt x="8160" y="1670"/>
                  <a:pt x="8318" y="1859"/>
                  <a:pt x="8349" y="2048"/>
                </a:cubicBezTo>
                <a:lnTo>
                  <a:pt x="8349" y="2489"/>
                </a:lnTo>
                <a:lnTo>
                  <a:pt x="2615" y="2489"/>
                </a:lnTo>
                <a:lnTo>
                  <a:pt x="2615" y="2048"/>
                </a:lnTo>
                <a:lnTo>
                  <a:pt x="2521" y="2048"/>
                </a:lnTo>
                <a:cubicBezTo>
                  <a:pt x="2521" y="1828"/>
                  <a:pt x="2741" y="1670"/>
                  <a:pt x="2962" y="1670"/>
                </a:cubicBezTo>
                <a:lnTo>
                  <a:pt x="4569" y="1670"/>
                </a:lnTo>
                <a:cubicBezTo>
                  <a:pt x="4821" y="1670"/>
                  <a:pt x="5010" y="1481"/>
                  <a:pt x="5010" y="1261"/>
                </a:cubicBezTo>
                <a:cubicBezTo>
                  <a:pt x="5010" y="1040"/>
                  <a:pt x="5199" y="882"/>
                  <a:pt x="5419" y="851"/>
                </a:cubicBezTo>
                <a:close/>
                <a:moveTo>
                  <a:pt x="8203" y="5651"/>
                </a:moveTo>
                <a:cubicBezTo>
                  <a:pt x="8417" y="5651"/>
                  <a:pt x="8629" y="5730"/>
                  <a:pt x="8790" y="5892"/>
                </a:cubicBezTo>
                <a:lnTo>
                  <a:pt x="8885" y="5955"/>
                </a:lnTo>
                <a:cubicBezTo>
                  <a:pt x="9200" y="6270"/>
                  <a:pt x="9200" y="6805"/>
                  <a:pt x="8885" y="7152"/>
                </a:cubicBezTo>
                <a:lnTo>
                  <a:pt x="5577" y="10428"/>
                </a:lnTo>
                <a:cubicBezTo>
                  <a:pt x="5419" y="10586"/>
                  <a:pt x="5199" y="10665"/>
                  <a:pt x="4978" y="10665"/>
                </a:cubicBezTo>
                <a:cubicBezTo>
                  <a:pt x="4758" y="10665"/>
                  <a:pt x="4537" y="10586"/>
                  <a:pt x="4380" y="10428"/>
                </a:cubicBezTo>
                <a:lnTo>
                  <a:pt x="2773" y="8822"/>
                </a:lnTo>
                <a:cubicBezTo>
                  <a:pt x="2458" y="8507"/>
                  <a:pt x="2458" y="7971"/>
                  <a:pt x="2773" y="7656"/>
                </a:cubicBezTo>
                <a:lnTo>
                  <a:pt x="2836" y="7561"/>
                </a:lnTo>
                <a:cubicBezTo>
                  <a:pt x="2993" y="7404"/>
                  <a:pt x="3214" y="7325"/>
                  <a:pt x="3434" y="7325"/>
                </a:cubicBezTo>
                <a:cubicBezTo>
                  <a:pt x="3655" y="7325"/>
                  <a:pt x="3876" y="7404"/>
                  <a:pt x="4033" y="7561"/>
                </a:cubicBezTo>
                <a:lnTo>
                  <a:pt x="4978" y="8507"/>
                </a:lnTo>
                <a:lnTo>
                  <a:pt x="7625" y="5860"/>
                </a:lnTo>
                <a:cubicBezTo>
                  <a:pt x="7793" y="5722"/>
                  <a:pt x="7999" y="5651"/>
                  <a:pt x="8203" y="5651"/>
                </a:cubicBezTo>
                <a:close/>
                <a:moveTo>
                  <a:pt x="5419" y="0"/>
                </a:moveTo>
                <a:cubicBezTo>
                  <a:pt x="4852" y="0"/>
                  <a:pt x="4411" y="347"/>
                  <a:pt x="4222" y="851"/>
                </a:cubicBezTo>
                <a:lnTo>
                  <a:pt x="2930" y="851"/>
                </a:lnTo>
                <a:cubicBezTo>
                  <a:pt x="2363" y="851"/>
                  <a:pt x="1954" y="1198"/>
                  <a:pt x="1733" y="1670"/>
                </a:cubicBezTo>
                <a:lnTo>
                  <a:pt x="442" y="1670"/>
                </a:lnTo>
                <a:cubicBezTo>
                  <a:pt x="221" y="1670"/>
                  <a:pt x="0" y="1859"/>
                  <a:pt x="0" y="2048"/>
                </a:cubicBezTo>
                <a:lnTo>
                  <a:pt x="0" y="12256"/>
                </a:lnTo>
                <a:cubicBezTo>
                  <a:pt x="0" y="12508"/>
                  <a:pt x="221" y="12665"/>
                  <a:pt x="442" y="12665"/>
                </a:cubicBezTo>
                <a:lnTo>
                  <a:pt x="10366" y="12665"/>
                </a:lnTo>
                <a:cubicBezTo>
                  <a:pt x="10618" y="12665"/>
                  <a:pt x="10807" y="12445"/>
                  <a:pt x="10807" y="12256"/>
                </a:cubicBezTo>
                <a:lnTo>
                  <a:pt x="10807" y="2048"/>
                </a:lnTo>
                <a:cubicBezTo>
                  <a:pt x="10807" y="1828"/>
                  <a:pt x="10618" y="1670"/>
                  <a:pt x="10366" y="1670"/>
                </a:cubicBezTo>
                <a:lnTo>
                  <a:pt x="9074" y="1670"/>
                </a:lnTo>
                <a:cubicBezTo>
                  <a:pt x="8916" y="1198"/>
                  <a:pt x="8444" y="851"/>
                  <a:pt x="7877" y="851"/>
                </a:cubicBezTo>
                <a:lnTo>
                  <a:pt x="6585" y="851"/>
                </a:lnTo>
                <a:cubicBezTo>
                  <a:pt x="6427" y="378"/>
                  <a:pt x="5955" y="0"/>
                  <a:pt x="541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97" name="Google Shape;1297;p66"/>
          <p:cNvGrpSpPr/>
          <p:nvPr/>
        </p:nvGrpSpPr>
        <p:grpSpPr>
          <a:xfrm>
            <a:off x="1325300" y="3823055"/>
            <a:ext cx="366293" cy="370441"/>
            <a:chOff x="-39647175" y="3972000"/>
            <a:chExt cx="313500" cy="317050"/>
          </a:xfrm>
        </p:grpSpPr>
        <p:sp>
          <p:nvSpPr>
            <p:cNvPr id="1298" name="Google Shape;1298;p66"/>
            <p:cNvSpPr/>
            <p:nvPr/>
          </p:nvSpPr>
          <p:spPr>
            <a:xfrm>
              <a:off x="-39647175" y="3972000"/>
              <a:ext cx="95325" cy="153975"/>
            </a:xfrm>
            <a:custGeom>
              <a:rect b="b" l="l" r="r" t="t"/>
              <a:pathLst>
                <a:path extrusionOk="0" h="6159" w="3813">
                  <a:moveTo>
                    <a:pt x="1698" y="1"/>
                  </a:moveTo>
                  <a:cubicBezTo>
                    <a:pt x="1520" y="1"/>
                    <a:pt x="1373" y="138"/>
                    <a:pt x="1293" y="299"/>
                  </a:cubicBezTo>
                  <a:lnTo>
                    <a:pt x="1" y="5119"/>
                  </a:lnTo>
                  <a:cubicBezTo>
                    <a:pt x="1" y="5308"/>
                    <a:pt x="127" y="5528"/>
                    <a:pt x="316" y="5623"/>
                  </a:cubicBezTo>
                  <a:lnTo>
                    <a:pt x="2332" y="6158"/>
                  </a:lnTo>
                  <a:cubicBezTo>
                    <a:pt x="3277" y="2630"/>
                    <a:pt x="2868" y="4111"/>
                    <a:pt x="3813" y="582"/>
                  </a:cubicBezTo>
                  <a:lnTo>
                    <a:pt x="1797" y="15"/>
                  </a:lnTo>
                  <a:cubicBezTo>
                    <a:pt x="1763" y="5"/>
                    <a:pt x="1730" y="1"/>
                    <a:pt x="169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66"/>
            <p:cNvSpPr/>
            <p:nvPr/>
          </p:nvSpPr>
          <p:spPr>
            <a:xfrm>
              <a:off x="-39588875" y="4011750"/>
              <a:ext cx="216600" cy="277300"/>
            </a:xfrm>
            <a:custGeom>
              <a:rect b="b" l="l" r="r" t="t"/>
              <a:pathLst>
                <a:path extrusionOk="0" h="11092" w="8664">
                  <a:moveTo>
                    <a:pt x="4348" y="3466"/>
                  </a:moveTo>
                  <a:cubicBezTo>
                    <a:pt x="4820" y="3466"/>
                    <a:pt x="5199" y="3844"/>
                    <a:pt x="5199" y="4316"/>
                  </a:cubicBezTo>
                  <a:cubicBezTo>
                    <a:pt x="5199" y="4789"/>
                    <a:pt x="4820" y="5136"/>
                    <a:pt x="4348" y="5136"/>
                  </a:cubicBezTo>
                  <a:cubicBezTo>
                    <a:pt x="3907" y="5136"/>
                    <a:pt x="3529" y="4789"/>
                    <a:pt x="3529" y="4316"/>
                  </a:cubicBezTo>
                  <a:cubicBezTo>
                    <a:pt x="3529" y="3875"/>
                    <a:pt x="3875" y="3466"/>
                    <a:pt x="4348" y="3466"/>
                  </a:cubicBezTo>
                  <a:close/>
                  <a:moveTo>
                    <a:pt x="5104" y="5766"/>
                  </a:moveTo>
                  <a:lnTo>
                    <a:pt x="6081" y="7624"/>
                  </a:lnTo>
                  <a:lnTo>
                    <a:pt x="2615" y="7624"/>
                  </a:lnTo>
                  <a:lnTo>
                    <a:pt x="3560" y="5766"/>
                  </a:lnTo>
                  <a:cubicBezTo>
                    <a:pt x="3812" y="5892"/>
                    <a:pt x="4096" y="5955"/>
                    <a:pt x="4348" y="5955"/>
                  </a:cubicBezTo>
                  <a:cubicBezTo>
                    <a:pt x="4631" y="5955"/>
                    <a:pt x="4883" y="5892"/>
                    <a:pt x="5104" y="5766"/>
                  </a:cubicBezTo>
                  <a:close/>
                  <a:moveTo>
                    <a:pt x="2048" y="0"/>
                  </a:moveTo>
                  <a:cubicBezTo>
                    <a:pt x="1386" y="2458"/>
                    <a:pt x="1638" y="1544"/>
                    <a:pt x="977" y="4001"/>
                  </a:cubicBezTo>
                  <a:lnTo>
                    <a:pt x="2678" y="4474"/>
                  </a:lnTo>
                  <a:cubicBezTo>
                    <a:pt x="2678" y="4726"/>
                    <a:pt x="2741" y="5010"/>
                    <a:pt x="2899" y="5199"/>
                  </a:cubicBezTo>
                  <a:lnTo>
                    <a:pt x="32" y="10523"/>
                  </a:lnTo>
                  <a:cubicBezTo>
                    <a:pt x="0" y="10680"/>
                    <a:pt x="63" y="10964"/>
                    <a:pt x="252" y="11027"/>
                  </a:cubicBezTo>
                  <a:cubicBezTo>
                    <a:pt x="328" y="11070"/>
                    <a:pt x="404" y="11091"/>
                    <a:pt x="475" y="11091"/>
                  </a:cubicBezTo>
                  <a:cubicBezTo>
                    <a:pt x="613" y="11091"/>
                    <a:pt x="737" y="11014"/>
                    <a:pt x="819" y="10869"/>
                  </a:cubicBezTo>
                  <a:lnTo>
                    <a:pt x="2143" y="8475"/>
                  </a:lnTo>
                  <a:lnTo>
                    <a:pt x="6490" y="8475"/>
                  </a:lnTo>
                  <a:lnTo>
                    <a:pt x="7845" y="10869"/>
                  </a:lnTo>
                  <a:cubicBezTo>
                    <a:pt x="7907" y="11014"/>
                    <a:pt x="8037" y="11091"/>
                    <a:pt x="8173" y="11091"/>
                  </a:cubicBezTo>
                  <a:cubicBezTo>
                    <a:pt x="8243" y="11091"/>
                    <a:pt x="8316" y="11070"/>
                    <a:pt x="8381" y="11027"/>
                  </a:cubicBezTo>
                  <a:cubicBezTo>
                    <a:pt x="8570" y="10932"/>
                    <a:pt x="8664" y="10680"/>
                    <a:pt x="8538" y="10491"/>
                  </a:cubicBezTo>
                  <a:lnTo>
                    <a:pt x="5734" y="5262"/>
                  </a:lnTo>
                  <a:lnTo>
                    <a:pt x="6585" y="5482"/>
                  </a:lnTo>
                  <a:cubicBezTo>
                    <a:pt x="7120" y="3434"/>
                    <a:pt x="6931" y="4222"/>
                    <a:pt x="7624" y="1513"/>
                  </a:cubicBezTo>
                  <a:lnTo>
                    <a:pt x="204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66"/>
            <p:cNvSpPr/>
            <p:nvPr/>
          </p:nvSpPr>
          <p:spPr>
            <a:xfrm>
              <a:off x="-39398275" y="4073975"/>
              <a:ext cx="64600" cy="71600"/>
            </a:xfrm>
            <a:custGeom>
              <a:rect b="b" l="l" r="r" t="t"/>
              <a:pathLst>
                <a:path extrusionOk="0" h="2864" w="2584">
                  <a:moveTo>
                    <a:pt x="630" y="0"/>
                  </a:moveTo>
                  <a:cubicBezTo>
                    <a:pt x="252" y="1449"/>
                    <a:pt x="410" y="945"/>
                    <a:pt x="0" y="2395"/>
                  </a:cubicBezTo>
                  <a:lnTo>
                    <a:pt x="1607" y="2836"/>
                  </a:lnTo>
                  <a:cubicBezTo>
                    <a:pt x="1658" y="2855"/>
                    <a:pt x="1707" y="2864"/>
                    <a:pt x="1753" y="2864"/>
                  </a:cubicBezTo>
                  <a:cubicBezTo>
                    <a:pt x="1932" y="2864"/>
                    <a:pt x="2067" y="2728"/>
                    <a:pt x="2143" y="2552"/>
                  </a:cubicBezTo>
                  <a:lnTo>
                    <a:pt x="2584" y="945"/>
                  </a:lnTo>
                  <a:cubicBezTo>
                    <a:pt x="2552" y="725"/>
                    <a:pt x="2458" y="473"/>
                    <a:pt x="2237" y="441"/>
                  </a:cubicBezTo>
                  <a:lnTo>
                    <a:pt x="6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1" name="Google Shape;1301;p66"/>
          <p:cNvGrpSpPr/>
          <p:nvPr/>
        </p:nvGrpSpPr>
        <p:grpSpPr>
          <a:xfrm>
            <a:off x="3494427" y="2887053"/>
            <a:ext cx="375495" cy="370879"/>
            <a:chOff x="-37808850" y="3221575"/>
            <a:chExt cx="321375" cy="317425"/>
          </a:xfrm>
        </p:grpSpPr>
        <p:sp>
          <p:nvSpPr>
            <p:cNvPr id="1302" name="Google Shape;1302;p66"/>
            <p:cNvSpPr/>
            <p:nvPr/>
          </p:nvSpPr>
          <p:spPr>
            <a:xfrm>
              <a:off x="-37808850" y="3294050"/>
              <a:ext cx="261500" cy="244950"/>
            </a:xfrm>
            <a:custGeom>
              <a:rect b="b" l="l" r="r" t="t"/>
              <a:pathLst>
                <a:path extrusionOk="0" h="9798" w="10460">
                  <a:moveTo>
                    <a:pt x="6091" y="980"/>
                  </a:moveTo>
                  <a:cubicBezTo>
                    <a:pt x="6596" y="980"/>
                    <a:pt x="7119" y="1154"/>
                    <a:pt x="7562" y="1520"/>
                  </a:cubicBezTo>
                  <a:cubicBezTo>
                    <a:pt x="7719" y="1677"/>
                    <a:pt x="7751" y="1898"/>
                    <a:pt x="7593" y="2087"/>
                  </a:cubicBezTo>
                  <a:cubicBezTo>
                    <a:pt x="7518" y="2181"/>
                    <a:pt x="7387" y="2241"/>
                    <a:pt x="7260" y="2241"/>
                  </a:cubicBezTo>
                  <a:cubicBezTo>
                    <a:pt x="7174" y="2241"/>
                    <a:pt x="7090" y="2213"/>
                    <a:pt x="7026" y="2150"/>
                  </a:cubicBezTo>
                  <a:cubicBezTo>
                    <a:pt x="6747" y="1918"/>
                    <a:pt x="6415" y="1807"/>
                    <a:pt x="6101" y="1807"/>
                  </a:cubicBezTo>
                  <a:cubicBezTo>
                    <a:pt x="5776" y="1807"/>
                    <a:pt x="5470" y="1925"/>
                    <a:pt x="5262" y="2150"/>
                  </a:cubicBezTo>
                  <a:cubicBezTo>
                    <a:pt x="5183" y="2229"/>
                    <a:pt x="5073" y="2268"/>
                    <a:pt x="4962" y="2268"/>
                  </a:cubicBezTo>
                  <a:cubicBezTo>
                    <a:pt x="4852" y="2268"/>
                    <a:pt x="4742" y="2229"/>
                    <a:pt x="4663" y="2150"/>
                  </a:cubicBezTo>
                  <a:cubicBezTo>
                    <a:pt x="4506" y="1992"/>
                    <a:pt x="4506" y="1709"/>
                    <a:pt x="4663" y="1551"/>
                  </a:cubicBezTo>
                  <a:cubicBezTo>
                    <a:pt x="5037" y="1177"/>
                    <a:pt x="5553" y="980"/>
                    <a:pt x="6091" y="980"/>
                  </a:cubicBezTo>
                  <a:close/>
                  <a:moveTo>
                    <a:pt x="3781" y="7852"/>
                  </a:moveTo>
                  <a:lnTo>
                    <a:pt x="4348" y="8451"/>
                  </a:lnTo>
                  <a:lnTo>
                    <a:pt x="4002" y="8797"/>
                  </a:lnTo>
                  <a:cubicBezTo>
                    <a:pt x="3923" y="8876"/>
                    <a:pt x="3812" y="8915"/>
                    <a:pt x="3702" y="8915"/>
                  </a:cubicBezTo>
                  <a:cubicBezTo>
                    <a:pt x="3592" y="8915"/>
                    <a:pt x="3482" y="8876"/>
                    <a:pt x="3403" y="8797"/>
                  </a:cubicBezTo>
                  <a:cubicBezTo>
                    <a:pt x="3214" y="8640"/>
                    <a:pt x="3214" y="8356"/>
                    <a:pt x="3403" y="8199"/>
                  </a:cubicBezTo>
                  <a:lnTo>
                    <a:pt x="3781" y="7852"/>
                  </a:lnTo>
                  <a:close/>
                  <a:moveTo>
                    <a:pt x="6201" y="1"/>
                  </a:moveTo>
                  <a:cubicBezTo>
                    <a:pt x="5236" y="1"/>
                    <a:pt x="4264" y="375"/>
                    <a:pt x="3529" y="1110"/>
                  </a:cubicBezTo>
                  <a:lnTo>
                    <a:pt x="2363" y="2307"/>
                  </a:lnTo>
                  <a:cubicBezTo>
                    <a:pt x="2269" y="2370"/>
                    <a:pt x="2206" y="2402"/>
                    <a:pt x="2048" y="2402"/>
                  </a:cubicBezTo>
                  <a:cubicBezTo>
                    <a:pt x="1450" y="2465"/>
                    <a:pt x="851" y="2622"/>
                    <a:pt x="378" y="3095"/>
                  </a:cubicBezTo>
                  <a:cubicBezTo>
                    <a:pt x="0" y="3441"/>
                    <a:pt x="0" y="4040"/>
                    <a:pt x="347" y="4418"/>
                  </a:cubicBezTo>
                  <a:lnTo>
                    <a:pt x="3182" y="7254"/>
                  </a:lnTo>
                  <a:lnTo>
                    <a:pt x="2773" y="7663"/>
                  </a:lnTo>
                  <a:cubicBezTo>
                    <a:pt x="2300" y="8136"/>
                    <a:pt x="2300" y="8923"/>
                    <a:pt x="2773" y="9427"/>
                  </a:cubicBezTo>
                  <a:cubicBezTo>
                    <a:pt x="3009" y="9664"/>
                    <a:pt x="3324" y="9782"/>
                    <a:pt x="3647" y="9782"/>
                  </a:cubicBezTo>
                  <a:cubicBezTo>
                    <a:pt x="3970" y="9782"/>
                    <a:pt x="4301" y="9664"/>
                    <a:pt x="4569" y="9427"/>
                  </a:cubicBezTo>
                  <a:lnTo>
                    <a:pt x="4947" y="9018"/>
                  </a:lnTo>
                  <a:lnTo>
                    <a:pt x="5419" y="9490"/>
                  </a:lnTo>
                  <a:cubicBezTo>
                    <a:pt x="5624" y="9695"/>
                    <a:pt x="5868" y="9798"/>
                    <a:pt x="6112" y="9798"/>
                  </a:cubicBezTo>
                  <a:cubicBezTo>
                    <a:pt x="6357" y="9798"/>
                    <a:pt x="6601" y="9695"/>
                    <a:pt x="6805" y="9490"/>
                  </a:cubicBezTo>
                  <a:cubicBezTo>
                    <a:pt x="7278" y="9018"/>
                    <a:pt x="7436" y="8388"/>
                    <a:pt x="7467" y="7852"/>
                  </a:cubicBezTo>
                  <a:cubicBezTo>
                    <a:pt x="7467" y="7726"/>
                    <a:pt x="7499" y="7663"/>
                    <a:pt x="7593" y="7569"/>
                  </a:cubicBezTo>
                  <a:lnTo>
                    <a:pt x="8696" y="6466"/>
                  </a:lnTo>
                  <a:cubicBezTo>
                    <a:pt x="10460" y="4702"/>
                    <a:pt x="10145" y="1740"/>
                    <a:pt x="8066" y="511"/>
                  </a:cubicBezTo>
                  <a:cubicBezTo>
                    <a:pt x="7496" y="170"/>
                    <a:pt x="6850" y="1"/>
                    <a:pt x="62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66"/>
            <p:cNvSpPr/>
            <p:nvPr/>
          </p:nvSpPr>
          <p:spPr>
            <a:xfrm>
              <a:off x="-37601700" y="3221575"/>
              <a:ext cx="114225" cy="111275"/>
            </a:xfrm>
            <a:custGeom>
              <a:rect b="b" l="l" r="r" t="t"/>
              <a:pathLst>
                <a:path extrusionOk="0" h="4451" w="4569">
                  <a:moveTo>
                    <a:pt x="3226" y="0"/>
                  </a:moveTo>
                  <a:cubicBezTo>
                    <a:pt x="2907" y="0"/>
                    <a:pt x="2584" y="118"/>
                    <a:pt x="2332" y="355"/>
                  </a:cubicBezTo>
                  <a:lnTo>
                    <a:pt x="0" y="2686"/>
                  </a:lnTo>
                  <a:cubicBezTo>
                    <a:pt x="788" y="3095"/>
                    <a:pt x="1355" y="3631"/>
                    <a:pt x="1796" y="4450"/>
                  </a:cubicBezTo>
                  <a:lnTo>
                    <a:pt x="4096" y="2119"/>
                  </a:lnTo>
                  <a:cubicBezTo>
                    <a:pt x="4568" y="1646"/>
                    <a:pt x="4568" y="859"/>
                    <a:pt x="4096" y="355"/>
                  </a:cubicBezTo>
                  <a:cubicBezTo>
                    <a:pt x="3860" y="118"/>
                    <a:pt x="3545" y="0"/>
                    <a:pt x="322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4" name="Google Shape;1304;p66"/>
          <p:cNvGrpSpPr/>
          <p:nvPr/>
        </p:nvGrpSpPr>
        <p:grpSpPr>
          <a:xfrm>
            <a:off x="3503201" y="3409084"/>
            <a:ext cx="372749" cy="241158"/>
            <a:chOff x="-37806500" y="3643030"/>
            <a:chExt cx="319025" cy="206400"/>
          </a:xfrm>
        </p:grpSpPr>
        <p:sp>
          <p:nvSpPr>
            <p:cNvPr id="1305" name="Google Shape;1305;p66"/>
            <p:cNvSpPr/>
            <p:nvPr/>
          </p:nvSpPr>
          <p:spPr>
            <a:xfrm>
              <a:off x="-37615100" y="3759700"/>
              <a:ext cx="62250" cy="62250"/>
            </a:xfrm>
            <a:custGeom>
              <a:rect b="b" l="l" r="r" t="t"/>
              <a:pathLst>
                <a:path extrusionOk="0" h="2490" w="2490">
                  <a:moveTo>
                    <a:pt x="1229" y="1"/>
                  </a:moveTo>
                  <a:cubicBezTo>
                    <a:pt x="568" y="1"/>
                    <a:pt x="1" y="568"/>
                    <a:pt x="1" y="1261"/>
                  </a:cubicBezTo>
                  <a:cubicBezTo>
                    <a:pt x="1" y="1923"/>
                    <a:pt x="568" y="2490"/>
                    <a:pt x="1229" y="2490"/>
                  </a:cubicBezTo>
                  <a:cubicBezTo>
                    <a:pt x="1891" y="2490"/>
                    <a:pt x="2426" y="1954"/>
                    <a:pt x="2490" y="1261"/>
                  </a:cubicBezTo>
                  <a:cubicBezTo>
                    <a:pt x="2490" y="599"/>
                    <a:pt x="1922" y="1"/>
                    <a:pt x="122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66"/>
            <p:cNvSpPr/>
            <p:nvPr/>
          </p:nvSpPr>
          <p:spPr>
            <a:xfrm>
              <a:off x="-37806500" y="3643030"/>
              <a:ext cx="319025" cy="206400"/>
            </a:xfrm>
            <a:custGeom>
              <a:rect b="b" l="l" r="r" t="t"/>
              <a:pathLst>
                <a:path extrusionOk="0" h="8256" w="12761">
                  <a:moveTo>
                    <a:pt x="5357" y="1702"/>
                  </a:moveTo>
                  <a:cubicBezTo>
                    <a:pt x="5609" y="1702"/>
                    <a:pt x="5798" y="1923"/>
                    <a:pt x="5798" y="2112"/>
                  </a:cubicBezTo>
                  <a:cubicBezTo>
                    <a:pt x="5766" y="2332"/>
                    <a:pt x="5609" y="2490"/>
                    <a:pt x="5357" y="2490"/>
                  </a:cubicBezTo>
                  <a:lnTo>
                    <a:pt x="2049" y="2490"/>
                  </a:lnTo>
                  <a:cubicBezTo>
                    <a:pt x="1828" y="2490"/>
                    <a:pt x="1639" y="2301"/>
                    <a:pt x="1639" y="2112"/>
                  </a:cubicBezTo>
                  <a:cubicBezTo>
                    <a:pt x="1639" y="1860"/>
                    <a:pt x="1828" y="1702"/>
                    <a:pt x="2049" y="1702"/>
                  </a:cubicBezTo>
                  <a:close/>
                  <a:moveTo>
                    <a:pt x="5357" y="3309"/>
                  </a:moveTo>
                  <a:cubicBezTo>
                    <a:pt x="5609" y="3309"/>
                    <a:pt x="5798" y="3529"/>
                    <a:pt x="5798" y="3750"/>
                  </a:cubicBezTo>
                  <a:cubicBezTo>
                    <a:pt x="5766" y="4002"/>
                    <a:pt x="5609" y="4160"/>
                    <a:pt x="5357" y="4160"/>
                  </a:cubicBezTo>
                  <a:lnTo>
                    <a:pt x="2049" y="4160"/>
                  </a:lnTo>
                  <a:cubicBezTo>
                    <a:pt x="1828" y="4160"/>
                    <a:pt x="1639" y="3939"/>
                    <a:pt x="1639" y="3750"/>
                  </a:cubicBezTo>
                  <a:cubicBezTo>
                    <a:pt x="1639" y="3529"/>
                    <a:pt x="1828" y="3309"/>
                    <a:pt x="2049" y="3309"/>
                  </a:cubicBezTo>
                  <a:close/>
                  <a:moveTo>
                    <a:pt x="5357" y="4979"/>
                  </a:moveTo>
                  <a:cubicBezTo>
                    <a:pt x="5609" y="4979"/>
                    <a:pt x="5798" y="5168"/>
                    <a:pt x="5798" y="5388"/>
                  </a:cubicBezTo>
                  <a:cubicBezTo>
                    <a:pt x="5766" y="5640"/>
                    <a:pt x="5609" y="5798"/>
                    <a:pt x="5357" y="5798"/>
                  </a:cubicBezTo>
                  <a:lnTo>
                    <a:pt x="2049" y="5798"/>
                  </a:lnTo>
                  <a:cubicBezTo>
                    <a:pt x="1828" y="5798"/>
                    <a:pt x="1639" y="5609"/>
                    <a:pt x="1639" y="5388"/>
                  </a:cubicBezTo>
                  <a:cubicBezTo>
                    <a:pt x="1639" y="5136"/>
                    <a:pt x="1828" y="4979"/>
                    <a:pt x="2049" y="4979"/>
                  </a:cubicBezTo>
                  <a:close/>
                  <a:moveTo>
                    <a:pt x="8948" y="1671"/>
                  </a:moveTo>
                  <a:cubicBezTo>
                    <a:pt x="10082" y="1671"/>
                    <a:pt x="10996" y="2584"/>
                    <a:pt x="11028" y="3750"/>
                  </a:cubicBezTo>
                  <a:cubicBezTo>
                    <a:pt x="10996" y="4916"/>
                    <a:pt x="10082" y="5798"/>
                    <a:pt x="8948" y="5798"/>
                  </a:cubicBezTo>
                  <a:cubicBezTo>
                    <a:pt x="7814" y="5798"/>
                    <a:pt x="6900" y="4853"/>
                    <a:pt x="6869" y="3750"/>
                  </a:cubicBezTo>
                  <a:cubicBezTo>
                    <a:pt x="6869" y="2616"/>
                    <a:pt x="7814" y="1702"/>
                    <a:pt x="8948" y="1671"/>
                  </a:cubicBezTo>
                  <a:close/>
                  <a:moveTo>
                    <a:pt x="1230" y="1"/>
                  </a:moveTo>
                  <a:cubicBezTo>
                    <a:pt x="568" y="1"/>
                    <a:pt x="1" y="568"/>
                    <a:pt x="1" y="1230"/>
                  </a:cubicBezTo>
                  <a:lnTo>
                    <a:pt x="1" y="6207"/>
                  </a:lnTo>
                  <a:cubicBezTo>
                    <a:pt x="1" y="6743"/>
                    <a:pt x="379" y="7184"/>
                    <a:pt x="852" y="7373"/>
                  </a:cubicBezTo>
                  <a:lnTo>
                    <a:pt x="852" y="7846"/>
                  </a:lnTo>
                  <a:cubicBezTo>
                    <a:pt x="852" y="8098"/>
                    <a:pt x="1041" y="8255"/>
                    <a:pt x="1261" y="8255"/>
                  </a:cubicBezTo>
                  <a:lnTo>
                    <a:pt x="2931" y="8255"/>
                  </a:lnTo>
                  <a:cubicBezTo>
                    <a:pt x="3151" y="8255"/>
                    <a:pt x="3372" y="8066"/>
                    <a:pt x="3372" y="7846"/>
                  </a:cubicBezTo>
                  <a:lnTo>
                    <a:pt x="3372" y="7436"/>
                  </a:lnTo>
                  <a:lnTo>
                    <a:pt x="9421" y="7436"/>
                  </a:lnTo>
                  <a:lnTo>
                    <a:pt x="9421" y="7846"/>
                  </a:lnTo>
                  <a:cubicBezTo>
                    <a:pt x="9421" y="8098"/>
                    <a:pt x="9610" y="8255"/>
                    <a:pt x="9862" y="8255"/>
                  </a:cubicBezTo>
                  <a:lnTo>
                    <a:pt x="11500" y="8255"/>
                  </a:lnTo>
                  <a:cubicBezTo>
                    <a:pt x="11752" y="8255"/>
                    <a:pt x="11941" y="8066"/>
                    <a:pt x="11941" y="7846"/>
                  </a:cubicBezTo>
                  <a:lnTo>
                    <a:pt x="11941" y="7373"/>
                  </a:lnTo>
                  <a:cubicBezTo>
                    <a:pt x="12414" y="7215"/>
                    <a:pt x="12760" y="6743"/>
                    <a:pt x="12760" y="6207"/>
                  </a:cubicBezTo>
                  <a:lnTo>
                    <a:pt x="12760" y="1230"/>
                  </a:lnTo>
                  <a:cubicBezTo>
                    <a:pt x="12666" y="599"/>
                    <a:pt x="12099" y="1"/>
                    <a:pt x="114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07" name="Google Shape;1307;p66"/>
          <p:cNvGrpSpPr/>
          <p:nvPr/>
        </p:nvGrpSpPr>
        <p:grpSpPr>
          <a:xfrm>
            <a:off x="3505508" y="3801381"/>
            <a:ext cx="368134" cy="371814"/>
            <a:chOff x="-37804925" y="3953450"/>
            <a:chExt cx="315075" cy="318225"/>
          </a:xfrm>
        </p:grpSpPr>
        <p:sp>
          <p:nvSpPr>
            <p:cNvPr id="1308" name="Google Shape;1308;p66"/>
            <p:cNvSpPr/>
            <p:nvPr/>
          </p:nvSpPr>
          <p:spPr>
            <a:xfrm>
              <a:off x="-37614300" y="3955025"/>
              <a:ext cx="124450" cy="186200"/>
            </a:xfrm>
            <a:custGeom>
              <a:rect b="b" l="l" r="r" t="t"/>
              <a:pathLst>
                <a:path extrusionOk="0" h="7448" w="4978">
                  <a:moveTo>
                    <a:pt x="2489" y="820"/>
                  </a:moveTo>
                  <a:cubicBezTo>
                    <a:pt x="3403" y="820"/>
                    <a:pt x="4127" y="1576"/>
                    <a:pt x="4127" y="2490"/>
                  </a:cubicBezTo>
                  <a:cubicBezTo>
                    <a:pt x="4127" y="3372"/>
                    <a:pt x="3403" y="4128"/>
                    <a:pt x="2489" y="4128"/>
                  </a:cubicBezTo>
                  <a:cubicBezTo>
                    <a:pt x="1575" y="4128"/>
                    <a:pt x="819" y="3372"/>
                    <a:pt x="819" y="2490"/>
                  </a:cubicBezTo>
                  <a:cubicBezTo>
                    <a:pt x="819" y="1576"/>
                    <a:pt x="1575" y="820"/>
                    <a:pt x="2489" y="820"/>
                  </a:cubicBezTo>
                  <a:close/>
                  <a:moveTo>
                    <a:pt x="2489" y="1"/>
                  </a:moveTo>
                  <a:cubicBezTo>
                    <a:pt x="1103" y="1"/>
                    <a:pt x="0" y="1104"/>
                    <a:pt x="0" y="2490"/>
                  </a:cubicBezTo>
                  <a:cubicBezTo>
                    <a:pt x="0" y="3214"/>
                    <a:pt x="315" y="3845"/>
                    <a:pt x="819" y="4317"/>
                  </a:cubicBezTo>
                  <a:lnTo>
                    <a:pt x="819" y="7058"/>
                  </a:lnTo>
                  <a:cubicBezTo>
                    <a:pt x="819" y="7287"/>
                    <a:pt x="1012" y="7448"/>
                    <a:pt x="1225" y="7448"/>
                  </a:cubicBezTo>
                  <a:cubicBezTo>
                    <a:pt x="1334" y="7448"/>
                    <a:pt x="1448" y="7406"/>
                    <a:pt x="1544" y="7310"/>
                  </a:cubicBezTo>
                  <a:lnTo>
                    <a:pt x="2489" y="6365"/>
                  </a:lnTo>
                  <a:lnTo>
                    <a:pt x="3434" y="7310"/>
                  </a:lnTo>
                  <a:cubicBezTo>
                    <a:pt x="3530" y="7406"/>
                    <a:pt x="3640" y="7448"/>
                    <a:pt x="3744" y="7448"/>
                  </a:cubicBezTo>
                  <a:cubicBezTo>
                    <a:pt x="3948" y="7448"/>
                    <a:pt x="4127" y="7287"/>
                    <a:pt x="4127" y="7058"/>
                  </a:cubicBezTo>
                  <a:lnTo>
                    <a:pt x="4127" y="4317"/>
                  </a:lnTo>
                  <a:cubicBezTo>
                    <a:pt x="4663" y="3845"/>
                    <a:pt x="4978" y="3214"/>
                    <a:pt x="4978" y="2490"/>
                  </a:cubicBezTo>
                  <a:cubicBezTo>
                    <a:pt x="4978" y="1104"/>
                    <a:pt x="3875" y="1"/>
                    <a:pt x="24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66"/>
            <p:cNvSpPr/>
            <p:nvPr/>
          </p:nvSpPr>
          <p:spPr>
            <a:xfrm>
              <a:off x="-37761600" y="4230700"/>
              <a:ext cx="270175" cy="40975"/>
            </a:xfrm>
            <a:custGeom>
              <a:rect b="b" l="l" r="r" t="t"/>
              <a:pathLst>
                <a:path extrusionOk="0" h="1639" w="10807">
                  <a:moveTo>
                    <a:pt x="1450" y="1"/>
                  </a:moveTo>
                  <a:cubicBezTo>
                    <a:pt x="1292" y="788"/>
                    <a:pt x="662" y="1387"/>
                    <a:pt x="1" y="1639"/>
                  </a:cubicBezTo>
                  <a:lnTo>
                    <a:pt x="8822" y="1639"/>
                  </a:lnTo>
                  <a:cubicBezTo>
                    <a:pt x="9799" y="1639"/>
                    <a:pt x="10649" y="946"/>
                    <a:pt x="1080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66"/>
            <p:cNvSpPr/>
            <p:nvPr/>
          </p:nvSpPr>
          <p:spPr>
            <a:xfrm>
              <a:off x="-37804925" y="3953450"/>
              <a:ext cx="274125" cy="295675"/>
            </a:xfrm>
            <a:custGeom>
              <a:rect b="b" l="l" r="r" t="t"/>
              <a:pathLst>
                <a:path extrusionOk="0" h="11827" w="10965">
                  <a:moveTo>
                    <a:pt x="379" y="1"/>
                  </a:moveTo>
                  <a:cubicBezTo>
                    <a:pt x="158" y="1"/>
                    <a:pt x="1" y="221"/>
                    <a:pt x="1" y="411"/>
                  </a:cubicBezTo>
                  <a:lnTo>
                    <a:pt x="1" y="10618"/>
                  </a:lnTo>
                  <a:cubicBezTo>
                    <a:pt x="1" y="11280"/>
                    <a:pt x="537" y="11815"/>
                    <a:pt x="1198" y="11815"/>
                  </a:cubicBezTo>
                  <a:cubicBezTo>
                    <a:pt x="1247" y="11823"/>
                    <a:pt x="1295" y="11826"/>
                    <a:pt x="1342" y="11826"/>
                  </a:cubicBezTo>
                  <a:cubicBezTo>
                    <a:pt x="1912" y="11826"/>
                    <a:pt x="2395" y="11318"/>
                    <a:pt x="2395" y="10650"/>
                  </a:cubicBezTo>
                  <a:cubicBezTo>
                    <a:pt x="2395" y="10398"/>
                    <a:pt x="2584" y="10272"/>
                    <a:pt x="2836" y="10272"/>
                  </a:cubicBezTo>
                  <a:lnTo>
                    <a:pt x="10965" y="10272"/>
                  </a:lnTo>
                  <a:lnTo>
                    <a:pt x="10965" y="8255"/>
                  </a:lnTo>
                  <a:cubicBezTo>
                    <a:pt x="10807" y="8161"/>
                    <a:pt x="10650" y="8098"/>
                    <a:pt x="10492" y="7972"/>
                  </a:cubicBezTo>
                  <a:lnTo>
                    <a:pt x="10146" y="7625"/>
                  </a:lnTo>
                  <a:lnTo>
                    <a:pt x="9799" y="7972"/>
                  </a:lnTo>
                  <a:cubicBezTo>
                    <a:pt x="9547" y="8224"/>
                    <a:pt x="9232" y="8318"/>
                    <a:pt x="8917" y="8318"/>
                  </a:cubicBezTo>
                  <a:cubicBezTo>
                    <a:pt x="8255" y="8318"/>
                    <a:pt x="7720" y="7783"/>
                    <a:pt x="7720" y="7058"/>
                  </a:cubicBezTo>
                  <a:lnTo>
                    <a:pt x="7720" y="4664"/>
                  </a:lnTo>
                  <a:cubicBezTo>
                    <a:pt x="7184" y="4065"/>
                    <a:pt x="6869" y="3309"/>
                    <a:pt x="6869" y="2490"/>
                  </a:cubicBezTo>
                  <a:cubicBezTo>
                    <a:pt x="6869" y="1513"/>
                    <a:pt x="7310" y="600"/>
                    <a:pt x="803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1" name="Google Shape;1311;p66"/>
          <p:cNvSpPr/>
          <p:nvPr/>
        </p:nvSpPr>
        <p:spPr>
          <a:xfrm>
            <a:off x="2754452" y="4266125"/>
            <a:ext cx="265986" cy="369039"/>
          </a:xfrm>
          <a:custGeom>
            <a:rect b="b" l="l" r="r" t="t"/>
            <a:pathLst>
              <a:path extrusionOk="0" h="12634" w="9106">
                <a:moveTo>
                  <a:pt x="7499" y="788"/>
                </a:moveTo>
                <a:lnTo>
                  <a:pt x="7499" y="1859"/>
                </a:lnTo>
                <a:cubicBezTo>
                  <a:pt x="7499" y="2426"/>
                  <a:pt x="7373" y="3025"/>
                  <a:pt x="7121" y="3529"/>
                </a:cubicBezTo>
                <a:cubicBezTo>
                  <a:pt x="6806" y="3466"/>
                  <a:pt x="6554" y="3434"/>
                  <a:pt x="6239" y="3434"/>
                </a:cubicBezTo>
                <a:cubicBezTo>
                  <a:pt x="5546" y="3434"/>
                  <a:pt x="4916" y="3592"/>
                  <a:pt x="4380" y="3844"/>
                </a:cubicBezTo>
                <a:cubicBezTo>
                  <a:pt x="3907" y="4096"/>
                  <a:pt x="3403" y="4222"/>
                  <a:pt x="2931" y="4222"/>
                </a:cubicBezTo>
                <a:cubicBezTo>
                  <a:pt x="2710" y="4222"/>
                  <a:pt x="2521" y="4159"/>
                  <a:pt x="2364" y="4127"/>
                </a:cubicBezTo>
                <a:cubicBezTo>
                  <a:pt x="2301" y="4001"/>
                  <a:pt x="2206" y="3938"/>
                  <a:pt x="2175" y="3812"/>
                </a:cubicBezTo>
                <a:cubicBezTo>
                  <a:pt x="1860" y="3277"/>
                  <a:pt x="1702" y="2552"/>
                  <a:pt x="1702" y="1859"/>
                </a:cubicBezTo>
                <a:lnTo>
                  <a:pt x="1702" y="788"/>
                </a:lnTo>
                <a:close/>
                <a:moveTo>
                  <a:pt x="5357" y="7278"/>
                </a:moveTo>
                <a:cubicBezTo>
                  <a:pt x="5451" y="7372"/>
                  <a:pt x="5546" y="7435"/>
                  <a:pt x="5672" y="7467"/>
                </a:cubicBezTo>
                <a:cubicBezTo>
                  <a:pt x="6869" y="8066"/>
                  <a:pt x="7436" y="9420"/>
                  <a:pt x="7436" y="10743"/>
                </a:cubicBezTo>
                <a:lnTo>
                  <a:pt x="7436" y="11279"/>
                </a:lnTo>
                <a:lnTo>
                  <a:pt x="4821" y="9294"/>
                </a:lnTo>
                <a:cubicBezTo>
                  <a:pt x="4742" y="9231"/>
                  <a:pt x="4648" y="9200"/>
                  <a:pt x="4553" y="9200"/>
                </a:cubicBezTo>
                <a:cubicBezTo>
                  <a:pt x="4459" y="9200"/>
                  <a:pt x="4364" y="9231"/>
                  <a:pt x="4285" y="9294"/>
                </a:cubicBezTo>
                <a:lnTo>
                  <a:pt x="1671" y="11279"/>
                </a:lnTo>
                <a:lnTo>
                  <a:pt x="1671" y="10743"/>
                </a:lnTo>
                <a:cubicBezTo>
                  <a:pt x="1671" y="9357"/>
                  <a:pt x="2238" y="8066"/>
                  <a:pt x="3435" y="7467"/>
                </a:cubicBezTo>
                <a:cubicBezTo>
                  <a:pt x="3561" y="7435"/>
                  <a:pt x="3624" y="7372"/>
                  <a:pt x="3750" y="7278"/>
                </a:cubicBezTo>
                <a:lnTo>
                  <a:pt x="4191" y="8160"/>
                </a:lnTo>
                <a:cubicBezTo>
                  <a:pt x="4270" y="8318"/>
                  <a:pt x="4411" y="8396"/>
                  <a:pt x="4557" y="8396"/>
                </a:cubicBezTo>
                <a:cubicBezTo>
                  <a:pt x="4703" y="8396"/>
                  <a:pt x="4853" y="8318"/>
                  <a:pt x="4947" y="8160"/>
                </a:cubicBezTo>
                <a:lnTo>
                  <a:pt x="5357" y="7278"/>
                </a:lnTo>
                <a:close/>
                <a:moveTo>
                  <a:pt x="410" y="0"/>
                </a:moveTo>
                <a:cubicBezTo>
                  <a:pt x="158" y="0"/>
                  <a:pt x="1" y="189"/>
                  <a:pt x="1" y="410"/>
                </a:cubicBezTo>
                <a:cubicBezTo>
                  <a:pt x="1" y="630"/>
                  <a:pt x="190" y="788"/>
                  <a:pt x="410" y="788"/>
                </a:cubicBezTo>
                <a:lnTo>
                  <a:pt x="820" y="788"/>
                </a:lnTo>
                <a:lnTo>
                  <a:pt x="820" y="1859"/>
                </a:lnTo>
                <a:cubicBezTo>
                  <a:pt x="820" y="3749"/>
                  <a:pt x="1734" y="5199"/>
                  <a:pt x="3088" y="5860"/>
                </a:cubicBezTo>
                <a:cubicBezTo>
                  <a:pt x="3403" y="6018"/>
                  <a:pt x="3403" y="6585"/>
                  <a:pt x="3088" y="6742"/>
                </a:cubicBezTo>
                <a:cubicBezTo>
                  <a:pt x="1576" y="7467"/>
                  <a:pt x="820" y="9042"/>
                  <a:pt x="820" y="10743"/>
                </a:cubicBezTo>
                <a:lnTo>
                  <a:pt x="820" y="11815"/>
                </a:lnTo>
                <a:lnTo>
                  <a:pt x="410" y="11815"/>
                </a:lnTo>
                <a:cubicBezTo>
                  <a:pt x="158" y="11815"/>
                  <a:pt x="1" y="12004"/>
                  <a:pt x="1" y="12256"/>
                </a:cubicBezTo>
                <a:cubicBezTo>
                  <a:pt x="1" y="12476"/>
                  <a:pt x="190" y="12634"/>
                  <a:pt x="410" y="12634"/>
                </a:cubicBezTo>
                <a:lnTo>
                  <a:pt x="8665" y="12634"/>
                </a:lnTo>
                <a:cubicBezTo>
                  <a:pt x="8917" y="12634"/>
                  <a:pt x="9106" y="12445"/>
                  <a:pt x="9106" y="12256"/>
                </a:cubicBezTo>
                <a:cubicBezTo>
                  <a:pt x="9106" y="12004"/>
                  <a:pt x="8917" y="11815"/>
                  <a:pt x="8665" y="11815"/>
                </a:cubicBezTo>
                <a:lnTo>
                  <a:pt x="8287" y="11815"/>
                </a:lnTo>
                <a:lnTo>
                  <a:pt x="8287" y="10743"/>
                </a:lnTo>
                <a:cubicBezTo>
                  <a:pt x="8287" y="9042"/>
                  <a:pt x="7530" y="7467"/>
                  <a:pt x="6018" y="6742"/>
                </a:cubicBezTo>
                <a:cubicBezTo>
                  <a:pt x="5703" y="6585"/>
                  <a:pt x="5672" y="6018"/>
                  <a:pt x="6018" y="5860"/>
                </a:cubicBezTo>
                <a:cubicBezTo>
                  <a:pt x="7530" y="5136"/>
                  <a:pt x="8287" y="3560"/>
                  <a:pt x="8287" y="1859"/>
                </a:cubicBezTo>
                <a:lnTo>
                  <a:pt x="8287" y="788"/>
                </a:lnTo>
                <a:lnTo>
                  <a:pt x="8665" y="788"/>
                </a:lnTo>
                <a:cubicBezTo>
                  <a:pt x="8917" y="788"/>
                  <a:pt x="9106" y="599"/>
                  <a:pt x="9106" y="410"/>
                </a:cubicBezTo>
                <a:cubicBezTo>
                  <a:pt x="9106" y="158"/>
                  <a:pt x="8917" y="0"/>
                  <a:pt x="86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12" name="Google Shape;1312;p66"/>
          <p:cNvGrpSpPr/>
          <p:nvPr/>
        </p:nvGrpSpPr>
        <p:grpSpPr>
          <a:xfrm>
            <a:off x="4860977" y="1553988"/>
            <a:ext cx="355663" cy="308725"/>
            <a:chOff x="-28462125" y="3199700"/>
            <a:chExt cx="298550" cy="259150"/>
          </a:xfrm>
        </p:grpSpPr>
        <p:sp>
          <p:nvSpPr>
            <p:cNvPr id="1313" name="Google Shape;1313;p66"/>
            <p:cNvSpPr/>
            <p:nvPr/>
          </p:nvSpPr>
          <p:spPr>
            <a:xfrm>
              <a:off x="-28459750" y="3284775"/>
              <a:ext cx="296175" cy="104775"/>
            </a:xfrm>
            <a:custGeom>
              <a:rect b="b" l="l" r="r" t="t"/>
              <a:pathLst>
                <a:path extrusionOk="0" h="4191" w="11847">
                  <a:moveTo>
                    <a:pt x="5230" y="0"/>
                  </a:moveTo>
                  <a:cubicBezTo>
                    <a:pt x="5073" y="0"/>
                    <a:pt x="4947" y="63"/>
                    <a:pt x="4915" y="189"/>
                  </a:cubicBezTo>
                  <a:lnTo>
                    <a:pt x="4096" y="2080"/>
                  </a:lnTo>
                  <a:lnTo>
                    <a:pt x="347" y="2080"/>
                  </a:lnTo>
                  <a:cubicBezTo>
                    <a:pt x="158" y="2080"/>
                    <a:pt x="0" y="2237"/>
                    <a:pt x="0" y="2426"/>
                  </a:cubicBezTo>
                  <a:cubicBezTo>
                    <a:pt x="0" y="2615"/>
                    <a:pt x="158" y="2773"/>
                    <a:pt x="347" y="2773"/>
                  </a:cubicBezTo>
                  <a:lnTo>
                    <a:pt x="4316" y="2773"/>
                  </a:lnTo>
                  <a:cubicBezTo>
                    <a:pt x="4411" y="2773"/>
                    <a:pt x="4505" y="2710"/>
                    <a:pt x="4600" y="2584"/>
                  </a:cubicBezTo>
                  <a:lnTo>
                    <a:pt x="5199" y="1292"/>
                  </a:lnTo>
                  <a:lnTo>
                    <a:pt x="6238" y="3970"/>
                  </a:lnTo>
                  <a:cubicBezTo>
                    <a:pt x="6301" y="4096"/>
                    <a:pt x="6396" y="4159"/>
                    <a:pt x="6522" y="4191"/>
                  </a:cubicBezTo>
                  <a:lnTo>
                    <a:pt x="6553" y="4191"/>
                  </a:lnTo>
                  <a:cubicBezTo>
                    <a:pt x="6679" y="4191"/>
                    <a:pt x="6805" y="4127"/>
                    <a:pt x="6868" y="4033"/>
                  </a:cubicBezTo>
                  <a:lnTo>
                    <a:pt x="7624" y="2836"/>
                  </a:lnTo>
                  <a:lnTo>
                    <a:pt x="11500" y="2836"/>
                  </a:lnTo>
                  <a:cubicBezTo>
                    <a:pt x="11689" y="2836"/>
                    <a:pt x="11846" y="2678"/>
                    <a:pt x="11846" y="2458"/>
                  </a:cubicBezTo>
                  <a:cubicBezTo>
                    <a:pt x="11846" y="2269"/>
                    <a:pt x="11689" y="2111"/>
                    <a:pt x="11500" y="2111"/>
                  </a:cubicBezTo>
                  <a:lnTo>
                    <a:pt x="7435" y="2111"/>
                  </a:lnTo>
                  <a:cubicBezTo>
                    <a:pt x="7309" y="2111"/>
                    <a:pt x="7183" y="2206"/>
                    <a:pt x="7120" y="2269"/>
                  </a:cubicBezTo>
                  <a:lnTo>
                    <a:pt x="6648" y="3056"/>
                  </a:lnTo>
                  <a:lnTo>
                    <a:pt x="5545" y="221"/>
                  </a:lnTo>
                  <a:cubicBezTo>
                    <a:pt x="5514" y="95"/>
                    <a:pt x="5388" y="0"/>
                    <a:pt x="523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66"/>
            <p:cNvSpPr/>
            <p:nvPr/>
          </p:nvSpPr>
          <p:spPr>
            <a:xfrm>
              <a:off x="-28462125" y="3199700"/>
              <a:ext cx="295400" cy="125275"/>
            </a:xfrm>
            <a:custGeom>
              <a:rect b="b" l="l" r="r" t="t"/>
              <a:pathLst>
                <a:path extrusionOk="0" h="5011" w="11816">
                  <a:moveTo>
                    <a:pt x="3151" y="1"/>
                  </a:moveTo>
                  <a:cubicBezTo>
                    <a:pt x="1387" y="1"/>
                    <a:pt x="1" y="1419"/>
                    <a:pt x="1" y="3277"/>
                  </a:cubicBezTo>
                  <a:cubicBezTo>
                    <a:pt x="1" y="3876"/>
                    <a:pt x="158" y="4349"/>
                    <a:pt x="442" y="4821"/>
                  </a:cubicBezTo>
                  <a:lnTo>
                    <a:pt x="3655" y="4821"/>
                  </a:lnTo>
                  <a:lnTo>
                    <a:pt x="4285" y="3340"/>
                  </a:lnTo>
                  <a:cubicBezTo>
                    <a:pt x="4443" y="2994"/>
                    <a:pt x="4821" y="2773"/>
                    <a:pt x="5199" y="2710"/>
                  </a:cubicBezTo>
                  <a:cubicBezTo>
                    <a:pt x="5672" y="2710"/>
                    <a:pt x="6018" y="2994"/>
                    <a:pt x="6176" y="3403"/>
                  </a:cubicBezTo>
                  <a:lnTo>
                    <a:pt x="6806" y="5010"/>
                  </a:lnTo>
                  <a:cubicBezTo>
                    <a:pt x="6963" y="4884"/>
                    <a:pt x="7215" y="4821"/>
                    <a:pt x="7404" y="4821"/>
                  </a:cubicBezTo>
                  <a:lnTo>
                    <a:pt x="11374" y="4821"/>
                  </a:lnTo>
                  <a:cubicBezTo>
                    <a:pt x="11626" y="4349"/>
                    <a:pt x="11815" y="3813"/>
                    <a:pt x="11815" y="3277"/>
                  </a:cubicBezTo>
                  <a:cubicBezTo>
                    <a:pt x="11815" y="1419"/>
                    <a:pt x="10429" y="1"/>
                    <a:pt x="8665" y="1"/>
                  </a:cubicBezTo>
                  <a:cubicBezTo>
                    <a:pt x="7247" y="1"/>
                    <a:pt x="6396" y="977"/>
                    <a:pt x="5924" y="1860"/>
                  </a:cubicBezTo>
                  <a:cubicBezTo>
                    <a:pt x="5451" y="977"/>
                    <a:pt x="4537" y="1"/>
                    <a:pt x="315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66"/>
            <p:cNvSpPr/>
            <p:nvPr/>
          </p:nvSpPr>
          <p:spPr>
            <a:xfrm>
              <a:off x="-28405400" y="3360375"/>
              <a:ext cx="186675" cy="98475"/>
            </a:xfrm>
            <a:custGeom>
              <a:rect b="b" l="l" r="r" t="t"/>
              <a:pathLst>
                <a:path extrusionOk="0" h="3939" w="7467">
                  <a:moveTo>
                    <a:pt x="2962" y="1"/>
                  </a:moveTo>
                  <a:cubicBezTo>
                    <a:pt x="2773" y="284"/>
                    <a:pt x="2458" y="442"/>
                    <a:pt x="2111" y="442"/>
                  </a:cubicBezTo>
                  <a:lnTo>
                    <a:pt x="0" y="442"/>
                  </a:lnTo>
                  <a:cubicBezTo>
                    <a:pt x="158" y="599"/>
                    <a:pt x="347" y="757"/>
                    <a:pt x="536" y="914"/>
                  </a:cubicBezTo>
                  <a:cubicBezTo>
                    <a:pt x="1449" y="1734"/>
                    <a:pt x="2426" y="2647"/>
                    <a:pt x="3434" y="3813"/>
                  </a:cubicBezTo>
                  <a:cubicBezTo>
                    <a:pt x="3529" y="3907"/>
                    <a:pt x="3592" y="3939"/>
                    <a:pt x="3718" y="3939"/>
                  </a:cubicBezTo>
                  <a:cubicBezTo>
                    <a:pt x="3844" y="3939"/>
                    <a:pt x="3907" y="3907"/>
                    <a:pt x="4001" y="3813"/>
                  </a:cubicBezTo>
                  <a:cubicBezTo>
                    <a:pt x="4978" y="2584"/>
                    <a:pt x="6018" y="1734"/>
                    <a:pt x="6900" y="914"/>
                  </a:cubicBezTo>
                  <a:cubicBezTo>
                    <a:pt x="7120" y="757"/>
                    <a:pt x="7278" y="599"/>
                    <a:pt x="7467" y="442"/>
                  </a:cubicBezTo>
                  <a:lnTo>
                    <a:pt x="5860" y="442"/>
                  </a:lnTo>
                  <a:lnTo>
                    <a:pt x="5293" y="1324"/>
                  </a:lnTo>
                  <a:cubicBezTo>
                    <a:pt x="5104" y="1639"/>
                    <a:pt x="4789" y="1860"/>
                    <a:pt x="4379" y="1860"/>
                  </a:cubicBezTo>
                  <a:lnTo>
                    <a:pt x="4316" y="1860"/>
                  </a:lnTo>
                  <a:cubicBezTo>
                    <a:pt x="3907" y="1797"/>
                    <a:pt x="3592" y="1576"/>
                    <a:pt x="3434" y="1167"/>
                  </a:cubicBezTo>
                  <a:lnTo>
                    <a:pt x="296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6" name="Google Shape;1316;p66"/>
          <p:cNvGrpSpPr/>
          <p:nvPr/>
        </p:nvGrpSpPr>
        <p:grpSpPr>
          <a:xfrm>
            <a:off x="4861930" y="1988678"/>
            <a:ext cx="353757" cy="352833"/>
            <a:chOff x="-28461325" y="3545475"/>
            <a:chExt cx="296950" cy="296175"/>
          </a:xfrm>
        </p:grpSpPr>
        <p:sp>
          <p:nvSpPr>
            <p:cNvPr id="1317" name="Google Shape;1317;p66"/>
            <p:cNvSpPr/>
            <p:nvPr/>
          </p:nvSpPr>
          <p:spPr>
            <a:xfrm>
              <a:off x="-28461325" y="3666775"/>
              <a:ext cx="34675" cy="52775"/>
            </a:xfrm>
            <a:custGeom>
              <a:rect b="b" l="l" r="r" t="t"/>
              <a:pathLst>
                <a:path extrusionOk="0" h="2111" w="1387">
                  <a:moveTo>
                    <a:pt x="0" y="0"/>
                  </a:moveTo>
                  <a:lnTo>
                    <a:pt x="0" y="2111"/>
                  </a:lnTo>
                  <a:lnTo>
                    <a:pt x="1386" y="2111"/>
                  </a:lnTo>
                  <a:lnTo>
                    <a:pt x="138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66"/>
            <p:cNvSpPr/>
            <p:nvPr/>
          </p:nvSpPr>
          <p:spPr>
            <a:xfrm>
              <a:off x="-28461325" y="3737650"/>
              <a:ext cx="52775" cy="17350"/>
            </a:xfrm>
            <a:custGeom>
              <a:rect b="b" l="l" r="r" t="t"/>
              <a:pathLst>
                <a:path extrusionOk="0" h="694" w="2111">
                  <a:moveTo>
                    <a:pt x="0" y="1"/>
                  </a:moveTo>
                  <a:lnTo>
                    <a:pt x="0" y="694"/>
                  </a:lnTo>
                  <a:lnTo>
                    <a:pt x="1733" y="694"/>
                  </a:lnTo>
                  <a:cubicBezTo>
                    <a:pt x="1954" y="694"/>
                    <a:pt x="2111" y="536"/>
                    <a:pt x="2111" y="347"/>
                  </a:cubicBezTo>
                  <a:cubicBezTo>
                    <a:pt x="2111" y="158"/>
                    <a:pt x="1954" y="1"/>
                    <a:pt x="17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66"/>
            <p:cNvSpPr/>
            <p:nvPr/>
          </p:nvSpPr>
          <p:spPr>
            <a:xfrm>
              <a:off x="-28461325" y="3632100"/>
              <a:ext cx="52775" cy="17375"/>
            </a:xfrm>
            <a:custGeom>
              <a:rect b="b" l="l" r="r" t="t"/>
              <a:pathLst>
                <a:path extrusionOk="0" h="695" w="2111">
                  <a:moveTo>
                    <a:pt x="0" y="1"/>
                  </a:moveTo>
                  <a:lnTo>
                    <a:pt x="0" y="694"/>
                  </a:lnTo>
                  <a:lnTo>
                    <a:pt x="1733" y="694"/>
                  </a:lnTo>
                  <a:cubicBezTo>
                    <a:pt x="1954" y="694"/>
                    <a:pt x="2111" y="537"/>
                    <a:pt x="2111" y="348"/>
                  </a:cubicBezTo>
                  <a:cubicBezTo>
                    <a:pt x="2111" y="159"/>
                    <a:pt x="1954" y="1"/>
                    <a:pt x="17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0" name="Google Shape;1320;p66"/>
            <p:cNvSpPr/>
            <p:nvPr/>
          </p:nvSpPr>
          <p:spPr>
            <a:xfrm>
              <a:off x="-28460550" y="3545475"/>
              <a:ext cx="296175" cy="296175"/>
            </a:xfrm>
            <a:custGeom>
              <a:rect b="b" l="l" r="r" t="t"/>
              <a:pathLst>
                <a:path extrusionOk="0" h="11847" w="11847">
                  <a:moveTo>
                    <a:pt x="2427" y="0"/>
                  </a:moveTo>
                  <a:cubicBezTo>
                    <a:pt x="1072" y="0"/>
                    <a:pt x="1" y="1103"/>
                    <a:pt x="1" y="2426"/>
                  </a:cubicBezTo>
                  <a:lnTo>
                    <a:pt x="1" y="2804"/>
                  </a:lnTo>
                  <a:lnTo>
                    <a:pt x="1355" y="2804"/>
                  </a:lnTo>
                  <a:lnTo>
                    <a:pt x="1355" y="2426"/>
                  </a:lnTo>
                  <a:cubicBezTo>
                    <a:pt x="1355" y="1859"/>
                    <a:pt x="1828" y="1418"/>
                    <a:pt x="2395" y="1418"/>
                  </a:cubicBezTo>
                  <a:lnTo>
                    <a:pt x="9358" y="1418"/>
                  </a:lnTo>
                  <a:cubicBezTo>
                    <a:pt x="9956" y="1418"/>
                    <a:pt x="10366" y="1891"/>
                    <a:pt x="10366" y="2426"/>
                  </a:cubicBezTo>
                  <a:lnTo>
                    <a:pt x="10366" y="9420"/>
                  </a:lnTo>
                  <a:cubicBezTo>
                    <a:pt x="10366" y="9987"/>
                    <a:pt x="9893" y="10429"/>
                    <a:pt x="9358" y="10429"/>
                  </a:cubicBezTo>
                  <a:lnTo>
                    <a:pt x="2395" y="10429"/>
                  </a:lnTo>
                  <a:cubicBezTo>
                    <a:pt x="1797" y="10429"/>
                    <a:pt x="1355" y="9956"/>
                    <a:pt x="1355" y="9420"/>
                  </a:cubicBezTo>
                  <a:lnTo>
                    <a:pt x="1355" y="9042"/>
                  </a:lnTo>
                  <a:lnTo>
                    <a:pt x="1" y="9042"/>
                  </a:lnTo>
                  <a:lnTo>
                    <a:pt x="1" y="9420"/>
                  </a:lnTo>
                  <a:cubicBezTo>
                    <a:pt x="1" y="10744"/>
                    <a:pt x="1103" y="11846"/>
                    <a:pt x="2427" y="11846"/>
                  </a:cubicBezTo>
                  <a:lnTo>
                    <a:pt x="9389" y="11846"/>
                  </a:lnTo>
                  <a:cubicBezTo>
                    <a:pt x="10744" y="11846"/>
                    <a:pt x="11847" y="10744"/>
                    <a:pt x="11847" y="9420"/>
                  </a:cubicBezTo>
                  <a:lnTo>
                    <a:pt x="11847" y="2426"/>
                  </a:lnTo>
                  <a:cubicBezTo>
                    <a:pt x="11847" y="1103"/>
                    <a:pt x="10744" y="0"/>
                    <a:pt x="93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1" name="Google Shape;1321;p66"/>
            <p:cNvSpPr/>
            <p:nvPr/>
          </p:nvSpPr>
          <p:spPr>
            <a:xfrm>
              <a:off x="-28347925" y="3649450"/>
              <a:ext cx="86675" cy="86650"/>
            </a:xfrm>
            <a:custGeom>
              <a:rect b="b" l="l" r="r" t="t"/>
              <a:pathLst>
                <a:path extrusionOk="0" h="3466" w="3467">
                  <a:moveTo>
                    <a:pt x="1387" y="0"/>
                  </a:moveTo>
                  <a:lnTo>
                    <a:pt x="1387" y="1040"/>
                  </a:lnTo>
                  <a:cubicBezTo>
                    <a:pt x="1387" y="1229"/>
                    <a:pt x="1230" y="1386"/>
                    <a:pt x="1041" y="1386"/>
                  </a:cubicBezTo>
                  <a:lnTo>
                    <a:pt x="1" y="1386"/>
                  </a:lnTo>
                  <a:lnTo>
                    <a:pt x="1" y="2111"/>
                  </a:lnTo>
                  <a:lnTo>
                    <a:pt x="1041" y="2111"/>
                  </a:lnTo>
                  <a:cubicBezTo>
                    <a:pt x="1230" y="2111"/>
                    <a:pt x="1387" y="2268"/>
                    <a:pt x="1387" y="2457"/>
                  </a:cubicBezTo>
                  <a:lnTo>
                    <a:pt x="1387" y="3466"/>
                  </a:lnTo>
                  <a:lnTo>
                    <a:pt x="2080" y="3466"/>
                  </a:lnTo>
                  <a:lnTo>
                    <a:pt x="2080" y="2457"/>
                  </a:lnTo>
                  <a:cubicBezTo>
                    <a:pt x="2080" y="2268"/>
                    <a:pt x="2238" y="2111"/>
                    <a:pt x="2458" y="2111"/>
                  </a:cubicBezTo>
                  <a:lnTo>
                    <a:pt x="3467" y="2111"/>
                  </a:lnTo>
                  <a:lnTo>
                    <a:pt x="3467" y="1386"/>
                  </a:lnTo>
                  <a:lnTo>
                    <a:pt x="2458" y="1386"/>
                  </a:lnTo>
                  <a:cubicBezTo>
                    <a:pt x="2238" y="1386"/>
                    <a:pt x="2080" y="1229"/>
                    <a:pt x="2080" y="1040"/>
                  </a:cubicBezTo>
                  <a:lnTo>
                    <a:pt x="208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2" name="Google Shape;1322;p66"/>
            <p:cNvSpPr/>
            <p:nvPr/>
          </p:nvSpPr>
          <p:spPr>
            <a:xfrm>
              <a:off x="-28408550" y="3597450"/>
              <a:ext cx="191400" cy="192200"/>
            </a:xfrm>
            <a:custGeom>
              <a:rect b="b" l="l" r="r" t="t"/>
              <a:pathLst>
                <a:path extrusionOk="0" h="7688" w="7656">
                  <a:moveTo>
                    <a:pt x="4883" y="1418"/>
                  </a:moveTo>
                  <a:cubicBezTo>
                    <a:pt x="5072" y="1418"/>
                    <a:pt x="5230" y="1576"/>
                    <a:pt x="5230" y="1765"/>
                  </a:cubicBezTo>
                  <a:lnTo>
                    <a:pt x="5230" y="2805"/>
                  </a:lnTo>
                  <a:lnTo>
                    <a:pt x="6238" y="2805"/>
                  </a:lnTo>
                  <a:cubicBezTo>
                    <a:pt x="6459" y="2805"/>
                    <a:pt x="6616" y="2962"/>
                    <a:pt x="6616" y="3151"/>
                  </a:cubicBezTo>
                  <a:lnTo>
                    <a:pt x="6616" y="4537"/>
                  </a:lnTo>
                  <a:cubicBezTo>
                    <a:pt x="6616" y="4726"/>
                    <a:pt x="6459" y="4884"/>
                    <a:pt x="6238" y="4884"/>
                  </a:cubicBezTo>
                  <a:lnTo>
                    <a:pt x="5230" y="4884"/>
                  </a:lnTo>
                  <a:lnTo>
                    <a:pt x="5230" y="5924"/>
                  </a:lnTo>
                  <a:cubicBezTo>
                    <a:pt x="5230" y="6113"/>
                    <a:pt x="5072" y="6270"/>
                    <a:pt x="4883" y="6270"/>
                  </a:cubicBezTo>
                  <a:lnTo>
                    <a:pt x="3497" y="6270"/>
                  </a:lnTo>
                  <a:cubicBezTo>
                    <a:pt x="3308" y="6270"/>
                    <a:pt x="3151" y="6113"/>
                    <a:pt x="3151" y="5924"/>
                  </a:cubicBezTo>
                  <a:lnTo>
                    <a:pt x="3151" y="4884"/>
                  </a:lnTo>
                  <a:lnTo>
                    <a:pt x="2111" y="4884"/>
                  </a:lnTo>
                  <a:cubicBezTo>
                    <a:pt x="1922" y="4884"/>
                    <a:pt x="1764" y="4726"/>
                    <a:pt x="1764" y="4537"/>
                  </a:cubicBezTo>
                  <a:lnTo>
                    <a:pt x="1764" y="3151"/>
                  </a:lnTo>
                  <a:cubicBezTo>
                    <a:pt x="1764" y="2962"/>
                    <a:pt x="1922" y="2805"/>
                    <a:pt x="2111" y="2805"/>
                  </a:cubicBezTo>
                  <a:lnTo>
                    <a:pt x="3151" y="2805"/>
                  </a:lnTo>
                  <a:lnTo>
                    <a:pt x="3151" y="1765"/>
                  </a:lnTo>
                  <a:cubicBezTo>
                    <a:pt x="3151" y="1576"/>
                    <a:pt x="3308" y="1418"/>
                    <a:pt x="3497" y="1418"/>
                  </a:cubicBezTo>
                  <a:close/>
                  <a:moveTo>
                    <a:pt x="347" y="1"/>
                  </a:moveTo>
                  <a:cubicBezTo>
                    <a:pt x="158" y="1"/>
                    <a:pt x="0" y="158"/>
                    <a:pt x="0" y="347"/>
                  </a:cubicBezTo>
                  <a:lnTo>
                    <a:pt x="0" y="757"/>
                  </a:lnTo>
                  <a:cubicBezTo>
                    <a:pt x="378" y="914"/>
                    <a:pt x="693" y="1261"/>
                    <a:pt x="693" y="1734"/>
                  </a:cubicBezTo>
                  <a:cubicBezTo>
                    <a:pt x="693" y="2175"/>
                    <a:pt x="378" y="2553"/>
                    <a:pt x="0" y="2710"/>
                  </a:cubicBezTo>
                  <a:lnTo>
                    <a:pt x="0" y="4979"/>
                  </a:lnTo>
                  <a:cubicBezTo>
                    <a:pt x="378" y="5136"/>
                    <a:pt x="693" y="5483"/>
                    <a:pt x="693" y="5955"/>
                  </a:cubicBezTo>
                  <a:cubicBezTo>
                    <a:pt x="693" y="6396"/>
                    <a:pt x="441" y="6774"/>
                    <a:pt x="0" y="6932"/>
                  </a:cubicBezTo>
                  <a:lnTo>
                    <a:pt x="0" y="7341"/>
                  </a:lnTo>
                  <a:cubicBezTo>
                    <a:pt x="0" y="7530"/>
                    <a:pt x="158" y="7688"/>
                    <a:pt x="347" y="7688"/>
                  </a:cubicBezTo>
                  <a:lnTo>
                    <a:pt x="7309" y="7688"/>
                  </a:lnTo>
                  <a:cubicBezTo>
                    <a:pt x="7498" y="7688"/>
                    <a:pt x="7656" y="7530"/>
                    <a:pt x="7656" y="7341"/>
                  </a:cubicBezTo>
                  <a:lnTo>
                    <a:pt x="7656" y="347"/>
                  </a:lnTo>
                  <a:cubicBezTo>
                    <a:pt x="7656" y="158"/>
                    <a:pt x="7498" y="1"/>
                    <a:pt x="73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3" name="Google Shape;1323;p66"/>
          <p:cNvGrpSpPr/>
          <p:nvPr/>
        </p:nvGrpSpPr>
        <p:grpSpPr>
          <a:xfrm>
            <a:off x="4858162" y="2438722"/>
            <a:ext cx="361292" cy="352803"/>
            <a:chOff x="-28463700" y="3914875"/>
            <a:chExt cx="303275" cy="296150"/>
          </a:xfrm>
        </p:grpSpPr>
        <p:sp>
          <p:nvSpPr>
            <p:cNvPr id="1324" name="Google Shape;1324;p66"/>
            <p:cNvSpPr/>
            <p:nvPr/>
          </p:nvSpPr>
          <p:spPr>
            <a:xfrm>
              <a:off x="-28333725" y="4057375"/>
              <a:ext cx="86650" cy="64650"/>
            </a:xfrm>
            <a:custGeom>
              <a:rect b="b" l="l" r="r" t="t"/>
              <a:pathLst>
                <a:path extrusionOk="0" h="2586" w="3466">
                  <a:moveTo>
                    <a:pt x="614" y="0"/>
                  </a:moveTo>
                  <a:cubicBezTo>
                    <a:pt x="287" y="0"/>
                    <a:pt x="0" y="305"/>
                    <a:pt x="0" y="696"/>
                  </a:cubicBezTo>
                  <a:cubicBezTo>
                    <a:pt x="0" y="1326"/>
                    <a:pt x="1008" y="2019"/>
                    <a:pt x="1733" y="2586"/>
                  </a:cubicBezTo>
                  <a:cubicBezTo>
                    <a:pt x="2426" y="2019"/>
                    <a:pt x="3466" y="1326"/>
                    <a:pt x="3466" y="696"/>
                  </a:cubicBezTo>
                  <a:cubicBezTo>
                    <a:pt x="3466" y="349"/>
                    <a:pt x="3214" y="3"/>
                    <a:pt x="2741" y="3"/>
                  </a:cubicBezTo>
                  <a:cubicBezTo>
                    <a:pt x="2237" y="3"/>
                    <a:pt x="2048" y="570"/>
                    <a:pt x="2048" y="570"/>
                  </a:cubicBezTo>
                  <a:cubicBezTo>
                    <a:pt x="2001" y="743"/>
                    <a:pt x="1851" y="830"/>
                    <a:pt x="1701" y="830"/>
                  </a:cubicBezTo>
                  <a:cubicBezTo>
                    <a:pt x="1552" y="830"/>
                    <a:pt x="1402" y="743"/>
                    <a:pt x="1355" y="570"/>
                  </a:cubicBezTo>
                  <a:cubicBezTo>
                    <a:pt x="1355" y="538"/>
                    <a:pt x="1166" y="3"/>
                    <a:pt x="662" y="3"/>
                  </a:cubicBezTo>
                  <a:cubicBezTo>
                    <a:pt x="646" y="1"/>
                    <a:pt x="630" y="0"/>
                    <a:pt x="61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66"/>
            <p:cNvSpPr/>
            <p:nvPr/>
          </p:nvSpPr>
          <p:spPr>
            <a:xfrm>
              <a:off x="-28463700" y="3914875"/>
              <a:ext cx="303275" cy="296150"/>
            </a:xfrm>
            <a:custGeom>
              <a:rect b="b" l="l" r="r" t="t"/>
              <a:pathLst>
                <a:path extrusionOk="0" h="11846" w="12131">
                  <a:moveTo>
                    <a:pt x="3744" y="3555"/>
                  </a:moveTo>
                  <a:cubicBezTo>
                    <a:pt x="3907" y="3555"/>
                    <a:pt x="4040" y="3674"/>
                    <a:pt x="4096" y="3844"/>
                  </a:cubicBezTo>
                  <a:cubicBezTo>
                    <a:pt x="4128" y="4033"/>
                    <a:pt x="3970" y="4190"/>
                    <a:pt x="3813" y="4253"/>
                  </a:cubicBezTo>
                  <a:cubicBezTo>
                    <a:pt x="2931" y="4379"/>
                    <a:pt x="2427" y="5451"/>
                    <a:pt x="2899" y="6333"/>
                  </a:cubicBezTo>
                  <a:cubicBezTo>
                    <a:pt x="2994" y="6490"/>
                    <a:pt x="2931" y="6711"/>
                    <a:pt x="2773" y="6805"/>
                  </a:cubicBezTo>
                  <a:cubicBezTo>
                    <a:pt x="2723" y="6825"/>
                    <a:pt x="2667" y="6836"/>
                    <a:pt x="2611" y="6836"/>
                  </a:cubicBezTo>
                  <a:cubicBezTo>
                    <a:pt x="2489" y="6836"/>
                    <a:pt x="2365" y="6787"/>
                    <a:pt x="2301" y="6679"/>
                  </a:cubicBezTo>
                  <a:cubicBezTo>
                    <a:pt x="1608" y="5419"/>
                    <a:pt x="2364" y="3812"/>
                    <a:pt x="3687" y="3560"/>
                  </a:cubicBezTo>
                  <a:cubicBezTo>
                    <a:pt x="3706" y="3557"/>
                    <a:pt x="3726" y="3555"/>
                    <a:pt x="3744" y="3555"/>
                  </a:cubicBezTo>
                  <a:close/>
                  <a:moveTo>
                    <a:pt x="7940" y="4946"/>
                  </a:moveTo>
                  <a:cubicBezTo>
                    <a:pt x="8728" y="4946"/>
                    <a:pt x="9326" y="5577"/>
                    <a:pt x="9326" y="6364"/>
                  </a:cubicBezTo>
                  <a:cubicBezTo>
                    <a:pt x="9326" y="7341"/>
                    <a:pt x="8381" y="7939"/>
                    <a:pt x="7121" y="9011"/>
                  </a:cubicBezTo>
                  <a:cubicBezTo>
                    <a:pt x="7058" y="9074"/>
                    <a:pt x="6979" y="9105"/>
                    <a:pt x="6900" y="9105"/>
                  </a:cubicBezTo>
                  <a:cubicBezTo>
                    <a:pt x="6822" y="9105"/>
                    <a:pt x="6743" y="9074"/>
                    <a:pt x="6680" y="9011"/>
                  </a:cubicBezTo>
                  <a:cubicBezTo>
                    <a:pt x="5420" y="7971"/>
                    <a:pt x="4474" y="7341"/>
                    <a:pt x="4474" y="6364"/>
                  </a:cubicBezTo>
                  <a:cubicBezTo>
                    <a:pt x="4474" y="5577"/>
                    <a:pt x="5105" y="4946"/>
                    <a:pt x="5861" y="4946"/>
                  </a:cubicBezTo>
                  <a:cubicBezTo>
                    <a:pt x="6365" y="4946"/>
                    <a:pt x="6711" y="5230"/>
                    <a:pt x="6932" y="5451"/>
                  </a:cubicBezTo>
                  <a:cubicBezTo>
                    <a:pt x="7121" y="5198"/>
                    <a:pt x="7467" y="4946"/>
                    <a:pt x="7940" y="4946"/>
                  </a:cubicBezTo>
                  <a:close/>
                  <a:moveTo>
                    <a:pt x="7404" y="0"/>
                  </a:moveTo>
                  <a:cubicBezTo>
                    <a:pt x="6459" y="0"/>
                    <a:pt x="5703" y="788"/>
                    <a:pt x="5703" y="1733"/>
                  </a:cubicBezTo>
                  <a:lnTo>
                    <a:pt x="5703" y="2899"/>
                  </a:lnTo>
                  <a:cubicBezTo>
                    <a:pt x="5136" y="2395"/>
                    <a:pt x="4443" y="2111"/>
                    <a:pt x="3687" y="2111"/>
                  </a:cubicBezTo>
                  <a:cubicBezTo>
                    <a:pt x="1450" y="2111"/>
                    <a:pt x="1" y="4505"/>
                    <a:pt x="977" y="6616"/>
                  </a:cubicBezTo>
                  <a:lnTo>
                    <a:pt x="2899" y="10649"/>
                  </a:lnTo>
                  <a:cubicBezTo>
                    <a:pt x="3246" y="11373"/>
                    <a:pt x="3939" y="11846"/>
                    <a:pt x="4727" y="11846"/>
                  </a:cubicBezTo>
                  <a:cubicBezTo>
                    <a:pt x="5231" y="11846"/>
                    <a:pt x="5703" y="11657"/>
                    <a:pt x="6050" y="11342"/>
                  </a:cubicBezTo>
                  <a:cubicBezTo>
                    <a:pt x="6396" y="11688"/>
                    <a:pt x="6869" y="11846"/>
                    <a:pt x="7404" y="11846"/>
                  </a:cubicBezTo>
                  <a:cubicBezTo>
                    <a:pt x="8192" y="11846"/>
                    <a:pt x="8885" y="11405"/>
                    <a:pt x="9200" y="10649"/>
                  </a:cubicBezTo>
                  <a:lnTo>
                    <a:pt x="11122" y="6616"/>
                  </a:lnTo>
                  <a:cubicBezTo>
                    <a:pt x="12130" y="4505"/>
                    <a:pt x="10618" y="2111"/>
                    <a:pt x="8413" y="2111"/>
                  </a:cubicBezTo>
                  <a:cubicBezTo>
                    <a:pt x="7656" y="2111"/>
                    <a:pt x="6963" y="2395"/>
                    <a:pt x="6396" y="2899"/>
                  </a:cubicBezTo>
                  <a:lnTo>
                    <a:pt x="6396" y="1733"/>
                  </a:lnTo>
                  <a:cubicBezTo>
                    <a:pt x="6396" y="1166"/>
                    <a:pt x="6837" y="693"/>
                    <a:pt x="7404" y="693"/>
                  </a:cubicBezTo>
                  <a:cubicBezTo>
                    <a:pt x="7593" y="693"/>
                    <a:pt x="7751" y="536"/>
                    <a:pt x="7751" y="347"/>
                  </a:cubicBezTo>
                  <a:cubicBezTo>
                    <a:pt x="7751" y="158"/>
                    <a:pt x="7593" y="0"/>
                    <a:pt x="74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6" name="Google Shape;1326;p66"/>
          <p:cNvGrpSpPr/>
          <p:nvPr/>
        </p:nvGrpSpPr>
        <p:grpSpPr>
          <a:xfrm>
            <a:off x="7092947" y="1594805"/>
            <a:ext cx="351880" cy="227092"/>
            <a:chOff x="-26573400" y="3224125"/>
            <a:chExt cx="295375" cy="190625"/>
          </a:xfrm>
        </p:grpSpPr>
        <p:sp>
          <p:nvSpPr>
            <p:cNvPr id="1327" name="Google Shape;1327;p66"/>
            <p:cNvSpPr/>
            <p:nvPr/>
          </p:nvSpPr>
          <p:spPr>
            <a:xfrm>
              <a:off x="-26330800" y="3327900"/>
              <a:ext cx="52775" cy="68750"/>
            </a:xfrm>
            <a:custGeom>
              <a:rect b="b" l="l" r="r" t="t"/>
              <a:pathLst>
                <a:path extrusionOk="0" h="2750" w="2111">
                  <a:moveTo>
                    <a:pt x="1067" y="0"/>
                  </a:moveTo>
                  <a:cubicBezTo>
                    <a:pt x="953" y="0"/>
                    <a:pt x="835" y="55"/>
                    <a:pt x="756" y="166"/>
                  </a:cubicBezTo>
                  <a:cubicBezTo>
                    <a:pt x="536" y="481"/>
                    <a:pt x="0" y="1300"/>
                    <a:pt x="0" y="1741"/>
                  </a:cubicBezTo>
                  <a:cubicBezTo>
                    <a:pt x="0" y="2308"/>
                    <a:pt x="473" y="2749"/>
                    <a:pt x="1040" y="2749"/>
                  </a:cubicBezTo>
                  <a:cubicBezTo>
                    <a:pt x="1638" y="2749"/>
                    <a:pt x="2048" y="2276"/>
                    <a:pt x="2048" y="1741"/>
                  </a:cubicBezTo>
                  <a:cubicBezTo>
                    <a:pt x="2111" y="1300"/>
                    <a:pt x="1575" y="481"/>
                    <a:pt x="1355" y="166"/>
                  </a:cubicBezTo>
                  <a:cubicBezTo>
                    <a:pt x="1292" y="55"/>
                    <a:pt x="1182" y="0"/>
                    <a:pt x="10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66"/>
            <p:cNvSpPr/>
            <p:nvPr/>
          </p:nvSpPr>
          <p:spPr>
            <a:xfrm>
              <a:off x="-26573400" y="3224125"/>
              <a:ext cx="293025" cy="190625"/>
            </a:xfrm>
            <a:custGeom>
              <a:rect b="b" l="l" r="r" t="t"/>
              <a:pathLst>
                <a:path extrusionOk="0" h="7625" w="11721">
                  <a:moveTo>
                    <a:pt x="10775" y="2048"/>
                  </a:moveTo>
                  <a:cubicBezTo>
                    <a:pt x="10964" y="2048"/>
                    <a:pt x="11122" y="2206"/>
                    <a:pt x="11122" y="2426"/>
                  </a:cubicBezTo>
                  <a:cubicBezTo>
                    <a:pt x="11122" y="2615"/>
                    <a:pt x="10964" y="2773"/>
                    <a:pt x="10775" y="2773"/>
                  </a:cubicBezTo>
                  <a:lnTo>
                    <a:pt x="9830" y="2773"/>
                  </a:lnTo>
                  <a:lnTo>
                    <a:pt x="9988" y="2048"/>
                  </a:lnTo>
                  <a:close/>
                  <a:moveTo>
                    <a:pt x="4474" y="2773"/>
                  </a:moveTo>
                  <a:cubicBezTo>
                    <a:pt x="4663" y="2773"/>
                    <a:pt x="4821" y="2930"/>
                    <a:pt x="4821" y="3119"/>
                  </a:cubicBezTo>
                  <a:cubicBezTo>
                    <a:pt x="4821" y="3308"/>
                    <a:pt x="4663" y="3466"/>
                    <a:pt x="4474" y="3466"/>
                  </a:cubicBezTo>
                  <a:cubicBezTo>
                    <a:pt x="4285" y="3466"/>
                    <a:pt x="4128" y="3308"/>
                    <a:pt x="4128" y="3119"/>
                  </a:cubicBezTo>
                  <a:cubicBezTo>
                    <a:pt x="4128" y="2930"/>
                    <a:pt x="4285" y="2773"/>
                    <a:pt x="4474" y="2773"/>
                  </a:cubicBezTo>
                  <a:close/>
                  <a:moveTo>
                    <a:pt x="4474" y="4159"/>
                  </a:moveTo>
                  <a:cubicBezTo>
                    <a:pt x="4663" y="4159"/>
                    <a:pt x="4821" y="4317"/>
                    <a:pt x="4821" y="4506"/>
                  </a:cubicBezTo>
                  <a:cubicBezTo>
                    <a:pt x="4821" y="4695"/>
                    <a:pt x="4663" y="4852"/>
                    <a:pt x="4474" y="4852"/>
                  </a:cubicBezTo>
                  <a:cubicBezTo>
                    <a:pt x="4285" y="4852"/>
                    <a:pt x="4128" y="4695"/>
                    <a:pt x="4128" y="4506"/>
                  </a:cubicBezTo>
                  <a:cubicBezTo>
                    <a:pt x="4128" y="4317"/>
                    <a:pt x="4285" y="4159"/>
                    <a:pt x="4474" y="4159"/>
                  </a:cubicBezTo>
                  <a:close/>
                  <a:moveTo>
                    <a:pt x="4474" y="5514"/>
                  </a:moveTo>
                  <a:cubicBezTo>
                    <a:pt x="4663" y="5514"/>
                    <a:pt x="4821" y="5671"/>
                    <a:pt x="4821" y="5892"/>
                  </a:cubicBezTo>
                  <a:cubicBezTo>
                    <a:pt x="4821" y="6081"/>
                    <a:pt x="4663" y="6238"/>
                    <a:pt x="4474" y="6238"/>
                  </a:cubicBezTo>
                  <a:cubicBezTo>
                    <a:pt x="4285" y="6238"/>
                    <a:pt x="4128" y="6081"/>
                    <a:pt x="4128" y="5892"/>
                  </a:cubicBezTo>
                  <a:cubicBezTo>
                    <a:pt x="4128" y="5671"/>
                    <a:pt x="4285" y="5514"/>
                    <a:pt x="4474" y="5514"/>
                  </a:cubicBezTo>
                  <a:close/>
                  <a:moveTo>
                    <a:pt x="3088" y="0"/>
                  </a:moveTo>
                  <a:cubicBezTo>
                    <a:pt x="1355" y="0"/>
                    <a:pt x="1" y="1418"/>
                    <a:pt x="1" y="3119"/>
                  </a:cubicBezTo>
                  <a:lnTo>
                    <a:pt x="1" y="4506"/>
                  </a:lnTo>
                  <a:cubicBezTo>
                    <a:pt x="1" y="6238"/>
                    <a:pt x="1418" y="7625"/>
                    <a:pt x="3088" y="7625"/>
                  </a:cubicBezTo>
                  <a:lnTo>
                    <a:pt x="6554" y="7625"/>
                  </a:lnTo>
                  <a:cubicBezTo>
                    <a:pt x="7152" y="7625"/>
                    <a:pt x="7593" y="7152"/>
                    <a:pt x="7593" y="6585"/>
                  </a:cubicBezTo>
                  <a:cubicBezTo>
                    <a:pt x="7593" y="6459"/>
                    <a:pt x="7562" y="6301"/>
                    <a:pt x="7499" y="6207"/>
                  </a:cubicBezTo>
                  <a:cubicBezTo>
                    <a:pt x="7940" y="6081"/>
                    <a:pt x="8255" y="5671"/>
                    <a:pt x="8255" y="5199"/>
                  </a:cubicBezTo>
                  <a:cubicBezTo>
                    <a:pt x="8255" y="5104"/>
                    <a:pt x="8223" y="4947"/>
                    <a:pt x="8192" y="4821"/>
                  </a:cubicBezTo>
                  <a:cubicBezTo>
                    <a:pt x="8633" y="4695"/>
                    <a:pt x="8948" y="4317"/>
                    <a:pt x="8948" y="3844"/>
                  </a:cubicBezTo>
                  <a:cubicBezTo>
                    <a:pt x="8948" y="3718"/>
                    <a:pt x="8885" y="3592"/>
                    <a:pt x="8854" y="3466"/>
                  </a:cubicBezTo>
                  <a:lnTo>
                    <a:pt x="10712" y="3466"/>
                  </a:lnTo>
                  <a:cubicBezTo>
                    <a:pt x="11311" y="3466"/>
                    <a:pt x="11721" y="2993"/>
                    <a:pt x="11721" y="2458"/>
                  </a:cubicBezTo>
                  <a:cubicBezTo>
                    <a:pt x="11721" y="1891"/>
                    <a:pt x="11342" y="1387"/>
                    <a:pt x="10775" y="1387"/>
                  </a:cubicBezTo>
                  <a:lnTo>
                    <a:pt x="6554" y="1387"/>
                  </a:lnTo>
                  <a:cubicBezTo>
                    <a:pt x="6806" y="1103"/>
                    <a:pt x="6932" y="757"/>
                    <a:pt x="6932" y="379"/>
                  </a:cubicBezTo>
                  <a:cubicBezTo>
                    <a:pt x="6932" y="158"/>
                    <a:pt x="6774" y="0"/>
                    <a:pt x="65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9" name="Google Shape;1329;p66"/>
          <p:cNvGrpSpPr/>
          <p:nvPr/>
        </p:nvGrpSpPr>
        <p:grpSpPr>
          <a:xfrm>
            <a:off x="7092947" y="1989140"/>
            <a:ext cx="351880" cy="351910"/>
            <a:chOff x="-26573400" y="3546250"/>
            <a:chExt cx="295375" cy="295400"/>
          </a:xfrm>
        </p:grpSpPr>
        <p:sp>
          <p:nvSpPr>
            <p:cNvPr id="1330" name="Google Shape;1330;p66"/>
            <p:cNvSpPr/>
            <p:nvPr/>
          </p:nvSpPr>
          <p:spPr>
            <a:xfrm>
              <a:off x="-26464700" y="3599225"/>
              <a:ext cx="77200" cy="38425"/>
            </a:xfrm>
            <a:custGeom>
              <a:rect b="b" l="l" r="r" t="t"/>
              <a:pathLst>
                <a:path extrusionOk="0" h="1537" w="3088">
                  <a:moveTo>
                    <a:pt x="1532" y="1"/>
                  </a:moveTo>
                  <a:cubicBezTo>
                    <a:pt x="1001" y="1"/>
                    <a:pt x="473" y="103"/>
                    <a:pt x="0" y="308"/>
                  </a:cubicBezTo>
                  <a:lnTo>
                    <a:pt x="693" y="1537"/>
                  </a:lnTo>
                  <a:cubicBezTo>
                    <a:pt x="946" y="1442"/>
                    <a:pt x="1229" y="1379"/>
                    <a:pt x="1544" y="1379"/>
                  </a:cubicBezTo>
                  <a:cubicBezTo>
                    <a:pt x="1859" y="1379"/>
                    <a:pt x="2143" y="1442"/>
                    <a:pt x="2426" y="1537"/>
                  </a:cubicBezTo>
                  <a:lnTo>
                    <a:pt x="3088" y="308"/>
                  </a:lnTo>
                  <a:cubicBezTo>
                    <a:pt x="2600" y="103"/>
                    <a:pt x="2064" y="1"/>
                    <a:pt x="15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66"/>
            <p:cNvSpPr/>
            <p:nvPr/>
          </p:nvSpPr>
          <p:spPr>
            <a:xfrm>
              <a:off x="-26434775" y="3686450"/>
              <a:ext cx="17350" cy="17350"/>
            </a:xfrm>
            <a:custGeom>
              <a:rect b="b" l="l" r="r" t="t"/>
              <a:pathLst>
                <a:path extrusionOk="0" h="694" w="694">
                  <a:moveTo>
                    <a:pt x="347" y="1"/>
                  </a:moveTo>
                  <a:cubicBezTo>
                    <a:pt x="158" y="1"/>
                    <a:pt x="1" y="127"/>
                    <a:pt x="1" y="347"/>
                  </a:cubicBezTo>
                  <a:cubicBezTo>
                    <a:pt x="1" y="536"/>
                    <a:pt x="158" y="694"/>
                    <a:pt x="347" y="694"/>
                  </a:cubicBezTo>
                  <a:cubicBezTo>
                    <a:pt x="536" y="694"/>
                    <a:pt x="694" y="536"/>
                    <a:pt x="694" y="347"/>
                  </a:cubicBezTo>
                  <a:cubicBezTo>
                    <a:pt x="694" y="127"/>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66"/>
            <p:cNvSpPr/>
            <p:nvPr/>
          </p:nvSpPr>
          <p:spPr>
            <a:xfrm>
              <a:off x="-26520625" y="3703775"/>
              <a:ext cx="55950" cy="67775"/>
            </a:xfrm>
            <a:custGeom>
              <a:rect b="b" l="l" r="r" t="t"/>
              <a:pathLst>
                <a:path extrusionOk="0" h="2711" w="2238">
                  <a:moveTo>
                    <a:pt x="1387" y="1"/>
                  </a:moveTo>
                  <a:lnTo>
                    <a:pt x="1" y="32"/>
                  </a:lnTo>
                  <a:cubicBezTo>
                    <a:pt x="127" y="1104"/>
                    <a:pt x="662" y="2080"/>
                    <a:pt x="1544" y="2710"/>
                  </a:cubicBezTo>
                  <a:lnTo>
                    <a:pt x="2237" y="1545"/>
                  </a:lnTo>
                  <a:cubicBezTo>
                    <a:pt x="1765" y="1135"/>
                    <a:pt x="1450" y="600"/>
                    <a:pt x="138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66"/>
            <p:cNvSpPr/>
            <p:nvPr/>
          </p:nvSpPr>
          <p:spPr>
            <a:xfrm>
              <a:off x="-26387525" y="3703000"/>
              <a:ext cx="55950" cy="67750"/>
            </a:xfrm>
            <a:custGeom>
              <a:rect b="b" l="l" r="r" t="t"/>
              <a:pathLst>
                <a:path extrusionOk="0" h="2710" w="2238">
                  <a:moveTo>
                    <a:pt x="851" y="0"/>
                  </a:moveTo>
                  <a:cubicBezTo>
                    <a:pt x="757" y="631"/>
                    <a:pt x="473" y="1166"/>
                    <a:pt x="1" y="1544"/>
                  </a:cubicBezTo>
                  <a:lnTo>
                    <a:pt x="694" y="2710"/>
                  </a:lnTo>
                  <a:cubicBezTo>
                    <a:pt x="1576" y="2080"/>
                    <a:pt x="2112" y="1103"/>
                    <a:pt x="2238" y="32"/>
                  </a:cubicBezTo>
                  <a:lnTo>
                    <a:pt x="85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66"/>
            <p:cNvSpPr/>
            <p:nvPr/>
          </p:nvSpPr>
          <p:spPr>
            <a:xfrm>
              <a:off x="-26573400" y="3546250"/>
              <a:ext cx="295375" cy="295400"/>
            </a:xfrm>
            <a:custGeom>
              <a:rect b="b" l="l" r="r" t="t"/>
              <a:pathLst>
                <a:path extrusionOk="0" h="11816" w="11815">
                  <a:moveTo>
                    <a:pt x="5876" y="1419"/>
                  </a:moveTo>
                  <a:cubicBezTo>
                    <a:pt x="6632" y="1419"/>
                    <a:pt x="7389" y="1608"/>
                    <a:pt x="8066" y="1986"/>
                  </a:cubicBezTo>
                  <a:cubicBezTo>
                    <a:pt x="8223" y="2049"/>
                    <a:pt x="8286" y="2301"/>
                    <a:pt x="8192" y="2458"/>
                  </a:cubicBezTo>
                  <a:lnTo>
                    <a:pt x="7152" y="4254"/>
                  </a:lnTo>
                  <a:cubicBezTo>
                    <a:pt x="7110" y="4361"/>
                    <a:pt x="6980" y="4439"/>
                    <a:pt x="6852" y="4439"/>
                  </a:cubicBezTo>
                  <a:cubicBezTo>
                    <a:pt x="6791" y="4439"/>
                    <a:pt x="6731" y="4421"/>
                    <a:pt x="6680" y="4380"/>
                  </a:cubicBezTo>
                  <a:cubicBezTo>
                    <a:pt x="6428" y="4238"/>
                    <a:pt x="6136" y="4167"/>
                    <a:pt x="5841" y="4167"/>
                  </a:cubicBezTo>
                  <a:cubicBezTo>
                    <a:pt x="5546" y="4167"/>
                    <a:pt x="5246" y="4238"/>
                    <a:pt x="4978" y="4380"/>
                  </a:cubicBezTo>
                  <a:cubicBezTo>
                    <a:pt x="4929" y="4400"/>
                    <a:pt x="4872" y="4411"/>
                    <a:pt x="4816" y="4411"/>
                  </a:cubicBezTo>
                  <a:cubicBezTo>
                    <a:pt x="4694" y="4411"/>
                    <a:pt x="4570" y="4362"/>
                    <a:pt x="4506" y="4254"/>
                  </a:cubicBezTo>
                  <a:lnTo>
                    <a:pt x="3498" y="2458"/>
                  </a:lnTo>
                  <a:cubicBezTo>
                    <a:pt x="3466" y="2301"/>
                    <a:pt x="3529" y="2080"/>
                    <a:pt x="3687" y="1986"/>
                  </a:cubicBezTo>
                  <a:cubicBezTo>
                    <a:pt x="4364" y="1608"/>
                    <a:pt x="5120" y="1419"/>
                    <a:pt x="5876" y="1419"/>
                  </a:cubicBezTo>
                  <a:close/>
                  <a:moveTo>
                    <a:pt x="5861" y="4916"/>
                  </a:moveTo>
                  <a:cubicBezTo>
                    <a:pt x="6459" y="4916"/>
                    <a:pt x="6869" y="5388"/>
                    <a:pt x="6869" y="5955"/>
                  </a:cubicBezTo>
                  <a:cubicBezTo>
                    <a:pt x="6869" y="6554"/>
                    <a:pt x="6396" y="6964"/>
                    <a:pt x="5861" y="6964"/>
                  </a:cubicBezTo>
                  <a:cubicBezTo>
                    <a:pt x="5294" y="6964"/>
                    <a:pt x="4821" y="6491"/>
                    <a:pt x="4821" y="5955"/>
                  </a:cubicBezTo>
                  <a:cubicBezTo>
                    <a:pt x="4821" y="5357"/>
                    <a:pt x="5294" y="4916"/>
                    <a:pt x="5861" y="4916"/>
                  </a:cubicBezTo>
                  <a:close/>
                  <a:moveTo>
                    <a:pt x="3813" y="5609"/>
                  </a:moveTo>
                  <a:cubicBezTo>
                    <a:pt x="4065" y="5640"/>
                    <a:pt x="4159" y="5735"/>
                    <a:pt x="4159" y="5955"/>
                  </a:cubicBezTo>
                  <a:cubicBezTo>
                    <a:pt x="4159" y="6522"/>
                    <a:pt x="4474" y="7090"/>
                    <a:pt x="5010" y="7405"/>
                  </a:cubicBezTo>
                  <a:cubicBezTo>
                    <a:pt x="5136" y="7531"/>
                    <a:pt x="5230" y="7720"/>
                    <a:pt x="5104" y="7877"/>
                  </a:cubicBezTo>
                  <a:lnTo>
                    <a:pt x="4033" y="9641"/>
                  </a:lnTo>
                  <a:cubicBezTo>
                    <a:pt x="3991" y="9748"/>
                    <a:pt x="3861" y="9826"/>
                    <a:pt x="3733" y="9826"/>
                  </a:cubicBezTo>
                  <a:cubicBezTo>
                    <a:pt x="3672" y="9826"/>
                    <a:pt x="3612" y="9808"/>
                    <a:pt x="3561" y="9767"/>
                  </a:cubicBezTo>
                  <a:cubicBezTo>
                    <a:pt x="2238" y="8948"/>
                    <a:pt x="1418" y="7531"/>
                    <a:pt x="1355" y="5987"/>
                  </a:cubicBezTo>
                  <a:cubicBezTo>
                    <a:pt x="1355" y="5798"/>
                    <a:pt x="1544" y="5640"/>
                    <a:pt x="1733" y="5640"/>
                  </a:cubicBezTo>
                  <a:lnTo>
                    <a:pt x="3813" y="5609"/>
                  </a:lnTo>
                  <a:close/>
                  <a:moveTo>
                    <a:pt x="8003" y="5640"/>
                  </a:moveTo>
                  <a:lnTo>
                    <a:pt x="10082" y="5672"/>
                  </a:lnTo>
                  <a:cubicBezTo>
                    <a:pt x="10271" y="5672"/>
                    <a:pt x="10429" y="5829"/>
                    <a:pt x="10429" y="6018"/>
                  </a:cubicBezTo>
                  <a:cubicBezTo>
                    <a:pt x="10397" y="7562"/>
                    <a:pt x="9547" y="8980"/>
                    <a:pt x="8223" y="9799"/>
                  </a:cubicBezTo>
                  <a:cubicBezTo>
                    <a:pt x="8168" y="9844"/>
                    <a:pt x="8100" y="9865"/>
                    <a:pt x="8033" y="9865"/>
                  </a:cubicBezTo>
                  <a:cubicBezTo>
                    <a:pt x="7911" y="9865"/>
                    <a:pt x="7792" y="9795"/>
                    <a:pt x="7751" y="9673"/>
                  </a:cubicBezTo>
                  <a:lnTo>
                    <a:pt x="6680" y="7909"/>
                  </a:lnTo>
                  <a:cubicBezTo>
                    <a:pt x="6554" y="7751"/>
                    <a:pt x="6648" y="7531"/>
                    <a:pt x="6806" y="7436"/>
                  </a:cubicBezTo>
                  <a:cubicBezTo>
                    <a:pt x="7310" y="7121"/>
                    <a:pt x="7625" y="6585"/>
                    <a:pt x="7625" y="5987"/>
                  </a:cubicBezTo>
                  <a:cubicBezTo>
                    <a:pt x="7625" y="5829"/>
                    <a:pt x="7751" y="5672"/>
                    <a:pt x="8003" y="5640"/>
                  </a:cubicBezTo>
                  <a:close/>
                  <a:moveTo>
                    <a:pt x="5892" y="1"/>
                  </a:moveTo>
                  <a:cubicBezTo>
                    <a:pt x="2616" y="1"/>
                    <a:pt x="1" y="2679"/>
                    <a:pt x="1" y="5924"/>
                  </a:cubicBezTo>
                  <a:cubicBezTo>
                    <a:pt x="1" y="9137"/>
                    <a:pt x="2679" y="11815"/>
                    <a:pt x="5892" y="11815"/>
                  </a:cubicBezTo>
                  <a:cubicBezTo>
                    <a:pt x="9169" y="11815"/>
                    <a:pt x="11815" y="9137"/>
                    <a:pt x="11815" y="5924"/>
                  </a:cubicBezTo>
                  <a:cubicBezTo>
                    <a:pt x="11815" y="2679"/>
                    <a:pt x="9137" y="1"/>
                    <a:pt x="589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35" name="Google Shape;1335;p66"/>
          <p:cNvGrpSpPr/>
          <p:nvPr/>
        </p:nvGrpSpPr>
        <p:grpSpPr>
          <a:xfrm>
            <a:off x="7081228" y="2439049"/>
            <a:ext cx="375319" cy="352148"/>
            <a:chOff x="-26583625" y="3917025"/>
            <a:chExt cx="315050" cy="295600"/>
          </a:xfrm>
        </p:grpSpPr>
        <p:sp>
          <p:nvSpPr>
            <p:cNvPr id="1336" name="Google Shape;1336;p66"/>
            <p:cNvSpPr/>
            <p:nvPr/>
          </p:nvSpPr>
          <p:spPr>
            <a:xfrm>
              <a:off x="-26413500" y="3918400"/>
              <a:ext cx="144925" cy="135125"/>
            </a:xfrm>
            <a:custGeom>
              <a:rect b="b" l="l" r="r" t="t"/>
              <a:pathLst>
                <a:path extrusionOk="0" h="5405" w="5797">
                  <a:moveTo>
                    <a:pt x="2317" y="1"/>
                  </a:moveTo>
                  <a:cubicBezTo>
                    <a:pt x="1515" y="1"/>
                    <a:pt x="685" y="309"/>
                    <a:pt x="0" y="993"/>
                  </a:cubicBezTo>
                  <a:lnTo>
                    <a:pt x="1008" y="1970"/>
                  </a:lnTo>
                  <a:cubicBezTo>
                    <a:pt x="1398" y="1581"/>
                    <a:pt x="1864" y="1407"/>
                    <a:pt x="2313" y="1407"/>
                  </a:cubicBezTo>
                  <a:cubicBezTo>
                    <a:pt x="2771" y="1407"/>
                    <a:pt x="3210" y="1588"/>
                    <a:pt x="3529" y="1907"/>
                  </a:cubicBezTo>
                  <a:cubicBezTo>
                    <a:pt x="3623" y="2002"/>
                    <a:pt x="3623" y="2254"/>
                    <a:pt x="3529" y="2380"/>
                  </a:cubicBezTo>
                  <a:cubicBezTo>
                    <a:pt x="3450" y="2427"/>
                    <a:pt x="3348" y="2450"/>
                    <a:pt x="3249" y="2450"/>
                  </a:cubicBezTo>
                  <a:cubicBezTo>
                    <a:pt x="3151" y="2450"/>
                    <a:pt x="3056" y="2427"/>
                    <a:pt x="2993" y="2380"/>
                  </a:cubicBezTo>
                  <a:cubicBezTo>
                    <a:pt x="2804" y="2175"/>
                    <a:pt x="2552" y="2057"/>
                    <a:pt x="2284" y="2057"/>
                  </a:cubicBezTo>
                  <a:cubicBezTo>
                    <a:pt x="2016" y="2057"/>
                    <a:pt x="1733" y="2175"/>
                    <a:pt x="1481" y="2443"/>
                  </a:cubicBezTo>
                  <a:lnTo>
                    <a:pt x="4411" y="5404"/>
                  </a:lnTo>
                  <a:cubicBezTo>
                    <a:pt x="5797" y="4018"/>
                    <a:pt x="5640" y="2065"/>
                    <a:pt x="4505" y="899"/>
                  </a:cubicBezTo>
                  <a:cubicBezTo>
                    <a:pt x="3931" y="325"/>
                    <a:pt x="3139" y="1"/>
                    <a:pt x="231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66"/>
            <p:cNvSpPr/>
            <p:nvPr/>
          </p:nvSpPr>
          <p:spPr>
            <a:xfrm>
              <a:off x="-26466275" y="4026700"/>
              <a:ext cx="78775" cy="77225"/>
            </a:xfrm>
            <a:custGeom>
              <a:rect b="b" l="l" r="r" t="t"/>
              <a:pathLst>
                <a:path extrusionOk="0" h="3089" w="3151">
                  <a:moveTo>
                    <a:pt x="1339" y="1"/>
                  </a:moveTo>
                  <a:cubicBezTo>
                    <a:pt x="1253" y="1"/>
                    <a:pt x="1166" y="32"/>
                    <a:pt x="1103" y="95"/>
                  </a:cubicBezTo>
                  <a:lnTo>
                    <a:pt x="126" y="1072"/>
                  </a:lnTo>
                  <a:cubicBezTo>
                    <a:pt x="0" y="1198"/>
                    <a:pt x="0" y="1387"/>
                    <a:pt x="126" y="1545"/>
                  </a:cubicBezTo>
                  <a:lnTo>
                    <a:pt x="1576" y="2994"/>
                  </a:lnTo>
                  <a:cubicBezTo>
                    <a:pt x="1639" y="3057"/>
                    <a:pt x="1725" y="3088"/>
                    <a:pt x="1812" y="3088"/>
                  </a:cubicBezTo>
                  <a:cubicBezTo>
                    <a:pt x="1899" y="3088"/>
                    <a:pt x="1985" y="3057"/>
                    <a:pt x="2048" y="2994"/>
                  </a:cubicBezTo>
                  <a:lnTo>
                    <a:pt x="3025" y="2017"/>
                  </a:lnTo>
                  <a:cubicBezTo>
                    <a:pt x="3151" y="1891"/>
                    <a:pt x="3151" y="1671"/>
                    <a:pt x="3025" y="1545"/>
                  </a:cubicBezTo>
                  <a:lnTo>
                    <a:pt x="1576" y="95"/>
                  </a:lnTo>
                  <a:cubicBezTo>
                    <a:pt x="1513" y="32"/>
                    <a:pt x="1426" y="1"/>
                    <a:pt x="13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66"/>
            <p:cNvSpPr/>
            <p:nvPr/>
          </p:nvSpPr>
          <p:spPr>
            <a:xfrm>
              <a:off x="-26583625" y="4077125"/>
              <a:ext cx="144925" cy="134700"/>
            </a:xfrm>
            <a:custGeom>
              <a:rect b="b" l="l" r="r" t="t"/>
              <a:pathLst>
                <a:path extrusionOk="0" h="5388" w="5797">
                  <a:moveTo>
                    <a:pt x="1355" y="0"/>
                  </a:moveTo>
                  <a:cubicBezTo>
                    <a:pt x="0" y="1386"/>
                    <a:pt x="158" y="3340"/>
                    <a:pt x="1292" y="4474"/>
                  </a:cubicBezTo>
                  <a:cubicBezTo>
                    <a:pt x="1890" y="5072"/>
                    <a:pt x="2710" y="5388"/>
                    <a:pt x="3497" y="5388"/>
                  </a:cubicBezTo>
                  <a:cubicBezTo>
                    <a:pt x="4348" y="5388"/>
                    <a:pt x="5135" y="5072"/>
                    <a:pt x="5797" y="4411"/>
                  </a:cubicBezTo>
                  <a:lnTo>
                    <a:pt x="4820" y="3434"/>
                  </a:lnTo>
                  <a:cubicBezTo>
                    <a:pt x="4431" y="3824"/>
                    <a:pt x="3964" y="3997"/>
                    <a:pt x="3516" y="3997"/>
                  </a:cubicBezTo>
                  <a:cubicBezTo>
                    <a:pt x="3058" y="3997"/>
                    <a:pt x="2619" y="3816"/>
                    <a:pt x="2300" y="3497"/>
                  </a:cubicBezTo>
                  <a:cubicBezTo>
                    <a:pt x="2174" y="3371"/>
                    <a:pt x="2174" y="3151"/>
                    <a:pt x="2300" y="3025"/>
                  </a:cubicBezTo>
                  <a:cubicBezTo>
                    <a:pt x="2347" y="2962"/>
                    <a:pt x="2434" y="2930"/>
                    <a:pt x="2524" y="2930"/>
                  </a:cubicBezTo>
                  <a:cubicBezTo>
                    <a:pt x="2615" y="2930"/>
                    <a:pt x="2710" y="2962"/>
                    <a:pt x="2773" y="3025"/>
                  </a:cubicBezTo>
                  <a:cubicBezTo>
                    <a:pt x="2962" y="3229"/>
                    <a:pt x="3214" y="3348"/>
                    <a:pt x="3481" y="3348"/>
                  </a:cubicBezTo>
                  <a:cubicBezTo>
                    <a:pt x="3749" y="3348"/>
                    <a:pt x="4033" y="3229"/>
                    <a:pt x="4285" y="2962"/>
                  </a:cubicBezTo>
                  <a:lnTo>
                    <a:pt x="135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66"/>
            <p:cNvSpPr/>
            <p:nvPr/>
          </p:nvSpPr>
          <p:spPr>
            <a:xfrm>
              <a:off x="-26581275" y="3917025"/>
              <a:ext cx="311125" cy="295600"/>
            </a:xfrm>
            <a:custGeom>
              <a:rect b="b" l="l" r="r" t="t"/>
              <a:pathLst>
                <a:path extrusionOk="0" h="11824" w="12445">
                  <a:moveTo>
                    <a:pt x="3419" y="1356"/>
                  </a:moveTo>
                  <a:cubicBezTo>
                    <a:pt x="3506" y="1356"/>
                    <a:pt x="3592" y="1379"/>
                    <a:pt x="3655" y="1426"/>
                  </a:cubicBezTo>
                  <a:cubicBezTo>
                    <a:pt x="3781" y="1552"/>
                    <a:pt x="3781" y="1741"/>
                    <a:pt x="3655" y="1899"/>
                  </a:cubicBezTo>
                  <a:cubicBezTo>
                    <a:pt x="3592" y="1962"/>
                    <a:pt x="3506" y="1994"/>
                    <a:pt x="3419" y="1994"/>
                  </a:cubicBezTo>
                  <a:cubicBezTo>
                    <a:pt x="3332" y="1994"/>
                    <a:pt x="3246" y="1962"/>
                    <a:pt x="3183" y="1899"/>
                  </a:cubicBezTo>
                  <a:cubicBezTo>
                    <a:pt x="3057" y="1804"/>
                    <a:pt x="3057" y="1552"/>
                    <a:pt x="3183" y="1426"/>
                  </a:cubicBezTo>
                  <a:cubicBezTo>
                    <a:pt x="3246" y="1379"/>
                    <a:pt x="3332" y="1356"/>
                    <a:pt x="3419" y="1356"/>
                  </a:cubicBezTo>
                  <a:close/>
                  <a:moveTo>
                    <a:pt x="4364" y="2277"/>
                  </a:moveTo>
                  <a:cubicBezTo>
                    <a:pt x="4451" y="2277"/>
                    <a:pt x="4537" y="2309"/>
                    <a:pt x="4600" y="2372"/>
                  </a:cubicBezTo>
                  <a:cubicBezTo>
                    <a:pt x="4726" y="2498"/>
                    <a:pt x="4726" y="2718"/>
                    <a:pt x="4600" y="2844"/>
                  </a:cubicBezTo>
                  <a:cubicBezTo>
                    <a:pt x="4537" y="2907"/>
                    <a:pt x="4451" y="2939"/>
                    <a:pt x="4364" y="2939"/>
                  </a:cubicBezTo>
                  <a:cubicBezTo>
                    <a:pt x="4277" y="2939"/>
                    <a:pt x="4191" y="2907"/>
                    <a:pt x="4128" y="2844"/>
                  </a:cubicBezTo>
                  <a:cubicBezTo>
                    <a:pt x="4002" y="2750"/>
                    <a:pt x="4002" y="2529"/>
                    <a:pt x="4128" y="2372"/>
                  </a:cubicBezTo>
                  <a:cubicBezTo>
                    <a:pt x="4191" y="2309"/>
                    <a:pt x="4277" y="2277"/>
                    <a:pt x="4364" y="2277"/>
                  </a:cubicBezTo>
                  <a:close/>
                  <a:moveTo>
                    <a:pt x="3179" y="2561"/>
                  </a:moveTo>
                  <a:cubicBezTo>
                    <a:pt x="3269" y="2561"/>
                    <a:pt x="3356" y="2592"/>
                    <a:pt x="3403" y="2655"/>
                  </a:cubicBezTo>
                  <a:cubicBezTo>
                    <a:pt x="3529" y="2781"/>
                    <a:pt x="3529" y="2970"/>
                    <a:pt x="3403" y="3128"/>
                  </a:cubicBezTo>
                  <a:cubicBezTo>
                    <a:pt x="3356" y="3191"/>
                    <a:pt x="3269" y="3222"/>
                    <a:pt x="3179" y="3222"/>
                  </a:cubicBezTo>
                  <a:cubicBezTo>
                    <a:pt x="3088" y="3222"/>
                    <a:pt x="2994" y="3191"/>
                    <a:pt x="2931" y="3128"/>
                  </a:cubicBezTo>
                  <a:cubicBezTo>
                    <a:pt x="2836" y="3002"/>
                    <a:pt x="2836" y="2781"/>
                    <a:pt x="2931" y="2655"/>
                  </a:cubicBezTo>
                  <a:cubicBezTo>
                    <a:pt x="2994" y="2592"/>
                    <a:pt x="3088" y="2561"/>
                    <a:pt x="3179" y="2561"/>
                  </a:cubicBezTo>
                  <a:close/>
                  <a:moveTo>
                    <a:pt x="1970" y="2813"/>
                  </a:moveTo>
                  <a:cubicBezTo>
                    <a:pt x="2056" y="2813"/>
                    <a:pt x="2143" y="2844"/>
                    <a:pt x="2206" y="2907"/>
                  </a:cubicBezTo>
                  <a:cubicBezTo>
                    <a:pt x="2300" y="3002"/>
                    <a:pt x="2300" y="3254"/>
                    <a:pt x="2206" y="3380"/>
                  </a:cubicBezTo>
                  <a:cubicBezTo>
                    <a:pt x="2143" y="3427"/>
                    <a:pt x="2048" y="3451"/>
                    <a:pt x="1958" y="3451"/>
                  </a:cubicBezTo>
                  <a:cubicBezTo>
                    <a:pt x="1867" y="3451"/>
                    <a:pt x="1781" y="3427"/>
                    <a:pt x="1733" y="3380"/>
                  </a:cubicBezTo>
                  <a:cubicBezTo>
                    <a:pt x="1607" y="3254"/>
                    <a:pt x="1607" y="3002"/>
                    <a:pt x="1733" y="2907"/>
                  </a:cubicBezTo>
                  <a:cubicBezTo>
                    <a:pt x="1796" y="2844"/>
                    <a:pt x="1883" y="2813"/>
                    <a:pt x="1970" y="2813"/>
                  </a:cubicBezTo>
                  <a:close/>
                  <a:moveTo>
                    <a:pt x="2946" y="3789"/>
                  </a:moveTo>
                  <a:cubicBezTo>
                    <a:pt x="3033" y="3789"/>
                    <a:pt x="3120" y="3821"/>
                    <a:pt x="3183" y="3884"/>
                  </a:cubicBezTo>
                  <a:cubicBezTo>
                    <a:pt x="3309" y="4010"/>
                    <a:pt x="3309" y="4199"/>
                    <a:pt x="3183" y="4356"/>
                  </a:cubicBezTo>
                  <a:cubicBezTo>
                    <a:pt x="3120" y="4419"/>
                    <a:pt x="3033" y="4451"/>
                    <a:pt x="2946" y="4451"/>
                  </a:cubicBezTo>
                  <a:cubicBezTo>
                    <a:pt x="2860" y="4451"/>
                    <a:pt x="2773" y="4419"/>
                    <a:pt x="2710" y="4356"/>
                  </a:cubicBezTo>
                  <a:cubicBezTo>
                    <a:pt x="2584" y="4230"/>
                    <a:pt x="2584" y="4010"/>
                    <a:pt x="2710" y="3884"/>
                  </a:cubicBezTo>
                  <a:cubicBezTo>
                    <a:pt x="2773" y="3821"/>
                    <a:pt x="2860" y="3789"/>
                    <a:pt x="2946" y="3789"/>
                  </a:cubicBezTo>
                  <a:close/>
                  <a:moveTo>
                    <a:pt x="9480" y="7381"/>
                  </a:moveTo>
                  <a:cubicBezTo>
                    <a:pt x="9570" y="7381"/>
                    <a:pt x="9657" y="7412"/>
                    <a:pt x="9704" y="7475"/>
                  </a:cubicBezTo>
                  <a:cubicBezTo>
                    <a:pt x="9830" y="7570"/>
                    <a:pt x="9830" y="7822"/>
                    <a:pt x="9704" y="7948"/>
                  </a:cubicBezTo>
                  <a:cubicBezTo>
                    <a:pt x="9657" y="7995"/>
                    <a:pt x="9570" y="8019"/>
                    <a:pt x="9480" y="8019"/>
                  </a:cubicBezTo>
                  <a:cubicBezTo>
                    <a:pt x="9389" y="8019"/>
                    <a:pt x="9295" y="7995"/>
                    <a:pt x="9232" y="7948"/>
                  </a:cubicBezTo>
                  <a:cubicBezTo>
                    <a:pt x="9074" y="7822"/>
                    <a:pt x="9074" y="7633"/>
                    <a:pt x="9232" y="7475"/>
                  </a:cubicBezTo>
                  <a:cubicBezTo>
                    <a:pt x="9295" y="7412"/>
                    <a:pt x="9389" y="7381"/>
                    <a:pt x="9480" y="7381"/>
                  </a:cubicBezTo>
                  <a:close/>
                  <a:moveTo>
                    <a:pt x="5955" y="3640"/>
                  </a:moveTo>
                  <a:cubicBezTo>
                    <a:pt x="6223" y="3640"/>
                    <a:pt x="6491" y="3742"/>
                    <a:pt x="6680" y="3947"/>
                  </a:cubicBezTo>
                  <a:lnTo>
                    <a:pt x="8129" y="5396"/>
                  </a:lnTo>
                  <a:cubicBezTo>
                    <a:pt x="8538" y="5806"/>
                    <a:pt x="8538" y="6467"/>
                    <a:pt x="8129" y="6877"/>
                  </a:cubicBezTo>
                  <a:lnTo>
                    <a:pt x="7152" y="7853"/>
                  </a:lnTo>
                  <a:cubicBezTo>
                    <a:pt x="6963" y="8058"/>
                    <a:pt x="6695" y="8161"/>
                    <a:pt x="6428" y="8161"/>
                  </a:cubicBezTo>
                  <a:cubicBezTo>
                    <a:pt x="6160" y="8161"/>
                    <a:pt x="5892" y="8058"/>
                    <a:pt x="5703" y="7853"/>
                  </a:cubicBezTo>
                  <a:lnTo>
                    <a:pt x="4254" y="6404"/>
                  </a:lnTo>
                  <a:cubicBezTo>
                    <a:pt x="3844" y="5995"/>
                    <a:pt x="3844" y="5333"/>
                    <a:pt x="4254" y="4955"/>
                  </a:cubicBezTo>
                  <a:lnTo>
                    <a:pt x="5230" y="3947"/>
                  </a:lnTo>
                  <a:cubicBezTo>
                    <a:pt x="5419" y="3742"/>
                    <a:pt x="5687" y="3640"/>
                    <a:pt x="5955" y="3640"/>
                  </a:cubicBezTo>
                  <a:close/>
                  <a:moveTo>
                    <a:pt x="10464" y="8357"/>
                  </a:moveTo>
                  <a:cubicBezTo>
                    <a:pt x="10555" y="8357"/>
                    <a:pt x="10649" y="8389"/>
                    <a:pt x="10712" y="8452"/>
                  </a:cubicBezTo>
                  <a:cubicBezTo>
                    <a:pt x="10807" y="8578"/>
                    <a:pt x="10807" y="8799"/>
                    <a:pt x="10712" y="8925"/>
                  </a:cubicBezTo>
                  <a:cubicBezTo>
                    <a:pt x="10649" y="8988"/>
                    <a:pt x="10555" y="9019"/>
                    <a:pt x="10464" y="9019"/>
                  </a:cubicBezTo>
                  <a:cubicBezTo>
                    <a:pt x="10374" y="9019"/>
                    <a:pt x="10287" y="8988"/>
                    <a:pt x="10240" y="8925"/>
                  </a:cubicBezTo>
                  <a:cubicBezTo>
                    <a:pt x="10082" y="8799"/>
                    <a:pt x="10082" y="8610"/>
                    <a:pt x="10240" y="8452"/>
                  </a:cubicBezTo>
                  <a:cubicBezTo>
                    <a:pt x="10287" y="8389"/>
                    <a:pt x="10374" y="8357"/>
                    <a:pt x="10464" y="8357"/>
                  </a:cubicBezTo>
                  <a:close/>
                  <a:moveTo>
                    <a:pt x="9247" y="8602"/>
                  </a:moveTo>
                  <a:cubicBezTo>
                    <a:pt x="9334" y="8602"/>
                    <a:pt x="9421" y="8625"/>
                    <a:pt x="9484" y="8673"/>
                  </a:cubicBezTo>
                  <a:cubicBezTo>
                    <a:pt x="9610" y="8799"/>
                    <a:pt x="9610" y="9051"/>
                    <a:pt x="9484" y="9145"/>
                  </a:cubicBezTo>
                  <a:cubicBezTo>
                    <a:pt x="9421" y="9208"/>
                    <a:pt x="9334" y="9240"/>
                    <a:pt x="9247" y="9240"/>
                  </a:cubicBezTo>
                  <a:cubicBezTo>
                    <a:pt x="9161" y="9240"/>
                    <a:pt x="9074" y="9208"/>
                    <a:pt x="9011" y="9145"/>
                  </a:cubicBezTo>
                  <a:cubicBezTo>
                    <a:pt x="8854" y="9051"/>
                    <a:pt x="8854" y="8830"/>
                    <a:pt x="9011" y="8673"/>
                  </a:cubicBezTo>
                  <a:cubicBezTo>
                    <a:pt x="9074" y="8625"/>
                    <a:pt x="9161" y="8602"/>
                    <a:pt x="9247" y="8602"/>
                  </a:cubicBezTo>
                  <a:close/>
                  <a:moveTo>
                    <a:pt x="8030" y="8862"/>
                  </a:moveTo>
                  <a:cubicBezTo>
                    <a:pt x="8121" y="8862"/>
                    <a:pt x="8208" y="8893"/>
                    <a:pt x="8255" y="8956"/>
                  </a:cubicBezTo>
                  <a:cubicBezTo>
                    <a:pt x="8381" y="9082"/>
                    <a:pt x="8381" y="9303"/>
                    <a:pt x="8255" y="9429"/>
                  </a:cubicBezTo>
                  <a:cubicBezTo>
                    <a:pt x="8192" y="9492"/>
                    <a:pt x="8105" y="9523"/>
                    <a:pt x="8019" y="9523"/>
                  </a:cubicBezTo>
                  <a:cubicBezTo>
                    <a:pt x="7932" y="9523"/>
                    <a:pt x="7845" y="9492"/>
                    <a:pt x="7782" y="9429"/>
                  </a:cubicBezTo>
                  <a:cubicBezTo>
                    <a:pt x="7656" y="9303"/>
                    <a:pt x="7656" y="9082"/>
                    <a:pt x="7782" y="8956"/>
                  </a:cubicBezTo>
                  <a:cubicBezTo>
                    <a:pt x="7845" y="8893"/>
                    <a:pt x="7940" y="8862"/>
                    <a:pt x="8030" y="8862"/>
                  </a:cubicBezTo>
                  <a:close/>
                  <a:moveTo>
                    <a:pt x="8964" y="9862"/>
                  </a:moveTo>
                  <a:cubicBezTo>
                    <a:pt x="9050" y="9862"/>
                    <a:pt x="9137" y="9885"/>
                    <a:pt x="9200" y="9933"/>
                  </a:cubicBezTo>
                  <a:cubicBezTo>
                    <a:pt x="9326" y="10059"/>
                    <a:pt x="9326" y="10279"/>
                    <a:pt x="9200" y="10405"/>
                  </a:cubicBezTo>
                  <a:cubicBezTo>
                    <a:pt x="9137" y="10468"/>
                    <a:pt x="9050" y="10500"/>
                    <a:pt x="8964" y="10500"/>
                  </a:cubicBezTo>
                  <a:cubicBezTo>
                    <a:pt x="8877" y="10500"/>
                    <a:pt x="8791" y="10468"/>
                    <a:pt x="8727" y="10405"/>
                  </a:cubicBezTo>
                  <a:cubicBezTo>
                    <a:pt x="8601" y="10311"/>
                    <a:pt x="8601" y="10059"/>
                    <a:pt x="8727" y="9933"/>
                  </a:cubicBezTo>
                  <a:cubicBezTo>
                    <a:pt x="8791" y="9885"/>
                    <a:pt x="8877" y="9862"/>
                    <a:pt x="8964" y="9862"/>
                  </a:cubicBezTo>
                  <a:close/>
                  <a:moveTo>
                    <a:pt x="3415" y="1"/>
                  </a:moveTo>
                  <a:cubicBezTo>
                    <a:pt x="2616" y="1"/>
                    <a:pt x="1812" y="308"/>
                    <a:pt x="1198" y="922"/>
                  </a:cubicBezTo>
                  <a:cubicBezTo>
                    <a:pt x="1" y="2151"/>
                    <a:pt x="1" y="4104"/>
                    <a:pt x="1198" y="5333"/>
                  </a:cubicBezTo>
                  <a:lnTo>
                    <a:pt x="6806" y="10941"/>
                  </a:lnTo>
                  <a:cubicBezTo>
                    <a:pt x="7404" y="11508"/>
                    <a:pt x="8223" y="11823"/>
                    <a:pt x="9011" y="11823"/>
                  </a:cubicBezTo>
                  <a:cubicBezTo>
                    <a:pt x="9799" y="11823"/>
                    <a:pt x="10618" y="11508"/>
                    <a:pt x="11216" y="10941"/>
                  </a:cubicBezTo>
                  <a:cubicBezTo>
                    <a:pt x="12445" y="9712"/>
                    <a:pt x="12445" y="7727"/>
                    <a:pt x="11216" y="6530"/>
                  </a:cubicBezTo>
                  <a:lnTo>
                    <a:pt x="5609" y="922"/>
                  </a:lnTo>
                  <a:cubicBezTo>
                    <a:pt x="5010" y="308"/>
                    <a:pt x="4214" y="1"/>
                    <a:pt x="341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0" name="Google Shape;1340;p66"/>
          <p:cNvSpPr/>
          <p:nvPr/>
        </p:nvSpPr>
        <p:spPr>
          <a:xfrm>
            <a:off x="5748315" y="2919564"/>
            <a:ext cx="352833" cy="351880"/>
          </a:xfrm>
          <a:custGeom>
            <a:rect b="b" l="l" r="r" t="t"/>
            <a:pathLst>
              <a:path extrusionOk="0" h="11815" w="11847">
                <a:moveTo>
                  <a:pt x="4915" y="662"/>
                </a:moveTo>
                <a:cubicBezTo>
                  <a:pt x="5671" y="662"/>
                  <a:pt x="6301" y="1292"/>
                  <a:pt x="6301" y="2048"/>
                </a:cubicBezTo>
                <a:cubicBezTo>
                  <a:pt x="6301" y="2520"/>
                  <a:pt x="6081" y="2961"/>
                  <a:pt x="5577" y="3245"/>
                </a:cubicBezTo>
                <a:cubicBezTo>
                  <a:pt x="5577" y="2489"/>
                  <a:pt x="5104" y="2079"/>
                  <a:pt x="4568" y="2079"/>
                </a:cubicBezTo>
                <a:lnTo>
                  <a:pt x="1418" y="2079"/>
                </a:lnTo>
                <a:cubicBezTo>
                  <a:pt x="1008" y="2079"/>
                  <a:pt x="693" y="1764"/>
                  <a:pt x="693" y="1386"/>
                </a:cubicBezTo>
                <a:cubicBezTo>
                  <a:pt x="693" y="977"/>
                  <a:pt x="1008" y="662"/>
                  <a:pt x="1418" y="662"/>
                </a:cubicBezTo>
                <a:close/>
                <a:moveTo>
                  <a:pt x="3198" y="4915"/>
                </a:moveTo>
                <a:cubicBezTo>
                  <a:pt x="3285" y="4915"/>
                  <a:pt x="3371" y="4946"/>
                  <a:pt x="3434" y="5009"/>
                </a:cubicBezTo>
                <a:cubicBezTo>
                  <a:pt x="3529" y="5135"/>
                  <a:pt x="3529" y="5324"/>
                  <a:pt x="3434" y="5482"/>
                </a:cubicBezTo>
                <a:cubicBezTo>
                  <a:pt x="3371" y="5545"/>
                  <a:pt x="3277" y="5576"/>
                  <a:pt x="3186" y="5576"/>
                </a:cubicBezTo>
                <a:cubicBezTo>
                  <a:pt x="3096" y="5576"/>
                  <a:pt x="3009" y="5545"/>
                  <a:pt x="2962" y="5482"/>
                </a:cubicBezTo>
                <a:cubicBezTo>
                  <a:pt x="2836" y="5356"/>
                  <a:pt x="2836" y="5135"/>
                  <a:pt x="2962" y="5009"/>
                </a:cubicBezTo>
                <a:cubicBezTo>
                  <a:pt x="3025" y="4946"/>
                  <a:pt x="3111" y="4915"/>
                  <a:pt x="3198" y="4915"/>
                </a:cubicBezTo>
                <a:close/>
                <a:moveTo>
                  <a:pt x="1386" y="0"/>
                </a:moveTo>
                <a:cubicBezTo>
                  <a:pt x="630" y="0"/>
                  <a:pt x="0" y="630"/>
                  <a:pt x="0" y="1386"/>
                </a:cubicBezTo>
                <a:lnTo>
                  <a:pt x="0" y="5230"/>
                </a:lnTo>
                <a:cubicBezTo>
                  <a:pt x="0" y="5797"/>
                  <a:pt x="284" y="6301"/>
                  <a:pt x="693" y="6616"/>
                </a:cubicBezTo>
                <a:lnTo>
                  <a:pt x="693" y="4474"/>
                </a:lnTo>
                <a:cubicBezTo>
                  <a:pt x="693" y="3529"/>
                  <a:pt x="1481" y="2741"/>
                  <a:pt x="2426" y="2741"/>
                </a:cubicBezTo>
                <a:lnTo>
                  <a:pt x="4568" y="2741"/>
                </a:lnTo>
                <a:cubicBezTo>
                  <a:pt x="4758" y="2741"/>
                  <a:pt x="4915" y="2898"/>
                  <a:pt x="4915" y="3119"/>
                </a:cubicBezTo>
                <a:lnTo>
                  <a:pt x="4915" y="3466"/>
                </a:lnTo>
                <a:lnTo>
                  <a:pt x="2426" y="3466"/>
                </a:lnTo>
                <a:cubicBezTo>
                  <a:pt x="1859" y="3466"/>
                  <a:pt x="1418" y="3938"/>
                  <a:pt x="1418" y="4474"/>
                </a:cubicBezTo>
                <a:lnTo>
                  <a:pt x="1418" y="7309"/>
                </a:lnTo>
                <a:cubicBezTo>
                  <a:pt x="1418" y="7908"/>
                  <a:pt x="1922" y="8349"/>
                  <a:pt x="2521" y="8349"/>
                </a:cubicBezTo>
                <a:lnTo>
                  <a:pt x="3592" y="8349"/>
                </a:lnTo>
                <a:cubicBezTo>
                  <a:pt x="3655" y="10271"/>
                  <a:pt x="5293" y="11814"/>
                  <a:pt x="7215" y="11814"/>
                </a:cubicBezTo>
                <a:cubicBezTo>
                  <a:pt x="9263" y="11814"/>
                  <a:pt x="10838" y="9483"/>
                  <a:pt x="10838" y="7467"/>
                </a:cubicBezTo>
                <a:lnTo>
                  <a:pt x="10838" y="6931"/>
                </a:lnTo>
                <a:cubicBezTo>
                  <a:pt x="11405" y="6774"/>
                  <a:pt x="11846" y="6206"/>
                  <a:pt x="11846" y="5576"/>
                </a:cubicBezTo>
                <a:cubicBezTo>
                  <a:pt x="11846" y="4852"/>
                  <a:pt x="11216" y="4222"/>
                  <a:pt x="10460" y="4222"/>
                </a:cubicBezTo>
                <a:cubicBezTo>
                  <a:pt x="9735" y="4222"/>
                  <a:pt x="9105" y="4852"/>
                  <a:pt x="9105" y="5576"/>
                </a:cubicBezTo>
                <a:cubicBezTo>
                  <a:pt x="9105" y="6206"/>
                  <a:pt x="9515" y="6774"/>
                  <a:pt x="10113" y="6931"/>
                </a:cubicBezTo>
                <a:lnTo>
                  <a:pt x="10113" y="7467"/>
                </a:lnTo>
                <a:cubicBezTo>
                  <a:pt x="10113" y="9136"/>
                  <a:pt x="8727" y="11090"/>
                  <a:pt x="7152" y="11090"/>
                </a:cubicBezTo>
                <a:cubicBezTo>
                  <a:pt x="5577" y="11090"/>
                  <a:pt x="4316" y="9893"/>
                  <a:pt x="4253" y="8349"/>
                </a:cubicBezTo>
                <a:lnTo>
                  <a:pt x="4947" y="8349"/>
                </a:lnTo>
                <a:cubicBezTo>
                  <a:pt x="5143" y="9193"/>
                  <a:pt x="5842" y="9760"/>
                  <a:pt x="6640" y="9760"/>
                </a:cubicBezTo>
                <a:cubicBezTo>
                  <a:pt x="6736" y="9760"/>
                  <a:pt x="6833" y="9752"/>
                  <a:pt x="6931" y="9735"/>
                </a:cubicBezTo>
                <a:cubicBezTo>
                  <a:pt x="7750" y="9609"/>
                  <a:pt x="8381" y="8821"/>
                  <a:pt x="8381" y="7971"/>
                </a:cubicBezTo>
                <a:lnTo>
                  <a:pt x="8381" y="3182"/>
                </a:lnTo>
                <a:cubicBezTo>
                  <a:pt x="8381" y="3024"/>
                  <a:pt x="8412" y="2867"/>
                  <a:pt x="8507" y="2709"/>
                </a:cubicBezTo>
                <a:cubicBezTo>
                  <a:pt x="8727" y="3182"/>
                  <a:pt x="9231" y="3560"/>
                  <a:pt x="9767" y="3560"/>
                </a:cubicBezTo>
                <a:cubicBezTo>
                  <a:pt x="10460" y="3560"/>
                  <a:pt x="11846" y="2993"/>
                  <a:pt x="11846" y="2174"/>
                </a:cubicBezTo>
                <a:cubicBezTo>
                  <a:pt x="11846" y="1292"/>
                  <a:pt x="10460" y="788"/>
                  <a:pt x="9767" y="788"/>
                </a:cubicBezTo>
                <a:cubicBezTo>
                  <a:pt x="9137" y="788"/>
                  <a:pt x="8570" y="1229"/>
                  <a:pt x="8412" y="1827"/>
                </a:cubicBezTo>
                <a:cubicBezTo>
                  <a:pt x="7940" y="2142"/>
                  <a:pt x="7687" y="2646"/>
                  <a:pt x="7687" y="3245"/>
                </a:cubicBezTo>
                <a:lnTo>
                  <a:pt x="7687" y="8002"/>
                </a:lnTo>
                <a:cubicBezTo>
                  <a:pt x="7687" y="8538"/>
                  <a:pt x="7309" y="9010"/>
                  <a:pt x="6805" y="9105"/>
                </a:cubicBezTo>
                <a:cubicBezTo>
                  <a:pt x="6755" y="9111"/>
                  <a:pt x="6705" y="9114"/>
                  <a:pt x="6654" y="9114"/>
                </a:cubicBezTo>
                <a:cubicBezTo>
                  <a:pt x="6204" y="9114"/>
                  <a:pt x="5781" y="8859"/>
                  <a:pt x="5640" y="8349"/>
                </a:cubicBezTo>
                <a:cubicBezTo>
                  <a:pt x="6364" y="8160"/>
                  <a:pt x="6963" y="7498"/>
                  <a:pt x="6963" y="6648"/>
                </a:cubicBezTo>
                <a:lnTo>
                  <a:pt x="6963" y="2079"/>
                </a:lnTo>
                <a:cubicBezTo>
                  <a:pt x="6963" y="945"/>
                  <a:pt x="6018" y="0"/>
                  <a:pt x="488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41" name="Google Shape;1341;p66"/>
          <p:cNvGrpSpPr/>
          <p:nvPr/>
        </p:nvGrpSpPr>
        <p:grpSpPr>
          <a:xfrm>
            <a:off x="5779742" y="3398079"/>
            <a:ext cx="289039" cy="352833"/>
            <a:chOff x="-24694925" y="3518700"/>
            <a:chExt cx="242625" cy="296175"/>
          </a:xfrm>
        </p:grpSpPr>
        <p:sp>
          <p:nvSpPr>
            <p:cNvPr id="1342" name="Google Shape;1342;p66"/>
            <p:cNvSpPr/>
            <p:nvPr/>
          </p:nvSpPr>
          <p:spPr>
            <a:xfrm>
              <a:off x="-24694925" y="3572250"/>
              <a:ext cx="104000" cy="112650"/>
            </a:xfrm>
            <a:custGeom>
              <a:rect b="b" l="l" r="r" t="t"/>
              <a:pathLst>
                <a:path extrusionOk="0" h="4506" w="4160">
                  <a:moveTo>
                    <a:pt x="2080" y="1"/>
                  </a:moveTo>
                  <a:cubicBezTo>
                    <a:pt x="946" y="1"/>
                    <a:pt x="1" y="946"/>
                    <a:pt x="1" y="2080"/>
                  </a:cubicBezTo>
                  <a:lnTo>
                    <a:pt x="1" y="4506"/>
                  </a:lnTo>
                  <a:lnTo>
                    <a:pt x="4160" y="4506"/>
                  </a:lnTo>
                  <a:lnTo>
                    <a:pt x="4160" y="2080"/>
                  </a:lnTo>
                  <a:cubicBezTo>
                    <a:pt x="4160" y="946"/>
                    <a:pt x="3214" y="1"/>
                    <a:pt x="208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66"/>
            <p:cNvSpPr/>
            <p:nvPr/>
          </p:nvSpPr>
          <p:spPr>
            <a:xfrm>
              <a:off x="-24556300" y="3648650"/>
              <a:ext cx="104000" cy="113450"/>
            </a:xfrm>
            <a:custGeom>
              <a:rect b="b" l="l" r="r" t="t"/>
              <a:pathLst>
                <a:path extrusionOk="0" h="4538" w="4160">
                  <a:moveTo>
                    <a:pt x="1" y="1"/>
                  </a:moveTo>
                  <a:lnTo>
                    <a:pt x="1" y="2458"/>
                  </a:lnTo>
                  <a:cubicBezTo>
                    <a:pt x="1" y="3592"/>
                    <a:pt x="946" y="4537"/>
                    <a:pt x="2080" y="4537"/>
                  </a:cubicBezTo>
                  <a:cubicBezTo>
                    <a:pt x="3246" y="4537"/>
                    <a:pt x="4160" y="3592"/>
                    <a:pt x="4160" y="2458"/>
                  </a:cubicBezTo>
                  <a:lnTo>
                    <a:pt x="416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66"/>
            <p:cNvSpPr/>
            <p:nvPr/>
          </p:nvSpPr>
          <p:spPr>
            <a:xfrm>
              <a:off x="-24694925" y="3702200"/>
              <a:ext cx="104000" cy="112675"/>
            </a:xfrm>
            <a:custGeom>
              <a:rect b="b" l="l" r="r" t="t"/>
              <a:pathLst>
                <a:path extrusionOk="0" h="4507" w="4160">
                  <a:moveTo>
                    <a:pt x="1734" y="694"/>
                  </a:moveTo>
                  <a:cubicBezTo>
                    <a:pt x="1923" y="694"/>
                    <a:pt x="2080" y="852"/>
                    <a:pt x="2080" y="1041"/>
                  </a:cubicBezTo>
                  <a:lnTo>
                    <a:pt x="2080" y="2427"/>
                  </a:lnTo>
                  <a:cubicBezTo>
                    <a:pt x="2269" y="2427"/>
                    <a:pt x="2427" y="2584"/>
                    <a:pt x="2427" y="2773"/>
                  </a:cubicBezTo>
                  <a:cubicBezTo>
                    <a:pt x="2427" y="2962"/>
                    <a:pt x="2269" y="3120"/>
                    <a:pt x="2080" y="3120"/>
                  </a:cubicBezTo>
                  <a:cubicBezTo>
                    <a:pt x="1702" y="3120"/>
                    <a:pt x="1356" y="2805"/>
                    <a:pt x="1356" y="2427"/>
                  </a:cubicBezTo>
                  <a:lnTo>
                    <a:pt x="1356" y="1041"/>
                  </a:lnTo>
                  <a:cubicBezTo>
                    <a:pt x="1356" y="852"/>
                    <a:pt x="1513" y="694"/>
                    <a:pt x="1734" y="694"/>
                  </a:cubicBezTo>
                  <a:close/>
                  <a:moveTo>
                    <a:pt x="1" y="1"/>
                  </a:moveTo>
                  <a:lnTo>
                    <a:pt x="1" y="2427"/>
                  </a:lnTo>
                  <a:cubicBezTo>
                    <a:pt x="1" y="3561"/>
                    <a:pt x="946" y="4506"/>
                    <a:pt x="2080" y="4506"/>
                  </a:cubicBezTo>
                  <a:cubicBezTo>
                    <a:pt x="3214" y="4506"/>
                    <a:pt x="4160" y="3561"/>
                    <a:pt x="4160" y="2427"/>
                  </a:cubicBezTo>
                  <a:lnTo>
                    <a:pt x="416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66"/>
            <p:cNvSpPr/>
            <p:nvPr/>
          </p:nvSpPr>
          <p:spPr>
            <a:xfrm>
              <a:off x="-24556300" y="3518700"/>
              <a:ext cx="104000" cy="113425"/>
            </a:xfrm>
            <a:custGeom>
              <a:rect b="b" l="l" r="r" t="t"/>
              <a:pathLst>
                <a:path extrusionOk="0" h="4537" w="4160">
                  <a:moveTo>
                    <a:pt x="2049" y="1387"/>
                  </a:moveTo>
                  <a:cubicBezTo>
                    <a:pt x="2427" y="1387"/>
                    <a:pt x="2742" y="1702"/>
                    <a:pt x="2742" y="2080"/>
                  </a:cubicBezTo>
                  <a:lnTo>
                    <a:pt x="2742" y="3466"/>
                  </a:lnTo>
                  <a:cubicBezTo>
                    <a:pt x="2742" y="3655"/>
                    <a:pt x="2584" y="3812"/>
                    <a:pt x="2395" y="3812"/>
                  </a:cubicBezTo>
                  <a:cubicBezTo>
                    <a:pt x="2206" y="3812"/>
                    <a:pt x="2049" y="3655"/>
                    <a:pt x="2049" y="3466"/>
                  </a:cubicBezTo>
                  <a:lnTo>
                    <a:pt x="2049" y="2080"/>
                  </a:lnTo>
                  <a:cubicBezTo>
                    <a:pt x="1860" y="2080"/>
                    <a:pt x="1702" y="1922"/>
                    <a:pt x="1702" y="1733"/>
                  </a:cubicBezTo>
                  <a:cubicBezTo>
                    <a:pt x="1702" y="1544"/>
                    <a:pt x="1860" y="1387"/>
                    <a:pt x="2049" y="1387"/>
                  </a:cubicBezTo>
                  <a:close/>
                  <a:moveTo>
                    <a:pt x="2080" y="0"/>
                  </a:moveTo>
                  <a:cubicBezTo>
                    <a:pt x="946" y="0"/>
                    <a:pt x="1" y="945"/>
                    <a:pt x="1" y="2080"/>
                  </a:cubicBezTo>
                  <a:lnTo>
                    <a:pt x="1" y="4537"/>
                  </a:lnTo>
                  <a:lnTo>
                    <a:pt x="4160" y="4537"/>
                  </a:lnTo>
                  <a:lnTo>
                    <a:pt x="4160" y="2080"/>
                  </a:lnTo>
                  <a:cubicBezTo>
                    <a:pt x="4160" y="945"/>
                    <a:pt x="3214" y="0"/>
                    <a:pt x="2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6" name="Google Shape;1346;p66"/>
          <p:cNvGrpSpPr/>
          <p:nvPr/>
        </p:nvGrpSpPr>
        <p:grpSpPr>
          <a:xfrm>
            <a:off x="5779280" y="3848107"/>
            <a:ext cx="289962" cy="352833"/>
            <a:chOff x="-24709100" y="3888875"/>
            <a:chExt cx="243400" cy="296175"/>
          </a:xfrm>
        </p:grpSpPr>
        <p:sp>
          <p:nvSpPr>
            <p:cNvPr id="1347" name="Google Shape;1347;p66"/>
            <p:cNvSpPr/>
            <p:nvPr/>
          </p:nvSpPr>
          <p:spPr>
            <a:xfrm>
              <a:off x="-24587800" y="3888875"/>
              <a:ext cx="105575" cy="227650"/>
            </a:xfrm>
            <a:custGeom>
              <a:rect b="b" l="l" r="r" t="t"/>
              <a:pathLst>
                <a:path extrusionOk="0" h="9106" w="4223">
                  <a:moveTo>
                    <a:pt x="2836" y="662"/>
                  </a:moveTo>
                  <a:lnTo>
                    <a:pt x="2836" y="1387"/>
                  </a:lnTo>
                  <a:lnTo>
                    <a:pt x="2143" y="1387"/>
                  </a:lnTo>
                  <a:lnTo>
                    <a:pt x="2143" y="662"/>
                  </a:lnTo>
                  <a:close/>
                  <a:moveTo>
                    <a:pt x="1072" y="4884"/>
                  </a:moveTo>
                  <a:cubicBezTo>
                    <a:pt x="1261" y="4884"/>
                    <a:pt x="1418" y="5041"/>
                    <a:pt x="1418" y="5230"/>
                  </a:cubicBezTo>
                  <a:cubicBezTo>
                    <a:pt x="1418" y="5451"/>
                    <a:pt x="1261" y="5608"/>
                    <a:pt x="1072" y="5608"/>
                  </a:cubicBezTo>
                  <a:cubicBezTo>
                    <a:pt x="851" y="5608"/>
                    <a:pt x="694" y="5451"/>
                    <a:pt x="694" y="5230"/>
                  </a:cubicBezTo>
                  <a:cubicBezTo>
                    <a:pt x="694" y="5041"/>
                    <a:pt x="851" y="4884"/>
                    <a:pt x="1072" y="4884"/>
                  </a:cubicBezTo>
                  <a:close/>
                  <a:moveTo>
                    <a:pt x="3498" y="6302"/>
                  </a:moveTo>
                  <a:lnTo>
                    <a:pt x="3498" y="6648"/>
                  </a:lnTo>
                  <a:cubicBezTo>
                    <a:pt x="3498" y="6869"/>
                    <a:pt x="3340" y="6995"/>
                    <a:pt x="3151" y="6995"/>
                  </a:cubicBezTo>
                  <a:lnTo>
                    <a:pt x="1765" y="6995"/>
                  </a:lnTo>
                  <a:cubicBezTo>
                    <a:pt x="1576" y="6995"/>
                    <a:pt x="1418" y="6869"/>
                    <a:pt x="1418" y="6648"/>
                  </a:cubicBezTo>
                  <a:lnTo>
                    <a:pt x="1418" y="6302"/>
                  </a:lnTo>
                  <a:close/>
                  <a:moveTo>
                    <a:pt x="1072" y="1"/>
                  </a:moveTo>
                  <a:cubicBezTo>
                    <a:pt x="851" y="1"/>
                    <a:pt x="694" y="158"/>
                    <a:pt x="694" y="347"/>
                  </a:cubicBezTo>
                  <a:cubicBezTo>
                    <a:pt x="694" y="568"/>
                    <a:pt x="851" y="725"/>
                    <a:pt x="1072" y="725"/>
                  </a:cubicBezTo>
                  <a:lnTo>
                    <a:pt x="1418" y="725"/>
                  </a:lnTo>
                  <a:lnTo>
                    <a:pt x="1418" y="1450"/>
                  </a:lnTo>
                  <a:cubicBezTo>
                    <a:pt x="1009" y="1576"/>
                    <a:pt x="694" y="1985"/>
                    <a:pt x="694" y="2458"/>
                  </a:cubicBezTo>
                  <a:lnTo>
                    <a:pt x="694" y="4285"/>
                  </a:lnTo>
                  <a:cubicBezTo>
                    <a:pt x="316" y="4443"/>
                    <a:pt x="1" y="4821"/>
                    <a:pt x="1" y="5293"/>
                  </a:cubicBezTo>
                  <a:cubicBezTo>
                    <a:pt x="1" y="5703"/>
                    <a:pt x="284" y="6112"/>
                    <a:pt x="694" y="6270"/>
                  </a:cubicBezTo>
                  <a:lnTo>
                    <a:pt x="694" y="6648"/>
                  </a:lnTo>
                  <a:cubicBezTo>
                    <a:pt x="694" y="7089"/>
                    <a:pt x="977" y="7499"/>
                    <a:pt x="1418" y="7656"/>
                  </a:cubicBezTo>
                  <a:lnTo>
                    <a:pt x="1418" y="8759"/>
                  </a:lnTo>
                  <a:cubicBezTo>
                    <a:pt x="1418" y="8948"/>
                    <a:pt x="1576" y="9105"/>
                    <a:pt x="1765" y="9105"/>
                  </a:cubicBezTo>
                  <a:lnTo>
                    <a:pt x="3151" y="9105"/>
                  </a:lnTo>
                  <a:cubicBezTo>
                    <a:pt x="3340" y="9105"/>
                    <a:pt x="3498" y="8948"/>
                    <a:pt x="3498" y="8759"/>
                  </a:cubicBezTo>
                  <a:lnTo>
                    <a:pt x="3498" y="7656"/>
                  </a:lnTo>
                  <a:cubicBezTo>
                    <a:pt x="3907" y="7499"/>
                    <a:pt x="4222" y="7121"/>
                    <a:pt x="4222" y="6648"/>
                  </a:cubicBezTo>
                  <a:lnTo>
                    <a:pt x="4222" y="5955"/>
                  </a:lnTo>
                  <a:lnTo>
                    <a:pt x="4222" y="2458"/>
                  </a:lnTo>
                  <a:cubicBezTo>
                    <a:pt x="4222" y="2017"/>
                    <a:pt x="3939" y="1607"/>
                    <a:pt x="3498" y="1450"/>
                  </a:cubicBezTo>
                  <a:lnTo>
                    <a:pt x="3498" y="725"/>
                  </a:lnTo>
                  <a:lnTo>
                    <a:pt x="3876" y="725"/>
                  </a:lnTo>
                  <a:cubicBezTo>
                    <a:pt x="4065" y="725"/>
                    <a:pt x="4222" y="568"/>
                    <a:pt x="4222" y="347"/>
                  </a:cubicBezTo>
                  <a:cubicBezTo>
                    <a:pt x="4222" y="158"/>
                    <a:pt x="4065" y="1"/>
                    <a:pt x="387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66"/>
            <p:cNvSpPr/>
            <p:nvPr/>
          </p:nvSpPr>
          <p:spPr>
            <a:xfrm>
              <a:off x="-24536600" y="4132250"/>
              <a:ext cx="70900" cy="17350"/>
            </a:xfrm>
            <a:custGeom>
              <a:rect b="b" l="l" r="r" t="t"/>
              <a:pathLst>
                <a:path extrusionOk="0" h="694" w="2836">
                  <a:moveTo>
                    <a:pt x="0" y="1"/>
                  </a:moveTo>
                  <a:lnTo>
                    <a:pt x="347" y="694"/>
                  </a:lnTo>
                  <a:lnTo>
                    <a:pt x="2489" y="694"/>
                  </a:lnTo>
                  <a:cubicBezTo>
                    <a:pt x="2678" y="694"/>
                    <a:pt x="2836" y="536"/>
                    <a:pt x="2836" y="347"/>
                  </a:cubicBezTo>
                  <a:cubicBezTo>
                    <a:pt x="2836" y="158"/>
                    <a:pt x="2678" y="1"/>
                    <a:pt x="24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66"/>
            <p:cNvSpPr/>
            <p:nvPr/>
          </p:nvSpPr>
          <p:spPr>
            <a:xfrm>
              <a:off x="-24709100" y="3963700"/>
              <a:ext cx="208750" cy="221350"/>
            </a:xfrm>
            <a:custGeom>
              <a:rect b="b" l="l" r="r" t="t"/>
              <a:pathLst>
                <a:path extrusionOk="0" h="8854" w="8350">
                  <a:moveTo>
                    <a:pt x="4884" y="1"/>
                  </a:moveTo>
                  <a:cubicBezTo>
                    <a:pt x="2931" y="473"/>
                    <a:pt x="1419" y="2237"/>
                    <a:pt x="1419" y="4380"/>
                  </a:cubicBezTo>
                  <a:lnTo>
                    <a:pt x="1419" y="8192"/>
                  </a:lnTo>
                  <a:lnTo>
                    <a:pt x="410" y="8192"/>
                  </a:lnTo>
                  <a:cubicBezTo>
                    <a:pt x="389" y="8189"/>
                    <a:pt x="368" y="8188"/>
                    <a:pt x="347" y="8188"/>
                  </a:cubicBezTo>
                  <a:cubicBezTo>
                    <a:pt x="132" y="8188"/>
                    <a:pt x="1" y="8334"/>
                    <a:pt x="1" y="8507"/>
                  </a:cubicBezTo>
                  <a:cubicBezTo>
                    <a:pt x="1" y="8696"/>
                    <a:pt x="158" y="8853"/>
                    <a:pt x="347" y="8853"/>
                  </a:cubicBezTo>
                  <a:lnTo>
                    <a:pt x="8003" y="8853"/>
                  </a:lnTo>
                  <a:cubicBezTo>
                    <a:pt x="8192" y="8853"/>
                    <a:pt x="8350" y="8696"/>
                    <a:pt x="8350" y="8507"/>
                  </a:cubicBezTo>
                  <a:cubicBezTo>
                    <a:pt x="8350" y="8318"/>
                    <a:pt x="8192" y="8160"/>
                    <a:pt x="8003" y="8160"/>
                  </a:cubicBezTo>
                  <a:lnTo>
                    <a:pt x="6806" y="8160"/>
                  </a:lnTo>
                  <a:lnTo>
                    <a:pt x="6239" y="6963"/>
                  </a:lnTo>
                  <a:cubicBezTo>
                    <a:pt x="6207" y="6869"/>
                    <a:pt x="6018" y="6774"/>
                    <a:pt x="5924" y="6774"/>
                  </a:cubicBezTo>
                  <a:lnTo>
                    <a:pt x="4191" y="6774"/>
                  </a:lnTo>
                  <a:lnTo>
                    <a:pt x="4191" y="3655"/>
                  </a:lnTo>
                  <a:cubicBezTo>
                    <a:pt x="4191" y="3435"/>
                    <a:pt x="4254" y="3245"/>
                    <a:pt x="4380" y="3088"/>
                  </a:cubicBezTo>
                  <a:cubicBezTo>
                    <a:pt x="4254" y="2836"/>
                    <a:pt x="4191" y="2552"/>
                    <a:pt x="4191" y="2300"/>
                  </a:cubicBezTo>
                  <a:cubicBezTo>
                    <a:pt x="4191" y="1733"/>
                    <a:pt x="4443" y="1229"/>
                    <a:pt x="4884" y="914"/>
                  </a:cubicBezTo>
                  <a:lnTo>
                    <a:pt x="488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0" name="Google Shape;1350;p66"/>
          <p:cNvGrpSpPr/>
          <p:nvPr/>
        </p:nvGrpSpPr>
        <p:grpSpPr>
          <a:xfrm>
            <a:off x="7979280" y="2920770"/>
            <a:ext cx="356556" cy="349557"/>
            <a:chOff x="-22863675" y="3131775"/>
            <a:chExt cx="299300" cy="293425"/>
          </a:xfrm>
        </p:grpSpPr>
        <p:sp>
          <p:nvSpPr>
            <p:cNvPr id="1351" name="Google Shape;1351;p66"/>
            <p:cNvSpPr/>
            <p:nvPr/>
          </p:nvSpPr>
          <p:spPr>
            <a:xfrm>
              <a:off x="-22863675" y="3131775"/>
              <a:ext cx="299300" cy="293425"/>
            </a:xfrm>
            <a:custGeom>
              <a:rect b="b" l="l" r="r" t="t"/>
              <a:pathLst>
                <a:path extrusionOk="0" h="11737" w="11972">
                  <a:moveTo>
                    <a:pt x="3214" y="5522"/>
                  </a:moveTo>
                  <a:cubicBezTo>
                    <a:pt x="3403" y="5522"/>
                    <a:pt x="3560" y="5679"/>
                    <a:pt x="3560" y="5868"/>
                  </a:cubicBezTo>
                  <a:cubicBezTo>
                    <a:pt x="3560" y="6057"/>
                    <a:pt x="3403" y="6215"/>
                    <a:pt x="3214" y="6215"/>
                  </a:cubicBezTo>
                  <a:cubicBezTo>
                    <a:pt x="3024" y="6215"/>
                    <a:pt x="2867" y="6057"/>
                    <a:pt x="2867" y="5868"/>
                  </a:cubicBezTo>
                  <a:cubicBezTo>
                    <a:pt x="2867" y="5679"/>
                    <a:pt x="3024" y="5522"/>
                    <a:pt x="3214" y="5522"/>
                  </a:cubicBezTo>
                  <a:close/>
                  <a:moveTo>
                    <a:pt x="5986" y="2749"/>
                  </a:moveTo>
                  <a:cubicBezTo>
                    <a:pt x="6931" y="2749"/>
                    <a:pt x="7719" y="3537"/>
                    <a:pt x="7719" y="4482"/>
                  </a:cubicBezTo>
                  <a:cubicBezTo>
                    <a:pt x="7719" y="5427"/>
                    <a:pt x="6963" y="6215"/>
                    <a:pt x="5986" y="6215"/>
                  </a:cubicBezTo>
                  <a:cubicBezTo>
                    <a:pt x="5041" y="6215"/>
                    <a:pt x="4253" y="5427"/>
                    <a:pt x="4253" y="4482"/>
                  </a:cubicBezTo>
                  <a:cubicBezTo>
                    <a:pt x="4253" y="3537"/>
                    <a:pt x="5041" y="2749"/>
                    <a:pt x="5986" y="2749"/>
                  </a:cubicBezTo>
                  <a:close/>
                  <a:moveTo>
                    <a:pt x="8790" y="5522"/>
                  </a:moveTo>
                  <a:cubicBezTo>
                    <a:pt x="8979" y="5522"/>
                    <a:pt x="9136" y="5679"/>
                    <a:pt x="9136" y="5868"/>
                  </a:cubicBezTo>
                  <a:cubicBezTo>
                    <a:pt x="9136" y="6057"/>
                    <a:pt x="8979" y="6215"/>
                    <a:pt x="8790" y="6215"/>
                  </a:cubicBezTo>
                  <a:cubicBezTo>
                    <a:pt x="8569" y="6215"/>
                    <a:pt x="8412" y="6057"/>
                    <a:pt x="8412" y="5868"/>
                  </a:cubicBezTo>
                  <a:cubicBezTo>
                    <a:pt x="8412" y="5679"/>
                    <a:pt x="8569" y="5522"/>
                    <a:pt x="8790" y="5522"/>
                  </a:cubicBezTo>
                  <a:close/>
                  <a:moveTo>
                    <a:pt x="4600" y="7601"/>
                  </a:moveTo>
                  <a:cubicBezTo>
                    <a:pt x="4789" y="7601"/>
                    <a:pt x="4946" y="7759"/>
                    <a:pt x="4946" y="7948"/>
                  </a:cubicBezTo>
                  <a:cubicBezTo>
                    <a:pt x="4946" y="8168"/>
                    <a:pt x="4789" y="8326"/>
                    <a:pt x="4600" y="8326"/>
                  </a:cubicBezTo>
                  <a:cubicBezTo>
                    <a:pt x="4411" y="8326"/>
                    <a:pt x="4253" y="8168"/>
                    <a:pt x="4253" y="7948"/>
                  </a:cubicBezTo>
                  <a:cubicBezTo>
                    <a:pt x="4253" y="7759"/>
                    <a:pt x="4411" y="7601"/>
                    <a:pt x="4600" y="7601"/>
                  </a:cubicBezTo>
                  <a:close/>
                  <a:moveTo>
                    <a:pt x="6679" y="6939"/>
                  </a:moveTo>
                  <a:cubicBezTo>
                    <a:pt x="7278" y="6939"/>
                    <a:pt x="7719" y="7412"/>
                    <a:pt x="7719" y="7948"/>
                  </a:cubicBezTo>
                  <a:cubicBezTo>
                    <a:pt x="7719" y="8515"/>
                    <a:pt x="7246" y="8987"/>
                    <a:pt x="6679" y="8987"/>
                  </a:cubicBezTo>
                  <a:cubicBezTo>
                    <a:pt x="6080" y="8987"/>
                    <a:pt x="5671" y="8515"/>
                    <a:pt x="5671" y="7948"/>
                  </a:cubicBezTo>
                  <a:cubicBezTo>
                    <a:pt x="5671" y="7412"/>
                    <a:pt x="6143" y="6939"/>
                    <a:pt x="6679" y="6939"/>
                  </a:cubicBezTo>
                  <a:close/>
                  <a:moveTo>
                    <a:pt x="5309" y="1"/>
                  </a:moveTo>
                  <a:cubicBezTo>
                    <a:pt x="5222" y="1"/>
                    <a:pt x="5135" y="24"/>
                    <a:pt x="5072" y="71"/>
                  </a:cubicBezTo>
                  <a:cubicBezTo>
                    <a:pt x="4946" y="197"/>
                    <a:pt x="4946" y="449"/>
                    <a:pt x="5072" y="544"/>
                  </a:cubicBezTo>
                  <a:cubicBezTo>
                    <a:pt x="5356" y="828"/>
                    <a:pt x="5545" y="1080"/>
                    <a:pt x="5639" y="1363"/>
                  </a:cubicBezTo>
                  <a:cubicBezTo>
                    <a:pt x="5356" y="1426"/>
                    <a:pt x="5041" y="1458"/>
                    <a:pt x="4757" y="1552"/>
                  </a:cubicBezTo>
                  <a:cubicBezTo>
                    <a:pt x="4474" y="1017"/>
                    <a:pt x="4096" y="796"/>
                    <a:pt x="3592" y="576"/>
                  </a:cubicBezTo>
                  <a:cubicBezTo>
                    <a:pt x="3552" y="560"/>
                    <a:pt x="3507" y="552"/>
                    <a:pt x="3460" y="552"/>
                  </a:cubicBezTo>
                  <a:cubicBezTo>
                    <a:pt x="3320" y="552"/>
                    <a:pt x="3166" y="623"/>
                    <a:pt x="3119" y="765"/>
                  </a:cubicBezTo>
                  <a:cubicBezTo>
                    <a:pt x="3024" y="922"/>
                    <a:pt x="3119" y="1143"/>
                    <a:pt x="3277" y="1206"/>
                  </a:cubicBezTo>
                  <a:cubicBezTo>
                    <a:pt x="3623" y="1363"/>
                    <a:pt x="3907" y="1552"/>
                    <a:pt x="4064" y="1804"/>
                  </a:cubicBezTo>
                  <a:cubicBezTo>
                    <a:pt x="3781" y="1930"/>
                    <a:pt x="3529" y="2088"/>
                    <a:pt x="3308" y="2245"/>
                  </a:cubicBezTo>
                  <a:cubicBezTo>
                    <a:pt x="2867" y="1836"/>
                    <a:pt x="2394" y="1773"/>
                    <a:pt x="1890" y="1741"/>
                  </a:cubicBezTo>
                  <a:cubicBezTo>
                    <a:pt x="1701" y="1741"/>
                    <a:pt x="1544" y="1836"/>
                    <a:pt x="1481" y="2056"/>
                  </a:cubicBezTo>
                  <a:cubicBezTo>
                    <a:pt x="1481" y="2245"/>
                    <a:pt x="1607" y="2403"/>
                    <a:pt x="1796" y="2434"/>
                  </a:cubicBezTo>
                  <a:cubicBezTo>
                    <a:pt x="2205" y="2466"/>
                    <a:pt x="2489" y="2529"/>
                    <a:pt x="2741" y="2718"/>
                  </a:cubicBezTo>
                  <a:cubicBezTo>
                    <a:pt x="2552" y="2907"/>
                    <a:pt x="2363" y="3159"/>
                    <a:pt x="2205" y="3379"/>
                  </a:cubicBezTo>
                  <a:cubicBezTo>
                    <a:pt x="1949" y="3294"/>
                    <a:pt x="1725" y="3260"/>
                    <a:pt x="1508" y="3260"/>
                  </a:cubicBezTo>
                  <a:cubicBezTo>
                    <a:pt x="1243" y="3260"/>
                    <a:pt x="987" y="3310"/>
                    <a:pt x="693" y="3379"/>
                  </a:cubicBezTo>
                  <a:cubicBezTo>
                    <a:pt x="504" y="3411"/>
                    <a:pt x="441" y="3631"/>
                    <a:pt x="473" y="3821"/>
                  </a:cubicBezTo>
                  <a:cubicBezTo>
                    <a:pt x="498" y="3970"/>
                    <a:pt x="621" y="4060"/>
                    <a:pt x="781" y="4060"/>
                  </a:cubicBezTo>
                  <a:cubicBezTo>
                    <a:pt x="823" y="4060"/>
                    <a:pt x="868" y="4054"/>
                    <a:pt x="914" y="4041"/>
                  </a:cubicBezTo>
                  <a:cubicBezTo>
                    <a:pt x="1160" y="3979"/>
                    <a:pt x="1366" y="3931"/>
                    <a:pt x="1567" y="3931"/>
                  </a:cubicBezTo>
                  <a:cubicBezTo>
                    <a:pt x="1674" y="3931"/>
                    <a:pt x="1780" y="3945"/>
                    <a:pt x="1890" y="3978"/>
                  </a:cubicBezTo>
                  <a:cubicBezTo>
                    <a:pt x="1764" y="4262"/>
                    <a:pt x="1638" y="4514"/>
                    <a:pt x="1607" y="4797"/>
                  </a:cubicBezTo>
                  <a:cubicBezTo>
                    <a:pt x="1071" y="4797"/>
                    <a:pt x="630" y="4986"/>
                    <a:pt x="189" y="5301"/>
                  </a:cubicBezTo>
                  <a:cubicBezTo>
                    <a:pt x="32" y="5427"/>
                    <a:pt x="0" y="5616"/>
                    <a:pt x="126" y="5774"/>
                  </a:cubicBezTo>
                  <a:cubicBezTo>
                    <a:pt x="186" y="5874"/>
                    <a:pt x="296" y="5935"/>
                    <a:pt x="409" y="5935"/>
                  </a:cubicBezTo>
                  <a:cubicBezTo>
                    <a:pt x="474" y="5935"/>
                    <a:pt x="541" y="5915"/>
                    <a:pt x="599" y="5868"/>
                  </a:cubicBezTo>
                  <a:cubicBezTo>
                    <a:pt x="914" y="5616"/>
                    <a:pt x="1166" y="5459"/>
                    <a:pt x="1481" y="5459"/>
                  </a:cubicBezTo>
                  <a:cubicBezTo>
                    <a:pt x="1481" y="5585"/>
                    <a:pt x="1449" y="5742"/>
                    <a:pt x="1449" y="5868"/>
                  </a:cubicBezTo>
                  <a:cubicBezTo>
                    <a:pt x="1449" y="6026"/>
                    <a:pt x="1449" y="6183"/>
                    <a:pt x="1481" y="6341"/>
                  </a:cubicBezTo>
                  <a:cubicBezTo>
                    <a:pt x="945" y="6530"/>
                    <a:pt x="662" y="6876"/>
                    <a:pt x="347" y="7318"/>
                  </a:cubicBezTo>
                  <a:cubicBezTo>
                    <a:pt x="221" y="7475"/>
                    <a:pt x="284" y="7664"/>
                    <a:pt x="441" y="7790"/>
                  </a:cubicBezTo>
                  <a:cubicBezTo>
                    <a:pt x="507" y="7843"/>
                    <a:pt x="584" y="7868"/>
                    <a:pt x="658" y="7868"/>
                  </a:cubicBezTo>
                  <a:cubicBezTo>
                    <a:pt x="761" y="7868"/>
                    <a:pt x="859" y="7819"/>
                    <a:pt x="914" y="7727"/>
                  </a:cubicBezTo>
                  <a:cubicBezTo>
                    <a:pt x="1134" y="7349"/>
                    <a:pt x="1323" y="7129"/>
                    <a:pt x="1607" y="7002"/>
                  </a:cubicBezTo>
                  <a:cubicBezTo>
                    <a:pt x="1701" y="7286"/>
                    <a:pt x="1764" y="7570"/>
                    <a:pt x="1922" y="7822"/>
                  </a:cubicBezTo>
                  <a:cubicBezTo>
                    <a:pt x="1481" y="8200"/>
                    <a:pt x="1323" y="8609"/>
                    <a:pt x="1166" y="9145"/>
                  </a:cubicBezTo>
                  <a:cubicBezTo>
                    <a:pt x="1134" y="9334"/>
                    <a:pt x="1260" y="9523"/>
                    <a:pt x="1418" y="9554"/>
                  </a:cubicBezTo>
                  <a:cubicBezTo>
                    <a:pt x="1452" y="9566"/>
                    <a:pt x="1486" y="9571"/>
                    <a:pt x="1519" y="9571"/>
                  </a:cubicBezTo>
                  <a:cubicBezTo>
                    <a:pt x="1671" y="9571"/>
                    <a:pt x="1807" y="9463"/>
                    <a:pt x="1859" y="9334"/>
                  </a:cubicBezTo>
                  <a:cubicBezTo>
                    <a:pt x="1953" y="8924"/>
                    <a:pt x="2048" y="8672"/>
                    <a:pt x="2268" y="8420"/>
                  </a:cubicBezTo>
                  <a:cubicBezTo>
                    <a:pt x="2426" y="8672"/>
                    <a:pt x="2646" y="8893"/>
                    <a:pt x="2835" y="9082"/>
                  </a:cubicBezTo>
                  <a:cubicBezTo>
                    <a:pt x="2520" y="9554"/>
                    <a:pt x="2552" y="10027"/>
                    <a:pt x="2583" y="10594"/>
                  </a:cubicBezTo>
                  <a:cubicBezTo>
                    <a:pt x="2583" y="10783"/>
                    <a:pt x="2741" y="10909"/>
                    <a:pt x="2961" y="10909"/>
                  </a:cubicBezTo>
                  <a:lnTo>
                    <a:pt x="2993" y="10909"/>
                  </a:lnTo>
                  <a:cubicBezTo>
                    <a:pt x="3182" y="10909"/>
                    <a:pt x="3308" y="10720"/>
                    <a:pt x="3308" y="10500"/>
                  </a:cubicBezTo>
                  <a:cubicBezTo>
                    <a:pt x="3277" y="10090"/>
                    <a:pt x="3277" y="9806"/>
                    <a:pt x="3371" y="9523"/>
                  </a:cubicBezTo>
                  <a:cubicBezTo>
                    <a:pt x="3623" y="9680"/>
                    <a:pt x="3844" y="9838"/>
                    <a:pt x="4127" y="9964"/>
                  </a:cubicBezTo>
                  <a:cubicBezTo>
                    <a:pt x="4001" y="10500"/>
                    <a:pt x="4159" y="10941"/>
                    <a:pt x="4411" y="11445"/>
                  </a:cubicBezTo>
                  <a:cubicBezTo>
                    <a:pt x="4452" y="11589"/>
                    <a:pt x="4561" y="11652"/>
                    <a:pt x="4684" y="11652"/>
                  </a:cubicBezTo>
                  <a:cubicBezTo>
                    <a:pt x="4749" y="11652"/>
                    <a:pt x="4818" y="11635"/>
                    <a:pt x="4883" y="11602"/>
                  </a:cubicBezTo>
                  <a:cubicBezTo>
                    <a:pt x="5041" y="11539"/>
                    <a:pt x="5104" y="11350"/>
                    <a:pt x="5041" y="11130"/>
                  </a:cubicBezTo>
                  <a:cubicBezTo>
                    <a:pt x="4883" y="10783"/>
                    <a:pt x="4757" y="10500"/>
                    <a:pt x="4789" y="10184"/>
                  </a:cubicBezTo>
                  <a:lnTo>
                    <a:pt x="4789" y="10184"/>
                  </a:lnTo>
                  <a:cubicBezTo>
                    <a:pt x="5072" y="10279"/>
                    <a:pt x="5356" y="10311"/>
                    <a:pt x="5671" y="10342"/>
                  </a:cubicBezTo>
                  <a:cubicBezTo>
                    <a:pt x="5734" y="10909"/>
                    <a:pt x="6049" y="11256"/>
                    <a:pt x="6427" y="11665"/>
                  </a:cubicBezTo>
                  <a:cubicBezTo>
                    <a:pt x="6474" y="11712"/>
                    <a:pt x="6561" y="11736"/>
                    <a:pt x="6651" y="11736"/>
                  </a:cubicBezTo>
                  <a:cubicBezTo>
                    <a:pt x="6742" y="11736"/>
                    <a:pt x="6837" y="11712"/>
                    <a:pt x="6900" y="11665"/>
                  </a:cubicBezTo>
                  <a:cubicBezTo>
                    <a:pt x="6994" y="11539"/>
                    <a:pt x="6994" y="11287"/>
                    <a:pt x="6900" y="11193"/>
                  </a:cubicBezTo>
                  <a:cubicBezTo>
                    <a:pt x="6616" y="10909"/>
                    <a:pt x="6427" y="10657"/>
                    <a:pt x="6333" y="10342"/>
                  </a:cubicBezTo>
                  <a:cubicBezTo>
                    <a:pt x="6616" y="10311"/>
                    <a:pt x="6931" y="10279"/>
                    <a:pt x="7215" y="10184"/>
                  </a:cubicBezTo>
                  <a:cubicBezTo>
                    <a:pt x="7467" y="10720"/>
                    <a:pt x="7876" y="10941"/>
                    <a:pt x="8380" y="11130"/>
                  </a:cubicBezTo>
                  <a:cubicBezTo>
                    <a:pt x="8424" y="11156"/>
                    <a:pt x="8474" y="11167"/>
                    <a:pt x="8526" y="11167"/>
                  </a:cubicBezTo>
                  <a:cubicBezTo>
                    <a:pt x="8662" y="11167"/>
                    <a:pt x="8807" y="11086"/>
                    <a:pt x="8853" y="10972"/>
                  </a:cubicBezTo>
                  <a:cubicBezTo>
                    <a:pt x="8947" y="10815"/>
                    <a:pt x="8853" y="10594"/>
                    <a:pt x="8695" y="10500"/>
                  </a:cubicBezTo>
                  <a:cubicBezTo>
                    <a:pt x="8349" y="10374"/>
                    <a:pt x="8065" y="10184"/>
                    <a:pt x="7908" y="9932"/>
                  </a:cubicBezTo>
                  <a:cubicBezTo>
                    <a:pt x="8191" y="9806"/>
                    <a:pt x="8412" y="9649"/>
                    <a:pt x="8664" y="9491"/>
                  </a:cubicBezTo>
                  <a:cubicBezTo>
                    <a:pt x="9105" y="9901"/>
                    <a:pt x="9578" y="9964"/>
                    <a:pt x="10082" y="9995"/>
                  </a:cubicBezTo>
                  <a:lnTo>
                    <a:pt x="10113" y="9995"/>
                  </a:lnTo>
                  <a:cubicBezTo>
                    <a:pt x="10302" y="9995"/>
                    <a:pt x="10428" y="9869"/>
                    <a:pt x="10460" y="9680"/>
                  </a:cubicBezTo>
                  <a:cubicBezTo>
                    <a:pt x="10460" y="9491"/>
                    <a:pt x="10365" y="9334"/>
                    <a:pt x="10145" y="9302"/>
                  </a:cubicBezTo>
                  <a:cubicBezTo>
                    <a:pt x="9767" y="9239"/>
                    <a:pt x="9483" y="9208"/>
                    <a:pt x="9199" y="9019"/>
                  </a:cubicBezTo>
                  <a:cubicBezTo>
                    <a:pt x="9388" y="8830"/>
                    <a:pt x="9609" y="8578"/>
                    <a:pt x="9767" y="8357"/>
                  </a:cubicBezTo>
                  <a:cubicBezTo>
                    <a:pt x="9980" y="8437"/>
                    <a:pt x="10181" y="8466"/>
                    <a:pt x="10384" y="8466"/>
                  </a:cubicBezTo>
                  <a:cubicBezTo>
                    <a:pt x="10660" y="8466"/>
                    <a:pt x="10938" y="8412"/>
                    <a:pt x="11247" y="8357"/>
                  </a:cubicBezTo>
                  <a:cubicBezTo>
                    <a:pt x="11468" y="8294"/>
                    <a:pt x="11531" y="8105"/>
                    <a:pt x="11499" y="7916"/>
                  </a:cubicBezTo>
                  <a:cubicBezTo>
                    <a:pt x="11472" y="7751"/>
                    <a:pt x="11300" y="7658"/>
                    <a:pt x="11131" y="7658"/>
                  </a:cubicBezTo>
                  <a:cubicBezTo>
                    <a:pt x="11107" y="7658"/>
                    <a:pt x="11082" y="7660"/>
                    <a:pt x="11058" y="7664"/>
                  </a:cubicBezTo>
                  <a:cubicBezTo>
                    <a:pt x="10806" y="7748"/>
                    <a:pt x="10596" y="7804"/>
                    <a:pt x="10391" y="7804"/>
                  </a:cubicBezTo>
                  <a:cubicBezTo>
                    <a:pt x="10288" y="7804"/>
                    <a:pt x="10187" y="7790"/>
                    <a:pt x="10082" y="7759"/>
                  </a:cubicBezTo>
                  <a:cubicBezTo>
                    <a:pt x="10208" y="7475"/>
                    <a:pt x="10302" y="7192"/>
                    <a:pt x="10365" y="6939"/>
                  </a:cubicBezTo>
                  <a:lnTo>
                    <a:pt x="10397" y="6939"/>
                  </a:lnTo>
                  <a:cubicBezTo>
                    <a:pt x="10932" y="6939"/>
                    <a:pt x="11342" y="6687"/>
                    <a:pt x="11751" y="6372"/>
                  </a:cubicBezTo>
                  <a:cubicBezTo>
                    <a:pt x="11940" y="6246"/>
                    <a:pt x="11972" y="6057"/>
                    <a:pt x="11846" y="5900"/>
                  </a:cubicBezTo>
                  <a:cubicBezTo>
                    <a:pt x="11789" y="5843"/>
                    <a:pt x="11687" y="5798"/>
                    <a:pt x="11580" y="5798"/>
                  </a:cubicBezTo>
                  <a:cubicBezTo>
                    <a:pt x="11509" y="5798"/>
                    <a:pt x="11436" y="5818"/>
                    <a:pt x="11373" y="5868"/>
                  </a:cubicBezTo>
                  <a:cubicBezTo>
                    <a:pt x="11058" y="6120"/>
                    <a:pt x="10775" y="6278"/>
                    <a:pt x="10460" y="6278"/>
                  </a:cubicBezTo>
                  <a:cubicBezTo>
                    <a:pt x="10460" y="6152"/>
                    <a:pt x="10491" y="5994"/>
                    <a:pt x="10491" y="5868"/>
                  </a:cubicBezTo>
                  <a:cubicBezTo>
                    <a:pt x="10491" y="5711"/>
                    <a:pt x="10491" y="5553"/>
                    <a:pt x="10460" y="5396"/>
                  </a:cubicBezTo>
                  <a:cubicBezTo>
                    <a:pt x="11027" y="5207"/>
                    <a:pt x="11279" y="4860"/>
                    <a:pt x="11594" y="4419"/>
                  </a:cubicBezTo>
                  <a:cubicBezTo>
                    <a:pt x="11720" y="4262"/>
                    <a:pt x="11688" y="4073"/>
                    <a:pt x="11531" y="3947"/>
                  </a:cubicBezTo>
                  <a:cubicBezTo>
                    <a:pt x="11465" y="3894"/>
                    <a:pt x="11394" y="3869"/>
                    <a:pt x="11324" y="3869"/>
                  </a:cubicBezTo>
                  <a:cubicBezTo>
                    <a:pt x="11226" y="3869"/>
                    <a:pt x="11132" y="3918"/>
                    <a:pt x="11058" y="4010"/>
                  </a:cubicBezTo>
                  <a:cubicBezTo>
                    <a:pt x="10838" y="4388"/>
                    <a:pt x="10617" y="4608"/>
                    <a:pt x="10365" y="4734"/>
                  </a:cubicBezTo>
                  <a:cubicBezTo>
                    <a:pt x="10271" y="4451"/>
                    <a:pt x="10176" y="4167"/>
                    <a:pt x="10019" y="3915"/>
                  </a:cubicBezTo>
                  <a:cubicBezTo>
                    <a:pt x="10460" y="3537"/>
                    <a:pt x="10617" y="3127"/>
                    <a:pt x="10775" y="2592"/>
                  </a:cubicBezTo>
                  <a:cubicBezTo>
                    <a:pt x="10806" y="2403"/>
                    <a:pt x="10712" y="2214"/>
                    <a:pt x="10554" y="2182"/>
                  </a:cubicBezTo>
                  <a:cubicBezTo>
                    <a:pt x="10520" y="2171"/>
                    <a:pt x="10485" y="2166"/>
                    <a:pt x="10450" y="2166"/>
                  </a:cubicBezTo>
                  <a:cubicBezTo>
                    <a:pt x="10292" y="2166"/>
                    <a:pt x="10139" y="2274"/>
                    <a:pt x="10113" y="2403"/>
                  </a:cubicBezTo>
                  <a:cubicBezTo>
                    <a:pt x="9987" y="2812"/>
                    <a:pt x="9924" y="3064"/>
                    <a:pt x="9672" y="3316"/>
                  </a:cubicBezTo>
                  <a:cubicBezTo>
                    <a:pt x="9515" y="3064"/>
                    <a:pt x="9325" y="2844"/>
                    <a:pt x="9136" y="2655"/>
                  </a:cubicBezTo>
                  <a:cubicBezTo>
                    <a:pt x="9451" y="2182"/>
                    <a:pt x="9388" y="1710"/>
                    <a:pt x="9357" y="1143"/>
                  </a:cubicBezTo>
                  <a:cubicBezTo>
                    <a:pt x="9357" y="954"/>
                    <a:pt x="9168" y="828"/>
                    <a:pt x="8979" y="828"/>
                  </a:cubicBezTo>
                  <a:cubicBezTo>
                    <a:pt x="8790" y="828"/>
                    <a:pt x="8664" y="1017"/>
                    <a:pt x="8664" y="1237"/>
                  </a:cubicBezTo>
                  <a:cubicBezTo>
                    <a:pt x="8695" y="1647"/>
                    <a:pt x="8695" y="1930"/>
                    <a:pt x="8569" y="2214"/>
                  </a:cubicBezTo>
                  <a:cubicBezTo>
                    <a:pt x="8349" y="2056"/>
                    <a:pt x="8097" y="1899"/>
                    <a:pt x="7813" y="1773"/>
                  </a:cubicBezTo>
                  <a:cubicBezTo>
                    <a:pt x="7939" y="1237"/>
                    <a:pt x="7782" y="796"/>
                    <a:pt x="7561" y="292"/>
                  </a:cubicBezTo>
                  <a:cubicBezTo>
                    <a:pt x="7493" y="178"/>
                    <a:pt x="7375" y="97"/>
                    <a:pt x="7243" y="97"/>
                  </a:cubicBezTo>
                  <a:cubicBezTo>
                    <a:pt x="7193" y="97"/>
                    <a:pt x="7141" y="108"/>
                    <a:pt x="7089" y="134"/>
                  </a:cubicBezTo>
                  <a:cubicBezTo>
                    <a:pt x="6931" y="197"/>
                    <a:pt x="6837" y="386"/>
                    <a:pt x="6931" y="607"/>
                  </a:cubicBezTo>
                  <a:cubicBezTo>
                    <a:pt x="7089" y="954"/>
                    <a:pt x="7215" y="1237"/>
                    <a:pt x="7152" y="1552"/>
                  </a:cubicBezTo>
                  <a:cubicBezTo>
                    <a:pt x="6900" y="1458"/>
                    <a:pt x="6616" y="1426"/>
                    <a:pt x="6301" y="1395"/>
                  </a:cubicBezTo>
                  <a:cubicBezTo>
                    <a:pt x="6206" y="828"/>
                    <a:pt x="5891" y="481"/>
                    <a:pt x="5545" y="71"/>
                  </a:cubicBezTo>
                  <a:cubicBezTo>
                    <a:pt x="5482" y="24"/>
                    <a:pt x="5395" y="1"/>
                    <a:pt x="53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66"/>
            <p:cNvSpPr/>
            <p:nvPr/>
          </p:nvSpPr>
          <p:spPr>
            <a:xfrm>
              <a:off x="-22740025" y="3217825"/>
              <a:ext cx="52000" cy="51225"/>
            </a:xfrm>
            <a:custGeom>
              <a:rect b="b" l="l" r="r" t="t"/>
              <a:pathLst>
                <a:path extrusionOk="0" h="2049" w="2080">
                  <a:moveTo>
                    <a:pt x="1040" y="0"/>
                  </a:moveTo>
                  <a:cubicBezTo>
                    <a:pt x="441" y="0"/>
                    <a:pt x="0" y="473"/>
                    <a:pt x="0" y="1009"/>
                  </a:cubicBezTo>
                  <a:cubicBezTo>
                    <a:pt x="0" y="1607"/>
                    <a:pt x="473" y="2048"/>
                    <a:pt x="1040" y="2048"/>
                  </a:cubicBezTo>
                  <a:cubicBezTo>
                    <a:pt x="1607" y="2048"/>
                    <a:pt x="2048" y="1576"/>
                    <a:pt x="2048" y="1009"/>
                  </a:cubicBezTo>
                  <a:cubicBezTo>
                    <a:pt x="2080" y="473"/>
                    <a:pt x="1607" y="0"/>
                    <a:pt x="10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66"/>
            <p:cNvSpPr/>
            <p:nvPr/>
          </p:nvSpPr>
          <p:spPr>
            <a:xfrm>
              <a:off x="-22705375" y="3321800"/>
              <a:ext cx="17350" cy="18125"/>
            </a:xfrm>
            <a:custGeom>
              <a:rect b="b" l="l" r="r" t="t"/>
              <a:pathLst>
                <a:path extrusionOk="0" h="725" w="694">
                  <a:moveTo>
                    <a:pt x="347" y="0"/>
                  </a:moveTo>
                  <a:cubicBezTo>
                    <a:pt x="158" y="0"/>
                    <a:pt x="1" y="158"/>
                    <a:pt x="1" y="347"/>
                  </a:cubicBezTo>
                  <a:cubicBezTo>
                    <a:pt x="1" y="567"/>
                    <a:pt x="158" y="725"/>
                    <a:pt x="347" y="725"/>
                  </a:cubicBezTo>
                  <a:cubicBezTo>
                    <a:pt x="536" y="725"/>
                    <a:pt x="694" y="567"/>
                    <a:pt x="694" y="347"/>
                  </a:cubicBezTo>
                  <a:cubicBezTo>
                    <a:pt x="694"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4" name="Google Shape;1354;p66"/>
          <p:cNvGrpSpPr/>
          <p:nvPr/>
        </p:nvGrpSpPr>
        <p:grpSpPr>
          <a:xfrm>
            <a:off x="5322144" y="1531949"/>
            <a:ext cx="310602" cy="352803"/>
            <a:chOff x="-28069875" y="3175300"/>
            <a:chExt cx="260725" cy="296150"/>
          </a:xfrm>
        </p:grpSpPr>
        <p:sp>
          <p:nvSpPr>
            <p:cNvPr id="1355" name="Google Shape;1355;p66"/>
            <p:cNvSpPr/>
            <p:nvPr/>
          </p:nvSpPr>
          <p:spPr>
            <a:xfrm>
              <a:off x="-28059650" y="3192625"/>
              <a:ext cx="26025" cy="70125"/>
            </a:xfrm>
            <a:custGeom>
              <a:rect b="b" l="l" r="r" t="t"/>
              <a:pathLst>
                <a:path extrusionOk="0" h="2805" w="1041">
                  <a:moveTo>
                    <a:pt x="536" y="0"/>
                  </a:moveTo>
                  <a:cubicBezTo>
                    <a:pt x="253" y="0"/>
                    <a:pt x="1" y="252"/>
                    <a:pt x="1" y="536"/>
                  </a:cubicBezTo>
                  <a:lnTo>
                    <a:pt x="1" y="2458"/>
                  </a:lnTo>
                  <a:cubicBezTo>
                    <a:pt x="410" y="2458"/>
                    <a:pt x="757" y="2584"/>
                    <a:pt x="1040" y="2804"/>
                  </a:cubicBezTo>
                  <a:lnTo>
                    <a:pt x="1040" y="536"/>
                  </a:lnTo>
                  <a:cubicBezTo>
                    <a:pt x="1040" y="252"/>
                    <a:pt x="788" y="0"/>
                    <a:pt x="5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66"/>
            <p:cNvSpPr/>
            <p:nvPr/>
          </p:nvSpPr>
          <p:spPr>
            <a:xfrm>
              <a:off x="-27843050" y="3192625"/>
              <a:ext cx="26025" cy="69325"/>
            </a:xfrm>
            <a:custGeom>
              <a:rect b="b" l="l" r="r" t="t"/>
              <a:pathLst>
                <a:path extrusionOk="0" h="2773" w="1041">
                  <a:moveTo>
                    <a:pt x="536" y="0"/>
                  </a:moveTo>
                  <a:cubicBezTo>
                    <a:pt x="253" y="0"/>
                    <a:pt x="1" y="252"/>
                    <a:pt x="1" y="536"/>
                  </a:cubicBezTo>
                  <a:lnTo>
                    <a:pt x="1" y="2773"/>
                  </a:lnTo>
                  <a:cubicBezTo>
                    <a:pt x="284" y="2584"/>
                    <a:pt x="694" y="2426"/>
                    <a:pt x="1040" y="2426"/>
                  </a:cubicBezTo>
                  <a:lnTo>
                    <a:pt x="1040" y="536"/>
                  </a:lnTo>
                  <a:cubicBezTo>
                    <a:pt x="1040" y="252"/>
                    <a:pt x="788" y="0"/>
                    <a:pt x="5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66"/>
            <p:cNvSpPr/>
            <p:nvPr/>
          </p:nvSpPr>
          <p:spPr>
            <a:xfrm>
              <a:off x="-27973000" y="3202075"/>
              <a:ext cx="26000" cy="57525"/>
            </a:xfrm>
            <a:custGeom>
              <a:rect b="b" l="l" r="r" t="t"/>
              <a:pathLst>
                <a:path extrusionOk="0" h="2301" w="1040">
                  <a:moveTo>
                    <a:pt x="536" y="0"/>
                  </a:moveTo>
                  <a:cubicBezTo>
                    <a:pt x="252" y="0"/>
                    <a:pt x="0" y="221"/>
                    <a:pt x="0" y="504"/>
                  </a:cubicBezTo>
                  <a:lnTo>
                    <a:pt x="0" y="1954"/>
                  </a:lnTo>
                  <a:cubicBezTo>
                    <a:pt x="410" y="1985"/>
                    <a:pt x="756" y="2080"/>
                    <a:pt x="1040" y="2300"/>
                  </a:cubicBezTo>
                  <a:lnTo>
                    <a:pt x="1040" y="504"/>
                  </a:lnTo>
                  <a:cubicBezTo>
                    <a:pt x="1040" y="221"/>
                    <a:pt x="788" y="0"/>
                    <a:pt x="5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66"/>
            <p:cNvSpPr/>
            <p:nvPr/>
          </p:nvSpPr>
          <p:spPr>
            <a:xfrm>
              <a:off x="-27929675" y="3202075"/>
              <a:ext cx="26000" cy="57525"/>
            </a:xfrm>
            <a:custGeom>
              <a:rect b="b" l="l" r="r" t="t"/>
              <a:pathLst>
                <a:path extrusionOk="0" h="2301" w="1040">
                  <a:moveTo>
                    <a:pt x="536" y="0"/>
                  </a:moveTo>
                  <a:cubicBezTo>
                    <a:pt x="252" y="0"/>
                    <a:pt x="0" y="221"/>
                    <a:pt x="0" y="504"/>
                  </a:cubicBezTo>
                  <a:lnTo>
                    <a:pt x="0" y="2300"/>
                  </a:lnTo>
                  <a:cubicBezTo>
                    <a:pt x="315" y="2111"/>
                    <a:pt x="693" y="1985"/>
                    <a:pt x="1040" y="1954"/>
                  </a:cubicBezTo>
                  <a:lnTo>
                    <a:pt x="1040" y="504"/>
                  </a:lnTo>
                  <a:cubicBezTo>
                    <a:pt x="1040" y="221"/>
                    <a:pt x="788" y="0"/>
                    <a:pt x="5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66"/>
            <p:cNvSpPr/>
            <p:nvPr/>
          </p:nvSpPr>
          <p:spPr>
            <a:xfrm>
              <a:off x="-28016325" y="3175300"/>
              <a:ext cx="26025" cy="91375"/>
            </a:xfrm>
            <a:custGeom>
              <a:rect b="b" l="l" r="r" t="t"/>
              <a:pathLst>
                <a:path extrusionOk="0" h="3655" w="1041">
                  <a:moveTo>
                    <a:pt x="536" y="0"/>
                  </a:moveTo>
                  <a:cubicBezTo>
                    <a:pt x="253" y="0"/>
                    <a:pt x="1" y="221"/>
                    <a:pt x="1" y="504"/>
                  </a:cubicBezTo>
                  <a:lnTo>
                    <a:pt x="1" y="3655"/>
                  </a:lnTo>
                  <a:cubicBezTo>
                    <a:pt x="1" y="3655"/>
                    <a:pt x="1" y="3623"/>
                    <a:pt x="64" y="3623"/>
                  </a:cubicBezTo>
                  <a:cubicBezTo>
                    <a:pt x="284" y="3371"/>
                    <a:pt x="631" y="3182"/>
                    <a:pt x="1040" y="3056"/>
                  </a:cubicBezTo>
                  <a:lnTo>
                    <a:pt x="1040" y="504"/>
                  </a:lnTo>
                  <a:cubicBezTo>
                    <a:pt x="1040" y="221"/>
                    <a:pt x="788" y="0"/>
                    <a:pt x="5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66"/>
            <p:cNvSpPr/>
            <p:nvPr/>
          </p:nvSpPr>
          <p:spPr>
            <a:xfrm>
              <a:off x="-27886375" y="3176075"/>
              <a:ext cx="26025" cy="91400"/>
            </a:xfrm>
            <a:custGeom>
              <a:rect b="b" l="l" r="r" t="t"/>
              <a:pathLst>
                <a:path extrusionOk="0" h="3656" w="1041">
                  <a:moveTo>
                    <a:pt x="536" y="1"/>
                  </a:moveTo>
                  <a:cubicBezTo>
                    <a:pt x="253" y="1"/>
                    <a:pt x="1" y="221"/>
                    <a:pt x="1" y="505"/>
                  </a:cubicBezTo>
                  <a:lnTo>
                    <a:pt x="1" y="3088"/>
                  </a:lnTo>
                  <a:cubicBezTo>
                    <a:pt x="379" y="3151"/>
                    <a:pt x="726" y="3340"/>
                    <a:pt x="1041" y="3655"/>
                  </a:cubicBezTo>
                  <a:lnTo>
                    <a:pt x="1041" y="505"/>
                  </a:lnTo>
                  <a:cubicBezTo>
                    <a:pt x="1041" y="253"/>
                    <a:pt x="789" y="1"/>
                    <a:pt x="5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66"/>
            <p:cNvSpPr/>
            <p:nvPr/>
          </p:nvSpPr>
          <p:spPr>
            <a:xfrm>
              <a:off x="-28017900" y="3269025"/>
              <a:ext cx="161475" cy="133125"/>
            </a:xfrm>
            <a:custGeom>
              <a:rect b="b" l="l" r="r" t="t"/>
              <a:pathLst>
                <a:path extrusionOk="0" h="5325" w="6459">
                  <a:moveTo>
                    <a:pt x="1733" y="0"/>
                  </a:moveTo>
                  <a:cubicBezTo>
                    <a:pt x="1355" y="0"/>
                    <a:pt x="946" y="158"/>
                    <a:pt x="662" y="410"/>
                  </a:cubicBezTo>
                  <a:cubicBezTo>
                    <a:pt x="64" y="882"/>
                    <a:pt x="1" y="1639"/>
                    <a:pt x="347" y="2237"/>
                  </a:cubicBezTo>
                  <a:cubicBezTo>
                    <a:pt x="1324" y="2458"/>
                    <a:pt x="2048" y="3340"/>
                    <a:pt x="2174" y="4348"/>
                  </a:cubicBezTo>
                  <a:lnTo>
                    <a:pt x="3214" y="5325"/>
                  </a:lnTo>
                  <a:lnTo>
                    <a:pt x="4285" y="4348"/>
                  </a:lnTo>
                  <a:cubicBezTo>
                    <a:pt x="4380" y="3340"/>
                    <a:pt x="5073" y="2521"/>
                    <a:pt x="6113" y="2237"/>
                  </a:cubicBezTo>
                  <a:cubicBezTo>
                    <a:pt x="6459" y="1639"/>
                    <a:pt x="6333" y="882"/>
                    <a:pt x="5860" y="410"/>
                  </a:cubicBezTo>
                  <a:cubicBezTo>
                    <a:pt x="5577" y="158"/>
                    <a:pt x="5199" y="0"/>
                    <a:pt x="4789" y="0"/>
                  </a:cubicBezTo>
                  <a:cubicBezTo>
                    <a:pt x="4411" y="0"/>
                    <a:pt x="4002" y="158"/>
                    <a:pt x="3750" y="410"/>
                  </a:cubicBezTo>
                  <a:lnTo>
                    <a:pt x="3277" y="882"/>
                  </a:lnTo>
                  <a:lnTo>
                    <a:pt x="2805" y="410"/>
                  </a:lnTo>
                  <a:cubicBezTo>
                    <a:pt x="2521" y="158"/>
                    <a:pt x="2143" y="0"/>
                    <a:pt x="173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66"/>
            <p:cNvSpPr/>
            <p:nvPr/>
          </p:nvSpPr>
          <p:spPr>
            <a:xfrm>
              <a:off x="-27930475" y="3269800"/>
              <a:ext cx="121325" cy="201650"/>
            </a:xfrm>
            <a:custGeom>
              <a:rect b="b" l="l" r="r" t="t"/>
              <a:pathLst>
                <a:path extrusionOk="0" h="8066" w="4853">
                  <a:moveTo>
                    <a:pt x="4506" y="1"/>
                  </a:moveTo>
                  <a:cubicBezTo>
                    <a:pt x="3876" y="1"/>
                    <a:pt x="3403" y="505"/>
                    <a:pt x="3403" y="1198"/>
                  </a:cubicBezTo>
                  <a:lnTo>
                    <a:pt x="3403" y="2395"/>
                  </a:lnTo>
                  <a:cubicBezTo>
                    <a:pt x="3403" y="2584"/>
                    <a:pt x="3246" y="2742"/>
                    <a:pt x="3025" y="2742"/>
                  </a:cubicBezTo>
                  <a:cubicBezTo>
                    <a:pt x="2679" y="2742"/>
                    <a:pt x="2363" y="2868"/>
                    <a:pt x="2080" y="3025"/>
                  </a:cubicBezTo>
                  <a:cubicBezTo>
                    <a:pt x="1702" y="3372"/>
                    <a:pt x="1418" y="3939"/>
                    <a:pt x="1418" y="4474"/>
                  </a:cubicBezTo>
                  <a:lnTo>
                    <a:pt x="1418" y="5231"/>
                  </a:lnTo>
                  <a:cubicBezTo>
                    <a:pt x="1418" y="5420"/>
                    <a:pt x="1261" y="5577"/>
                    <a:pt x="1072" y="5577"/>
                  </a:cubicBezTo>
                  <a:cubicBezTo>
                    <a:pt x="883" y="5577"/>
                    <a:pt x="725" y="5420"/>
                    <a:pt x="725" y="5231"/>
                  </a:cubicBezTo>
                  <a:lnTo>
                    <a:pt x="1" y="5892"/>
                  </a:lnTo>
                  <a:lnTo>
                    <a:pt x="1" y="8066"/>
                  </a:lnTo>
                  <a:lnTo>
                    <a:pt x="3813" y="8066"/>
                  </a:lnTo>
                  <a:cubicBezTo>
                    <a:pt x="4033" y="8066"/>
                    <a:pt x="4191" y="7908"/>
                    <a:pt x="4191" y="7719"/>
                  </a:cubicBezTo>
                  <a:cubicBezTo>
                    <a:pt x="4191" y="7530"/>
                    <a:pt x="4033" y="7373"/>
                    <a:pt x="3813" y="7373"/>
                  </a:cubicBezTo>
                  <a:lnTo>
                    <a:pt x="3466" y="7373"/>
                  </a:lnTo>
                  <a:lnTo>
                    <a:pt x="3466" y="6270"/>
                  </a:lnTo>
                  <a:cubicBezTo>
                    <a:pt x="3466" y="6176"/>
                    <a:pt x="3498" y="6050"/>
                    <a:pt x="3592" y="6018"/>
                  </a:cubicBezTo>
                  <a:lnTo>
                    <a:pt x="4128" y="5420"/>
                  </a:lnTo>
                  <a:cubicBezTo>
                    <a:pt x="4600" y="4947"/>
                    <a:pt x="4852" y="4380"/>
                    <a:pt x="4852" y="3687"/>
                  </a:cubicBezTo>
                  <a:lnTo>
                    <a:pt x="4852" y="347"/>
                  </a:lnTo>
                  <a:cubicBezTo>
                    <a:pt x="4852" y="158"/>
                    <a:pt x="4695" y="1"/>
                    <a:pt x="450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66"/>
            <p:cNvSpPr/>
            <p:nvPr/>
          </p:nvSpPr>
          <p:spPr>
            <a:xfrm>
              <a:off x="-28069875" y="3271375"/>
              <a:ext cx="122875" cy="200075"/>
            </a:xfrm>
            <a:custGeom>
              <a:rect b="b" l="l" r="r" t="t"/>
              <a:pathLst>
                <a:path extrusionOk="0" h="8003" w="4915">
                  <a:moveTo>
                    <a:pt x="347" y="1"/>
                  </a:moveTo>
                  <a:cubicBezTo>
                    <a:pt x="158" y="1"/>
                    <a:pt x="0" y="158"/>
                    <a:pt x="0" y="379"/>
                  </a:cubicBezTo>
                  <a:lnTo>
                    <a:pt x="0" y="3718"/>
                  </a:lnTo>
                  <a:cubicBezTo>
                    <a:pt x="0" y="4348"/>
                    <a:pt x="221" y="4979"/>
                    <a:pt x="693" y="5451"/>
                  </a:cubicBezTo>
                  <a:lnTo>
                    <a:pt x="1323" y="5955"/>
                  </a:lnTo>
                  <a:cubicBezTo>
                    <a:pt x="1418" y="6018"/>
                    <a:pt x="1449" y="6113"/>
                    <a:pt x="1449" y="6207"/>
                  </a:cubicBezTo>
                  <a:lnTo>
                    <a:pt x="1449" y="7310"/>
                  </a:lnTo>
                  <a:lnTo>
                    <a:pt x="1103" y="7310"/>
                  </a:lnTo>
                  <a:cubicBezTo>
                    <a:pt x="882" y="7310"/>
                    <a:pt x="725" y="7467"/>
                    <a:pt x="725" y="7656"/>
                  </a:cubicBezTo>
                  <a:cubicBezTo>
                    <a:pt x="725" y="7845"/>
                    <a:pt x="882" y="8003"/>
                    <a:pt x="1103" y="8003"/>
                  </a:cubicBezTo>
                  <a:lnTo>
                    <a:pt x="4915" y="8003"/>
                  </a:lnTo>
                  <a:lnTo>
                    <a:pt x="4915" y="5829"/>
                  </a:lnTo>
                  <a:lnTo>
                    <a:pt x="4190" y="5168"/>
                  </a:lnTo>
                  <a:cubicBezTo>
                    <a:pt x="4190" y="5357"/>
                    <a:pt x="4033" y="5514"/>
                    <a:pt x="3844" y="5514"/>
                  </a:cubicBezTo>
                  <a:cubicBezTo>
                    <a:pt x="3655" y="5514"/>
                    <a:pt x="3497" y="5357"/>
                    <a:pt x="3497" y="5168"/>
                  </a:cubicBezTo>
                  <a:lnTo>
                    <a:pt x="3497" y="4411"/>
                  </a:lnTo>
                  <a:cubicBezTo>
                    <a:pt x="3497" y="3876"/>
                    <a:pt x="3214" y="3372"/>
                    <a:pt x="2741" y="3057"/>
                  </a:cubicBezTo>
                  <a:cubicBezTo>
                    <a:pt x="2458" y="2899"/>
                    <a:pt x="2143" y="2773"/>
                    <a:pt x="1796" y="2773"/>
                  </a:cubicBezTo>
                  <a:cubicBezTo>
                    <a:pt x="1607" y="2773"/>
                    <a:pt x="1449" y="2616"/>
                    <a:pt x="1449" y="2427"/>
                  </a:cubicBezTo>
                  <a:lnTo>
                    <a:pt x="1449" y="1229"/>
                  </a:lnTo>
                  <a:cubicBezTo>
                    <a:pt x="1449" y="473"/>
                    <a:pt x="945"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64" name="Google Shape;1364;p66"/>
          <p:cNvSpPr/>
          <p:nvPr/>
        </p:nvSpPr>
        <p:spPr>
          <a:xfrm>
            <a:off x="5301578" y="1989685"/>
            <a:ext cx="352803" cy="350719"/>
          </a:xfrm>
          <a:custGeom>
            <a:rect b="b" l="l" r="r" t="t"/>
            <a:pathLst>
              <a:path extrusionOk="0" h="11776" w="11846">
                <a:moveTo>
                  <a:pt x="9074" y="2261"/>
                </a:moveTo>
                <a:lnTo>
                  <a:pt x="9546" y="2733"/>
                </a:lnTo>
                <a:lnTo>
                  <a:pt x="9011" y="3300"/>
                </a:lnTo>
                <a:lnTo>
                  <a:pt x="8538" y="2828"/>
                </a:lnTo>
                <a:lnTo>
                  <a:pt x="9074" y="2261"/>
                </a:lnTo>
                <a:close/>
                <a:moveTo>
                  <a:pt x="6333" y="3489"/>
                </a:moveTo>
                <a:lnTo>
                  <a:pt x="8286" y="5474"/>
                </a:lnTo>
                <a:lnTo>
                  <a:pt x="7782" y="5978"/>
                </a:lnTo>
                <a:lnTo>
                  <a:pt x="7026" y="5222"/>
                </a:lnTo>
                <a:cubicBezTo>
                  <a:pt x="6963" y="5159"/>
                  <a:pt x="6876" y="5128"/>
                  <a:pt x="6789" y="5128"/>
                </a:cubicBezTo>
                <a:cubicBezTo>
                  <a:pt x="6703" y="5128"/>
                  <a:pt x="6616" y="5159"/>
                  <a:pt x="6553" y="5222"/>
                </a:cubicBezTo>
                <a:cubicBezTo>
                  <a:pt x="6427" y="5348"/>
                  <a:pt x="6427" y="5569"/>
                  <a:pt x="6553" y="5695"/>
                </a:cubicBezTo>
                <a:lnTo>
                  <a:pt x="7309" y="6451"/>
                </a:lnTo>
                <a:lnTo>
                  <a:pt x="6837" y="6924"/>
                </a:lnTo>
                <a:lnTo>
                  <a:pt x="4883" y="4939"/>
                </a:lnTo>
                <a:lnTo>
                  <a:pt x="6333" y="3489"/>
                </a:lnTo>
                <a:close/>
                <a:moveTo>
                  <a:pt x="2647" y="8688"/>
                </a:moveTo>
                <a:lnTo>
                  <a:pt x="3119" y="9160"/>
                </a:lnTo>
                <a:lnTo>
                  <a:pt x="2899" y="9412"/>
                </a:lnTo>
                <a:cubicBezTo>
                  <a:pt x="2836" y="9460"/>
                  <a:pt x="2749" y="9483"/>
                  <a:pt x="2662" y="9483"/>
                </a:cubicBezTo>
                <a:cubicBezTo>
                  <a:pt x="2576" y="9483"/>
                  <a:pt x="2489" y="9460"/>
                  <a:pt x="2426" y="9412"/>
                </a:cubicBezTo>
                <a:cubicBezTo>
                  <a:pt x="2300" y="9286"/>
                  <a:pt x="2300" y="9034"/>
                  <a:pt x="2426" y="8940"/>
                </a:cubicBezTo>
                <a:lnTo>
                  <a:pt x="2647" y="8688"/>
                </a:lnTo>
                <a:close/>
                <a:moveTo>
                  <a:pt x="9294" y="0"/>
                </a:moveTo>
                <a:cubicBezTo>
                  <a:pt x="9026" y="0"/>
                  <a:pt x="8758" y="103"/>
                  <a:pt x="8569" y="308"/>
                </a:cubicBezTo>
                <a:cubicBezTo>
                  <a:pt x="8160" y="686"/>
                  <a:pt x="8097" y="1410"/>
                  <a:pt x="8538" y="1820"/>
                </a:cubicBezTo>
                <a:lnTo>
                  <a:pt x="8065" y="2292"/>
                </a:lnTo>
                <a:lnTo>
                  <a:pt x="7089" y="1316"/>
                </a:lnTo>
                <a:cubicBezTo>
                  <a:pt x="6884" y="1127"/>
                  <a:pt x="6616" y="1032"/>
                  <a:pt x="6348" y="1032"/>
                </a:cubicBezTo>
                <a:cubicBezTo>
                  <a:pt x="6081" y="1032"/>
                  <a:pt x="5813" y="1127"/>
                  <a:pt x="5608" y="1316"/>
                </a:cubicBezTo>
                <a:cubicBezTo>
                  <a:pt x="5230" y="1725"/>
                  <a:pt x="5230" y="2387"/>
                  <a:pt x="5608" y="2765"/>
                </a:cubicBezTo>
                <a:lnTo>
                  <a:pt x="5860" y="3017"/>
                </a:lnTo>
                <a:lnTo>
                  <a:pt x="2678" y="6199"/>
                </a:lnTo>
                <a:cubicBezTo>
                  <a:pt x="2142" y="6734"/>
                  <a:pt x="2048" y="7428"/>
                  <a:pt x="2268" y="8058"/>
                </a:cubicBezTo>
                <a:lnTo>
                  <a:pt x="1922" y="8404"/>
                </a:lnTo>
                <a:cubicBezTo>
                  <a:pt x="1607" y="8719"/>
                  <a:pt x="1512" y="9192"/>
                  <a:pt x="1733" y="9601"/>
                </a:cubicBezTo>
                <a:lnTo>
                  <a:pt x="95" y="11208"/>
                </a:lnTo>
                <a:cubicBezTo>
                  <a:pt x="0" y="11334"/>
                  <a:pt x="0" y="11555"/>
                  <a:pt x="95" y="11681"/>
                </a:cubicBezTo>
                <a:cubicBezTo>
                  <a:pt x="158" y="11744"/>
                  <a:pt x="252" y="11775"/>
                  <a:pt x="343" y="11775"/>
                </a:cubicBezTo>
                <a:cubicBezTo>
                  <a:pt x="433" y="11775"/>
                  <a:pt x="520" y="11744"/>
                  <a:pt x="567" y="11681"/>
                </a:cubicBezTo>
                <a:lnTo>
                  <a:pt x="2174" y="10074"/>
                </a:lnTo>
                <a:cubicBezTo>
                  <a:pt x="2318" y="10136"/>
                  <a:pt x="2465" y="10164"/>
                  <a:pt x="2609" y="10164"/>
                </a:cubicBezTo>
                <a:cubicBezTo>
                  <a:pt x="2904" y="10164"/>
                  <a:pt x="3180" y="10044"/>
                  <a:pt x="3371" y="9853"/>
                </a:cubicBezTo>
                <a:lnTo>
                  <a:pt x="3718" y="9507"/>
                </a:lnTo>
                <a:cubicBezTo>
                  <a:pt x="3930" y="9598"/>
                  <a:pt x="4148" y="9640"/>
                  <a:pt x="4363" y="9640"/>
                </a:cubicBezTo>
                <a:cubicBezTo>
                  <a:pt x="4818" y="9640"/>
                  <a:pt x="5255" y="9450"/>
                  <a:pt x="5576" y="9129"/>
                </a:cubicBezTo>
                <a:lnTo>
                  <a:pt x="5797" y="8877"/>
                </a:lnTo>
                <a:lnTo>
                  <a:pt x="4820" y="7900"/>
                </a:lnTo>
                <a:cubicBezTo>
                  <a:pt x="4694" y="7774"/>
                  <a:pt x="4694" y="7554"/>
                  <a:pt x="4820" y="7428"/>
                </a:cubicBezTo>
                <a:cubicBezTo>
                  <a:pt x="4883" y="7365"/>
                  <a:pt x="4970" y="7333"/>
                  <a:pt x="5057" y="7333"/>
                </a:cubicBezTo>
                <a:cubicBezTo>
                  <a:pt x="5143" y="7333"/>
                  <a:pt x="5230" y="7365"/>
                  <a:pt x="5293" y="7428"/>
                </a:cubicBezTo>
                <a:lnTo>
                  <a:pt x="6270" y="8404"/>
                </a:lnTo>
                <a:lnTo>
                  <a:pt x="8727" y="5978"/>
                </a:lnTo>
                <a:lnTo>
                  <a:pt x="8948" y="6199"/>
                </a:lnTo>
                <a:cubicBezTo>
                  <a:pt x="9152" y="6404"/>
                  <a:pt x="9420" y="6506"/>
                  <a:pt x="9688" y="6506"/>
                </a:cubicBezTo>
                <a:cubicBezTo>
                  <a:pt x="9956" y="6506"/>
                  <a:pt x="10223" y="6404"/>
                  <a:pt x="10428" y="6199"/>
                </a:cubicBezTo>
                <a:cubicBezTo>
                  <a:pt x="10806" y="5821"/>
                  <a:pt x="10806" y="5159"/>
                  <a:pt x="10428" y="4750"/>
                </a:cubicBezTo>
                <a:lnTo>
                  <a:pt x="9420" y="3773"/>
                </a:lnTo>
                <a:lnTo>
                  <a:pt x="9987" y="3206"/>
                </a:lnTo>
                <a:cubicBezTo>
                  <a:pt x="10176" y="3411"/>
                  <a:pt x="10444" y="3513"/>
                  <a:pt x="10712" y="3513"/>
                </a:cubicBezTo>
                <a:cubicBezTo>
                  <a:pt x="10980" y="3513"/>
                  <a:pt x="11247" y="3411"/>
                  <a:pt x="11436" y="3206"/>
                </a:cubicBezTo>
                <a:cubicBezTo>
                  <a:pt x="11846" y="2828"/>
                  <a:pt x="11846" y="2166"/>
                  <a:pt x="11436" y="1757"/>
                </a:cubicBezTo>
                <a:lnTo>
                  <a:pt x="10019" y="308"/>
                </a:lnTo>
                <a:cubicBezTo>
                  <a:pt x="9830" y="103"/>
                  <a:pt x="9562" y="0"/>
                  <a:pt x="92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65" name="Google Shape;1365;p66"/>
          <p:cNvGrpSpPr/>
          <p:nvPr/>
        </p:nvGrpSpPr>
        <p:grpSpPr>
          <a:xfrm>
            <a:off x="5363423" y="2439183"/>
            <a:ext cx="228045" cy="351880"/>
            <a:chOff x="-28032075" y="3916450"/>
            <a:chExt cx="191425" cy="295375"/>
          </a:xfrm>
        </p:grpSpPr>
        <p:sp>
          <p:nvSpPr>
            <p:cNvPr id="1366" name="Google Shape;1366;p66"/>
            <p:cNvSpPr/>
            <p:nvPr/>
          </p:nvSpPr>
          <p:spPr>
            <a:xfrm>
              <a:off x="-27996625" y="3916450"/>
              <a:ext cx="120525" cy="51225"/>
            </a:xfrm>
            <a:custGeom>
              <a:rect b="b" l="l" r="r" t="t"/>
              <a:pathLst>
                <a:path extrusionOk="0" h="2049" w="4821">
                  <a:moveTo>
                    <a:pt x="1040" y="0"/>
                  </a:moveTo>
                  <a:cubicBezTo>
                    <a:pt x="441" y="0"/>
                    <a:pt x="0" y="473"/>
                    <a:pt x="0" y="1040"/>
                  </a:cubicBezTo>
                  <a:cubicBezTo>
                    <a:pt x="0" y="1607"/>
                    <a:pt x="473" y="2048"/>
                    <a:pt x="1040" y="2048"/>
                  </a:cubicBezTo>
                  <a:lnTo>
                    <a:pt x="3781" y="2048"/>
                  </a:lnTo>
                  <a:cubicBezTo>
                    <a:pt x="4379" y="2048"/>
                    <a:pt x="4820" y="1575"/>
                    <a:pt x="4820" y="1040"/>
                  </a:cubicBezTo>
                  <a:cubicBezTo>
                    <a:pt x="4820" y="441"/>
                    <a:pt x="4348" y="0"/>
                    <a:pt x="37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66"/>
            <p:cNvSpPr/>
            <p:nvPr/>
          </p:nvSpPr>
          <p:spPr>
            <a:xfrm>
              <a:off x="-28032075" y="4089975"/>
              <a:ext cx="191425" cy="121850"/>
            </a:xfrm>
            <a:custGeom>
              <a:rect b="b" l="l" r="r" t="t"/>
              <a:pathLst>
                <a:path extrusionOk="0" h="4874" w="7657">
                  <a:moveTo>
                    <a:pt x="1733" y="715"/>
                  </a:moveTo>
                  <a:cubicBezTo>
                    <a:pt x="1954" y="715"/>
                    <a:pt x="2111" y="872"/>
                    <a:pt x="2111" y="1061"/>
                  </a:cubicBezTo>
                  <a:cubicBezTo>
                    <a:pt x="2111" y="1250"/>
                    <a:pt x="1954" y="1408"/>
                    <a:pt x="1733" y="1408"/>
                  </a:cubicBezTo>
                  <a:cubicBezTo>
                    <a:pt x="1544" y="1408"/>
                    <a:pt x="1387" y="1250"/>
                    <a:pt x="1387" y="1061"/>
                  </a:cubicBezTo>
                  <a:cubicBezTo>
                    <a:pt x="1418" y="872"/>
                    <a:pt x="1576" y="715"/>
                    <a:pt x="1733" y="715"/>
                  </a:cubicBezTo>
                  <a:close/>
                  <a:moveTo>
                    <a:pt x="3151" y="1376"/>
                  </a:moveTo>
                  <a:cubicBezTo>
                    <a:pt x="3372" y="1376"/>
                    <a:pt x="3529" y="1534"/>
                    <a:pt x="3529" y="1723"/>
                  </a:cubicBezTo>
                  <a:cubicBezTo>
                    <a:pt x="3529" y="1912"/>
                    <a:pt x="3372" y="2070"/>
                    <a:pt x="3151" y="2070"/>
                  </a:cubicBezTo>
                  <a:cubicBezTo>
                    <a:pt x="2962" y="2070"/>
                    <a:pt x="2804" y="1912"/>
                    <a:pt x="2804" y="1723"/>
                  </a:cubicBezTo>
                  <a:cubicBezTo>
                    <a:pt x="2804" y="1534"/>
                    <a:pt x="2962" y="1376"/>
                    <a:pt x="3151" y="1376"/>
                  </a:cubicBezTo>
                  <a:close/>
                  <a:moveTo>
                    <a:pt x="5199" y="2070"/>
                  </a:moveTo>
                  <a:cubicBezTo>
                    <a:pt x="5419" y="2070"/>
                    <a:pt x="5577" y="2227"/>
                    <a:pt x="5577" y="2448"/>
                  </a:cubicBezTo>
                  <a:cubicBezTo>
                    <a:pt x="5577" y="2637"/>
                    <a:pt x="5419" y="2794"/>
                    <a:pt x="5199" y="2794"/>
                  </a:cubicBezTo>
                  <a:cubicBezTo>
                    <a:pt x="5010" y="2794"/>
                    <a:pt x="4852" y="2637"/>
                    <a:pt x="4852" y="2448"/>
                  </a:cubicBezTo>
                  <a:cubicBezTo>
                    <a:pt x="4884" y="2227"/>
                    <a:pt x="5041" y="2070"/>
                    <a:pt x="5199" y="2070"/>
                  </a:cubicBezTo>
                  <a:close/>
                  <a:moveTo>
                    <a:pt x="3151" y="2794"/>
                  </a:moveTo>
                  <a:cubicBezTo>
                    <a:pt x="3372" y="2794"/>
                    <a:pt x="3529" y="2952"/>
                    <a:pt x="3529" y="3141"/>
                  </a:cubicBezTo>
                  <a:cubicBezTo>
                    <a:pt x="3529" y="3330"/>
                    <a:pt x="3372" y="3487"/>
                    <a:pt x="3151" y="3487"/>
                  </a:cubicBezTo>
                  <a:cubicBezTo>
                    <a:pt x="2962" y="3487"/>
                    <a:pt x="2804" y="3330"/>
                    <a:pt x="2804" y="3141"/>
                  </a:cubicBezTo>
                  <a:cubicBezTo>
                    <a:pt x="2804" y="2952"/>
                    <a:pt x="2962" y="2794"/>
                    <a:pt x="3151" y="2794"/>
                  </a:cubicBezTo>
                  <a:close/>
                  <a:moveTo>
                    <a:pt x="1748" y="1"/>
                  </a:moveTo>
                  <a:cubicBezTo>
                    <a:pt x="1181" y="1"/>
                    <a:pt x="615" y="166"/>
                    <a:pt x="63" y="494"/>
                  </a:cubicBezTo>
                  <a:cubicBezTo>
                    <a:pt x="63" y="715"/>
                    <a:pt x="0" y="872"/>
                    <a:pt x="0" y="1061"/>
                  </a:cubicBezTo>
                  <a:cubicBezTo>
                    <a:pt x="0" y="2196"/>
                    <a:pt x="536" y="3298"/>
                    <a:pt x="1418" y="4023"/>
                  </a:cubicBezTo>
                  <a:cubicBezTo>
                    <a:pt x="2111" y="4558"/>
                    <a:pt x="2962" y="4874"/>
                    <a:pt x="3844" y="4874"/>
                  </a:cubicBezTo>
                  <a:cubicBezTo>
                    <a:pt x="4096" y="4874"/>
                    <a:pt x="4380" y="4842"/>
                    <a:pt x="4663" y="4811"/>
                  </a:cubicBezTo>
                  <a:cubicBezTo>
                    <a:pt x="6144" y="4495"/>
                    <a:pt x="7341" y="3267"/>
                    <a:pt x="7625" y="1723"/>
                  </a:cubicBezTo>
                  <a:cubicBezTo>
                    <a:pt x="7656" y="1439"/>
                    <a:pt x="7656" y="1219"/>
                    <a:pt x="7656" y="935"/>
                  </a:cubicBezTo>
                  <a:lnTo>
                    <a:pt x="7656" y="935"/>
                  </a:lnTo>
                  <a:cubicBezTo>
                    <a:pt x="7033" y="1235"/>
                    <a:pt x="6444" y="1354"/>
                    <a:pt x="5904" y="1354"/>
                  </a:cubicBezTo>
                  <a:cubicBezTo>
                    <a:pt x="4969" y="1354"/>
                    <a:pt x="4183" y="1000"/>
                    <a:pt x="3624" y="620"/>
                  </a:cubicBezTo>
                  <a:cubicBezTo>
                    <a:pt x="3010" y="206"/>
                    <a:pt x="2378" y="1"/>
                    <a:pt x="17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66"/>
            <p:cNvSpPr/>
            <p:nvPr/>
          </p:nvSpPr>
          <p:spPr>
            <a:xfrm>
              <a:off x="-28024975" y="3985750"/>
              <a:ext cx="181950" cy="121975"/>
            </a:xfrm>
            <a:custGeom>
              <a:rect b="b" l="l" r="r" t="t"/>
              <a:pathLst>
                <a:path extrusionOk="0" h="4879" w="7278">
                  <a:moveTo>
                    <a:pt x="1827" y="1"/>
                  </a:moveTo>
                  <a:lnTo>
                    <a:pt x="1827" y="1639"/>
                  </a:lnTo>
                  <a:cubicBezTo>
                    <a:pt x="1827" y="1765"/>
                    <a:pt x="1733" y="1891"/>
                    <a:pt x="1607" y="1922"/>
                  </a:cubicBezTo>
                  <a:cubicBezTo>
                    <a:pt x="914" y="2363"/>
                    <a:pt x="315" y="3025"/>
                    <a:pt x="0" y="3813"/>
                  </a:cubicBezTo>
                  <a:cubicBezTo>
                    <a:pt x="492" y="3611"/>
                    <a:pt x="988" y="3505"/>
                    <a:pt x="1488" y="3505"/>
                  </a:cubicBezTo>
                  <a:cubicBezTo>
                    <a:pt x="2237" y="3505"/>
                    <a:pt x="2993" y="3743"/>
                    <a:pt x="3749" y="4254"/>
                  </a:cubicBezTo>
                  <a:cubicBezTo>
                    <a:pt x="4370" y="4673"/>
                    <a:pt x="5000" y="4878"/>
                    <a:pt x="5629" y="4878"/>
                  </a:cubicBezTo>
                  <a:cubicBezTo>
                    <a:pt x="6181" y="4878"/>
                    <a:pt x="6733" y="4721"/>
                    <a:pt x="7278" y="4411"/>
                  </a:cubicBezTo>
                  <a:cubicBezTo>
                    <a:pt x="7057" y="3372"/>
                    <a:pt x="6427" y="2427"/>
                    <a:pt x="5450" y="1922"/>
                  </a:cubicBezTo>
                  <a:cubicBezTo>
                    <a:pt x="5356" y="1859"/>
                    <a:pt x="5293" y="1765"/>
                    <a:pt x="5293" y="1639"/>
                  </a:cubicBezTo>
                  <a:lnTo>
                    <a:pt x="529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69" name="Google Shape;1369;p66"/>
          <p:cNvGrpSpPr/>
          <p:nvPr/>
        </p:nvGrpSpPr>
        <p:grpSpPr>
          <a:xfrm>
            <a:off x="7528769" y="1531934"/>
            <a:ext cx="352833" cy="352833"/>
            <a:chOff x="-26201650" y="3176075"/>
            <a:chExt cx="296175" cy="296175"/>
          </a:xfrm>
        </p:grpSpPr>
        <p:sp>
          <p:nvSpPr>
            <p:cNvPr id="1370" name="Google Shape;1370;p66"/>
            <p:cNvSpPr/>
            <p:nvPr/>
          </p:nvSpPr>
          <p:spPr>
            <a:xfrm>
              <a:off x="-26082700" y="3176075"/>
              <a:ext cx="51200" cy="226875"/>
            </a:xfrm>
            <a:custGeom>
              <a:rect b="b" l="l" r="r" t="t"/>
              <a:pathLst>
                <a:path extrusionOk="0" h="9075" w="2048">
                  <a:moveTo>
                    <a:pt x="1071" y="1"/>
                  </a:moveTo>
                  <a:cubicBezTo>
                    <a:pt x="882" y="1"/>
                    <a:pt x="725" y="158"/>
                    <a:pt x="725" y="347"/>
                  </a:cubicBezTo>
                  <a:lnTo>
                    <a:pt x="725" y="6554"/>
                  </a:lnTo>
                  <a:cubicBezTo>
                    <a:pt x="473" y="6900"/>
                    <a:pt x="0" y="7656"/>
                    <a:pt x="0" y="8034"/>
                  </a:cubicBezTo>
                  <a:cubicBezTo>
                    <a:pt x="0" y="8633"/>
                    <a:pt x="473" y="9074"/>
                    <a:pt x="1040" y="9074"/>
                  </a:cubicBezTo>
                  <a:cubicBezTo>
                    <a:pt x="1638" y="9074"/>
                    <a:pt x="2048" y="8602"/>
                    <a:pt x="2048" y="8034"/>
                  </a:cubicBezTo>
                  <a:cubicBezTo>
                    <a:pt x="2048" y="7656"/>
                    <a:pt x="1638" y="6900"/>
                    <a:pt x="1355" y="6554"/>
                  </a:cubicBezTo>
                  <a:lnTo>
                    <a:pt x="1355" y="347"/>
                  </a:lnTo>
                  <a:cubicBezTo>
                    <a:pt x="1386" y="158"/>
                    <a:pt x="1260" y="1"/>
                    <a:pt x="10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66"/>
            <p:cNvSpPr/>
            <p:nvPr/>
          </p:nvSpPr>
          <p:spPr>
            <a:xfrm>
              <a:off x="-26201650" y="3317075"/>
              <a:ext cx="296175" cy="155175"/>
            </a:xfrm>
            <a:custGeom>
              <a:rect b="b" l="l" r="r" t="t"/>
              <a:pathLst>
                <a:path extrusionOk="0" h="6207" w="11847">
                  <a:moveTo>
                    <a:pt x="3939" y="662"/>
                  </a:moveTo>
                  <a:cubicBezTo>
                    <a:pt x="3876" y="914"/>
                    <a:pt x="3750" y="1134"/>
                    <a:pt x="3624" y="1323"/>
                  </a:cubicBezTo>
                  <a:cubicBezTo>
                    <a:pt x="3624" y="1386"/>
                    <a:pt x="3593" y="1418"/>
                    <a:pt x="3593" y="1481"/>
                  </a:cubicBezTo>
                  <a:cubicBezTo>
                    <a:pt x="3277" y="1292"/>
                    <a:pt x="2836" y="1229"/>
                    <a:pt x="2490" y="1229"/>
                  </a:cubicBezTo>
                  <a:cubicBezTo>
                    <a:pt x="1986" y="1229"/>
                    <a:pt x="1293" y="1386"/>
                    <a:pt x="1041" y="1859"/>
                  </a:cubicBezTo>
                  <a:cubicBezTo>
                    <a:pt x="915" y="2048"/>
                    <a:pt x="757" y="2111"/>
                    <a:pt x="568" y="2111"/>
                  </a:cubicBezTo>
                  <a:lnTo>
                    <a:pt x="568" y="1008"/>
                  </a:lnTo>
                  <a:cubicBezTo>
                    <a:pt x="568" y="819"/>
                    <a:pt x="726" y="662"/>
                    <a:pt x="915" y="662"/>
                  </a:cubicBezTo>
                  <a:close/>
                  <a:moveTo>
                    <a:pt x="10681" y="662"/>
                  </a:moveTo>
                  <a:cubicBezTo>
                    <a:pt x="10870" y="662"/>
                    <a:pt x="11028" y="819"/>
                    <a:pt x="11028" y="1008"/>
                  </a:cubicBezTo>
                  <a:lnTo>
                    <a:pt x="11028" y="2111"/>
                  </a:lnTo>
                  <a:cubicBezTo>
                    <a:pt x="10870" y="2111"/>
                    <a:pt x="10681" y="2048"/>
                    <a:pt x="10555" y="1859"/>
                  </a:cubicBezTo>
                  <a:cubicBezTo>
                    <a:pt x="10335" y="1449"/>
                    <a:pt x="9894" y="1229"/>
                    <a:pt x="9452" y="1229"/>
                  </a:cubicBezTo>
                  <a:cubicBezTo>
                    <a:pt x="9011" y="1229"/>
                    <a:pt x="8602" y="1449"/>
                    <a:pt x="8350" y="1859"/>
                  </a:cubicBezTo>
                  <a:cubicBezTo>
                    <a:pt x="8318" y="1922"/>
                    <a:pt x="8224" y="2016"/>
                    <a:pt x="8192" y="2048"/>
                  </a:cubicBezTo>
                  <a:cubicBezTo>
                    <a:pt x="8161" y="1733"/>
                    <a:pt x="8003" y="1292"/>
                    <a:pt x="7657" y="662"/>
                  </a:cubicBezTo>
                  <a:close/>
                  <a:moveTo>
                    <a:pt x="2332" y="2741"/>
                  </a:moveTo>
                  <a:cubicBezTo>
                    <a:pt x="2521" y="2741"/>
                    <a:pt x="2679" y="2899"/>
                    <a:pt x="2679" y="3119"/>
                  </a:cubicBezTo>
                  <a:cubicBezTo>
                    <a:pt x="2679" y="3308"/>
                    <a:pt x="2521" y="3466"/>
                    <a:pt x="2332" y="3466"/>
                  </a:cubicBezTo>
                  <a:cubicBezTo>
                    <a:pt x="2143" y="3466"/>
                    <a:pt x="1986" y="3308"/>
                    <a:pt x="1986" y="3119"/>
                  </a:cubicBezTo>
                  <a:cubicBezTo>
                    <a:pt x="1986" y="2899"/>
                    <a:pt x="2143" y="2741"/>
                    <a:pt x="2332" y="2741"/>
                  </a:cubicBezTo>
                  <a:close/>
                  <a:moveTo>
                    <a:pt x="9295" y="2741"/>
                  </a:moveTo>
                  <a:cubicBezTo>
                    <a:pt x="9484" y="2741"/>
                    <a:pt x="9641" y="2899"/>
                    <a:pt x="9641" y="3119"/>
                  </a:cubicBezTo>
                  <a:cubicBezTo>
                    <a:pt x="9641" y="3308"/>
                    <a:pt x="9484" y="3466"/>
                    <a:pt x="9295" y="3466"/>
                  </a:cubicBezTo>
                  <a:cubicBezTo>
                    <a:pt x="9106" y="3466"/>
                    <a:pt x="8948" y="3308"/>
                    <a:pt x="8948" y="3119"/>
                  </a:cubicBezTo>
                  <a:cubicBezTo>
                    <a:pt x="8948" y="2899"/>
                    <a:pt x="9106" y="2741"/>
                    <a:pt x="9295" y="2741"/>
                  </a:cubicBezTo>
                  <a:close/>
                  <a:moveTo>
                    <a:pt x="1608" y="4127"/>
                  </a:moveTo>
                  <a:cubicBezTo>
                    <a:pt x="1828" y="4127"/>
                    <a:pt x="1986" y="4285"/>
                    <a:pt x="1986" y="4474"/>
                  </a:cubicBezTo>
                  <a:cubicBezTo>
                    <a:pt x="1986" y="4694"/>
                    <a:pt x="1828" y="4852"/>
                    <a:pt x="1608" y="4852"/>
                  </a:cubicBezTo>
                  <a:cubicBezTo>
                    <a:pt x="1419" y="4852"/>
                    <a:pt x="1261" y="4694"/>
                    <a:pt x="1261" y="4474"/>
                  </a:cubicBezTo>
                  <a:cubicBezTo>
                    <a:pt x="1261" y="4285"/>
                    <a:pt x="1419" y="4127"/>
                    <a:pt x="1608" y="4127"/>
                  </a:cubicBezTo>
                  <a:close/>
                  <a:moveTo>
                    <a:pt x="3025" y="4127"/>
                  </a:moveTo>
                  <a:cubicBezTo>
                    <a:pt x="3246" y="4127"/>
                    <a:pt x="3404" y="4285"/>
                    <a:pt x="3404" y="4474"/>
                  </a:cubicBezTo>
                  <a:cubicBezTo>
                    <a:pt x="3404" y="4694"/>
                    <a:pt x="3183" y="4852"/>
                    <a:pt x="3025" y="4852"/>
                  </a:cubicBezTo>
                  <a:cubicBezTo>
                    <a:pt x="2836" y="4852"/>
                    <a:pt x="2679" y="4694"/>
                    <a:pt x="2679" y="4474"/>
                  </a:cubicBezTo>
                  <a:cubicBezTo>
                    <a:pt x="2679" y="4285"/>
                    <a:pt x="2836" y="4127"/>
                    <a:pt x="3025" y="4127"/>
                  </a:cubicBezTo>
                  <a:close/>
                  <a:moveTo>
                    <a:pt x="8602" y="4127"/>
                  </a:moveTo>
                  <a:cubicBezTo>
                    <a:pt x="8791" y="4127"/>
                    <a:pt x="8948" y="4285"/>
                    <a:pt x="8948" y="4474"/>
                  </a:cubicBezTo>
                  <a:cubicBezTo>
                    <a:pt x="8948" y="4694"/>
                    <a:pt x="8791" y="4852"/>
                    <a:pt x="8602" y="4852"/>
                  </a:cubicBezTo>
                  <a:cubicBezTo>
                    <a:pt x="8381" y="4852"/>
                    <a:pt x="8224" y="4694"/>
                    <a:pt x="8224" y="4474"/>
                  </a:cubicBezTo>
                  <a:cubicBezTo>
                    <a:pt x="8224" y="4285"/>
                    <a:pt x="8381" y="4127"/>
                    <a:pt x="8602" y="4127"/>
                  </a:cubicBezTo>
                  <a:close/>
                  <a:moveTo>
                    <a:pt x="9957" y="4127"/>
                  </a:moveTo>
                  <a:cubicBezTo>
                    <a:pt x="10177" y="4127"/>
                    <a:pt x="10335" y="4285"/>
                    <a:pt x="10335" y="4474"/>
                  </a:cubicBezTo>
                  <a:cubicBezTo>
                    <a:pt x="10335" y="4694"/>
                    <a:pt x="10177" y="4852"/>
                    <a:pt x="9957" y="4852"/>
                  </a:cubicBezTo>
                  <a:cubicBezTo>
                    <a:pt x="9768" y="4852"/>
                    <a:pt x="9610" y="4694"/>
                    <a:pt x="9610" y="4474"/>
                  </a:cubicBezTo>
                  <a:cubicBezTo>
                    <a:pt x="9610" y="4285"/>
                    <a:pt x="9768" y="4127"/>
                    <a:pt x="9957" y="4127"/>
                  </a:cubicBezTo>
                  <a:close/>
                  <a:moveTo>
                    <a:pt x="1041" y="0"/>
                  </a:moveTo>
                  <a:cubicBezTo>
                    <a:pt x="442" y="0"/>
                    <a:pt x="1" y="473"/>
                    <a:pt x="1" y="1008"/>
                  </a:cubicBezTo>
                  <a:lnTo>
                    <a:pt x="1" y="5860"/>
                  </a:lnTo>
                  <a:cubicBezTo>
                    <a:pt x="1" y="6049"/>
                    <a:pt x="159" y="6207"/>
                    <a:pt x="348" y="6207"/>
                  </a:cubicBezTo>
                  <a:lnTo>
                    <a:pt x="11500" y="6207"/>
                  </a:lnTo>
                  <a:cubicBezTo>
                    <a:pt x="11689" y="6207"/>
                    <a:pt x="11847" y="6049"/>
                    <a:pt x="11847" y="5860"/>
                  </a:cubicBezTo>
                  <a:lnTo>
                    <a:pt x="11847" y="1008"/>
                  </a:lnTo>
                  <a:cubicBezTo>
                    <a:pt x="11752" y="441"/>
                    <a:pt x="11280" y="0"/>
                    <a:pt x="10713" y="0"/>
                  </a:cubicBezTo>
                  <a:lnTo>
                    <a:pt x="7058" y="0"/>
                  </a:lnTo>
                  <a:cubicBezTo>
                    <a:pt x="6775" y="0"/>
                    <a:pt x="6617" y="315"/>
                    <a:pt x="6775" y="536"/>
                  </a:cubicBezTo>
                  <a:cubicBezTo>
                    <a:pt x="7342" y="1323"/>
                    <a:pt x="7594" y="1953"/>
                    <a:pt x="7594" y="2426"/>
                  </a:cubicBezTo>
                  <a:cubicBezTo>
                    <a:pt x="7594" y="2899"/>
                    <a:pt x="7405" y="3371"/>
                    <a:pt x="7027" y="3749"/>
                  </a:cubicBezTo>
                  <a:cubicBezTo>
                    <a:pt x="6686" y="4033"/>
                    <a:pt x="6243" y="4163"/>
                    <a:pt x="5813" y="4163"/>
                  </a:cubicBezTo>
                  <a:cubicBezTo>
                    <a:pt x="5766" y="4163"/>
                    <a:pt x="5719" y="4162"/>
                    <a:pt x="5672" y="4159"/>
                  </a:cubicBezTo>
                  <a:cubicBezTo>
                    <a:pt x="5168" y="4127"/>
                    <a:pt x="4695" y="3812"/>
                    <a:pt x="4443" y="3340"/>
                  </a:cubicBezTo>
                  <a:cubicBezTo>
                    <a:pt x="4128" y="2835"/>
                    <a:pt x="4097" y="2205"/>
                    <a:pt x="4349" y="1638"/>
                  </a:cubicBezTo>
                  <a:cubicBezTo>
                    <a:pt x="4506" y="1323"/>
                    <a:pt x="4695" y="945"/>
                    <a:pt x="4979" y="536"/>
                  </a:cubicBezTo>
                  <a:cubicBezTo>
                    <a:pt x="5136" y="315"/>
                    <a:pt x="4979" y="0"/>
                    <a:pt x="469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2" name="Google Shape;1372;p66"/>
          <p:cNvGrpSpPr/>
          <p:nvPr/>
        </p:nvGrpSpPr>
        <p:grpSpPr>
          <a:xfrm>
            <a:off x="7528293" y="1989155"/>
            <a:ext cx="353786" cy="351880"/>
            <a:chOff x="-26204800" y="3547050"/>
            <a:chExt cx="296975" cy="295375"/>
          </a:xfrm>
        </p:grpSpPr>
        <p:sp>
          <p:nvSpPr>
            <p:cNvPr id="1373" name="Google Shape;1373;p66"/>
            <p:cNvSpPr/>
            <p:nvPr/>
          </p:nvSpPr>
          <p:spPr>
            <a:xfrm>
              <a:off x="-26204000" y="3669125"/>
              <a:ext cx="296175" cy="173300"/>
            </a:xfrm>
            <a:custGeom>
              <a:rect b="b" l="l" r="r" t="t"/>
              <a:pathLst>
                <a:path extrusionOk="0" h="6932" w="11847">
                  <a:moveTo>
                    <a:pt x="7656" y="3466"/>
                  </a:moveTo>
                  <a:lnTo>
                    <a:pt x="7656" y="4852"/>
                  </a:lnTo>
                  <a:lnTo>
                    <a:pt x="6963" y="4852"/>
                  </a:lnTo>
                  <a:lnTo>
                    <a:pt x="6963" y="3466"/>
                  </a:lnTo>
                  <a:close/>
                  <a:moveTo>
                    <a:pt x="9074" y="3466"/>
                  </a:moveTo>
                  <a:lnTo>
                    <a:pt x="9074" y="4852"/>
                  </a:lnTo>
                  <a:lnTo>
                    <a:pt x="8381" y="4852"/>
                  </a:lnTo>
                  <a:lnTo>
                    <a:pt x="8381" y="3466"/>
                  </a:lnTo>
                  <a:close/>
                  <a:moveTo>
                    <a:pt x="10460" y="3435"/>
                  </a:moveTo>
                  <a:lnTo>
                    <a:pt x="10460" y="4852"/>
                  </a:lnTo>
                  <a:lnTo>
                    <a:pt x="9735" y="4852"/>
                  </a:lnTo>
                  <a:lnTo>
                    <a:pt x="9735" y="3466"/>
                  </a:lnTo>
                  <a:lnTo>
                    <a:pt x="10114" y="3466"/>
                  </a:lnTo>
                  <a:cubicBezTo>
                    <a:pt x="10208" y="3466"/>
                    <a:pt x="10334" y="3466"/>
                    <a:pt x="10460" y="3435"/>
                  </a:cubicBezTo>
                  <a:close/>
                  <a:moveTo>
                    <a:pt x="10114" y="1"/>
                  </a:moveTo>
                  <a:cubicBezTo>
                    <a:pt x="9515" y="1"/>
                    <a:pt x="9042" y="442"/>
                    <a:pt x="8633" y="788"/>
                  </a:cubicBezTo>
                  <a:cubicBezTo>
                    <a:pt x="8318" y="1103"/>
                    <a:pt x="8034" y="1387"/>
                    <a:pt x="7656" y="1387"/>
                  </a:cubicBezTo>
                  <a:cubicBezTo>
                    <a:pt x="7404" y="1387"/>
                    <a:pt x="7121" y="1229"/>
                    <a:pt x="7026" y="946"/>
                  </a:cubicBezTo>
                  <a:cubicBezTo>
                    <a:pt x="6974" y="815"/>
                    <a:pt x="6855" y="749"/>
                    <a:pt x="6708" y="749"/>
                  </a:cubicBezTo>
                  <a:cubicBezTo>
                    <a:pt x="6679" y="749"/>
                    <a:pt x="6648" y="752"/>
                    <a:pt x="6617" y="757"/>
                  </a:cubicBezTo>
                  <a:cubicBezTo>
                    <a:pt x="6018" y="914"/>
                    <a:pt x="5577" y="1481"/>
                    <a:pt x="5577" y="2080"/>
                  </a:cubicBezTo>
                  <a:cubicBezTo>
                    <a:pt x="5577" y="2616"/>
                    <a:pt x="5860" y="3025"/>
                    <a:pt x="6301" y="3277"/>
                  </a:cubicBezTo>
                  <a:lnTo>
                    <a:pt x="6301" y="4758"/>
                  </a:lnTo>
                  <a:cubicBezTo>
                    <a:pt x="6238" y="4758"/>
                    <a:pt x="6207" y="4726"/>
                    <a:pt x="6144" y="4726"/>
                  </a:cubicBezTo>
                  <a:lnTo>
                    <a:pt x="4443" y="3813"/>
                  </a:lnTo>
                  <a:cubicBezTo>
                    <a:pt x="4002" y="3592"/>
                    <a:pt x="3498" y="3466"/>
                    <a:pt x="2993" y="3466"/>
                  </a:cubicBezTo>
                  <a:lnTo>
                    <a:pt x="347" y="3466"/>
                  </a:lnTo>
                  <a:cubicBezTo>
                    <a:pt x="158" y="3466"/>
                    <a:pt x="0" y="3624"/>
                    <a:pt x="0" y="3813"/>
                  </a:cubicBezTo>
                  <a:lnTo>
                    <a:pt x="0" y="5199"/>
                  </a:lnTo>
                  <a:cubicBezTo>
                    <a:pt x="0" y="5388"/>
                    <a:pt x="158" y="5546"/>
                    <a:pt x="347" y="5546"/>
                  </a:cubicBezTo>
                  <a:lnTo>
                    <a:pt x="2993" y="5546"/>
                  </a:lnTo>
                  <a:cubicBezTo>
                    <a:pt x="3371" y="5546"/>
                    <a:pt x="3781" y="5672"/>
                    <a:pt x="4128" y="5829"/>
                  </a:cubicBezTo>
                  <a:lnTo>
                    <a:pt x="5829" y="6743"/>
                  </a:lnTo>
                  <a:cubicBezTo>
                    <a:pt x="6049" y="6869"/>
                    <a:pt x="6364" y="6932"/>
                    <a:pt x="6648" y="6932"/>
                  </a:cubicBezTo>
                  <a:lnTo>
                    <a:pt x="10807" y="6932"/>
                  </a:lnTo>
                  <a:cubicBezTo>
                    <a:pt x="11405" y="6932"/>
                    <a:pt x="11846" y="6459"/>
                    <a:pt x="11846" y="5924"/>
                  </a:cubicBezTo>
                  <a:cubicBezTo>
                    <a:pt x="11846" y="5483"/>
                    <a:pt x="11563" y="5073"/>
                    <a:pt x="11122" y="4915"/>
                  </a:cubicBezTo>
                  <a:lnTo>
                    <a:pt x="11122" y="3120"/>
                  </a:lnTo>
                  <a:cubicBezTo>
                    <a:pt x="11563" y="2805"/>
                    <a:pt x="11846" y="2301"/>
                    <a:pt x="11846" y="1733"/>
                  </a:cubicBezTo>
                  <a:cubicBezTo>
                    <a:pt x="11846" y="788"/>
                    <a:pt x="11059" y="1"/>
                    <a:pt x="1011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66"/>
            <p:cNvSpPr/>
            <p:nvPr/>
          </p:nvSpPr>
          <p:spPr>
            <a:xfrm>
              <a:off x="-26204800" y="3547050"/>
              <a:ext cx="296975" cy="122100"/>
            </a:xfrm>
            <a:custGeom>
              <a:rect b="b" l="l" r="r" t="t"/>
              <a:pathLst>
                <a:path extrusionOk="0" h="4884" w="11879">
                  <a:moveTo>
                    <a:pt x="10839" y="1702"/>
                  </a:moveTo>
                  <a:cubicBezTo>
                    <a:pt x="11028" y="1702"/>
                    <a:pt x="11185" y="1859"/>
                    <a:pt x="11185" y="2048"/>
                  </a:cubicBezTo>
                  <a:cubicBezTo>
                    <a:pt x="11154" y="2269"/>
                    <a:pt x="10996" y="2426"/>
                    <a:pt x="10839" y="2426"/>
                  </a:cubicBezTo>
                  <a:lnTo>
                    <a:pt x="10492" y="2426"/>
                  </a:lnTo>
                  <a:lnTo>
                    <a:pt x="10492" y="1702"/>
                  </a:lnTo>
                  <a:close/>
                  <a:moveTo>
                    <a:pt x="726" y="725"/>
                  </a:moveTo>
                  <a:lnTo>
                    <a:pt x="1419" y="757"/>
                  </a:lnTo>
                  <a:lnTo>
                    <a:pt x="1419" y="4002"/>
                  </a:lnTo>
                  <a:lnTo>
                    <a:pt x="726" y="4096"/>
                  </a:lnTo>
                  <a:lnTo>
                    <a:pt x="726" y="725"/>
                  </a:lnTo>
                  <a:close/>
                  <a:moveTo>
                    <a:pt x="379" y="0"/>
                  </a:moveTo>
                  <a:cubicBezTo>
                    <a:pt x="158" y="0"/>
                    <a:pt x="1" y="158"/>
                    <a:pt x="1" y="347"/>
                  </a:cubicBezTo>
                  <a:lnTo>
                    <a:pt x="1" y="4537"/>
                  </a:lnTo>
                  <a:cubicBezTo>
                    <a:pt x="1" y="4726"/>
                    <a:pt x="221" y="4884"/>
                    <a:pt x="411" y="4884"/>
                  </a:cubicBezTo>
                  <a:lnTo>
                    <a:pt x="9578" y="3592"/>
                  </a:lnTo>
                  <a:cubicBezTo>
                    <a:pt x="9862" y="3561"/>
                    <a:pt x="10083" y="3403"/>
                    <a:pt x="10240" y="3151"/>
                  </a:cubicBezTo>
                  <a:lnTo>
                    <a:pt x="10807" y="3151"/>
                  </a:lnTo>
                  <a:cubicBezTo>
                    <a:pt x="11406" y="3151"/>
                    <a:pt x="11815" y="2678"/>
                    <a:pt x="11815" y="2143"/>
                  </a:cubicBezTo>
                  <a:cubicBezTo>
                    <a:pt x="11878" y="1513"/>
                    <a:pt x="11406" y="1040"/>
                    <a:pt x="10839" y="1040"/>
                  </a:cubicBezTo>
                  <a:lnTo>
                    <a:pt x="10240" y="1040"/>
                  </a:lnTo>
                  <a:cubicBezTo>
                    <a:pt x="10083" y="788"/>
                    <a:pt x="9831" y="694"/>
                    <a:pt x="9515" y="631"/>
                  </a:cubicBezTo>
                  <a:lnTo>
                    <a:pt x="37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75" name="Google Shape;1375;p66"/>
          <p:cNvSpPr/>
          <p:nvPr/>
        </p:nvSpPr>
        <p:spPr>
          <a:xfrm>
            <a:off x="7561179" y="2438650"/>
            <a:ext cx="289009" cy="352833"/>
          </a:xfrm>
          <a:custGeom>
            <a:rect b="b" l="l" r="r" t="t"/>
            <a:pathLst>
              <a:path extrusionOk="0" h="11847" w="9704">
                <a:moveTo>
                  <a:pt x="7687" y="662"/>
                </a:moveTo>
                <a:cubicBezTo>
                  <a:pt x="7813" y="945"/>
                  <a:pt x="7971" y="1134"/>
                  <a:pt x="8160" y="1386"/>
                </a:cubicBezTo>
                <a:lnTo>
                  <a:pt x="1008" y="1386"/>
                </a:lnTo>
                <a:cubicBezTo>
                  <a:pt x="788" y="1386"/>
                  <a:pt x="630" y="1229"/>
                  <a:pt x="630" y="1040"/>
                </a:cubicBezTo>
                <a:cubicBezTo>
                  <a:pt x="630" y="819"/>
                  <a:pt x="788" y="662"/>
                  <a:pt x="1008" y="662"/>
                </a:cubicBezTo>
                <a:close/>
                <a:moveTo>
                  <a:pt x="6553" y="3466"/>
                </a:moveTo>
                <a:cubicBezTo>
                  <a:pt x="6742" y="3466"/>
                  <a:pt x="6900" y="3623"/>
                  <a:pt x="6900" y="3812"/>
                </a:cubicBezTo>
                <a:lnTo>
                  <a:pt x="6900" y="4852"/>
                </a:lnTo>
                <a:lnTo>
                  <a:pt x="7939" y="4852"/>
                </a:lnTo>
                <a:cubicBezTo>
                  <a:pt x="8128" y="4852"/>
                  <a:pt x="8286" y="5009"/>
                  <a:pt x="8286" y="5199"/>
                </a:cubicBezTo>
                <a:lnTo>
                  <a:pt x="8286" y="6585"/>
                </a:lnTo>
                <a:cubicBezTo>
                  <a:pt x="8286" y="6774"/>
                  <a:pt x="8128" y="6931"/>
                  <a:pt x="7939" y="6931"/>
                </a:cubicBezTo>
                <a:lnTo>
                  <a:pt x="6900" y="6931"/>
                </a:lnTo>
                <a:lnTo>
                  <a:pt x="6900" y="7971"/>
                </a:lnTo>
                <a:cubicBezTo>
                  <a:pt x="6900" y="8160"/>
                  <a:pt x="6742" y="8317"/>
                  <a:pt x="6553" y="8317"/>
                </a:cubicBezTo>
                <a:lnTo>
                  <a:pt x="5167" y="8317"/>
                </a:lnTo>
                <a:cubicBezTo>
                  <a:pt x="4978" y="8317"/>
                  <a:pt x="4820" y="8160"/>
                  <a:pt x="4820" y="7971"/>
                </a:cubicBezTo>
                <a:lnTo>
                  <a:pt x="4820" y="6931"/>
                </a:lnTo>
                <a:lnTo>
                  <a:pt x="3781" y="6931"/>
                </a:lnTo>
                <a:cubicBezTo>
                  <a:pt x="3592" y="6931"/>
                  <a:pt x="3434" y="6774"/>
                  <a:pt x="3434" y="6585"/>
                </a:cubicBezTo>
                <a:lnTo>
                  <a:pt x="3434" y="5199"/>
                </a:lnTo>
                <a:cubicBezTo>
                  <a:pt x="3434" y="5009"/>
                  <a:pt x="3592" y="4852"/>
                  <a:pt x="3781" y="4852"/>
                </a:cubicBezTo>
                <a:lnTo>
                  <a:pt x="4820" y="4852"/>
                </a:lnTo>
                <a:lnTo>
                  <a:pt x="4820" y="3812"/>
                </a:lnTo>
                <a:cubicBezTo>
                  <a:pt x="4820" y="3623"/>
                  <a:pt x="4978" y="3466"/>
                  <a:pt x="5167" y="3466"/>
                </a:cubicBezTo>
                <a:close/>
                <a:moveTo>
                  <a:pt x="7939" y="9735"/>
                </a:moveTo>
                <a:cubicBezTo>
                  <a:pt x="8128" y="9735"/>
                  <a:pt x="8286" y="9893"/>
                  <a:pt x="8286" y="10082"/>
                </a:cubicBezTo>
                <a:cubicBezTo>
                  <a:pt x="8286" y="10334"/>
                  <a:pt x="8128" y="10428"/>
                  <a:pt x="7939" y="10428"/>
                </a:cubicBezTo>
                <a:lnTo>
                  <a:pt x="3749" y="10428"/>
                </a:lnTo>
                <a:cubicBezTo>
                  <a:pt x="3560" y="10428"/>
                  <a:pt x="3403" y="10271"/>
                  <a:pt x="3403" y="10082"/>
                </a:cubicBezTo>
                <a:cubicBezTo>
                  <a:pt x="3403" y="9893"/>
                  <a:pt x="3560" y="9735"/>
                  <a:pt x="3749" y="9735"/>
                </a:cubicBezTo>
                <a:close/>
                <a:moveTo>
                  <a:pt x="1040" y="0"/>
                </a:moveTo>
                <a:cubicBezTo>
                  <a:pt x="441" y="0"/>
                  <a:pt x="0" y="473"/>
                  <a:pt x="0" y="1040"/>
                </a:cubicBezTo>
                <a:lnTo>
                  <a:pt x="0" y="10428"/>
                </a:lnTo>
                <a:cubicBezTo>
                  <a:pt x="0" y="11184"/>
                  <a:pt x="630" y="11815"/>
                  <a:pt x="1386" y="11815"/>
                </a:cubicBezTo>
                <a:lnTo>
                  <a:pt x="1386" y="2048"/>
                </a:lnTo>
                <a:lnTo>
                  <a:pt x="2111" y="2048"/>
                </a:lnTo>
                <a:lnTo>
                  <a:pt x="2111" y="11815"/>
                </a:lnTo>
                <a:lnTo>
                  <a:pt x="9357" y="11815"/>
                </a:lnTo>
                <a:lnTo>
                  <a:pt x="9357" y="11846"/>
                </a:lnTo>
                <a:cubicBezTo>
                  <a:pt x="9546" y="11846"/>
                  <a:pt x="9704" y="11688"/>
                  <a:pt x="9704" y="11499"/>
                </a:cubicBezTo>
                <a:lnTo>
                  <a:pt x="9704" y="1733"/>
                </a:lnTo>
                <a:cubicBezTo>
                  <a:pt x="9704" y="1607"/>
                  <a:pt x="9609" y="1449"/>
                  <a:pt x="9452" y="1418"/>
                </a:cubicBezTo>
                <a:cubicBezTo>
                  <a:pt x="8822" y="1166"/>
                  <a:pt x="8443" y="756"/>
                  <a:pt x="8286" y="252"/>
                </a:cubicBezTo>
                <a:cubicBezTo>
                  <a:pt x="8254" y="95"/>
                  <a:pt x="8097" y="0"/>
                  <a:pt x="797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76" name="Google Shape;1376;p66"/>
          <p:cNvGrpSpPr/>
          <p:nvPr/>
        </p:nvGrpSpPr>
        <p:grpSpPr>
          <a:xfrm>
            <a:off x="6199548" y="2919133"/>
            <a:ext cx="345328" cy="352833"/>
            <a:chOff x="-24353875" y="3147725"/>
            <a:chExt cx="289875" cy="296175"/>
          </a:xfrm>
        </p:grpSpPr>
        <p:sp>
          <p:nvSpPr>
            <p:cNvPr id="1377" name="Google Shape;1377;p66"/>
            <p:cNvSpPr/>
            <p:nvPr/>
          </p:nvSpPr>
          <p:spPr>
            <a:xfrm>
              <a:off x="-24238100" y="3271375"/>
              <a:ext cx="52025" cy="51225"/>
            </a:xfrm>
            <a:custGeom>
              <a:rect b="b" l="l" r="r" t="t"/>
              <a:pathLst>
                <a:path extrusionOk="0" h="2049" w="2081">
                  <a:moveTo>
                    <a:pt x="1041" y="1"/>
                  </a:moveTo>
                  <a:cubicBezTo>
                    <a:pt x="505" y="1"/>
                    <a:pt x="32" y="473"/>
                    <a:pt x="32" y="1040"/>
                  </a:cubicBezTo>
                  <a:cubicBezTo>
                    <a:pt x="1" y="1576"/>
                    <a:pt x="473" y="2049"/>
                    <a:pt x="1041" y="2049"/>
                  </a:cubicBezTo>
                  <a:cubicBezTo>
                    <a:pt x="1639" y="2049"/>
                    <a:pt x="2080" y="1576"/>
                    <a:pt x="2080" y="1040"/>
                  </a:cubicBezTo>
                  <a:cubicBezTo>
                    <a:pt x="2080" y="442"/>
                    <a:pt x="1608" y="1"/>
                    <a:pt x="104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66"/>
            <p:cNvSpPr/>
            <p:nvPr/>
          </p:nvSpPr>
          <p:spPr>
            <a:xfrm>
              <a:off x="-24353875" y="3147725"/>
              <a:ext cx="289875" cy="296175"/>
            </a:xfrm>
            <a:custGeom>
              <a:rect b="b" l="l" r="r" t="t"/>
              <a:pathLst>
                <a:path extrusionOk="0" h="11847" w="11595">
                  <a:moveTo>
                    <a:pt x="5672" y="757"/>
                  </a:moveTo>
                  <a:cubicBezTo>
                    <a:pt x="6144" y="757"/>
                    <a:pt x="6680" y="1544"/>
                    <a:pt x="7026" y="2710"/>
                  </a:cubicBezTo>
                  <a:cubicBezTo>
                    <a:pt x="6585" y="2867"/>
                    <a:pt x="6176" y="3025"/>
                    <a:pt x="5672" y="3214"/>
                  </a:cubicBezTo>
                  <a:cubicBezTo>
                    <a:pt x="5262" y="3025"/>
                    <a:pt x="4789" y="2836"/>
                    <a:pt x="4348" y="2710"/>
                  </a:cubicBezTo>
                  <a:cubicBezTo>
                    <a:pt x="4695" y="1481"/>
                    <a:pt x="5199" y="757"/>
                    <a:pt x="5672" y="757"/>
                  </a:cubicBezTo>
                  <a:close/>
                  <a:moveTo>
                    <a:pt x="4191" y="3372"/>
                  </a:moveTo>
                  <a:cubicBezTo>
                    <a:pt x="4411" y="3466"/>
                    <a:pt x="4632" y="3529"/>
                    <a:pt x="4852" y="3624"/>
                  </a:cubicBezTo>
                  <a:cubicBezTo>
                    <a:pt x="4159" y="3970"/>
                    <a:pt x="4726" y="3655"/>
                    <a:pt x="4065" y="4096"/>
                  </a:cubicBezTo>
                  <a:lnTo>
                    <a:pt x="4191" y="3372"/>
                  </a:lnTo>
                  <a:close/>
                  <a:moveTo>
                    <a:pt x="7184" y="3372"/>
                  </a:moveTo>
                  <a:lnTo>
                    <a:pt x="7310" y="4096"/>
                  </a:lnTo>
                  <a:cubicBezTo>
                    <a:pt x="6585" y="3655"/>
                    <a:pt x="7184" y="4002"/>
                    <a:pt x="6522" y="3624"/>
                  </a:cubicBezTo>
                  <a:cubicBezTo>
                    <a:pt x="6743" y="3529"/>
                    <a:pt x="6995" y="3466"/>
                    <a:pt x="7184" y="3372"/>
                  </a:cubicBezTo>
                  <a:close/>
                  <a:moveTo>
                    <a:pt x="9191" y="3001"/>
                  </a:moveTo>
                  <a:cubicBezTo>
                    <a:pt x="9631" y="3001"/>
                    <a:pt x="10026" y="3084"/>
                    <a:pt x="10177" y="3340"/>
                  </a:cubicBezTo>
                  <a:cubicBezTo>
                    <a:pt x="10208" y="3435"/>
                    <a:pt x="10240" y="3529"/>
                    <a:pt x="10208" y="3655"/>
                  </a:cubicBezTo>
                  <a:cubicBezTo>
                    <a:pt x="9925" y="3687"/>
                    <a:pt x="9673" y="3907"/>
                    <a:pt x="9515" y="4159"/>
                  </a:cubicBezTo>
                  <a:cubicBezTo>
                    <a:pt x="9358" y="4474"/>
                    <a:pt x="9295" y="4852"/>
                    <a:pt x="9452" y="5104"/>
                  </a:cubicBezTo>
                  <a:cubicBezTo>
                    <a:pt x="9358" y="5230"/>
                    <a:pt x="9263" y="5356"/>
                    <a:pt x="9137" y="5482"/>
                  </a:cubicBezTo>
                  <a:cubicBezTo>
                    <a:pt x="8791" y="5167"/>
                    <a:pt x="8444" y="4884"/>
                    <a:pt x="8034" y="4600"/>
                  </a:cubicBezTo>
                  <a:cubicBezTo>
                    <a:pt x="8003" y="4128"/>
                    <a:pt x="7940" y="3655"/>
                    <a:pt x="7845" y="3183"/>
                  </a:cubicBezTo>
                  <a:cubicBezTo>
                    <a:pt x="8174" y="3100"/>
                    <a:pt x="8710" y="3001"/>
                    <a:pt x="9191" y="3001"/>
                  </a:cubicBezTo>
                  <a:close/>
                  <a:moveTo>
                    <a:pt x="2994" y="3119"/>
                  </a:moveTo>
                  <a:cubicBezTo>
                    <a:pt x="3151" y="3151"/>
                    <a:pt x="3309" y="3151"/>
                    <a:pt x="3466" y="3214"/>
                  </a:cubicBezTo>
                  <a:cubicBezTo>
                    <a:pt x="3403" y="3655"/>
                    <a:pt x="3309" y="4128"/>
                    <a:pt x="3277" y="4632"/>
                  </a:cubicBezTo>
                  <a:cubicBezTo>
                    <a:pt x="2899" y="4915"/>
                    <a:pt x="2490" y="5230"/>
                    <a:pt x="2174" y="5514"/>
                  </a:cubicBezTo>
                  <a:cubicBezTo>
                    <a:pt x="1733" y="5010"/>
                    <a:pt x="851" y="3939"/>
                    <a:pt x="1166" y="3340"/>
                  </a:cubicBezTo>
                  <a:cubicBezTo>
                    <a:pt x="1198" y="3277"/>
                    <a:pt x="1261" y="3183"/>
                    <a:pt x="1387" y="3151"/>
                  </a:cubicBezTo>
                  <a:cubicBezTo>
                    <a:pt x="1576" y="3372"/>
                    <a:pt x="1859" y="3529"/>
                    <a:pt x="2174" y="3529"/>
                  </a:cubicBezTo>
                  <a:cubicBezTo>
                    <a:pt x="2521" y="3529"/>
                    <a:pt x="2836" y="3372"/>
                    <a:pt x="2994" y="3119"/>
                  </a:cubicBezTo>
                  <a:close/>
                  <a:moveTo>
                    <a:pt x="3277" y="5482"/>
                  </a:moveTo>
                  <a:lnTo>
                    <a:pt x="3277" y="5482"/>
                  </a:lnTo>
                  <a:cubicBezTo>
                    <a:pt x="3246" y="6144"/>
                    <a:pt x="3246" y="5986"/>
                    <a:pt x="3277" y="6428"/>
                  </a:cubicBezTo>
                  <a:cubicBezTo>
                    <a:pt x="3088" y="6270"/>
                    <a:pt x="2899" y="6112"/>
                    <a:pt x="2742" y="5955"/>
                  </a:cubicBezTo>
                  <a:cubicBezTo>
                    <a:pt x="2899" y="5797"/>
                    <a:pt x="3088" y="5640"/>
                    <a:pt x="3277" y="5482"/>
                  </a:cubicBezTo>
                  <a:close/>
                  <a:moveTo>
                    <a:pt x="8097" y="5514"/>
                  </a:moveTo>
                  <a:cubicBezTo>
                    <a:pt x="8286" y="5671"/>
                    <a:pt x="8475" y="5829"/>
                    <a:pt x="8633" y="5986"/>
                  </a:cubicBezTo>
                  <a:cubicBezTo>
                    <a:pt x="8475" y="6144"/>
                    <a:pt x="8286" y="6301"/>
                    <a:pt x="8097" y="6459"/>
                  </a:cubicBezTo>
                  <a:lnTo>
                    <a:pt x="8097" y="5514"/>
                  </a:lnTo>
                  <a:close/>
                  <a:moveTo>
                    <a:pt x="5703" y="4002"/>
                  </a:moveTo>
                  <a:cubicBezTo>
                    <a:pt x="6333" y="4317"/>
                    <a:pt x="6743" y="4569"/>
                    <a:pt x="7373" y="5010"/>
                  </a:cubicBezTo>
                  <a:cubicBezTo>
                    <a:pt x="7436" y="5671"/>
                    <a:pt x="7436" y="6238"/>
                    <a:pt x="7373" y="6963"/>
                  </a:cubicBezTo>
                  <a:cubicBezTo>
                    <a:pt x="6837" y="7310"/>
                    <a:pt x="6333" y="7625"/>
                    <a:pt x="5703" y="7940"/>
                  </a:cubicBezTo>
                  <a:cubicBezTo>
                    <a:pt x="5073" y="7625"/>
                    <a:pt x="4537" y="7373"/>
                    <a:pt x="4002" y="6963"/>
                  </a:cubicBezTo>
                  <a:cubicBezTo>
                    <a:pt x="3907" y="6270"/>
                    <a:pt x="3907" y="5671"/>
                    <a:pt x="4002" y="5010"/>
                  </a:cubicBezTo>
                  <a:cubicBezTo>
                    <a:pt x="4600" y="4600"/>
                    <a:pt x="5041" y="4317"/>
                    <a:pt x="5703" y="4002"/>
                  </a:cubicBezTo>
                  <a:close/>
                  <a:moveTo>
                    <a:pt x="4065" y="7845"/>
                  </a:moveTo>
                  <a:cubicBezTo>
                    <a:pt x="4506" y="8097"/>
                    <a:pt x="4254" y="8003"/>
                    <a:pt x="4852" y="8318"/>
                  </a:cubicBezTo>
                  <a:cubicBezTo>
                    <a:pt x="4632" y="8381"/>
                    <a:pt x="4380" y="8507"/>
                    <a:pt x="4191" y="8538"/>
                  </a:cubicBezTo>
                  <a:lnTo>
                    <a:pt x="4065" y="7845"/>
                  </a:lnTo>
                  <a:close/>
                  <a:moveTo>
                    <a:pt x="7278" y="7845"/>
                  </a:moveTo>
                  <a:cubicBezTo>
                    <a:pt x="7247" y="8066"/>
                    <a:pt x="7215" y="8318"/>
                    <a:pt x="7152" y="8538"/>
                  </a:cubicBezTo>
                  <a:cubicBezTo>
                    <a:pt x="6900" y="8475"/>
                    <a:pt x="6711" y="8381"/>
                    <a:pt x="6491" y="8318"/>
                  </a:cubicBezTo>
                  <a:cubicBezTo>
                    <a:pt x="6837" y="8097"/>
                    <a:pt x="6869" y="8097"/>
                    <a:pt x="7278" y="7845"/>
                  </a:cubicBezTo>
                  <a:close/>
                  <a:moveTo>
                    <a:pt x="2237" y="6459"/>
                  </a:moveTo>
                  <a:cubicBezTo>
                    <a:pt x="2584" y="6774"/>
                    <a:pt x="2931" y="7058"/>
                    <a:pt x="3340" y="7310"/>
                  </a:cubicBezTo>
                  <a:cubicBezTo>
                    <a:pt x="3372" y="7845"/>
                    <a:pt x="3435" y="8255"/>
                    <a:pt x="3529" y="8727"/>
                  </a:cubicBezTo>
                  <a:cubicBezTo>
                    <a:pt x="3008" y="8861"/>
                    <a:pt x="2544" y="8927"/>
                    <a:pt x="2165" y="8927"/>
                  </a:cubicBezTo>
                  <a:cubicBezTo>
                    <a:pt x="1650" y="8927"/>
                    <a:pt x="1293" y="8806"/>
                    <a:pt x="1166" y="8570"/>
                  </a:cubicBezTo>
                  <a:cubicBezTo>
                    <a:pt x="851" y="8003"/>
                    <a:pt x="1733" y="6932"/>
                    <a:pt x="2237" y="6459"/>
                  </a:cubicBezTo>
                  <a:close/>
                  <a:moveTo>
                    <a:pt x="9137" y="6459"/>
                  </a:moveTo>
                  <a:cubicBezTo>
                    <a:pt x="9610" y="6932"/>
                    <a:pt x="10523" y="8003"/>
                    <a:pt x="10177" y="8570"/>
                  </a:cubicBezTo>
                  <a:cubicBezTo>
                    <a:pt x="10032" y="8806"/>
                    <a:pt x="9678" y="8927"/>
                    <a:pt x="9169" y="8927"/>
                  </a:cubicBezTo>
                  <a:cubicBezTo>
                    <a:pt x="8794" y="8927"/>
                    <a:pt x="8335" y="8861"/>
                    <a:pt x="7814" y="8727"/>
                  </a:cubicBezTo>
                  <a:cubicBezTo>
                    <a:pt x="7940" y="8318"/>
                    <a:pt x="8003" y="7845"/>
                    <a:pt x="8034" y="7310"/>
                  </a:cubicBezTo>
                  <a:cubicBezTo>
                    <a:pt x="8444" y="7058"/>
                    <a:pt x="8822" y="6743"/>
                    <a:pt x="9137" y="6459"/>
                  </a:cubicBezTo>
                  <a:close/>
                  <a:moveTo>
                    <a:pt x="5640" y="8696"/>
                  </a:moveTo>
                  <a:cubicBezTo>
                    <a:pt x="6081" y="8885"/>
                    <a:pt x="6554" y="9074"/>
                    <a:pt x="6995" y="9200"/>
                  </a:cubicBezTo>
                  <a:cubicBezTo>
                    <a:pt x="6680" y="10429"/>
                    <a:pt x="6176" y="11185"/>
                    <a:pt x="5672" y="11185"/>
                  </a:cubicBezTo>
                  <a:cubicBezTo>
                    <a:pt x="5609" y="11185"/>
                    <a:pt x="5482" y="11090"/>
                    <a:pt x="5356" y="11059"/>
                  </a:cubicBezTo>
                  <a:cubicBezTo>
                    <a:pt x="5482" y="10775"/>
                    <a:pt x="5451" y="10460"/>
                    <a:pt x="5293" y="10177"/>
                  </a:cubicBezTo>
                  <a:cubicBezTo>
                    <a:pt x="5136" y="9862"/>
                    <a:pt x="4821" y="9736"/>
                    <a:pt x="4474" y="9673"/>
                  </a:cubicBezTo>
                  <a:cubicBezTo>
                    <a:pt x="4411" y="9515"/>
                    <a:pt x="4348" y="9357"/>
                    <a:pt x="4317" y="9200"/>
                  </a:cubicBezTo>
                  <a:cubicBezTo>
                    <a:pt x="4726" y="9042"/>
                    <a:pt x="5167" y="8885"/>
                    <a:pt x="5640" y="8696"/>
                  </a:cubicBezTo>
                  <a:close/>
                  <a:moveTo>
                    <a:pt x="5640" y="1"/>
                  </a:moveTo>
                  <a:cubicBezTo>
                    <a:pt x="4758" y="1"/>
                    <a:pt x="4065" y="1072"/>
                    <a:pt x="3655" y="2489"/>
                  </a:cubicBezTo>
                  <a:cubicBezTo>
                    <a:pt x="3498" y="2426"/>
                    <a:pt x="3340" y="2395"/>
                    <a:pt x="3214" y="2395"/>
                  </a:cubicBezTo>
                  <a:cubicBezTo>
                    <a:pt x="3183" y="1859"/>
                    <a:pt x="2742" y="1418"/>
                    <a:pt x="2174" y="1418"/>
                  </a:cubicBezTo>
                  <a:cubicBezTo>
                    <a:pt x="1607" y="1418"/>
                    <a:pt x="1166" y="1891"/>
                    <a:pt x="1166" y="2426"/>
                  </a:cubicBezTo>
                  <a:cubicBezTo>
                    <a:pt x="883" y="2552"/>
                    <a:pt x="694" y="2710"/>
                    <a:pt x="568" y="2962"/>
                  </a:cubicBezTo>
                  <a:cubicBezTo>
                    <a:pt x="32" y="3907"/>
                    <a:pt x="977" y="5104"/>
                    <a:pt x="1702" y="5892"/>
                  </a:cubicBezTo>
                  <a:cubicBezTo>
                    <a:pt x="946" y="6743"/>
                    <a:pt x="1" y="8003"/>
                    <a:pt x="568" y="8885"/>
                  </a:cubicBezTo>
                  <a:cubicBezTo>
                    <a:pt x="879" y="9433"/>
                    <a:pt x="1519" y="9600"/>
                    <a:pt x="2210" y="9600"/>
                  </a:cubicBezTo>
                  <a:cubicBezTo>
                    <a:pt x="2710" y="9600"/>
                    <a:pt x="3237" y="9513"/>
                    <a:pt x="3687" y="9420"/>
                  </a:cubicBezTo>
                  <a:cubicBezTo>
                    <a:pt x="3718" y="9578"/>
                    <a:pt x="3750" y="9673"/>
                    <a:pt x="3844" y="9830"/>
                  </a:cubicBezTo>
                  <a:cubicBezTo>
                    <a:pt x="3403" y="10145"/>
                    <a:pt x="3246" y="10744"/>
                    <a:pt x="3529" y="11216"/>
                  </a:cubicBezTo>
                  <a:cubicBezTo>
                    <a:pt x="3718" y="11531"/>
                    <a:pt x="4065" y="11720"/>
                    <a:pt x="4411" y="11720"/>
                  </a:cubicBezTo>
                  <a:cubicBezTo>
                    <a:pt x="4600" y="11720"/>
                    <a:pt x="4789" y="11689"/>
                    <a:pt x="4947" y="11563"/>
                  </a:cubicBezTo>
                  <a:cubicBezTo>
                    <a:pt x="5167" y="11720"/>
                    <a:pt x="5419" y="11846"/>
                    <a:pt x="5703" y="11846"/>
                  </a:cubicBezTo>
                  <a:cubicBezTo>
                    <a:pt x="6585" y="11846"/>
                    <a:pt x="7278" y="10775"/>
                    <a:pt x="7688" y="9357"/>
                  </a:cubicBezTo>
                  <a:cubicBezTo>
                    <a:pt x="8143" y="9478"/>
                    <a:pt x="8678" y="9576"/>
                    <a:pt x="9184" y="9576"/>
                  </a:cubicBezTo>
                  <a:cubicBezTo>
                    <a:pt x="9868" y="9576"/>
                    <a:pt x="10499" y="9397"/>
                    <a:pt x="10807" y="8853"/>
                  </a:cubicBezTo>
                  <a:cubicBezTo>
                    <a:pt x="11374" y="7908"/>
                    <a:pt x="10429" y="6680"/>
                    <a:pt x="9673" y="5892"/>
                  </a:cubicBezTo>
                  <a:cubicBezTo>
                    <a:pt x="9799" y="5797"/>
                    <a:pt x="9862" y="5671"/>
                    <a:pt x="9988" y="5545"/>
                  </a:cubicBezTo>
                  <a:cubicBezTo>
                    <a:pt x="10145" y="5640"/>
                    <a:pt x="10271" y="5671"/>
                    <a:pt x="10429" y="5671"/>
                  </a:cubicBezTo>
                  <a:cubicBezTo>
                    <a:pt x="10775" y="5671"/>
                    <a:pt x="11122" y="5482"/>
                    <a:pt x="11311" y="5167"/>
                  </a:cubicBezTo>
                  <a:cubicBezTo>
                    <a:pt x="11594" y="4632"/>
                    <a:pt x="11437" y="4002"/>
                    <a:pt x="10933" y="3750"/>
                  </a:cubicBezTo>
                  <a:cubicBezTo>
                    <a:pt x="10964" y="3466"/>
                    <a:pt x="10901" y="3183"/>
                    <a:pt x="10775" y="2962"/>
                  </a:cubicBezTo>
                  <a:cubicBezTo>
                    <a:pt x="10457" y="2432"/>
                    <a:pt x="9842" y="2259"/>
                    <a:pt x="9179" y="2259"/>
                  </a:cubicBezTo>
                  <a:cubicBezTo>
                    <a:pt x="8661" y="2259"/>
                    <a:pt x="8113" y="2365"/>
                    <a:pt x="7656" y="2489"/>
                  </a:cubicBezTo>
                  <a:cubicBezTo>
                    <a:pt x="7278" y="1072"/>
                    <a:pt x="6585" y="1"/>
                    <a:pt x="56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79" name="Google Shape;1379;p66"/>
          <p:cNvGrpSpPr/>
          <p:nvPr/>
        </p:nvGrpSpPr>
        <p:grpSpPr>
          <a:xfrm>
            <a:off x="6207530" y="3398540"/>
            <a:ext cx="329365" cy="351910"/>
            <a:chOff x="-24344425" y="3519475"/>
            <a:chExt cx="276475" cy="295400"/>
          </a:xfrm>
        </p:grpSpPr>
        <p:sp>
          <p:nvSpPr>
            <p:cNvPr id="1380" name="Google Shape;1380;p66"/>
            <p:cNvSpPr/>
            <p:nvPr/>
          </p:nvSpPr>
          <p:spPr>
            <a:xfrm>
              <a:off x="-24240450" y="3554150"/>
              <a:ext cx="69325" cy="34450"/>
            </a:xfrm>
            <a:custGeom>
              <a:rect b="b" l="l" r="r" t="t"/>
              <a:pathLst>
                <a:path extrusionOk="0" h="1378" w="2773">
                  <a:moveTo>
                    <a:pt x="1387" y="0"/>
                  </a:moveTo>
                  <a:cubicBezTo>
                    <a:pt x="788" y="0"/>
                    <a:pt x="284" y="347"/>
                    <a:pt x="95" y="914"/>
                  </a:cubicBezTo>
                  <a:cubicBezTo>
                    <a:pt x="0" y="1071"/>
                    <a:pt x="95" y="1260"/>
                    <a:pt x="284" y="1355"/>
                  </a:cubicBezTo>
                  <a:cubicBezTo>
                    <a:pt x="318" y="1366"/>
                    <a:pt x="352" y="1371"/>
                    <a:pt x="385" y="1371"/>
                  </a:cubicBezTo>
                  <a:cubicBezTo>
                    <a:pt x="537" y="1371"/>
                    <a:pt x="673" y="1263"/>
                    <a:pt x="725" y="1134"/>
                  </a:cubicBezTo>
                  <a:cubicBezTo>
                    <a:pt x="788" y="882"/>
                    <a:pt x="1072" y="662"/>
                    <a:pt x="1387" y="662"/>
                  </a:cubicBezTo>
                  <a:cubicBezTo>
                    <a:pt x="1702" y="662"/>
                    <a:pt x="1922" y="882"/>
                    <a:pt x="2048" y="1134"/>
                  </a:cubicBezTo>
                  <a:cubicBezTo>
                    <a:pt x="2120" y="1301"/>
                    <a:pt x="2246" y="1378"/>
                    <a:pt x="2371" y="1378"/>
                  </a:cubicBezTo>
                  <a:cubicBezTo>
                    <a:pt x="2411" y="1378"/>
                    <a:pt x="2451" y="1370"/>
                    <a:pt x="2489" y="1355"/>
                  </a:cubicBezTo>
                  <a:cubicBezTo>
                    <a:pt x="2678" y="1260"/>
                    <a:pt x="2773" y="1071"/>
                    <a:pt x="2678" y="914"/>
                  </a:cubicBezTo>
                  <a:cubicBezTo>
                    <a:pt x="2489" y="347"/>
                    <a:pt x="1985" y="0"/>
                    <a:pt x="138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66"/>
            <p:cNvSpPr/>
            <p:nvPr/>
          </p:nvSpPr>
          <p:spPr>
            <a:xfrm>
              <a:off x="-24344425" y="3519475"/>
              <a:ext cx="276475" cy="295400"/>
            </a:xfrm>
            <a:custGeom>
              <a:rect b="b" l="l" r="r" t="t"/>
              <a:pathLst>
                <a:path extrusionOk="0" h="11816" w="11059">
                  <a:moveTo>
                    <a:pt x="5546" y="694"/>
                  </a:moveTo>
                  <a:cubicBezTo>
                    <a:pt x="6743" y="694"/>
                    <a:pt x="7625" y="1608"/>
                    <a:pt x="7625" y="2773"/>
                  </a:cubicBezTo>
                  <a:lnTo>
                    <a:pt x="7625" y="3120"/>
                  </a:lnTo>
                  <a:cubicBezTo>
                    <a:pt x="7625" y="3309"/>
                    <a:pt x="7467" y="3466"/>
                    <a:pt x="7278" y="3466"/>
                  </a:cubicBezTo>
                  <a:lnTo>
                    <a:pt x="5892" y="3466"/>
                  </a:lnTo>
                  <a:lnTo>
                    <a:pt x="5892" y="3120"/>
                  </a:lnTo>
                  <a:cubicBezTo>
                    <a:pt x="5892" y="2931"/>
                    <a:pt x="5735" y="2773"/>
                    <a:pt x="5546" y="2773"/>
                  </a:cubicBezTo>
                  <a:cubicBezTo>
                    <a:pt x="5357" y="2773"/>
                    <a:pt x="5199" y="2931"/>
                    <a:pt x="5199" y="3120"/>
                  </a:cubicBezTo>
                  <a:lnTo>
                    <a:pt x="5199" y="3466"/>
                  </a:lnTo>
                  <a:lnTo>
                    <a:pt x="3813" y="3466"/>
                  </a:lnTo>
                  <a:cubicBezTo>
                    <a:pt x="3624" y="3466"/>
                    <a:pt x="3466" y="3309"/>
                    <a:pt x="3466" y="3120"/>
                  </a:cubicBezTo>
                  <a:lnTo>
                    <a:pt x="3466" y="2773"/>
                  </a:lnTo>
                  <a:cubicBezTo>
                    <a:pt x="3466" y="1639"/>
                    <a:pt x="4411" y="694"/>
                    <a:pt x="5546" y="694"/>
                  </a:cubicBezTo>
                  <a:close/>
                  <a:moveTo>
                    <a:pt x="7940" y="4821"/>
                  </a:moveTo>
                  <a:cubicBezTo>
                    <a:pt x="8160" y="4821"/>
                    <a:pt x="8318" y="4979"/>
                    <a:pt x="8318" y="5168"/>
                  </a:cubicBezTo>
                  <a:cubicBezTo>
                    <a:pt x="8318" y="5357"/>
                    <a:pt x="8160" y="5514"/>
                    <a:pt x="7940" y="5514"/>
                  </a:cubicBezTo>
                  <a:lnTo>
                    <a:pt x="3088" y="5514"/>
                  </a:lnTo>
                  <a:cubicBezTo>
                    <a:pt x="2899" y="5514"/>
                    <a:pt x="2742" y="5357"/>
                    <a:pt x="2742" y="5168"/>
                  </a:cubicBezTo>
                  <a:cubicBezTo>
                    <a:pt x="2742" y="4979"/>
                    <a:pt x="2899" y="4821"/>
                    <a:pt x="3088" y="4821"/>
                  </a:cubicBezTo>
                  <a:close/>
                  <a:moveTo>
                    <a:pt x="4128" y="6932"/>
                  </a:moveTo>
                  <a:cubicBezTo>
                    <a:pt x="4317" y="6932"/>
                    <a:pt x="4474" y="7089"/>
                    <a:pt x="4474" y="7310"/>
                  </a:cubicBezTo>
                  <a:cubicBezTo>
                    <a:pt x="4474" y="7499"/>
                    <a:pt x="4317" y="7656"/>
                    <a:pt x="4128" y="7656"/>
                  </a:cubicBezTo>
                  <a:lnTo>
                    <a:pt x="3088" y="7656"/>
                  </a:lnTo>
                  <a:cubicBezTo>
                    <a:pt x="2899" y="7656"/>
                    <a:pt x="2742" y="7499"/>
                    <a:pt x="2742" y="7310"/>
                  </a:cubicBezTo>
                  <a:cubicBezTo>
                    <a:pt x="2742" y="7089"/>
                    <a:pt x="2899" y="6932"/>
                    <a:pt x="3088" y="6932"/>
                  </a:cubicBezTo>
                  <a:close/>
                  <a:moveTo>
                    <a:pt x="7940" y="6932"/>
                  </a:moveTo>
                  <a:cubicBezTo>
                    <a:pt x="8160" y="6932"/>
                    <a:pt x="8318" y="7089"/>
                    <a:pt x="8318" y="7310"/>
                  </a:cubicBezTo>
                  <a:cubicBezTo>
                    <a:pt x="8286" y="7499"/>
                    <a:pt x="8160" y="7656"/>
                    <a:pt x="7940" y="7656"/>
                  </a:cubicBezTo>
                  <a:lnTo>
                    <a:pt x="6932" y="7656"/>
                  </a:lnTo>
                  <a:cubicBezTo>
                    <a:pt x="6743" y="7656"/>
                    <a:pt x="6585" y="7499"/>
                    <a:pt x="6585" y="7310"/>
                  </a:cubicBezTo>
                  <a:cubicBezTo>
                    <a:pt x="6585" y="7089"/>
                    <a:pt x="6743" y="6932"/>
                    <a:pt x="6932" y="6932"/>
                  </a:cubicBezTo>
                  <a:close/>
                  <a:moveTo>
                    <a:pt x="3781" y="8318"/>
                  </a:moveTo>
                  <a:cubicBezTo>
                    <a:pt x="4002" y="8350"/>
                    <a:pt x="4128" y="8507"/>
                    <a:pt x="4128" y="8665"/>
                  </a:cubicBezTo>
                  <a:cubicBezTo>
                    <a:pt x="4128" y="8885"/>
                    <a:pt x="3970" y="9043"/>
                    <a:pt x="3781" y="9043"/>
                  </a:cubicBezTo>
                  <a:lnTo>
                    <a:pt x="3057" y="9043"/>
                  </a:lnTo>
                  <a:cubicBezTo>
                    <a:pt x="2868" y="9043"/>
                    <a:pt x="2710" y="8885"/>
                    <a:pt x="2710" y="8665"/>
                  </a:cubicBezTo>
                  <a:cubicBezTo>
                    <a:pt x="2710" y="8476"/>
                    <a:pt x="2868" y="8318"/>
                    <a:pt x="3057" y="8318"/>
                  </a:cubicBezTo>
                  <a:close/>
                  <a:moveTo>
                    <a:pt x="7940" y="8318"/>
                  </a:moveTo>
                  <a:cubicBezTo>
                    <a:pt x="8160" y="8350"/>
                    <a:pt x="8286" y="8507"/>
                    <a:pt x="8286" y="8665"/>
                  </a:cubicBezTo>
                  <a:cubicBezTo>
                    <a:pt x="8286" y="8885"/>
                    <a:pt x="8129" y="9043"/>
                    <a:pt x="7940" y="9043"/>
                  </a:cubicBezTo>
                  <a:lnTo>
                    <a:pt x="7247" y="9043"/>
                  </a:lnTo>
                  <a:cubicBezTo>
                    <a:pt x="7026" y="9043"/>
                    <a:pt x="6869" y="8885"/>
                    <a:pt x="6869" y="8665"/>
                  </a:cubicBezTo>
                  <a:cubicBezTo>
                    <a:pt x="6869" y="8476"/>
                    <a:pt x="7026" y="8318"/>
                    <a:pt x="7247" y="8318"/>
                  </a:cubicBezTo>
                  <a:close/>
                  <a:moveTo>
                    <a:pt x="2868" y="2049"/>
                  </a:moveTo>
                  <a:lnTo>
                    <a:pt x="2868" y="2049"/>
                  </a:lnTo>
                  <a:cubicBezTo>
                    <a:pt x="2805" y="2332"/>
                    <a:pt x="2805" y="2521"/>
                    <a:pt x="2805" y="2805"/>
                  </a:cubicBezTo>
                  <a:cubicBezTo>
                    <a:pt x="2395" y="2962"/>
                    <a:pt x="2080" y="3309"/>
                    <a:pt x="2080" y="3781"/>
                  </a:cubicBezTo>
                  <a:lnTo>
                    <a:pt x="2080" y="8665"/>
                  </a:lnTo>
                  <a:cubicBezTo>
                    <a:pt x="2080" y="9263"/>
                    <a:pt x="2553" y="9704"/>
                    <a:pt x="3088" y="9704"/>
                  </a:cubicBezTo>
                  <a:lnTo>
                    <a:pt x="5199" y="9704"/>
                  </a:lnTo>
                  <a:lnTo>
                    <a:pt x="5199" y="7247"/>
                  </a:lnTo>
                  <a:cubicBezTo>
                    <a:pt x="5199" y="7058"/>
                    <a:pt x="5357" y="6900"/>
                    <a:pt x="5546" y="6900"/>
                  </a:cubicBezTo>
                  <a:cubicBezTo>
                    <a:pt x="5735" y="6900"/>
                    <a:pt x="5892" y="7058"/>
                    <a:pt x="5892" y="7247"/>
                  </a:cubicBezTo>
                  <a:lnTo>
                    <a:pt x="5892" y="9704"/>
                  </a:lnTo>
                  <a:lnTo>
                    <a:pt x="8003" y="9704"/>
                  </a:lnTo>
                  <a:cubicBezTo>
                    <a:pt x="8570" y="9704"/>
                    <a:pt x="9011" y="9232"/>
                    <a:pt x="9011" y="8665"/>
                  </a:cubicBezTo>
                  <a:lnTo>
                    <a:pt x="9011" y="3844"/>
                  </a:lnTo>
                  <a:cubicBezTo>
                    <a:pt x="9011" y="3372"/>
                    <a:pt x="8728" y="2994"/>
                    <a:pt x="8318" y="2836"/>
                  </a:cubicBezTo>
                  <a:cubicBezTo>
                    <a:pt x="8318" y="2584"/>
                    <a:pt x="8318" y="2364"/>
                    <a:pt x="8223" y="2112"/>
                  </a:cubicBezTo>
                  <a:lnTo>
                    <a:pt x="8223" y="2112"/>
                  </a:lnTo>
                  <a:cubicBezTo>
                    <a:pt x="9043" y="2269"/>
                    <a:pt x="9736" y="2962"/>
                    <a:pt x="9736" y="3844"/>
                  </a:cubicBezTo>
                  <a:lnTo>
                    <a:pt x="9736" y="8696"/>
                  </a:lnTo>
                  <a:cubicBezTo>
                    <a:pt x="9736" y="9641"/>
                    <a:pt x="8948" y="10429"/>
                    <a:pt x="8003" y="10429"/>
                  </a:cubicBezTo>
                  <a:lnTo>
                    <a:pt x="3151" y="10429"/>
                  </a:lnTo>
                  <a:cubicBezTo>
                    <a:pt x="2206" y="10429"/>
                    <a:pt x="1418" y="9641"/>
                    <a:pt x="1418" y="8696"/>
                  </a:cubicBezTo>
                  <a:lnTo>
                    <a:pt x="1418" y="3781"/>
                  </a:lnTo>
                  <a:lnTo>
                    <a:pt x="1355" y="3781"/>
                  </a:lnTo>
                  <a:cubicBezTo>
                    <a:pt x="1355" y="2931"/>
                    <a:pt x="1985" y="2206"/>
                    <a:pt x="2868" y="2049"/>
                  </a:cubicBezTo>
                  <a:close/>
                  <a:moveTo>
                    <a:pt x="3088" y="1"/>
                  </a:moveTo>
                  <a:cubicBezTo>
                    <a:pt x="1355" y="1"/>
                    <a:pt x="1" y="1419"/>
                    <a:pt x="1" y="3120"/>
                  </a:cubicBezTo>
                  <a:lnTo>
                    <a:pt x="1" y="8728"/>
                  </a:lnTo>
                  <a:cubicBezTo>
                    <a:pt x="1" y="10397"/>
                    <a:pt x="1355" y="11815"/>
                    <a:pt x="3088" y="11815"/>
                  </a:cubicBezTo>
                  <a:lnTo>
                    <a:pt x="7940" y="11815"/>
                  </a:lnTo>
                  <a:cubicBezTo>
                    <a:pt x="9673" y="11815"/>
                    <a:pt x="11059" y="10397"/>
                    <a:pt x="11059" y="8728"/>
                  </a:cubicBezTo>
                  <a:lnTo>
                    <a:pt x="11059" y="3120"/>
                  </a:lnTo>
                  <a:cubicBezTo>
                    <a:pt x="11059" y="1387"/>
                    <a:pt x="9641" y="1"/>
                    <a:pt x="79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2" name="Google Shape;1382;p66"/>
          <p:cNvGrpSpPr/>
          <p:nvPr/>
        </p:nvGrpSpPr>
        <p:grpSpPr>
          <a:xfrm>
            <a:off x="6197210" y="3850460"/>
            <a:ext cx="350004" cy="348128"/>
            <a:chOff x="-24353075" y="3891250"/>
            <a:chExt cx="293800" cy="292225"/>
          </a:xfrm>
        </p:grpSpPr>
        <p:sp>
          <p:nvSpPr>
            <p:cNvPr id="1383" name="Google Shape;1383;p66"/>
            <p:cNvSpPr/>
            <p:nvPr/>
          </p:nvSpPr>
          <p:spPr>
            <a:xfrm>
              <a:off x="-24251475" y="4012525"/>
              <a:ext cx="88225" cy="65400"/>
            </a:xfrm>
            <a:custGeom>
              <a:rect b="b" l="l" r="r" t="t"/>
              <a:pathLst>
                <a:path extrusionOk="0" h="2616" w="3529">
                  <a:moveTo>
                    <a:pt x="725" y="1"/>
                  </a:moveTo>
                  <a:cubicBezTo>
                    <a:pt x="315" y="1"/>
                    <a:pt x="0" y="347"/>
                    <a:pt x="0" y="725"/>
                  </a:cubicBezTo>
                  <a:cubicBezTo>
                    <a:pt x="0" y="1356"/>
                    <a:pt x="1040" y="2049"/>
                    <a:pt x="1733" y="2616"/>
                  </a:cubicBezTo>
                  <a:cubicBezTo>
                    <a:pt x="2458" y="2017"/>
                    <a:pt x="3466" y="1356"/>
                    <a:pt x="3466" y="725"/>
                  </a:cubicBezTo>
                  <a:cubicBezTo>
                    <a:pt x="3529" y="410"/>
                    <a:pt x="3277" y="1"/>
                    <a:pt x="2804" y="1"/>
                  </a:cubicBezTo>
                  <a:cubicBezTo>
                    <a:pt x="2300" y="1"/>
                    <a:pt x="2111" y="599"/>
                    <a:pt x="2111" y="599"/>
                  </a:cubicBezTo>
                  <a:cubicBezTo>
                    <a:pt x="2063" y="745"/>
                    <a:pt x="1906" y="824"/>
                    <a:pt x="1753" y="824"/>
                  </a:cubicBezTo>
                  <a:cubicBezTo>
                    <a:pt x="1607" y="824"/>
                    <a:pt x="1464" y="753"/>
                    <a:pt x="1418" y="599"/>
                  </a:cubicBezTo>
                  <a:cubicBezTo>
                    <a:pt x="1418" y="568"/>
                    <a:pt x="1229" y="1"/>
                    <a:pt x="72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66"/>
            <p:cNvSpPr/>
            <p:nvPr/>
          </p:nvSpPr>
          <p:spPr>
            <a:xfrm>
              <a:off x="-24353075" y="3891250"/>
              <a:ext cx="293800" cy="292225"/>
            </a:xfrm>
            <a:custGeom>
              <a:rect b="b" l="l" r="r" t="t"/>
              <a:pathLst>
                <a:path extrusionOk="0" h="11689" w="11752">
                  <a:moveTo>
                    <a:pt x="6837" y="4159"/>
                  </a:moveTo>
                  <a:cubicBezTo>
                    <a:pt x="7624" y="4159"/>
                    <a:pt x="8223" y="4789"/>
                    <a:pt x="8223" y="5576"/>
                  </a:cubicBezTo>
                  <a:cubicBezTo>
                    <a:pt x="8254" y="6616"/>
                    <a:pt x="7309" y="7183"/>
                    <a:pt x="6049" y="8223"/>
                  </a:cubicBezTo>
                  <a:cubicBezTo>
                    <a:pt x="5986" y="8286"/>
                    <a:pt x="5907" y="8317"/>
                    <a:pt x="5829" y="8317"/>
                  </a:cubicBezTo>
                  <a:cubicBezTo>
                    <a:pt x="5750" y="8317"/>
                    <a:pt x="5671" y="8286"/>
                    <a:pt x="5608" y="8223"/>
                  </a:cubicBezTo>
                  <a:cubicBezTo>
                    <a:pt x="4348" y="7183"/>
                    <a:pt x="3403" y="6585"/>
                    <a:pt x="3403" y="5576"/>
                  </a:cubicBezTo>
                  <a:cubicBezTo>
                    <a:pt x="3403" y="4789"/>
                    <a:pt x="4033" y="4159"/>
                    <a:pt x="4789" y="4159"/>
                  </a:cubicBezTo>
                  <a:cubicBezTo>
                    <a:pt x="5293" y="4159"/>
                    <a:pt x="5608" y="4411"/>
                    <a:pt x="5797" y="4663"/>
                  </a:cubicBezTo>
                  <a:cubicBezTo>
                    <a:pt x="6018" y="4411"/>
                    <a:pt x="6364" y="4159"/>
                    <a:pt x="6837" y="4159"/>
                  </a:cubicBezTo>
                  <a:close/>
                  <a:moveTo>
                    <a:pt x="4474" y="0"/>
                  </a:moveTo>
                  <a:cubicBezTo>
                    <a:pt x="3875" y="0"/>
                    <a:pt x="3466" y="473"/>
                    <a:pt x="3466" y="1008"/>
                  </a:cubicBezTo>
                  <a:lnTo>
                    <a:pt x="3466" y="3466"/>
                  </a:lnTo>
                  <a:lnTo>
                    <a:pt x="1008" y="3466"/>
                  </a:lnTo>
                  <a:cubicBezTo>
                    <a:pt x="410" y="3466"/>
                    <a:pt x="0" y="3938"/>
                    <a:pt x="0" y="4474"/>
                  </a:cubicBezTo>
                  <a:lnTo>
                    <a:pt x="0" y="7246"/>
                  </a:lnTo>
                  <a:cubicBezTo>
                    <a:pt x="0" y="7813"/>
                    <a:pt x="473" y="8254"/>
                    <a:pt x="1008" y="8254"/>
                  </a:cubicBezTo>
                  <a:lnTo>
                    <a:pt x="3466" y="8254"/>
                  </a:lnTo>
                  <a:lnTo>
                    <a:pt x="3466" y="10649"/>
                  </a:lnTo>
                  <a:cubicBezTo>
                    <a:pt x="3466" y="11247"/>
                    <a:pt x="3938" y="11688"/>
                    <a:pt x="4474" y="11688"/>
                  </a:cubicBezTo>
                  <a:lnTo>
                    <a:pt x="7246" y="11688"/>
                  </a:lnTo>
                  <a:cubicBezTo>
                    <a:pt x="7813" y="11688"/>
                    <a:pt x="8254" y="11216"/>
                    <a:pt x="8254" y="10649"/>
                  </a:cubicBezTo>
                  <a:lnTo>
                    <a:pt x="8254" y="8254"/>
                  </a:lnTo>
                  <a:lnTo>
                    <a:pt x="10680" y="8254"/>
                  </a:lnTo>
                  <a:cubicBezTo>
                    <a:pt x="11279" y="8254"/>
                    <a:pt x="11720" y="7782"/>
                    <a:pt x="11720" y="7246"/>
                  </a:cubicBezTo>
                  <a:lnTo>
                    <a:pt x="11720" y="4474"/>
                  </a:lnTo>
                  <a:cubicBezTo>
                    <a:pt x="11751" y="3938"/>
                    <a:pt x="11279" y="3466"/>
                    <a:pt x="10680" y="3466"/>
                  </a:cubicBezTo>
                  <a:lnTo>
                    <a:pt x="8254" y="3466"/>
                  </a:lnTo>
                  <a:lnTo>
                    <a:pt x="8254" y="1008"/>
                  </a:lnTo>
                  <a:cubicBezTo>
                    <a:pt x="8254" y="410"/>
                    <a:pt x="7782" y="0"/>
                    <a:pt x="724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5" name="Google Shape;1385;p66"/>
          <p:cNvGrpSpPr/>
          <p:nvPr/>
        </p:nvGrpSpPr>
        <p:grpSpPr>
          <a:xfrm>
            <a:off x="7980681" y="3398763"/>
            <a:ext cx="353757" cy="351463"/>
            <a:chOff x="-22845575" y="3504075"/>
            <a:chExt cx="296950" cy="295025"/>
          </a:xfrm>
        </p:grpSpPr>
        <p:sp>
          <p:nvSpPr>
            <p:cNvPr id="1386" name="Google Shape;1386;p66"/>
            <p:cNvSpPr/>
            <p:nvPr/>
          </p:nvSpPr>
          <p:spPr>
            <a:xfrm>
              <a:off x="-22688825" y="3504100"/>
              <a:ext cx="140200" cy="295000"/>
            </a:xfrm>
            <a:custGeom>
              <a:rect b="b" l="l" r="r" t="t"/>
              <a:pathLst>
                <a:path extrusionOk="0" h="11800" w="5608">
                  <a:moveTo>
                    <a:pt x="1465" y="2908"/>
                  </a:moveTo>
                  <a:cubicBezTo>
                    <a:pt x="1552" y="2908"/>
                    <a:pt x="1638" y="2931"/>
                    <a:pt x="1701" y="2979"/>
                  </a:cubicBezTo>
                  <a:cubicBezTo>
                    <a:pt x="1827" y="3105"/>
                    <a:pt x="1827" y="3357"/>
                    <a:pt x="1701" y="3451"/>
                  </a:cubicBezTo>
                  <a:cubicBezTo>
                    <a:pt x="1292" y="3861"/>
                    <a:pt x="1292" y="4522"/>
                    <a:pt x="1701" y="4932"/>
                  </a:cubicBezTo>
                  <a:cubicBezTo>
                    <a:pt x="1827" y="5026"/>
                    <a:pt x="1827" y="5279"/>
                    <a:pt x="1701" y="5373"/>
                  </a:cubicBezTo>
                  <a:cubicBezTo>
                    <a:pt x="1632" y="5477"/>
                    <a:pt x="1544" y="5524"/>
                    <a:pt x="1452" y="5524"/>
                  </a:cubicBezTo>
                  <a:cubicBezTo>
                    <a:pt x="1377" y="5524"/>
                    <a:pt x="1300" y="5493"/>
                    <a:pt x="1229" y="5436"/>
                  </a:cubicBezTo>
                  <a:cubicBezTo>
                    <a:pt x="567" y="4774"/>
                    <a:pt x="567" y="3672"/>
                    <a:pt x="1229" y="2979"/>
                  </a:cubicBezTo>
                  <a:cubicBezTo>
                    <a:pt x="1292" y="2931"/>
                    <a:pt x="1378" y="2908"/>
                    <a:pt x="1465" y="2908"/>
                  </a:cubicBezTo>
                  <a:close/>
                  <a:moveTo>
                    <a:pt x="2461" y="7313"/>
                  </a:moveTo>
                  <a:cubicBezTo>
                    <a:pt x="2532" y="7313"/>
                    <a:pt x="2605" y="7318"/>
                    <a:pt x="2678" y="7326"/>
                  </a:cubicBezTo>
                  <a:cubicBezTo>
                    <a:pt x="2867" y="7358"/>
                    <a:pt x="3025" y="7515"/>
                    <a:pt x="2993" y="7704"/>
                  </a:cubicBezTo>
                  <a:cubicBezTo>
                    <a:pt x="2962" y="7925"/>
                    <a:pt x="2804" y="8019"/>
                    <a:pt x="2615" y="8019"/>
                  </a:cubicBezTo>
                  <a:cubicBezTo>
                    <a:pt x="2579" y="8016"/>
                    <a:pt x="2543" y="8014"/>
                    <a:pt x="2507" y="8014"/>
                  </a:cubicBezTo>
                  <a:cubicBezTo>
                    <a:pt x="1947" y="8014"/>
                    <a:pt x="1418" y="8467"/>
                    <a:pt x="1418" y="9059"/>
                  </a:cubicBezTo>
                  <a:cubicBezTo>
                    <a:pt x="1418" y="9248"/>
                    <a:pt x="1260" y="9406"/>
                    <a:pt x="1071" y="9406"/>
                  </a:cubicBezTo>
                  <a:cubicBezTo>
                    <a:pt x="882" y="9406"/>
                    <a:pt x="725" y="9248"/>
                    <a:pt x="725" y="9059"/>
                  </a:cubicBezTo>
                  <a:cubicBezTo>
                    <a:pt x="725" y="8091"/>
                    <a:pt x="1490" y="7313"/>
                    <a:pt x="2461" y="7313"/>
                  </a:cubicBezTo>
                  <a:close/>
                  <a:moveTo>
                    <a:pt x="1060" y="0"/>
                  </a:moveTo>
                  <a:cubicBezTo>
                    <a:pt x="689" y="0"/>
                    <a:pt x="327" y="130"/>
                    <a:pt x="0" y="364"/>
                  </a:cubicBezTo>
                  <a:lnTo>
                    <a:pt x="0" y="5247"/>
                  </a:lnTo>
                  <a:cubicBezTo>
                    <a:pt x="0" y="5814"/>
                    <a:pt x="473" y="6255"/>
                    <a:pt x="1040" y="6255"/>
                  </a:cubicBezTo>
                  <a:cubicBezTo>
                    <a:pt x="1229" y="6255"/>
                    <a:pt x="1386" y="6413"/>
                    <a:pt x="1386" y="6602"/>
                  </a:cubicBezTo>
                  <a:cubicBezTo>
                    <a:pt x="1386" y="6822"/>
                    <a:pt x="1229" y="6948"/>
                    <a:pt x="1040" y="6948"/>
                  </a:cubicBezTo>
                  <a:cubicBezTo>
                    <a:pt x="630" y="6948"/>
                    <a:pt x="284" y="6854"/>
                    <a:pt x="0" y="6602"/>
                  </a:cubicBezTo>
                  <a:lnTo>
                    <a:pt x="0" y="11453"/>
                  </a:lnTo>
                  <a:cubicBezTo>
                    <a:pt x="284" y="11705"/>
                    <a:pt x="630" y="11800"/>
                    <a:pt x="1040" y="11800"/>
                  </a:cubicBezTo>
                  <a:cubicBezTo>
                    <a:pt x="1733" y="11800"/>
                    <a:pt x="2363" y="11359"/>
                    <a:pt x="2647" y="10760"/>
                  </a:cubicBezTo>
                  <a:cubicBezTo>
                    <a:pt x="3497" y="10634"/>
                    <a:pt x="4190" y="9910"/>
                    <a:pt x="4190" y="9028"/>
                  </a:cubicBezTo>
                  <a:cubicBezTo>
                    <a:pt x="4190" y="8902"/>
                    <a:pt x="4159" y="8776"/>
                    <a:pt x="4159" y="8618"/>
                  </a:cubicBezTo>
                  <a:cubicBezTo>
                    <a:pt x="4505" y="8555"/>
                    <a:pt x="4820" y="8397"/>
                    <a:pt x="5104" y="8145"/>
                  </a:cubicBezTo>
                  <a:cubicBezTo>
                    <a:pt x="5419" y="7830"/>
                    <a:pt x="5608" y="7389"/>
                    <a:pt x="5608" y="6917"/>
                  </a:cubicBezTo>
                  <a:cubicBezTo>
                    <a:pt x="5608" y="6539"/>
                    <a:pt x="5482" y="6192"/>
                    <a:pt x="5261" y="5909"/>
                  </a:cubicBezTo>
                  <a:cubicBezTo>
                    <a:pt x="5482" y="5594"/>
                    <a:pt x="5608" y="5247"/>
                    <a:pt x="5608" y="4869"/>
                  </a:cubicBezTo>
                  <a:cubicBezTo>
                    <a:pt x="5608" y="4396"/>
                    <a:pt x="5387" y="3987"/>
                    <a:pt x="5072" y="3672"/>
                  </a:cubicBezTo>
                  <a:cubicBezTo>
                    <a:pt x="4852" y="3420"/>
                    <a:pt x="4505" y="3262"/>
                    <a:pt x="4127" y="3199"/>
                  </a:cubicBezTo>
                  <a:cubicBezTo>
                    <a:pt x="4253" y="2632"/>
                    <a:pt x="4096" y="2002"/>
                    <a:pt x="3655" y="1561"/>
                  </a:cubicBezTo>
                  <a:cubicBezTo>
                    <a:pt x="3403" y="1309"/>
                    <a:pt x="3025" y="1120"/>
                    <a:pt x="2647" y="1088"/>
                  </a:cubicBezTo>
                  <a:cubicBezTo>
                    <a:pt x="2394" y="584"/>
                    <a:pt x="1985" y="143"/>
                    <a:pt x="1449" y="49"/>
                  </a:cubicBezTo>
                  <a:cubicBezTo>
                    <a:pt x="1319" y="16"/>
                    <a:pt x="1189" y="0"/>
                    <a:pt x="106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66"/>
            <p:cNvSpPr/>
            <p:nvPr/>
          </p:nvSpPr>
          <p:spPr>
            <a:xfrm>
              <a:off x="-22845575" y="3504075"/>
              <a:ext cx="139425" cy="294250"/>
            </a:xfrm>
            <a:custGeom>
              <a:rect b="b" l="l" r="r" t="t"/>
              <a:pathLst>
                <a:path extrusionOk="0" h="11770" w="5577">
                  <a:moveTo>
                    <a:pt x="4187" y="2948"/>
                  </a:moveTo>
                  <a:cubicBezTo>
                    <a:pt x="4277" y="2948"/>
                    <a:pt x="4364" y="2980"/>
                    <a:pt x="4411" y="3043"/>
                  </a:cubicBezTo>
                  <a:cubicBezTo>
                    <a:pt x="5104" y="3673"/>
                    <a:pt x="5104" y="4775"/>
                    <a:pt x="4411" y="5437"/>
                  </a:cubicBezTo>
                  <a:cubicBezTo>
                    <a:pt x="4364" y="5500"/>
                    <a:pt x="4277" y="5532"/>
                    <a:pt x="4187" y="5532"/>
                  </a:cubicBezTo>
                  <a:cubicBezTo>
                    <a:pt x="4096" y="5532"/>
                    <a:pt x="4002" y="5500"/>
                    <a:pt x="3939" y="5437"/>
                  </a:cubicBezTo>
                  <a:cubicBezTo>
                    <a:pt x="3844" y="5311"/>
                    <a:pt x="3844" y="5090"/>
                    <a:pt x="3939" y="4964"/>
                  </a:cubicBezTo>
                  <a:cubicBezTo>
                    <a:pt x="4348" y="4555"/>
                    <a:pt x="4348" y="3893"/>
                    <a:pt x="3939" y="3515"/>
                  </a:cubicBezTo>
                  <a:cubicBezTo>
                    <a:pt x="3844" y="3389"/>
                    <a:pt x="3844" y="3137"/>
                    <a:pt x="3939" y="3043"/>
                  </a:cubicBezTo>
                  <a:cubicBezTo>
                    <a:pt x="4002" y="2980"/>
                    <a:pt x="4096" y="2948"/>
                    <a:pt x="4187" y="2948"/>
                  </a:cubicBezTo>
                  <a:close/>
                  <a:moveTo>
                    <a:pt x="3148" y="7314"/>
                  </a:moveTo>
                  <a:cubicBezTo>
                    <a:pt x="4123" y="7314"/>
                    <a:pt x="4915" y="8092"/>
                    <a:pt x="4915" y="9060"/>
                  </a:cubicBezTo>
                  <a:cubicBezTo>
                    <a:pt x="4915" y="9249"/>
                    <a:pt x="4726" y="9407"/>
                    <a:pt x="4537" y="9407"/>
                  </a:cubicBezTo>
                  <a:cubicBezTo>
                    <a:pt x="4348" y="9407"/>
                    <a:pt x="4191" y="9249"/>
                    <a:pt x="4191" y="9060"/>
                  </a:cubicBezTo>
                  <a:cubicBezTo>
                    <a:pt x="4191" y="8468"/>
                    <a:pt x="3662" y="8015"/>
                    <a:pt x="3101" y="8015"/>
                  </a:cubicBezTo>
                  <a:cubicBezTo>
                    <a:pt x="3066" y="8015"/>
                    <a:pt x="3030" y="8017"/>
                    <a:pt x="2994" y="8020"/>
                  </a:cubicBezTo>
                  <a:cubicBezTo>
                    <a:pt x="2968" y="8029"/>
                    <a:pt x="2944" y="8033"/>
                    <a:pt x="2920" y="8033"/>
                  </a:cubicBezTo>
                  <a:cubicBezTo>
                    <a:pt x="2765" y="8033"/>
                    <a:pt x="2643" y="7869"/>
                    <a:pt x="2616" y="7705"/>
                  </a:cubicBezTo>
                  <a:cubicBezTo>
                    <a:pt x="2584" y="7516"/>
                    <a:pt x="2742" y="7359"/>
                    <a:pt x="2931" y="7327"/>
                  </a:cubicBezTo>
                  <a:cubicBezTo>
                    <a:pt x="3004" y="7319"/>
                    <a:pt x="3077" y="7314"/>
                    <a:pt x="3148" y="7314"/>
                  </a:cubicBezTo>
                  <a:close/>
                  <a:moveTo>
                    <a:pt x="4581" y="0"/>
                  </a:moveTo>
                  <a:cubicBezTo>
                    <a:pt x="4444" y="0"/>
                    <a:pt x="4303" y="16"/>
                    <a:pt x="4159" y="50"/>
                  </a:cubicBezTo>
                  <a:cubicBezTo>
                    <a:pt x="3592" y="144"/>
                    <a:pt x="3214" y="585"/>
                    <a:pt x="2962" y="1089"/>
                  </a:cubicBezTo>
                  <a:cubicBezTo>
                    <a:pt x="2584" y="1152"/>
                    <a:pt x="2206" y="1310"/>
                    <a:pt x="1954" y="1562"/>
                  </a:cubicBezTo>
                  <a:cubicBezTo>
                    <a:pt x="1513" y="2003"/>
                    <a:pt x="1355" y="2633"/>
                    <a:pt x="1481" y="3200"/>
                  </a:cubicBezTo>
                  <a:cubicBezTo>
                    <a:pt x="1135" y="3232"/>
                    <a:pt x="820" y="3389"/>
                    <a:pt x="536" y="3673"/>
                  </a:cubicBezTo>
                  <a:cubicBezTo>
                    <a:pt x="221" y="3988"/>
                    <a:pt x="1" y="4397"/>
                    <a:pt x="1" y="4870"/>
                  </a:cubicBezTo>
                  <a:cubicBezTo>
                    <a:pt x="1" y="5280"/>
                    <a:pt x="127" y="5626"/>
                    <a:pt x="379" y="5910"/>
                  </a:cubicBezTo>
                  <a:cubicBezTo>
                    <a:pt x="127" y="6225"/>
                    <a:pt x="1" y="6571"/>
                    <a:pt x="1" y="6918"/>
                  </a:cubicBezTo>
                  <a:cubicBezTo>
                    <a:pt x="1" y="7390"/>
                    <a:pt x="221" y="7831"/>
                    <a:pt x="536" y="8146"/>
                  </a:cubicBezTo>
                  <a:cubicBezTo>
                    <a:pt x="788" y="8430"/>
                    <a:pt x="1135" y="8588"/>
                    <a:pt x="1481" y="8619"/>
                  </a:cubicBezTo>
                  <a:cubicBezTo>
                    <a:pt x="1229" y="9690"/>
                    <a:pt x="1985" y="10604"/>
                    <a:pt x="2931" y="10698"/>
                  </a:cubicBezTo>
                  <a:cubicBezTo>
                    <a:pt x="3214" y="11328"/>
                    <a:pt x="3781" y="11769"/>
                    <a:pt x="4537" y="11769"/>
                  </a:cubicBezTo>
                  <a:cubicBezTo>
                    <a:pt x="4947" y="11769"/>
                    <a:pt x="5293" y="11612"/>
                    <a:pt x="5577" y="11423"/>
                  </a:cubicBezTo>
                  <a:lnTo>
                    <a:pt x="5577" y="6571"/>
                  </a:lnTo>
                  <a:cubicBezTo>
                    <a:pt x="5293" y="6823"/>
                    <a:pt x="4947" y="6918"/>
                    <a:pt x="4537" y="6918"/>
                  </a:cubicBezTo>
                  <a:cubicBezTo>
                    <a:pt x="4348" y="6918"/>
                    <a:pt x="4191" y="6760"/>
                    <a:pt x="4191" y="6571"/>
                  </a:cubicBezTo>
                  <a:cubicBezTo>
                    <a:pt x="4191" y="6382"/>
                    <a:pt x="4348" y="6225"/>
                    <a:pt x="4537" y="6225"/>
                  </a:cubicBezTo>
                  <a:cubicBezTo>
                    <a:pt x="5136" y="6225"/>
                    <a:pt x="5577" y="5752"/>
                    <a:pt x="5577" y="5185"/>
                  </a:cubicBezTo>
                  <a:lnTo>
                    <a:pt x="5577" y="302"/>
                  </a:lnTo>
                  <a:cubicBezTo>
                    <a:pt x="5300" y="117"/>
                    <a:pt x="4956" y="0"/>
                    <a:pt x="45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88" name="Google Shape;1388;p66"/>
          <p:cNvGrpSpPr/>
          <p:nvPr/>
        </p:nvGrpSpPr>
        <p:grpSpPr>
          <a:xfrm>
            <a:off x="5773862" y="1532411"/>
            <a:ext cx="299344" cy="351880"/>
            <a:chOff x="-27691025" y="3175300"/>
            <a:chExt cx="251275" cy="295375"/>
          </a:xfrm>
        </p:grpSpPr>
        <p:sp>
          <p:nvSpPr>
            <p:cNvPr id="1389" name="Google Shape;1389;p66"/>
            <p:cNvSpPr/>
            <p:nvPr/>
          </p:nvSpPr>
          <p:spPr>
            <a:xfrm>
              <a:off x="-27492550" y="3298150"/>
              <a:ext cx="18125" cy="18150"/>
            </a:xfrm>
            <a:custGeom>
              <a:rect b="b" l="l" r="r" t="t"/>
              <a:pathLst>
                <a:path extrusionOk="0" h="726" w="725">
                  <a:moveTo>
                    <a:pt x="378" y="1"/>
                  </a:moveTo>
                  <a:cubicBezTo>
                    <a:pt x="158" y="1"/>
                    <a:pt x="0" y="158"/>
                    <a:pt x="0" y="347"/>
                  </a:cubicBezTo>
                  <a:cubicBezTo>
                    <a:pt x="0" y="568"/>
                    <a:pt x="158" y="726"/>
                    <a:pt x="378" y="726"/>
                  </a:cubicBezTo>
                  <a:cubicBezTo>
                    <a:pt x="599" y="663"/>
                    <a:pt x="725" y="505"/>
                    <a:pt x="725" y="347"/>
                  </a:cubicBezTo>
                  <a:cubicBezTo>
                    <a:pt x="725" y="158"/>
                    <a:pt x="567" y="1"/>
                    <a:pt x="3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66"/>
            <p:cNvSpPr/>
            <p:nvPr/>
          </p:nvSpPr>
          <p:spPr>
            <a:xfrm>
              <a:off x="-27613050" y="3175300"/>
              <a:ext cx="60650" cy="105550"/>
            </a:xfrm>
            <a:custGeom>
              <a:rect b="b" l="l" r="r" t="t"/>
              <a:pathLst>
                <a:path extrusionOk="0" h="4222" w="2426">
                  <a:moveTo>
                    <a:pt x="347" y="0"/>
                  </a:moveTo>
                  <a:cubicBezTo>
                    <a:pt x="158" y="0"/>
                    <a:pt x="0" y="158"/>
                    <a:pt x="0" y="347"/>
                  </a:cubicBezTo>
                  <a:lnTo>
                    <a:pt x="0" y="1733"/>
                  </a:lnTo>
                  <a:cubicBezTo>
                    <a:pt x="32" y="1922"/>
                    <a:pt x="158" y="2080"/>
                    <a:pt x="347" y="2080"/>
                  </a:cubicBezTo>
                  <a:cubicBezTo>
                    <a:pt x="536" y="2080"/>
                    <a:pt x="693" y="1922"/>
                    <a:pt x="693" y="1733"/>
                  </a:cubicBezTo>
                  <a:lnTo>
                    <a:pt x="693" y="1386"/>
                  </a:lnTo>
                  <a:lnTo>
                    <a:pt x="1040" y="1386"/>
                  </a:lnTo>
                  <a:cubicBezTo>
                    <a:pt x="1260" y="1386"/>
                    <a:pt x="1418" y="1544"/>
                    <a:pt x="1418" y="1733"/>
                  </a:cubicBezTo>
                  <a:lnTo>
                    <a:pt x="1418" y="2899"/>
                  </a:lnTo>
                  <a:cubicBezTo>
                    <a:pt x="1197" y="3025"/>
                    <a:pt x="1040" y="3277"/>
                    <a:pt x="1040" y="3497"/>
                  </a:cubicBezTo>
                  <a:lnTo>
                    <a:pt x="1040" y="4222"/>
                  </a:lnTo>
                  <a:lnTo>
                    <a:pt x="2426" y="4222"/>
                  </a:lnTo>
                  <a:lnTo>
                    <a:pt x="2426" y="3497"/>
                  </a:lnTo>
                  <a:cubicBezTo>
                    <a:pt x="2426" y="3214"/>
                    <a:pt x="2268" y="3025"/>
                    <a:pt x="2079" y="2899"/>
                  </a:cubicBezTo>
                  <a:lnTo>
                    <a:pt x="2079" y="1733"/>
                  </a:lnTo>
                  <a:cubicBezTo>
                    <a:pt x="2079" y="1134"/>
                    <a:pt x="1607" y="693"/>
                    <a:pt x="1040" y="693"/>
                  </a:cubicBezTo>
                  <a:lnTo>
                    <a:pt x="693" y="693"/>
                  </a:lnTo>
                  <a:lnTo>
                    <a:pt x="693" y="347"/>
                  </a:lnTo>
                  <a:cubicBezTo>
                    <a:pt x="693"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66"/>
            <p:cNvSpPr/>
            <p:nvPr/>
          </p:nvSpPr>
          <p:spPr>
            <a:xfrm>
              <a:off x="-27691025" y="3175300"/>
              <a:ext cx="60650" cy="105550"/>
            </a:xfrm>
            <a:custGeom>
              <a:rect b="b" l="l" r="r" t="t"/>
              <a:pathLst>
                <a:path extrusionOk="0" h="4222" w="2426">
                  <a:moveTo>
                    <a:pt x="2079" y="0"/>
                  </a:moveTo>
                  <a:cubicBezTo>
                    <a:pt x="1890" y="0"/>
                    <a:pt x="1733" y="158"/>
                    <a:pt x="1733" y="347"/>
                  </a:cubicBezTo>
                  <a:lnTo>
                    <a:pt x="1733" y="693"/>
                  </a:lnTo>
                  <a:lnTo>
                    <a:pt x="1386" y="693"/>
                  </a:lnTo>
                  <a:cubicBezTo>
                    <a:pt x="788" y="693"/>
                    <a:pt x="347" y="1166"/>
                    <a:pt x="347" y="1733"/>
                  </a:cubicBezTo>
                  <a:lnTo>
                    <a:pt x="347" y="2899"/>
                  </a:lnTo>
                  <a:cubicBezTo>
                    <a:pt x="158" y="3025"/>
                    <a:pt x="0" y="3277"/>
                    <a:pt x="0" y="3497"/>
                  </a:cubicBezTo>
                  <a:lnTo>
                    <a:pt x="0" y="4222"/>
                  </a:lnTo>
                  <a:lnTo>
                    <a:pt x="1386" y="4222"/>
                  </a:lnTo>
                  <a:lnTo>
                    <a:pt x="1386" y="3497"/>
                  </a:lnTo>
                  <a:cubicBezTo>
                    <a:pt x="1386" y="3214"/>
                    <a:pt x="1229" y="3025"/>
                    <a:pt x="1008" y="2899"/>
                  </a:cubicBezTo>
                  <a:lnTo>
                    <a:pt x="1008" y="1733"/>
                  </a:lnTo>
                  <a:cubicBezTo>
                    <a:pt x="1008" y="1544"/>
                    <a:pt x="1166" y="1386"/>
                    <a:pt x="1386" y="1386"/>
                  </a:cubicBezTo>
                  <a:lnTo>
                    <a:pt x="1733" y="1386"/>
                  </a:lnTo>
                  <a:lnTo>
                    <a:pt x="1733" y="1733"/>
                  </a:lnTo>
                  <a:cubicBezTo>
                    <a:pt x="1733" y="1922"/>
                    <a:pt x="1890" y="2080"/>
                    <a:pt x="2079" y="2080"/>
                  </a:cubicBezTo>
                  <a:cubicBezTo>
                    <a:pt x="2268" y="2080"/>
                    <a:pt x="2426" y="1922"/>
                    <a:pt x="2426" y="1733"/>
                  </a:cubicBezTo>
                  <a:lnTo>
                    <a:pt x="2426" y="347"/>
                  </a:lnTo>
                  <a:cubicBezTo>
                    <a:pt x="2426" y="158"/>
                    <a:pt x="2268" y="0"/>
                    <a:pt x="207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66"/>
            <p:cNvSpPr/>
            <p:nvPr/>
          </p:nvSpPr>
          <p:spPr>
            <a:xfrm>
              <a:off x="-27691025" y="3263500"/>
              <a:ext cx="251275" cy="207175"/>
            </a:xfrm>
            <a:custGeom>
              <a:rect b="b" l="l" r="r" t="t"/>
              <a:pathLst>
                <a:path extrusionOk="0" h="8287" w="10051">
                  <a:moveTo>
                    <a:pt x="8317" y="725"/>
                  </a:moveTo>
                  <a:cubicBezTo>
                    <a:pt x="8885" y="725"/>
                    <a:pt x="9326" y="1198"/>
                    <a:pt x="9326" y="1733"/>
                  </a:cubicBezTo>
                  <a:cubicBezTo>
                    <a:pt x="9326" y="2332"/>
                    <a:pt x="8853" y="2773"/>
                    <a:pt x="8317" y="2773"/>
                  </a:cubicBezTo>
                  <a:cubicBezTo>
                    <a:pt x="7750" y="2773"/>
                    <a:pt x="7278" y="2301"/>
                    <a:pt x="7278" y="1733"/>
                  </a:cubicBezTo>
                  <a:cubicBezTo>
                    <a:pt x="7278" y="1166"/>
                    <a:pt x="7750" y="725"/>
                    <a:pt x="8317" y="725"/>
                  </a:cubicBezTo>
                  <a:close/>
                  <a:moveTo>
                    <a:pt x="8317" y="1"/>
                  </a:moveTo>
                  <a:cubicBezTo>
                    <a:pt x="7372" y="1"/>
                    <a:pt x="6585" y="788"/>
                    <a:pt x="6585" y="1733"/>
                  </a:cubicBezTo>
                  <a:cubicBezTo>
                    <a:pt x="6585" y="2584"/>
                    <a:pt x="7152" y="3277"/>
                    <a:pt x="7939" y="3435"/>
                  </a:cubicBezTo>
                  <a:lnTo>
                    <a:pt x="7939" y="5199"/>
                  </a:lnTo>
                  <a:cubicBezTo>
                    <a:pt x="7939" y="6554"/>
                    <a:pt x="6837" y="7656"/>
                    <a:pt x="5513" y="7656"/>
                  </a:cubicBezTo>
                  <a:cubicBezTo>
                    <a:pt x="4190" y="7656"/>
                    <a:pt x="3088" y="6554"/>
                    <a:pt x="3088" y="5199"/>
                  </a:cubicBezTo>
                  <a:lnTo>
                    <a:pt x="3088" y="4506"/>
                  </a:lnTo>
                  <a:lnTo>
                    <a:pt x="3088" y="4443"/>
                  </a:lnTo>
                  <a:cubicBezTo>
                    <a:pt x="4316" y="4317"/>
                    <a:pt x="5324" y="3309"/>
                    <a:pt x="5482" y="2049"/>
                  </a:cubicBezTo>
                  <a:cubicBezTo>
                    <a:pt x="5513" y="1797"/>
                    <a:pt x="5513" y="1891"/>
                    <a:pt x="5513" y="1355"/>
                  </a:cubicBezTo>
                  <a:lnTo>
                    <a:pt x="4127" y="1355"/>
                  </a:lnTo>
                  <a:cubicBezTo>
                    <a:pt x="4127" y="1607"/>
                    <a:pt x="4127" y="1765"/>
                    <a:pt x="4096" y="2049"/>
                  </a:cubicBezTo>
                  <a:cubicBezTo>
                    <a:pt x="3938" y="2710"/>
                    <a:pt x="3340" y="3088"/>
                    <a:pt x="2741" y="3088"/>
                  </a:cubicBezTo>
                  <a:cubicBezTo>
                    <a:pt x="2174" y="3088"/>
                    <a:pt x="1575" y="2773"/>
                    <a:pt x="1418" y="2049"/>
                  </a:cubicBezTo>
                  <a:cubicBezTo>
                    <a:pt x="1386" y="1828"/>
                    <a:pt x="1386" y="1607"/>
                    <a:pt x="1386" y="1355"/>
                  </a:cubicBezTo>
                  <a:lnTo>
                    <a:pt x="0" y="1355"/>
                  </a:lnTo>
                  <a:cubicBezTo>
                    <a:pt x="0" y="1670"/>
                    <a:pt x="0" y="1733"/>
                    <a:pt x="32" y="2049"/>
                  </a:cubicBezTo>
                  <a:cubicBezTo>
                    <a:pt x="221" y="3277"/>
                    <a:pt x="1166" y="4317"/>
                    <a:pt x="2426" y="4474"/>
                  </a:cubicBezTo>
                  <a:lnTo>
                    <a:pt x="2426" y="5168"/>
                  </a:lnTo>
                  <a:cubicBezTo>
                    <a:pt x="2426" y="5672"/>
                    <a:pt x="2552" y="6144"/>
                    <a:pt x="2804" y="6585"/>
                  </a:cubicBezTo>
                  <a:cubicBezTo>
                    <a:pt x="3308" y="7625"/>
                    <a:pt x="4379" y="8286"/>
                    <a:pt x="5545" y="8286"/>
                  </a:cubicBezTo>
                  <a:cubicBezTo>
                    <a:pt x="7278" y="8286"/>
                    <a:pt x="8664" y="6869"/>
                    <a:pt x="8664" y="5168"/>
                  </a:cubicBezTo>
                  <a:lnTo>
                    <a:pt x="8664" y="3435"/>
                  </a:lnTo>
                  <a:cubicBezTo>
                    <a:pt x="9452" y="3277"/>
                    <a:pt x="10050" y="2584"/>
                    <a:pt x="10050" y="1733"/>
                  </a:cubicBezTo>
                  <a:cubicBezTo>
                    <a:pt x="10050" y="788"/>
                    <a:pt x="9263" y="1"/>
                    <a:pt x="831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3" name="Google Shape;1393;p66"/>
          <p:cNvGrpSpPr/>
          <p:nvPr/>
        </p:nvGrpSpPr>
        <p:grpSpPr>
          <a:xfrm>
            <a:off x="5746179" y="2051087"/>
            <a:ext cx="354710" cy="228015"/>
            <a:chOff x="-27721750" y="3598250"/>
            <a:chExt cx="297750" cy="191400"/>
          </a:xfrm>
        </p:grpSpPr>
        <p:sp>
          <p:nvSpPr>
            <p:cNvPr id="1394" name="Google Shape;1394;p66"/>
            <p:cNvSpPr/>
            <p:nvPr/>
          </p:nvSpPr>
          <p:spPr>
            <a:xfrm>
              <a:off x="-27616200" y="3651800"/>
              <a:ext cx="86650" cy="86675"/>
            </a:xfrm>
            <a:custGeom>
              <a:rect b="b" l="l" r="r" t="t"/>
              <a:pathLst>
                <a:path extrusionOk="0" h="3467" w="3466">
                  <a:moveTo>
                    <a:pt x="1386" y="662"/>
                  </a:moveTo>
                  <a:cubicBezTo>
                    <a:pt x="1764" y="662"/>
                    <a:pt x="2079" y="977"/>
                    <a:pt x="2079" y="1387"/>
                  </a:cubicBezTo>
                  <a:cubicBezTo>
                    <a:pt x="2079" y="1765"/>
                    <a:pt x="1764" y="2080"/>
                    <a:pt x="1386" y="2080"/>
                  </a:cubicBezTo>
                  <a:cubicBezTo>
                    <a:pt x="977" y="2080"/>
                    <a:pt x="662" y="1765"/>
                    <a:pt x="662" y="1387"/>
                  </a:cubicBezTo>
                  <a:cubicBezTo>
                    <a:pt x="662" y="977"/>
                    <a:pt x="977" y="662"/>
                    <a:pt x="1386" y="662"/>
                  </a:cubicBezTo>
                  <a:close/>
                  <a:moveTo>
                    <a:pt x="1733" y="1"/>
                  </a:moveTo>
                  <a:cubicBezTo>
                    <a:pt x="788" y="1"/>
                    <a:pt x="0" y="788"/>
                    <a:pt x="0" y="1733"/>
                  </a:cubicBezTo>
                  <a:cubicBezTo>
                    <a:pt x="0" y="2679"/>
                    <a:pt x="788" y="3466"/>
                    <a:pt x="1733" y="3466"/>
                  </a:cubicBezTo>
                  <a:cubicBezTo>
                    <a:pt x="2678" y="3466"/>
                    <a:pt x="3466" y="2679"/>
                    <a:pt x="3466" y="1733"/>
                  </a:cubicBezTo>
                  <a:cubicBezTo>
                    <a:pt x="3466" y="788"/>
                    <a:pt x="2678" y="1"/>
                    <a:pt x="17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5" name="Google Shape;1395;p66"/>
            <p:cNvSpPr/>
            <p:nvPr/>
          </p:nvSpPr>
          <p:spPr>
            <a:xfrm>
              <a:off x="-27721750" y="3598250"/>
              <a:ext cx="297750" cy="191400"/>
            </a:xfrm>
            <a:custGeom>
              <a:rect b="b" l="l" r="r" t="t"/>
              <a:pathLst>
                <a:path extrusionOk="0" h="7656" w="11910">
                  <a:moveTo>
                    <a:pt x="5955" y="1418"/>
                  </a:moveTo>
                  <a:cubicBezTo>
                    <a:pt x="7278" y="1418"/>
                    <a:pt x="8381" y="2521"/>
                    <a:pt x="8381" y="3875"/>
                  </a:cubicBezTo>
                  <a:cubicBezTo>
                    <a:pt x="8381" y="5199"/>
                    <a:pt x="7278" y="6301"/>
                    <a:pt x="5955" y="6301"/>
                  </a:cubicBezTo>
                  <a:cubicBezTo>
                    <a:pt x="4600" y="6301"/>
                    <a:pt x="3497" y="5199"/>
                    <a:pt x="3497" y="3875"/>
                  </a:cubicBezTo>
                  <a:cubicBezTo>
                    <a:pt x="3497" y="2521"/>
                    <a:pt x="4600" y="1418"/>
                    <a:pt x="5955" y="1418"/>
                  </a:cubicBezTo>
                  <a:close/>
                  <a:moveTo>
                    <a:pt x="5955" y="0"/>
                  </a:moveTo>
                  <a:cubicBezTo>
                    <a:pt x="2710" y="0"/>
                    <a:pt x="189" y="3466"/>
                    <a:pt x="95" y="3623"/>
                  </a:cubicBezTo>
                  <a:cubicBezTo>
                    <a:pt x="0" y="3749"/>
                    <a:pt x="0" y="3907"/>
                    <a:pt x="95" y="4033"/>
                  </a:cubicBezTo>
                  <a:cubicBezTo>
                    <a:pt x="189" y="4190"/>
                    <a:pt x="2773" y="7656"/>
                    <a:pt x="5955" y="7656"/>
                  </a:cubicBezTo>
                  <a:cubicBezTo>
                    <a:pt x="9137" y="7656"/>
                    <a:pt x="11689" y="4190"/>
                    <a:pt x="11815" y="4033"/>
                  </a:cubicBezTo>
                  <a:cubicBezTo>
                    <a:pt x="11909" y="3907"/>
                    <a:pt x="11909" y="3749"/>
                    <a:pt x="11815" y="3623"/>
                  </a:cubicBezTo>
                  <a:cubicBezTo>
                    <a:pt x="11689" y="3466"/>
                    <a:pt x="9168" y="0"/>
                    <a:pt x="59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6" name="Google Shape;1396;p66"/>
          <p:cNvGrpSpPr/>
          <p:nvPr/>
        </p:nvGrpSpPr>
        <p:grpSpPr>
          <a:xfrm>
            <a:off x="5747579" y="2444633"/>
            <a:ext cx="351910" cy="340980"/>
            <a:chOff x="-27719400" y="3925600"/>
            <a:chExt cx="295400" cy="286225"/>
          </a:xfrm>
        </p:grpSpPr>
        <p:sp>
          <p:nvSpPr>
            <p:cNvPr id="1397" name="Google Shape;1397;p66"/>
            <p:cNvSpPr/>
            <p:nvPr/>
          </p:nvSpPr>
          <p:spPr>
            <a:xfrm>
              <a:off x="-27596525" y="3925600"/>
              <a:ext cx="172525" cy="162575"/>
            </a:xfrm>
            <a:custGeom>
              <a:rect b="b" l="l" r="r" t="t"/>
              <a:pathLst>
                <a:path extrusionOk="0" h="6503" w="6901">
                  <a:moveTo>
                    <a:pt x="5042" y="0"/>
                  </a:moveTo>
                  <a:cubicBezTo>
                    <a:pt x="4425" y="0"/>
                    <a:pt x="3809" y="237"/>
                    <a:pt x="3340" y="705"/>
                  </a:cubicBezTo>
                  <a:lnTo>
                    <a:pt x="1765" y="2281"/>
                  </a:lnTo>
                  <a:cubicBezTo>
                    <a:pt x="1639" y="2407"/>
                    <a:pt x="1639" y="2627"/>
                    <a:pt x="1765" y="2785"/>
                  </a:cubicBezTo>
                  <a:cubicBezTo>
                    <a:pt x="1860" y="2879"/>
                    <a:pt x="1891" y="2942"/>
                    <a:pt x="1891" y="3037"/>
                  </a:cubicBezTo>
                  <a:cubicBezTo>
                    <a:pt x="1891" y="3100"/>
                    <a:pt x="1860" y="3226"/>
                    <a:pt x="1765" y="3257"/>
                  </a:cubicBezTo>
                  <a:lnTo>
                    <a:pt x="1229" y="3824"/>
                  </a:lnTo>
                  <a:cubicBezTo>
                    <a:pt x="1009" y="3856"/>
                    <a:pt x="820" y="3919"/>
                    <a:pt x="662" y="4045"/>
                  </a:cubicBezTo>
                  <a:lnTo>
                    <a:pt x="1" y="4643"/>
                  </a:lnTo>
                  <a:lnTo>
                    <a:pt x="1860" y="6502"/>
                  </a:lnTo>
                  <a:lnTo>
                    <a:pt x="2427" y="5809"/>
                  </a:lnTo>
                  <a:cubicBezTo>
                    <a:pt x="2553" y="5652"/>
                    <a:pt x="2647" y="5494"/>
                    <a:pt x="2679" y="5305"/>
                  </a:cubicBezTo>
                  <a:lnTo>
                    <a:pt x="6774" y="1209"/>
                  </a:lnTo>
                  <a:cubicBezTo>
                    <a:pt x="6900" y="1083"/>
                    <a:pt x="6900" y="863"/>
                    <a:pt x="6774" y="737"/>
                  </a:cubicBezTo>
                  <a:cubicBezTo>
                    <a:pt x="6298" y="245"/>
                    <a:pt x="5669" y="0"/>
                    <a:pt x="504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66"/>
            <p:cNvSpPr/>
            <p:nvPr/>
          </p:nvSpPr>
          <p:spPr>
            <a:xfrm>
              <a:off x="-27719400" y="4054275"/>
              <a:ext cx="157550" cy="157550"/>
            </a:xfrm>
            <a:custGeom>
              <a:rect b="b" l="l" r="r" t="t"/>
              <a:pathLst>
                <a:path extrusionOk="0" h="6302" w="6302">
                  <a:moveTo>
                    <a:pt x="4412" y="1"/>
                  </a:moveTo>
                  <a:lnTo>
                    <a:pt x="537" y="3466"/>
                  </a:lnTo>
                  <a:cubicBezTo>
                    <a:pt x="190" y="3781"/>
                    <a:pt x="1" y="4222"/>
                    <a:pt x="1" y="4695"/>
                  </a:cubicBezTo>
                  <a:cubicBezTo>
                    <a:pt x="1" y="5136"/>
                    <a:pt x="158" y="5545"/>
                    <a:pt x="474" y="5829"/>
                  </a:cubicBezTo>
                  <a:cubicBezTo>
                    <a:pt x="789" y="6144"/>
                    <a:pt x="1167" y="6302"/>
                    <a:pt x="1608" y="6302"/>
                  </a:cubicBezTo>
                  <a:lnTo>
                    <a:pt x="1639" y="6302"/>
                  </a:lnTo>
                  <a:cubicBezTo>
                    <a:pt x="1954" y="6302"/>
                    <a:pt x="2269" y="6175"/>
                    <a:pt x="2553" y="5986"/>
                  </a:cubicBezTo>
                  <a:lnTo>
                    <a:pt x="1482" y="4915"/>
                  </a:lnTo>
                  <a:cubicBezTo>
                    <a:pt x="1356" y="4789"/>
                    <a:pt x="1356" y="4569"/>
                    <a:pt x="1482" y="4443"/>
                  </a:cubicBezTo>
                  <a:cubicBezTo>
                    <a:pt x="1545" y="4395"/>
                    <a:pt x="1631" y="4372"/>
                    <a:pt x="1718" y="4372"/>
                  </a:cubicBezTo>
                  <a:cubicBezTo>
                    <a:pt x="1805" y="4372"/>
                    <a:pt x="1891" y="4395"/>
                    <a:pt x="1954" y="4443"/>
                  </a:cubicBezTo>
                  <a:lnTo>
                    <a:pt x="3025" y="5514"/>
                  </a:lnTo>
                  <a:lnTo>
                    <a:pt x="3498" y="5010"/>
                  </a:lnTo>
                  <a:lnTo>
                    <a:pt x="2521" y="4002"/>
                  </a:lnTo>
                  <a:cubicBezTo>
                    <a:pt x="2395" y="3907"/>
                    <a:pt x="2395" y="3655"/>
                    <a:pt x="2521" y="3561"/>
                  </a:cubicBezTo>
                  <a:cubicBezTo>
                    <a:pt x="2569" y="3498"/>
                    <a:pt x="2655" y="3466"/>
                    <a:pt x="2746" y="3466"/>
                  </a:cubicBezTo>
                  <a:cubicBezTo>
                    <a:pt x="2836" y="3466"/>
                    <a:pt x="2931" y="3498"/>
                    <a:pt x="2994" y="3561"/>
                  </a:cubicBezTo>
                  <a:lnTo>
                    <a:pt x="3939" y="4474"/>
                  </a:lnTo>
                  <a:lnTo>
                    <a:pt x="4412" y="3970"/>
                  </a:lnTo>
                  <a:lnTo>
                    <a:pt x="3530" y="3120"/>
                  </a:lnTo>
                  <a:cubicBezTo>
                    <a:pt x="3403" y="2994"/>
                    <a:pt x="3403" y="2773"/>
                    <a:pt x="3530" y="2647"/>
                  </a:cubicBezTo>
                  <a:cubicBezTo>
                    <a:pt x="3593" y="2584"/>
                    <a:pt x="3679" y="2552"/>
                    <a:pt x="3766" y="2552"/>
                  </a:cubicBezTo>
                  <a:cubicBezTo>
                    <a:pt x="3852" y="2552"/>
                    <a:pt x="3939" y="2584"/>
                    <a:pt x="4002" y="2647"/>
                  </a:cubicBezTo>
                  <a:lnTo>
                    <a:pt x="4884" y="3498"/>
                  </a:lnTo>
                  <a:lnTo>
                    <a:pt x="5357" y="2994"/>
                  </a:lnTo>
                  <a:lnTo>
                    <a:pt x="4601" y="2237"/>
                  </a:lnTo>
                  <a:cubicBezTo>
                    <a:pt x="4475" y="2111"/>
                    <a:pt x="4475" y="1891"/>
                    <a:pt x="4601" y="1765"/>
                  </a:cubicBezTo>
                  <a:cubicBezTo>
                    <a:pt x="4671" y="1624"/>
                    <a:pt x="4771" y="1562"/>
                    <a:pt x="4867" y="1562"/>
                  </a:cubicBezTo>
                  <a:cubicBezTo>
                    <a:pt x="4944" y="1562"/>
                    <a:pt x="5018" y="1601"/>
                    <a:pt x="5073" y="1670"/>
                  </a:cubicBezTo>
                  <a:lnTo>
                    <a:pt x="5829" y="2395"/>
                  </a:lnTo>
                  <a:lnTo>
                    <a:pt x="6302" y="1891"/>
                  </a:lnTo>
                  <a:lnTo>
                    <a:pt x="441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9" name="Google Shape;1399;p66"/>
          <p:cNvGrpSpPr/>
          <p:nvPr/>
        </p:nvGrpSpPr>
        <p:grpSpPr>
          <a:xfrm>
            <a:off x="7968851" y="1531473"/>
            <a:ext cx="353757" cy="353757"/>
            <a:chOff x="-25834600" y="3176875"/>
            <a:chExt cx="296950" cy="296950"/>
          </a:xfrm>
        </p:grpSpPr>
        <p:sp>
          <p:nvSpPr>
            <p:cNvPr id="1400" name="Google Shape;1400;p66"/>
            <p:cNvSpPr/>
            <p:nvPr/>
          </p:nvSpPr>
          <p:spPr>
            <a:xfrm>
              <a:off x="-25625875" y="3316275"/>
              <a:ext cx="69325" cy="85875"/>
            </a:xfrm>
            <a:custGeom>
              <a:rect b="b" l="l" r="r" t="t"/>
              <a:pathLst>
                <a:path extrusionOk="0" h="3435" w="2773">
                  <a:moveTo>
                    <a:pt x="0" y="1"/>
                  </a:moveTo>
                  <a:lnTo>
                    <a:pt x="0" y="3435"/>
                  </a:lnTo>
                  <a:lnTo>
                    <a:pt x="2773" y="3435"/>
                  </a:lnTo>
                  <a:lnTo>
                    <a:pt x="2773" y="2741"/>
                  </a:lnTo>
                  <a:lnTo>
                    <a:pt x="1040" y="2741"/>
                  </a:lnTo>
                  <a:cubicBezTo>
                    <a:pt x="851" y="2741"/>
                    <a:pt x="693" y="2584"/>
                    <a:pt x="693" y="2395"/>
                  </a:cubicBezTo>
                  <a:cubicBezTo>
                    <a:pt x="693" y="2206"/>
                    <a:pt x="851" y="2048"/>
                    <a:pt x="1040" y="2048"/>
                  </a:cubicBezTo>
                  <a:lnTo>
                    <a:pt x="2773" y="2048"/>
                  </a:lnTo>
                  <a:lnTo>
                    <a:pt x="2773" y="1324"/>
                  </a:lnTo>
                  <a:lnTo>
                    <a:pt x="1040" y="1324"/>
                  </a:lnTo>
                  <a:cubicBezTo>
                    <a:pt x="851" y="1324"/>
                    <a:pt x="693" y="1166"/>
                    <a:pt x="693" y="977"/>
                  </a:cubicBezTo>
                  <a:cubicBezTo>
                    <a:pt x="693" y="851"/>
                    <a:pt x="851" y="694"/>
                    <a:pt x="1040" y="694"/>
                  </a:cubicBezTo>
                  <a:lnTo>
                    <a:pt x="2773" y="694"/>
                  </a:lnTo>
                  <a:lnTo>
                    <a:pt x="27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66"/>
            <p:cNvSpPr/>
            <p:nvPr/>
          </p:nvSpPr>
          <p:spPr>
            <a:xfrm>
              <a:off x="-25729075" y="3176875"/>
              <a:ext cx="191425" cy="296950"/>
            </a:xfrm>
            <a:custGeom>
              <a:rect b="b" l="l" r="r" t="t"/>
              <a:pathLst>
                <a:path extrusionOk="0" h="11878" w="7657">
                  <a:moveTo>
                    <a:pt x="2049" y="693"/>
                  </a:moveTo>
                  <a:lnTo>
                    <a:pt x="2049" y="2773"/>
                  </a:lnTo>
                  <a:lnTo>
                    <a:pt x="1356" y="2773"/>
                  </a:lnTo>
                  <a:lnTo>
                    <a:pt x="1356" y="693"/>
                  </a:lnTo>
                  <a:close/>
                  <a:moveTo>
                    <a:pt x="3435" y="693"/>
                  </a:moveTo>
                  <a:lnTo>
                    <a:pt x="3435" y="2773"/>
                  </a:lnTo>
                  <a:lnTo>
                    <a:pt x="2710" y="2773"/>
                  </a:lnTo>
                  <a:lnTo>
                    <a:pt x="2710" y="693"/>
                  </a:lnTo>
                  <a:close/>
                  <a:moveTo>
                    <a:pt x="4821" y="693"/>
                  </a:moveTo>
                  <a:lnTo>
                    <a:pt x="4821" y="2773"/>
                  </a:lnTo>
                  <a:lnTo>
                    <a:pt x="4097" y="2773"/>
                  </a:lnTo>
                  <a:lnTo>
                    <a:pt x="4097" y="693"/>
                  </a:lnTo>
                  <a:close/>
                  <a:moveTo>
                    <a:pt x="6176" y="693"/>
                  </a:moveTo>
                  <a:lnTo>
                    <a:pt x="6176" y="2773"/>
                  </a:lnTo>
                  <a:lnTo>
                    <a:pt x="5483" y="2773"/>
                  </a:lnTo>
                  <a:lnTo>
                    <a:pt x="5483" y="693"/>
                  </a:lnTo>
                  <a:close/>
                  <a:moveTo>
                    <a:pt x="1041" y="0"/>
                  </a:moveTo>
                  <a:cubicBezTo>
                    <a:pt x="442" y="0"/>
                    <a:pt x="1" y="473"/>
                    <a:pt x="1" y="1040"/>
                  </a:cubicBezTo>
                  <a:lnTo>
                    <a:pt x="1" y="3119"/>
                  </a:lnTo>
                  <a:cubicBezTo>
                    <a:pt x="1" y="3308"/>
                    <a:pt x="158" y="3466"/>
                    <a:pt x="379" y="3466"/>
                  </a:cubicBezTo>
                  <a:lnTo>
                    <a:pt x="726" y="3466"/>
                  </a:lnTo>
                  <a:lnTo>
                    <a:pt x="726" y="4883"/>
                  </a:lnTo>
                  <a:lnTo>
                    <a:pt x="2458" y="4883"/>
                  </a:lnTo>
                  <a:cubicBezTo>
                    <a:pt x="2647" y="4883"/>
                    <a:pt x="2805" y="5041"/>
                    <a:pt x="2805" y="5262"/>
                  </a:cubicBezTo>
                  <a:lnTo>
                    <a:pt x="2805" y="9420"/>
                  </a:lnTo>
                  <a:cubicBezTo>
                    <a:pt x="2805" y="9609"/>
                    <a:pt x="2647" y="9767"/>
                    <a:pt x="2458" y="9767"/>
                  </a:cubicBezTo>
                  <a:lnTo>
                    <a:pt x="2112" y="9767"/>
                  </a:lnTo>
                  <a:cubicBezTo>
                    <a:pt x="2112" y="10523"/>
                    <a:pt x="1797" y="11247"/>
                    <a:pt x="1261" y="11751"/>
                  </a:cubicBezTo>
                  <a:cubicBezTo>
                    <a:pt x="1419" y="11815"/>
                    <a:pt x="1576" y="11878"/>
                    <a:pt x="1734" y="11878"/>
                  </a:cubicBezTo>
                  <a:lnTo>
                    <a:pt x="5924" y="11878"/>
                  </a:lnTo>
                  <a:cubicBezTo>
                    <a:pt x="6522" y="11878"/>
                    <a:pt x="6932" y="11405"/>
                    <a:pt x="6932" y="10838"/>
                  </a:cubicBezTo>
                  <a:lnTo>
                    <a:pt x="6932" y="9798"/>
                  </a:lnTo>
                  <a:lnTo>
                    <a:pt x="3813" y="9798"/>
                  </a:lnTo>
                  <a:cubicBezTo>
                    <a:pt x="3624" y="9798"/>
                    <a:pt x="3467" y="9672"/>
                    <a:pt x="3467" y="9452"/>
                  </a:cubicBezTo>
                  <a:lnTo>
                    <a:pt x="3467" y="5293"/>
                  </a:lnTo>
                  <a:cubicBezTo>
                    <a:pt x="3467" y="5104"/>
                    <a:pt x="3624" y="4946"/>
                    <a:pt x="3813" y="4946"/>
                  </a:cubicBezTo>
                  <a:lnTo>
                    <a:pt x="6932" y="4946"/>
                  </a:lnTo>
                  <a:lnTo>
                    <a:pt x="6932" y="3529"/>
                  </a:lnTo>
                  <a:lnTo>
                    <a:pt x="7310" y="3529"/>
                  </a:lnTo>
                  <a:cubicBezTo>
                    <a:pt x="7499" y="3529"/>
                    <a:pt x="7657" y="3371"/>
                    <a:pt x="7657" y="3151"/>
                  </a:cubicBezTo>
                  <a:lnTo>
                    <a:pt x="7657" y="1040"/>
                  </a:lnTo>
                  <a:lnTo>
                    <a:pt x="7625" y="1040"/>
                  </a:lnTo>
                  <a:cubicBezTo>
                    <a:pt x="7625" y="441"/>
                    <a:pt x="7153" y="0"/>
                    <a:pt x="658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66"/>
            <p:cNvSpPr/>
            <p:nvPr/>
          </p:nvSpPr>
          <p:spPr>
            <a:xfrm>
              <a:off x="-25834600" y="3350150"/>
              <a:ext cx="69325" cy="96100"/>
            </a:xfrm>
            <a:custGeom>
              <a:rect b="b" l="l" r="r" t="t"/>
              <a:pathLst>
                <a:path extrusionOk="0" h="3844" w="2773">
                  <a:moveTo>
                    <a:pt x="2143" y="0"/>
                  </a:moveTo>
                  <a:cubicBezTo>
                    <a:pt x="1008" y="0"/>
                    <a:pt x="63" y="945"/>
                    <a:pt x="63" y="2080"/>
                  </a:cubicBezTo>
                  <a:cubicBezTo>
                    <a:pt x="0" y="2804"/>
                    <a:pt x="378" y="3434"/>
                    <a:pt x="914" y="3844"/>
                  </a:cubicBezTo>
                  <a:cubicBezTo>
                    <a:pt x="788" y="3529"/>
                    <a:pt x="725" y="3151"/>
                    <a:pt x="725" y="2804"/>
                  </a:cubicBezTo>
                  <a:cubicBezTo>
                    <a:pt x="725" y="1544"/>
                    <a:pt x="1576" y="473"/>
                    <a:pt x="2773" y="126"/>
                  </a:cubicBezTo>
                  <a:cubicBezTo>
                    <a:pt x="2584" y="63"/>
                    <a:pt x="2332" y="0"/>
                    <a:pt x="214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66"/>
            <p:cNvSpPr/>
            <p:nvPr/>
          </p:nvSpPr>
          <p:spPr>
            <a:xfrm>
              <a:off x="-25799950" y="3368250"/>
              <a:ext cx="104775" cy="104000"/>
            </a:xfrm>
            <a:custGeom>
              <a:rect b="b" l="l" r="r" t="t"/>
              <a:pathLst>
                <a:path extrusionOk="0" h="4160" w="4191">
                  <a:moveTo>
                    <a:pt x="2080" y="694"/>
                  </a:moveTo>
                  <a:cubicBezTo>
                    <a:pt x="2836" y="694"/>
                    <a:pt x="3466" y="1324"/>
                    <a:pt x="3466" y="2080"/>
                  </a:cubicBezTo>
                  <a:cubicBezTo>
                    <a:pt x="3466" y="2364"/>
                    <a:pt x="3403" y="2584"/>
                    <a:pt x="3246" y="2836"/>
                  </a:cubicBezTo>
                  <a:lnTo>
                    <a:pt x="1292" y="915"/>
                  </a:lnTo>
                  <a:cubicBezTo>
                    <a:pt x="1576" y="788"/>
                    <a:pt x="1828" y="694"/>
                    <a:pt x="2080" y="694"/>
                  </a:cubicBezTo>
                  <a:close/>
                  <a:moveTo>
                    <a:pt x="2111" y="1"/>
                  </a:moveTo>
                  <a:cubicBezTo>
                    <a:pt x="946" y="1"/>
                    <a:pt x="1" y="946"/>
                    <a:pt x="1" y="2080"/>
                  </a:cubicBezTo>
                  <a:cubicBezTo>
                    <a:pt x="1" y="3214"/>
                    <a:pt x="946" y="4160"/>
                    <a:pt x="2111" y="4160"/>
                  </a:cubicBezTo>
                  <a:cubicBezTo>
                    <a:pt x="3246" y="4160"/>
                    <a:pt x="4191" y="3214"/>
                    <a:pt x="4191" y="2080"/>
                  </a:cubicBezTo>
                  <a:cubicBezTo>
                    <a:pt x="4191" y="946"/>
                    <a:pt x="3246" y="1"/>
                    <a:pt x="21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66"/>
            <p:cNvSpPr/>
            <p:nvPr/>
          </p:nvSpPr>
          <p:spPr>
            <a:xfrm>
              <a:off x="-25712525" y="3317075"/>
              <a:ext cx="34675" cy="86650"/>
            </a:xfrm>
            <a:custGeom>
              <a:rect b="b" l="l" r="r" t="t"/>
              <a:pathLst>
                <a:path extrusionOk="0" h="3466" w="1387">
                  <a:moveTo>
                    <a:pt x="1" y="0"/>
                  </a:moveTo>
                  <a:lnTo>
                    <a:pt x="1" y="1764"/>
                  </a:lnTo>
                  <a:cubicBezTo>
                    <a:pt x="631" y="2111"/>
                    <a:pt x="1072" y="2709"/>
                    <a:pt x="1261" y="3466"/>
                  </a:cubicBezTo>
                  <a:lnTo>
                    <a:pt x="1387" y="3466"/>
                  </a:lnTo>
                  <a:lnTo>
                    <a:pt x="138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5" name="Google Shape;1405;p66"/>
          <p:cNvGrpSpPr/>
          <p:nvPr/>
        </p:nvGrpSpPr>
        <p:grpSpPr>
          <a:xfrm>
            <a:off x="7968851" y="1999474"/>
            <a:ext cx="353757" cy="331241"/>
            <a:chOff x="-25834600" y="3564375"/>
            <a:chExt cx="296950" cy="278050"/>
          </a:xfrm>
        </p:grpSpPr>
        <p:sp>
          <p:nvSpPr>
            <p:cNvPr id="1406" name="Google Shape;1406;p66"/>
            <p:cNvSpPr/>
            <p:nvPr/>
          </p:nvSpPr>
          <p:spPr>
            <a:xfrm>
              <a:off x="-25694400" y="3703775"/>
              <a:ext cx="17350" cy="17375"/>
            </a:xfrm>
            <a:custGeom>
              <a:rect b="b" l="l" r="r" t="t"/>
              <a:pathLst>
                <a:path extrusionOk="0" h="695" w="694">
                  <a:moveTo>
                    <a:pt x="347" y="1"/>
                  </a:moveTo>
                  <a:cubicBezTo>
                    <a:pt x="158" y="1"/>
                    <a:pt x="0" y="158"/>
                    <a:pt x="0" y="347"/>
                  </a:cubicBezTo>
                  <a:cubicBezTo>
                    <a:pt x="0" y="537"/>
                    <a:pt x="158" y="694"/>
                    <a:pt x="347" y="694"/>
                  </a:cubicBezTo>
                  <a:cubicBezTo>
                    <a:pt x="536" y="694"/>
                    <a:pt x="693" y="537"/>
                    <a:pt x="693" y="347"/>
                  </a:cubicBezTo>
                  <a:cubicBezTo>
                    <a:pt x="693" y="158"/>
                    <a:pt x="504"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66"/>
            <p:cNvSpPr/>
            <p:nvPr/>
          </p:nvSpPr>
          <p:spPr>
            <a:xfrm>
              <a:off x="-25591225" y="3703775"/>
              <a:ext cx="53575" cy="18150"/>
            </a:xfrm>
            <a:custGeom>
              <a:rect b="b" l="l" r="r" t="t"/>
              <a:pathLst>
                <a:path extrusionOk="0" h="726" w="2143">
                  <a:moveTo>
                    <a:pt x="347" y="1"/>
                  </a:moveTo>
                  <a:cubicBezTo>
                    <a:pt x="158" y="1"/>
                    <a:pt x="0" y="158"/>
                    <a:pt x="0" y="347"/>
                  </a:cubicBezTo>
                  <a:cubicBezTo>
                    <a:pt x="0" y="537"/>
                    <a:pt x="158" y="726"/>
                    <a:pt x="347" y="726"/>
                  </a:cubicBezTo>
                  <a:lnTo>
                    <a:pt x="1765" y="726"/>
                  </a:lnTo>
                  <a:cubicBezTo>
                    <a:pt x="1985" y="726"/>
                    <a:pt x="2143" y="568"/>
                    <a:pt x="2143" y="347"/>
                  </a:cubicBezTo>
                  <a:cubicBezTo>
                    <a:pt x="2143" y="158"/>
                    <a:pt x="1985" y="1"/>
                    <a:pt x="1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66"/>
            <p:cNvSpPr/>
            <p:nvPr/>
          </p:nvSpPr>
          <p:spPr>
            <a:xfrm>
              <a:off x="-25834600" y="3703775"/>
              <a:ext cx="53575" cy="18150"/>
            </a:xfrm>
            <a:custGeom>
              <a:rect b="b" l="l" r="r" t="t"/>
              <a:pathLst>
                <a:path extrusionOk="0" h="726" w="2143">
                  <a:moveTo>
                    <a:pt x="378" y="1"/>
                  </a:moveTo>
                  <a:cubicBezTo>
                    <a:pt x="158" y="1"/>
                    <a:pt x="0" y="158"/>
                    <a:pt x="0" y="347"/>
                  </a:cubicBezTo>
                  <a:cubicBezTo>
                    <a:pt x="0" y="568"/>
                    <a:pt x="158" y="726"/>
                    <a:pt x="378" y="726"/>
                  </a:cubicBezTo>
                  <a:lnTo>
                    <a:pt x="1796" y="726"/>
                  </a:lnTo>
                  <a:cubicBezTo>
                    <a:pt x="1985" y="726"/>
                    <a:pt x="2143" y="568"/>
                    <a:pt x="2143" y="347"/>
                  </a:cubicBezTo>
                  <a:cubicBezTo>
                    <a:pt x="2143" y="158"/>
                    <a:pt x="1985" y="1"/>
                    <a:pt x="17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66"/>
            <p:cNvSpPr/>
            <p:nvPr/>
          </p:nvSpPr>
          <p:spPr>
            <a:xfrm>
              <a:off x="-25695200" y="3564375"/>
              <a:ext cx="17350" cy="52800"/>
            </a:xfrm>
            <a:custGeom>
              <a:rect b="b" l="l" r="r" t="t"/>
              <a:pathLst>
                <a:path extrusionOk="0" h="2112" w="694">
                  <a:moveTo>
                    <a:pt x="347" y="1"/>
                  </a:moveTo>
                  <a:cubicBezTo>
                    <a:pt x="158" y="1"/>
                    <a:pt x="1" y="158"/>
                    <a:pt x="1" y="347"/>
                  </a:cubicBezTo>
                  <a:lnTo>
                    <a:pt x="1" y="1765"/>
                  </a:lnTo>
                  <a:cubicBezTo>
                    <a:pt x="1" y="1954"/>
                    <a:pt x="158" y="2111"/>
                    <a:pt x="347" y="2111"/>
                  </a:cubicBezTo>
                  <a:cubicBezTo>
                    <a:pt x="536" y="2111"/>
                    <a:pt x="694" y="1954"/>
                    <a:pt x="694" y="1765"/>
                  </a:cubicBezTo>
                  <a:lnTo>
                    <a:pt x="694" y="347"/>
                  </a:lnTo>
                  <a:cubicBezTo>
                    <a:pt x="694" y="158"/>
                    <a:pt x="536"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66"/>
            <p:cNvSpPr/>
            <p:nvPr/>
          </p:nvSpPr>
          <p:spPr>
            <a:xfrm>
              <a:off x="-25792850" y="3606125"/>
              <a:ext cx="42550" cy="40975"/>
            </a:xfrm>
            <a:custGeom>
              <a:rect b="b" l="l" r="r" t="t"/>
              <a:pathLst>
                <a:path extrusionOk="0" h="1639" w="1702">
                  <a:moveTo>
                    <a:pt x="351" y="0"/>
                  </a:moveTo>
                  <a:cubicBezTo>
                    <a:pt x="260" y="0"/>
                    <a:pt x="173" y="32"/>
                    <a:pt x="126" y="95"/>
                  </a:cubicBezTo>
                  <a:cubicBezTo>
                    <a:pt x="0" y="221"/>
                    <a:pt x="0" y="441"/>
                    <a:pt x="126" y="567"/>
                  </a:cubicBezTo>
                  <a:lnTo>
                    <a:pt x="1103" y="1544"/>
                  </a:lnTo>
                  <a:cubicBezTo>
                    <a:pt x="1166" y="1607"/>
                    <a:pt x="1252" y="1639"/>
                    <a:pt x="1339" y="1639"/>
                  </a:cubicBezTo>
                  <a:cubicBezTo>
                    <a:pt x="1426" y="1639"/>
                    <a:pt x="1512" y="1607"/>
                    <a:pt x="1575" y="1544"/>
                  </a:cubicBezTo>
                  <a:cubicBezTo>
                    <a:pt x="1701" y="1418"/>
                    <a:pt x="1701" y="1198"/>
                    <a:pt x="1575" y="1071"/>
                  </a:cubicBezTo>
                  <a:lnTo>
                    <a:pt x="599" y="95"/>
                  </a:lnTo>
                  <a:cubicBezTo>
                    <a:pt x="536" y="32"/>
                    <a:pt x="441" y="0"/>
                    <a:pt x="35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66"/>
            <p:cNvSpPr/>
            <p:nvPr/>
          </p:nvSpPr>
          <p:spPr>
            <a:xfrm>
              <a:off x="-25621950" y="3606125"/>
              <a:ext cx="43350" cy="40975"/>
            </a:xfrm>
            <a:custGeom>
              <a:rect b="b" l="l" r="r" t="t"/>
              <a:pathLst>
                <a:path extrusionOk="0" h="1639" w="1734">
                  <a:moveTo>
                    <a:pt x="1351" y="0"/>
                  </a:moveTo>
                  <a:cubicBezTo>
                    <a:pt x="1261" y="0"/>
                    <a:pt x="1166" y="32"/>
                    <a:pt x="1103" y="95"/>
                  </a:cubicBezTo>
                  <a:lnTo>
                    <a:pt x="127" y="1071"/>
                  </a:lnTo>
                  <a:cubicBezTo>
                    <a:pt x="1" y="1198"/>
                    <a:pt x="1" y="1418"/>
                    <a:pt x="127" y="1544"/>
                  </a:cubicBezTo>
                  <a:cubicBezTo>
                    <a:pt x="190" y="1607"/>
                    <a:pt x="284" y="1639"/>
                    <a:pt x="375" y="1639"/>
                  </a:cubicBezTo>
                  <a:cubicBezTo>
                    <a:pt x="465" y="1639"/>
                    <a:pt x="552" y="1607"/>
                    <a:pt x="599" y="1544"/>
                  </a:cubicBezTo>
                  <a:lnTo>
                    <a:pt x="1576" y="567"/>
                  </a:lnTo>
                  <a:cubicBezTo>
                    <a:pt x="1733" y="441"/>
                    <a:pt x="1733" y="221"/>
                    <a:pt x="1576" y="95"/>
                  </a:cubicBezTo>
                  <a:cubicBezTo>
                    <a:pt x="1529" y="32"/>
                    <a:pt x="1442" y="0"/>
                    <a:pt x="135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66"/>
            <p:cNvSpPr/>
            <p:nvPr/>
          </p:nvSpPr>
          <p:spPr>
            <a:xfrm>
              <a:off x="-25783400" y="3806975"/>
              <a:ext cx="192200" cy="35450"/>
            </a:xfrm>
            <a:custGeom>
              <a:rect b="b" l="l" r="r" t="t"/>
              <a:pathLst>
                <a:path extrusionOk="0" h="1418" w="7688">
                  <a:moveTo>
                    <a:pt x="725" y="0"/>
                  </a:moveTo>
                  <a:cubicBezTo>
                    <a:pt x="315" y="0"/>
                    <a:pt x="0" y="315"/>
                    <a:pt x="0" y="725"/>
                  </a:cubicBezTo>
                  <a:lnTo>
                    <a:pt x="0" y="1071"/>
                  </a:lnTo>
                  <a:cubicBezTo>
                    <a:pt x="0" y="1260"/>
                    <a:pt x="158" y="1418"/>
                    <a:pt x="378" y="1418"/>
                  </a:cubicBezTo>
                  <a:lnTo>
                    <a:pt x="7309" y="1418"/>
                  </a:lnTo>
                  <a:cubicBezTo>
                    <a:pt x="7530" y="1418"/>
                    <a:pt x="7687" y="1260"/>
                    <a:pt x="7687" y="1071"/>
                  </a:cubicBezTo>
                  <a:lnTo>
                    <a:pt x="7687" y="725"/>
                  </a:lnTo>
                  <a:cubicBezTo>
                    <a:pt x="7687" y="315"/>
                    <a:pt x="7372" y="0"/>
                    <a:pt x="69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66"/>
            <p:cNvSpPr/>
            <p:nvPr/>
          </p:nvSpPr>
          <p:spPr>
            <a:xfrm>
              <a:off x="-25764500" y="3635275"/>
              <a:ext cx="153600" cy="155175"/>
            </a:xfrm>
            <a:custGeom>
              <a:rect b="b" l="l" r="r" t="t"/>
              <a:pathLst>
                <a:path extrusionOk="0" h="6207" w="6144">
                  <a:moveTo>
                    <a:pt x="3025" y="0"/>
                  </a:moveTo>
                  <a:cubicBezTo>
                    <a:pt x="1355" y="0"/>
                    <a:pt x="0" y="1355"/>
                    <a:pt x="0" y="3087"/>
                  </a:cubicBezTo>
                  <a:lnTo>
                    <a:pt x="0" y="6206"/>
                  </a:lnTo>
                  <a:lnTo>
                    <a:pt x="2773" y="6206"/>
                  </a:lnTo>
                  <a:lnTo>
                    <a:pt x="2773" y="4064"/>
                  </a:lnTo>
                  <a:cubicBezTo>
                    <a:pt x="2363" y="3938"/>
                    <a:pt x="2048" y="3560"/>
                    <a:pt x="2048" y="3087"/>
                  </a:cubicBezTo>
                  <a:cubicBezTo>
                    <a:pt x="2048" y="2489"/>
                    <a:pt x="2521" y="2079"/>
                    <a:pt x="3088" y="2079"/>
                  </a:cubicBezTo>
                  <a:cubicBezTo>
                    <a:pt x="3655" y="2079"/>
                    <a:pt x="4096" y="2552"/>
                    <a:pt x="4096" y="3087"/>
                  </a:cubicBezTo>
                  <a:cubicBezTo>
                    <a:pt x="4096" y="3529"/>
                    <a:pt x="3812" y="3938"/>
                    <a:pt x="3403" y="4064"/>
                  </a:cubicBezTo>
                  <a:lnTo>
                    <a:pt x="3403" y="6206"/>
                  </a:lnTo>
                  <a:lnTo>
                    <a:pt x="6144" y="6206"/>
                  </a:lnTo>
                  <a:lnTo>
                    <a:pt x="6144" y="3087"/>
                  </a:lnTo>
                  <a:cubicBezTo>
                    <a:pt x="6144" y="1355"/>
                    <a:pt x="4726" y="0"/>
                    <a:pt x="302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4" name="Google Shape;1414;p66"/>
          <p:cNvGrpSpPr/>
          <p:nvPr/>
        </p:nvGrpSpPr>
        <p:grpSpPr>
          <a:xfrm>
            <a:off x="7966974" y="2438826"/>
            <a:ext cx="357509" cy="352595"/>
            <a:chOff x="-25834600" y="3915850"/>
            <a:chExt cx="300100" cy="295975"/>
          </a:xfrm>
        </p:grpSpPr>
        <p:sp>
          <p:nvSpPr>
            <p:cNvPr id="1415" name="Google Shape;1415;p66"/>
            <p:cNvSpPr/>
            <p:nvPr/>
          </p:nvSpPr>
          <p:spPr>
            <a:xfrm>
              <a:off x="-25677875" y="3915850"/>
              <a:ext cx="143375" cy="137675"/>
            </a:xfrm>
            <a:custGeom>
              <a:rect b="b" l="l" r="r" t="t"/>
              <a:pathLst>
                <a:path extrusionOk="0" h="5507" w="5735">
                  <a:moveTo>
                    <a:pt x="1123" y="1"/>
                  </a:moveTo>
                  <a:cubicBezTo>
                    <a:pt x="859" y="1"/>
                    <a:pt x="599" y="103"/>
                    <a:pt x="410" y="308"/>
                  </a:cubicBezTo>
                  <a:cubicBezTo>
                    <a:pt x="1" y="686"/>
                    <a:pt x="1" y="1379"/>
                    <a:pt x="410" y="1757"/>
                  </a:cubicBezTo>
                  <a:lnTo>
                    <a:pt x="3813" y="5191"/>
                  </a:lnTo>
                  <a:cubicBezTo>
                    <a:pt x="4033" y="5380"/>
                    <a:pt x="4285" y="5506"/>
                    <a:pt x="4569" y="5506"/>
                  </a:cubicBezTo>
                  <a:cubicBezTo>
                    <a:pt x="4853" y="5506"/>
                    <a:pt x="5136" y="5380"/>
                    <a:pt x="5325" y="5191"/>
                  </a:cubicBezTo>
                  <a:cubicBezTo>
                    <a:pt x="5735" y="4781"/>
                    <a:pt x="5735" y="4120"/>
                    <a:pt x="5325" y="3742"/>
                  </a:cubicBezTo>
                  <a:lnTo>
                    <a:pt x="1860" y="308"/>
                  </a:lnTo>
                  <a:cubicBezTo>
                    <a:pt x="1655" y="103"/>
                    <a:pt x="1387" y="1"/>
                    <a:pt x="112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66"/>
            <p:cNvSpPr/>
            <p:nvPr/>
          </p:nvSpPr>
          <p:spPr>
            <a:xfrm>
              <a:off x="-25834600" y="4167700"/>
              <a:ext cx="43350" cy="44125"/>
            </a:xfrm>
            <a:custGeom>
              <a:rect b="b" l="l" r="r" t="t"/>
              <a:pathLst>
                <a:path extrusionOk="0" h="1765" w="1734">
                  <a:moveTo>
                    <a:pt x="756" y="0"/>
                  </a:moveTo>
                  <a:lnTo>
                    <a:pt x="221" y="630"/>
                  </a:lnTo>
                  <a:cubicBezTo>
                    <a:pt x="95" y="756"/>
                    <a:pt x="0" y="945"/>
                    <a:pt x="0" y="1103"/>
                  </a:cubicBezTo>
                  <a:cubicBezTo>
                    <a:pt x="0" y="1292"/>
                    <a:pt x="95" y="1449"/>
                    <a:pt x="221" y="1575"/>
                  </a:cubicBezTo>
                  <a:cubicBezTo>
                    <a:pt x="347" y="1702"/>
                    <a:pt x="536" y="1765"/>
                    <a:pt x="693" y="1765"/>
                  </a:cubicBezTo>
                  <a:cubicBezTo>
                    <a:pt x="882" y="1765"/>
                    <a:pt x="1040" y="1702"/>
                    <a:pt x="1166" y="1575"/>
                  </a:cubicBezTo>
                  <a:lnTo>
                    <a:pt x="1733" y="977"/>
                  </a:lnTo>
                  <a:lnTo>
                    <a:pt x="75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66"/>
            <p:cNvSpPr/>
            <p:nvPr/>
          </p:nvSpPr>
          <p:spPr>
            <a:xfrm>
              <a:off x="-25800725" y="3972375"/>
              <a:ext cx="206375" cy="207950"/>
            </a:xfrm>
            <a:custGeom>
              <a:rect b="b" l="l" r="r" t="t"/>
              <a:pathLst>
                <a:path extrusionOk="0" h="8318" w="8255">
                  <a:moveTo>
                    <a:pt x="4285" y="2457"/>
                  </a:moveTo>
                  <a:lnTo>
                    <a:pt x="5797" y="3938"/>
                  </a:lnTo>
                  <a:lnTo>
                    <a:pt x="5261" y="4474"/>
                  </a:lnTo>
                  <a:cubicBezTo>
                    <a:pt x="4868" y="4868"/>
                    <a:pt x="4342" y="5064"/>
                    <a:pt x="3814" y="5064"/>
                  </a:cubicBezTo>
                  <a:cubicBezTo>
                    <a:pt x="3708" y="5064"/>
                    <a:pt x="3602" y="5057"/>
                    <a:pt x="3497" y="5041"/>
                  </a:cubicBezTo>
                  <a:lnTo>
                    <a:pt x="3214" y="5009"/>
                  </a:lnTo>
                  <a:lnTo>
                    <a:pt x="3182" y="4726"/>
                  </a:lnTo>
                  <a:cubicBezTo>
                    <a:pt x="3119" y="4096"/>
                    <a:pt x="3308" y="3434"/>
                    <a:pt x="3781" y="2962"/>
                  </a:cubicBezTo>
                  <a:lnTo>
                    <a:pt x="4285" y="2457"/>
                  </a:lnTo>
                  <a:close/>
                  <a:moveTo>
                    <a:pt x="4789" y="0"/>
                  </a:moveTo>
                  <a:lnTo>
                    <a:pt x="3056" y="1796"/>
                  </a:lnTo>
                  <a:cubicBezTo>
                    <a:pt x="2174" y="2678"/>
                    <a:pt x="1733" y="4001"/>
                    <a:pt x="1890" y="5261"/>
                  </a:cubicBezTo>
                  <a:lnTo>
                    <a:pt x="1922" y="5419"/>
                  </a:lnTo>
                  <a:lnTo>
                    <a:pt x="0" y="7341"/>
                  </a:lnTo>
                  <a:lnTo>
                    <a:pt x="977" y="8317"/>
                  </a:lnTo>
                  <a:lnTo>
                    <a:pt x="2898" y="6396"/>
                  </a:lnTo>
                  <a:lnTo>
                    <a:pt x="3056" y="6427"/>
                  </a:lnTo>
                  <a:cubicBezTo>
                    <a:pt x="3214" y="6459"/>
                    <a:pt x="3371" y="6459"/>
                    <a:pt x="3592" y="6459"/>
                  </a:cubicBezTo>
                  <a:cubicBezTo>
                    <a:pt x="4694" y="6459"/>
                    <a:pt x="5734" y="6049"/>
                    <a:pt x="6522" y="5261"/>
                  </a:cubicBezTo>
                  <a:lnTo>
                    <a:pt x="8254" y="3466"/>
                  </a:lnTo>
                  <a:lnTo>
                    <a:pt x="7278" y="2489"/>
                  </a:lnTo>
                  <a:lnTo>
                    <a:pt x="6301" y="3466"/>
                  </a:lnTo>
                  <a:lnTo>
                    <a:pt x="4852" y="2016"/>
                  </a:lnTo>
                  <a:lnTo>
                    <a:pt x="5828" y="1040"/>
                  </a:lnTo>
                  <a:lnTo>
                    <a:pt x="478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8" name="Google Shape;1418;p66"/>
          <p:cNvGrpSpPr/>
          <p:nvPr/>
        </p:nvGrpSpPr>
        <p:grpSpPr>
          <a:xfrm>
            <a:off x="6702402" y="2920056"/>
            <a:ext cx="228968" cy="350987"/>
            <a:chOff x="-23930925" y="3149300"/>
            <a:chExt cx="192200" cy="294625"/>
          </a:xfrm>
        </p:grpSpPr>
        <p:sp>
          <p:nvSpPr>
            <p:cNvPr id="1419" name="Google Shape;1419;p66"/>
            <p:cNvSpPr/>
            <p:nvPr/>
          </p:nvSpPr>
          <p:spPr>
            <a:xfrm>
              <a:off x="-23930125" y="3149300"/>
              <a:ext cx="191400" cy="35475"/>
            </a:xfrm>
            <a:custGeom>
              <a:rect b="b" l="l" r="r" t="t"/>
              <a:pathLst>
                <a:path extrusionOk="0" h="1419" w="7656">
                  <a:moveTo>
                    <a:pt x="1040" y="1"/>
                  </a:moveTo>
                  <a:cubicBezTo>
                    <a:pt x="441" y="1"/>
                    <a:pt x="0" y="473"/>
                    <a:pt x="0" y="1040"/>
                  </a:cubicBezTo>
                  <a:lnTo>
                    <a:pt x="0" y="1418"/>
                  </a:lnTo>
                  <a:lnTo>
                    <a:pt x="7656" y="1418"/>
                  </a:lnTo>
                  <a:lnTo>
                    <a:pt x="7656" y="1040"/>
                  </a:lnTo>
                  <a:lnTo>
                    <a:pt x="7593" y="1040"/>
                  </a:lnTo>
                  <a:cubicBezTo>
                    <a:pt x="7593" y="442"/>
                    <a:pt x="7120" y="1"/>
                    <a:pt x="65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66"/>
            <p:cNvSpPr/>
            <p:nvPr/>
          </p:nvSpPr>
          <p:spPr>
            <a:xfrm>
              <a:off x="-23878925" y="3237525"/>
              <a:ext cx="86650" cy="86650"/>
            </a:xfrm>
            <a:custGeom>
              <a:rect b="b" l="l" r="r" t="t"/>
              <a:pathLst>
                <a:path extrusionOk="0" h="3466" w="3466">
                  <a:moveTo>
                    <a:pt x="1386" y="0"/>
                  </a:moveTo>
                  <a:lnTo>
                    <a:pt x="1386" y="1008"/>
                  </a:lnTo>
                  <a:cubicBezTo>
                    <a:pt x="1386" y="1197"/>
                    <a:pt x="1229" y="1355"/>
                    <a:pt x="1008" y="1355"/>
                  </a:cubicBezTo>
                  <a:lnTo>
                    <a:pt x="0" y="1355"/>
                  </a:lnTo>
                  <a:lnTo>
                    <a:pt x="0" y="2079"/>
                  </a:lnTo>
                  <a:lnTo>
                    <a:pt x="1008" y="2079"/>
                  </a:lnTo>
                  <a:cubicBezTo>
                    <a:pt x="1229" y="2079"/>
                    <a:pt x="1386" y="2237"/>
                    <a:pt x="1386" y="2426"/>
                  </a:cubicBezTo>
                  <a:lnTo>
                    <a:pt x="1386" y="3466"/>
                  </a:lnTo>
                  <a:lnTo>
                    <a:pt x="2079" y="3466"/>
                  </a:lnTo>
                  <a:lnTo>
                    <a:pt x="2079" y="2426"/>
                  </a:lnTo>
                  <a:cubicBezTo>
                    <a:pt x="2079" y="2237"/>
                    <a:pt x="2237" y="2079"/>
                    <a:pt x="2426" y="2079"/>
                  </a:cubicBezTo>
                  <a:lnTo>
                    <a:pt x="3466" y="2079"/>
                  </a:lnTo>
                  <a:lnTo>
                    <a:pt x="3466" y="1355"/>
                  </a:lnTo>
                  <a:lnTo>
                    <a:pt x="2426" y="1355"/>
                  </a:lnTo>
                  <a:cubicBezTo>
                    <a:pt x="2237" y="1355"/>
                    <a:pt x="2079" y="1197"/>
                    <a:pt x="2079" y="1008"/>
                  </a:cubicBezTo>
                  <a:lnTo>
                    <a:pt x="207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66"/>
            <p:cNvSpPr/>
            <p:nvPr/>
          </p:nvSpPr>
          <p:spPr>
            <a:xfrm>
              <a:off x="-23930925" y="3375350"/>
              <a:ext cx="190625" cy="68575"/>
            </a:xfrm>
            <a:custGeom>
              <a:rect b="b" l="l" r="r" t="t"/>
              <a:pathLst>
                <a:path extrusionOk="0" h="2743" w="7625">
                  <a:moveTo>
                    <a:pt x="4159" y="694"/>
                  </a:moveTo>
                  <a:cubicBezTo>
                    <a:pt x="4348" y="694"/>
                    <a:pt x="4506" y="851"/>
                    <a:pt x="4506" y="1040"/>
                  </a:cubicBezTo>
                  <a:cubicBezTo>
                    <a:pt x="4506" y="1261"/>
                    <a:pt x="4348" y="1418"/>
                    <a:pt x="4159" y="1418"/>
                  </a:cubicBezTo>
                  <a:lnTo>
                    <a:pt x="3466" y="1418"/>
                  </a:lnTo>
                  <a:cubicBezTo>
                    <a:pt x="3246" y="1418"/>
                    <a:pt x="3088" y="1261"/>
                    <a:pt x="3088" y="1040"/>
                  </a:cubicBezTo>
                  <a:cubicBezTo>
                    <a:pt x="3088" y="851"/>
                    <a:pt x="3246" y="694"/>
                    <a:pt x="3466" y="694"/>
                  </a:cubicBezTo>
                  <a:close/>
                  <a:moveTo>
                    <a:pt x="1" y="0"/>
                  </a:moveTo>
                  <a:lnTo>
                    <a:pt x="1" y="1733"/>
                  </a:lnTo>
                  <a:cubicBezTo>
                    <a:pt x="1" y="2300"/>
                    <a:pt x="473" y="2741"/>
                    <a:pt x="1009" y="2741"/>
                  </a:cubicBezTo>
                  <a:lnTo>
                    <a:pt x="6554" y="2741"/>
                  </a:lnTo>
                  <a:cubicBezTo>
                    <a:pt x="6573" y="2742"/>
                    <a:pt x="6592" y="2743"/>
                    <a:pt x="6610" y="2743"/>
                  </a:cubicBezTo>
                  <a:cubicBezTo>
                    <a:pt x="7182" y="2743"/>
                    <a:pt x="7625" y="2282"/>
                    <a:pt x="7625" y="1733"/>
                  </a:cubicBezTo>
                  <a:lnTo>
                    <a:pt x="76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66"/>
            <p:cNvSpPr/>
            <p:nvPr/>
          </p:nvSpPr>
          <p:spPr>
            <a:xfrm>
              <a:off x="-23930925" y="3202075"/>
              <a:ext cx="190625" cy="155975"/>
            </a:xfrm>
            <a:custGeom>
              <a:rect b="b" l="l" r="r" t="t"/>
              <a:pathLst>
                <a:path extrusionOk="0" h="6239" w="7625">
                  <a:moveTo>
                    <a:pt x="4506" y="693"/>
                  </a:moveTo>
                  <a:cubicBezTo>
                    <a:pt x="4727" y="693"/>
                    <a:pt x="4884" y="851"/>
                    <a:pt x="4884" y="1040"/>
                  </a:cubicBezTo>
                  <a:lnTo>
                    <a:pt x="4884" y="2080"/>
                  </a:lnTo>
                  <a:lnTo>
                    <a:pt x="5892" y="2080"/>
                  </a:lnTo>
                  <a:cubicBezTo>
                    <a:pt x="6081" y="2080"/>
                    <a:pt x="6239" y="2237"/>
                    <a:pt x="6239" y="2426"/>
                  </a:cubicBezTo>
                  <a:lnTo>
                    <a:pt x="6239" y="3812"/>
                  </a:lnTo>
                  <a:cubicBezTo>
                    <a:pt x="6239" y="4001"/>
                    <a:pt x="6081" y="4159"/>
                    <a:pt x="5892" y="4159"/>
                  </a:cubicBezTo>
                  <a:lnTo>
                    <a:pt x="4884" y="4159"/>
                  </a:lnTo>
                  <a:lnTo>
                    <a:pt x="4884" y="5199"/>
                  </a:lnTo>
                  <a:cubicBezTo>
                    <a:pt x="4884" y="5388"/>
                    <a:pt x="4727" y="5545"/>
                    <a:pt x="4506" y="5545"/>
                  </a:cubicBezTo>
                  <a:lnTo>
                    <a:pt x="3151" y="5545"/>
                  </a:lnTo>
                  <a:cubicBezTo>
                    <a:pt x="2931" y="5545"/>
                    <a:pt x="2773" y="5388"/>
                    <a:pt x="2773" y="5199"/>
                  </a:cubicBezTo>
                  <a:lnTo>
                    <a:pt x="2773" y="4159"/>
                  </a:lnTo>
                  <a:lnTo>
                    <a:pt x="1765" y="4159"/>
                  </a:lnTo>
                  <a:cubicBezTo>
                    <a:pt x="1576" y="4159"/>
                    <a:pt x="1419" y="4001"/>
                    <a:pt x="1419" y="3812"/>
                  </a:cubicBezTo>
                  <a:lnTo>
                    <a:pt x="1419" y="2426"/>
                  </a:lnTo>
                  <a:cubicBezTo>
                    <a:pt x="1419" y="2237"/>
                    <a:pt x="1576" y="2080"/>
                    <a:pt x="1765" y="2080"/>
                  </a:cubicBezTo>
                  <a:lnTo>
                    <a:pt x="2773" y="2080"/>
                  </a:lnTo>
                  <a:lnTo>
                    <a:pt x="2773" y="1040"/>
                  </a:lnTo>
                  <a:cubicBezTo>
                    <a:pt x="2773" y="851"/>
                    <a:pt x="2931" y="693"/>
                    <a:pt x="3151" y="693"/>
                  </a:cubicBezTo>
                  <a:close/>
                  <a:moveTo>
                    <a:pt x="1" y="0"/>
                  </a:moveTo>
                  <a:lnTo>
                    <a:pt x="1" y="6238"/>
                  </a:lnTo>
                  <a:lnTo>
                    <a:pt x="7625" y="6238"/>
                  </a:lnTo>
                  <a:lnTo>
                    <a:pt x="76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23" name="Google Shape;1423;p66"/>
          <p:cNvGrpSpPr/>
          <p:nvPr/>
        </p:nvGrpSpPr>
        <p:grpSpPr>
          <a:xfrm>
            <a:off x="6659232" y="3398540"/>
            <a:ext cx="315307" cy="351910"/>
            <a:chOff x="-23962425" y="3519475"/>
            <a:chExt cx="264675" cy="295400"/>
          </a:xfrm>
        </p:grpSpPr>
        <p:sp>
          <p:nvSpPr>
            <p:cNvPr id="1424" name="Google Shape;1424;p66"/>
            <p:cNvSpPr/>
            <p:nvPr/>
          </p:nvSpPr>
          <p:spPr>
            <a:xfrm>
              <a:off x="-23961625" y="3580925"/>
              <a:ext cx="263875" cy="233950"/>
            </a:xfrm>
            <a:custGeom>
              <a:rect b="b" l="l" r="r" t="t"/>
              <a:pathLst>
                <a:path extrusionOk="0" h="9358" w="10555">
                  <a:moveTo>
                    <a:pt x="1701" y="3119"/>
                  </a:moveTo>
                  <a:cubicBezTo>
                    <a:pt x="1890" y="3119"/>
                    <a:pt x="2048" y="3277"/>
                    <a:pt x="2048" y="3466"/>
                  </a:cubicBezTo>
                  <a:lnTo>
                    <a:pt x="2048" y="4159"/>
                  </a:lnTo>
                  <a:cubicBezTo>
                    <a:pt x="2048" y="4379"/>
                    <a:pt x="2205" y="4537"/>
                    <a:pt x="2394" y="4537"/>
                  </a:cubicBezTo>
                  <a:lnTo>
                    <a:pt x="3119" y="4537"/>
                  </a:lnTo>
                  <a:cubicBezTo>
                    <a:pt x="3308" y="4537"/>
                    <a:pt x="3466" y="4663"/>
                    <a:pt x="3466" y="4883"/>
                  </a:cubicBezTo>
                  <a:cubicBezTo>
                    <a:pt x="3466" y="5072"/>
                    <a:pt x="3308" y="5230"/>
                    <a:pt x="3119" y="5230"/>
                  </a:cubicBezTo>
                  <a:lnTo>
                    <a:pt x="2394" y="5230"/>
                  </a:lnTo>
                  <a:cubicBezTo>
                    <a:pt x="1796" y="5198"/>
                    <a:pt x="1323" y="4726"/>
                    <a:pt x="1323" y="4159"/>
                  </a:cubicBezTo>
                  <a:lnTo>
                    <a:pt x="1323" y="3466"/>
                  </a:lnTo>
                  <a:cubicBezTo>
                    <a:pt x="1323" y="3277"/>
                    <a:pt x="1512" y="3119"/>
                    <a:pt x="1701" y="3119"/>
                  </a:cubicBezTo>
                  <a:close/>
                  <a:moveTo>
                    <a:pt x="3781" y="6585"/>
                  </a:moveTo>
                  <a:lnTo>
                    <a:pt x="3781" y="6931"/>
                  </a:lnTo>
                  <a:cubicBezTo>
                    <a:pt x="3781" y="7120"/>
                    <a:pt x="3623" y="7278"/>
                    <a:pt x="3434" y="7278"/>
                  </a:cubicBezTo>
                  <a:cubicBezTo>
                    <a:pt x="3214" y="7278"/>
                    <a:pt x="3056" y="7120"/>
                    <a:pt x="3056" y="6931"/>
                  </a:cubicBezTo>
                  <a:lnTo>
                    <a:pt x="3056" y="6585"/>
                  </a:lnTo>
                  <a:close/>
                  <a:moveTo>
                    <a:pt x="6900" y="0"/>
                  </a:moveTo>
                  <a:cubicBezTo>
                    <a:pt x="5986" y="0"/>
                    <a:pt x="5293" y="693"/>
                    <a:pt x="5293" y="1607"/>
                  </a:cubicBezTo>
                  <a:cubicBezTo>
                    <a:pt x="5293" y="2363"/>
                    <a:pt x="5765" y="2741"/>
                    <a:pt x="6238" y="3182"/>
                  </a:cubicBezTo>
                  <a:lnTo>
                    <a:pt x="7561" y="4379"/>
                  </a:lnTo>
                  <a:lnTo>
                    <a:pt x="7561" y="7624"/>
                  </a:lnTo>
                  <a:cubicBezTo>
                    <a:pt x="7561" y="8223"/>
                    <a:pt x="7089" y="8664"/>
                    <a:pt x="6553" y="8664"/>
                  </a:cubicBezTo>
                  <a:lnTo>
                    <a:pt x="4820" y="8664"/>
                  </a:lnTo>
                  <a:cubicBezTo>
                    <a:pt x="4348" y="8664"/>
                    <a:pt x="3938" y="8349"/>
                    <a:pt x="3812" y="7876"/>
                  </a:cubicBezTo>
                  <a:cubicBezTo>
                    <a:pt x="4222" y="7719"/>
                    <a:pt x="4505" y="7372"/>
                    <a:pt x="4505" y="6931"/>
                  </a:cubicBezTo>
                  <a:lnTo>
                    <a:pt x="4505" y="6585"/>
                  </a:lnTo>
                  <a:lnTo>
                    <a:pt x="5198" y="6585"/>
                  </a:lnTo>
                  <a:cubicBezTo>
                    <a:pt x="6144" y="6585"/>
                    <a:pt x="6931" y="5797"/>
                    <a:pt x="6931" y="4852"/>
                  </a:cubicBezTo>
                  <a:lnTo>
                    <a:pt x="6931" y="4631"/>
                  </a:lnTo>
                  <a:lnTo>
                    <a:pt x="5829" y="3686"/>
                  </a:lnTo>
                  <a:cubicBezTo>
                    <a:pt x="5671" y="3529"/>
                    <a:pt x="5482" y="3371"/>
                    <a:pt x="5293" y="3182"/>
                  </a:cubicBezTo>
                  <a:cubicBezTo>
                    <a:pt x="4568" y="3151"/>
                    <a:pt x="3875" y="2899"/>
                    <a:pt x="3182" y="2332"/>
                  </a:cubicBezTo>
                  <a:cubicBezTo>
                    <a:pt x="2720" y="1911"/>
                    <a:pt x="1880" y="1701"/>
                    <a:pt x="1091" y="1701"/>
                  </a:cubicBezTo>
                  <a:cubicBezTo>
                    <a:pt x="697" y="1701"/>
                    <a:pt x="315" y="1754"/>
                    <a:pt x="0" y="1859"/>
                  </a:cubicBezTo>
                  <a:lnTo>
                    <a:pt x="0" y="4883"/>
                  </a:lnTo>
                  <a:cubicBezTo>
                    <a:pt x="0" y="5829"/>
                    <a:pt x="788" y="6616"/>
                    <a:pt x="1733" y="6616"/>
                  </a:cubicBezTo>
                  <a:lnTo>
                    <a:pt x="2457" y="6616"/>
                  </a:lnTo>
                  <a:lnTo>
                    <a:pt x="2457" y="6963"/>
                  </a:lnTo>
                  <a:cubicBezTo>
                    <a:pt x="2394" y="7404"/>
                    <a:pt x="2678" y="7782"/>
                    <a:pt x="3119" y="7908"/>
                  </a:cubicBezTo>
                  <a:cubicBezTo>
                    <a:pt x="3277" y="8727"/>
                    <a:pt x="3970" y="9357"/>
                    <a:pt x="4820" y="9357"/>
                  </a:cubicBezTo>
                  <a:lnTo>
                    <a:pt x="6553" y="9357"/>
                  </a:lnTo>
                  <a:cubicBezTo>
                    <a:pt x="7498" y="9357"/>
                    <a:pt x="8286" y="8569"/>
                    <a:pt x="8286" y="7624"/>
                  </a:cubicBezTo>
                  <a:lnTo>
                    <a:pt x="8286" y="4379"/>
                  </a:lnTo>
                  <a:cubicBezTo>
                    <a:pt x="9294" y="3497"/>
                    <a:pt x="9546" y="3277"/>
                    <a:pt x="9546" y="3277"/>
                  </a:cubicBezTo>
                  <a:cubicBezTo>
                    <a:pt x="9987" y="2867"/>
                    <a:pt x="10554" y="2395"/>
                    <a:pt x="10554" y="1607"/>
                  </a:cubicBezTo>
                  <a:cubicBezTo>
                    <a:pt x="10554" y="693"/>
                    <a:pt x="9830" y="0"/>
                    <a:pt x="8948" y="0"/>
                  </a:cubicBezTo>
                  <a:cubicBezTo>
                    <a:pt x="8538" y="0"/>
                    <a:pt x="8191" y="126"/>
                    <a:pt x="7908" y="347"/>
                  </a:cubicBezTo>
                  <a:cubicBezTo>
                    <a:pt x="7656" y="95"/>
                    <a:pt x="7278" y="0"/>
                    <a:pt x="69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66"/>
            <p:cNvSpPr/>
            <p:nvPr/>
          </p:nvSpPr>
          <p:spPr>
            <a:xfrm>
              <a:off x="-23962425" y="3519475"/>
              <a:ext cx="158350" cy="122125"/>
            </a:xfrm>
            <a:custGeom>
              <a:rect b="b" l="l" r="r" t="t"/>
              <a:pathLst>
                <a:path extrusionOk="0" h="4885" w="6334">
                  <a:moveTo>
                    <a:pt x="3844" y="631"/>
                  </a:moveTo>
                  <a:cubicBezTo>
                    <a:pt x="4065" y="631"/>
                    <a:pt x="4222" y="788"/>
                    <a:pt x="4222" y="1009"/>
                  </a:cubicBezTo>
                  <a:lnTo>
                    <a:pt x="4222" y="1387"/>
                  </a:lnTo>
                  <a:lnTo>
                    <a:pt x="2773" y="1387"/>
                  </a:lnTo>
                  <a:lnTo>
                    <a:pt x="2773" y="1009"/>
                  </a:lnTo>
                  <a:cubicBezTo>
                    <a:pt x="2773" y="788"/>
                    <a:pt x="2931" y="631"/>
                    <a:pt x="3151" y="631"/>
                  </a:cubicBezTo>
                  <a:close/>
                  <a:moveTo>
                    <a:pt x="3088" y="1"/>
                  </a:moveTo>
                  <a:cubicBezTo>
                    <a:pt x="2521" y="1"/>
                    <a:pt x="2080" y="473"/>
                    <a:pt x="2080" y="1040"/>
                  </a:cubicBezTo>
                  <a:lnTo>
                    <a:pt x="2080" y="1419"/>
                  </a:lnTo>
                  <a:lnTo>
                    <a:pt x="1733" y="1419"/>
                  </a:lnTo>
                  <a:cubicBezTo>
                    <a:pt x="788" y="1419"/>
                    <a:pt x="1" y="2206"/>
                    <a:pt x="1" y="3151"/>
                  </a:cubicBezTo>
                  <a:lnTo>
                    <a:pt x="1" y="3592"/>
                  </a:lnTo>
                  <a:cubicBezTo>
                    <a:pt x="332" y="3503"/>
                    <a:pt x="705" y="3459"/>
                    <a:pt x="1087" y="3459"/>
                  </a:cubicBezTo>
                  <a:cubicBezTo>
                    <a:pt x="2048" y="3459"/>
                    <a:pt x="3069" y="3736"/>
                    <a:pt x="3655" y="4254"/>
                  </a:cubicBezTo>
                  <a:cubicBezTo>
                    <a:pt x="4002" y="4569"/>
                    <a:pt x="4411" y="4758"/>
                    <a:pt x="4789" y="4884"/>
                  </a:cubicBezTo>
                  <a:cubicBezTo>
                    <a:pt x="4726" y="4664"/>
                    <a:pt x="4632" y="4380"/>
                    <a:pt x="4632" y="4096"/>
                  </a:cubicBezTo>
                  <a:cubicBezTo>
                    <a:pt x="4632" y="2994"/>
                    <a:pt x="5356" y="2112"/>
                    <a:pt x="6333" y="1860"/>
                  </a:cubicBezTo>
                  <a:cubicBezTo>
                    <a:pt x="6018" y="1576"/>
                    <a:pt x="5608" y="1419"/>
                    <a:pt x="5199" y="1419"/>
                  </a:cubicBezTo>
                  <a:lnTo>
                    <a:pt x="4821" y="1419"/>
                  </a:lnTo>
                  <a:lnTo>
                    <a:pt x="4821" y="1040"/>
                  </a:lnTo>
                  <a:cubicBezTo>
                    <a:pt x="4821" y="442"/>
                    <a:pt x="4348" y="1"/>
                    <a:pt x="381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26" name="Google Shape;1426;p66"/>
          <p:cNvSpPr/>
          <p:nvPr/>
        </p:nvSpPr>
        <p:spPr>
          <a:xfrm>
            <a:off x="6629668" y="3852251"/>
            <a:ext cx="375349" cy="344435"/>
          </a:xfrm>
          <a:custGeom>
            <a:rect b="b" l="l" r="r" t="t"/>
            <a:pathLst>
              <a:path extrusionOk="0" h="11565" w="12603">
                <a:moveTo>
                  <a:pt x="9200" y="822"/>
                </a:moveTo>
                <a:lnTo>
                  <a:pt x="11311" y="2933"/>
                </a:lnTo>
                <a:cubicBezTo>
                  <a:pt x="11279" y="3185"/>
                  <a:pt x="11185" y="3437"/>
                  <a:pt x="11090" y="3689"/>
                </a:cubicBezTo>
                <a:lnTo>
                  <a:pt x="8444" y="1074"/>
                </a:lnTo>
                <a:cubicBezTo>
                  <a:pt x="8664" y="948"/>
                  <a:pt x="8916" y="853"/>
                  <a:pt x="9200" y="822"/>
                </a:cubicBezTo>
                <a:close/>
                <a:moveTo>
                  <a:pt x="7814" y="1389"/>
                </a:moveTo>
                <a:lnTo>
                  <a:pt x="10712" y="4287"/>
                </a:lnTo>
                <a:cubicBezTo>
                  <a:pt x="10649" y="4413"/>
                  <a:pt x="10555" y="4476"/>
                  <a:pt x="10492" y="4571"/>
                </a:cubicBezTo>
                <a:cubicBezTo>
                  <a:pt x="10397" y="4634"/>
                  <a:pt x="10334" y="4728"/>
                  <a:pt x="10208" y="4791"/>
                </a:cubicBezTo>
                <a:lnTo>
                  <a:pt x="7310" y="1893"/>
                </a:lnTo>
                <a:cubicBezTo>
                  <a:pt x="7373" y="1798"/>
                  <a:pt x="7467" y="1704"/>
                  <a:pt x="7530" y="1609"/>
                </a:cubicBezTo>
                <a:cubicBezTo>
                  <a:pt x="7625" y="1546"/>
                  <a:pt x="7688" y="1452"/>
                  <a:pt x="7814" y="1389"/>
                </a:cubicBezTo>
                <a:close/>
                <a:moveTo>
                  <a:pt x="6994" y="2523"/>
                </a:moveTo>
                <a:lnTo>
                  <a:pt x="9609" y="5169"/>
                </a:lnTo>
                <a:cubicBezTo>
                  <a:pt x="9389" y="5264"/>
                  <a:pt x="9105" y="5327"/>
                  <a:pt x="8885" y="5390"/>
                </a:cubicBezTo>
                <a:lnTo>
                  <a:pt x="6742" y="3279"/>
                </a:lnTo>
                <a:cubicBezTo>
                  <a:pt x="6774" y="3027"/>
                  <a:pt x="6868" y="2743"/>
                  <a:pt x="6994" y="2523"/>
                </a:cubicBezTo>
                <a:close/>
                <a:moveTo>
                  <a:pt x="3812" y="6209"/>
                </a:moveTo>
                <a:lnTo>
                  <a:pt x="5923" y="8351"/>
                </a:lnTo>
                <a:cubicBezTo>
                  <a:pt x="5892" y="8572"/>
                  <a:pt x="5797" y="8855"/>
                  <a:pt x="5671" y="9107"/>
                </a:cubicBezTo>
                <a:lnTo>
                  <a:pt x="3056" y="6461"/>
                </a:lnTo>
                <a:cubicBezTo>
                  <a:pt x="3277" y="6335"/>
                  <a:pt x="3560" y="6272"/>
                  <a:pt x="3812" y="6209"/>
                </a:cubicBezTo>
                <a:close/>
                <a:moveTo>
                  <a:pt x="2426" y="6776"/>
                </a:moveTo>
                <a:lnTo>
                  <a:pt x="5325" y="9675"/>
                </a:lnTo>
                <a:cubicBezTo>
                  <a:pt x="5262" y="9801"/>
                  <a:pt x="5167" y="9895"/>
                  <a:pt x="5104" y="9958"/>
                </a:cubicBezTo>
                <a:cubicBezTo>
                  <a:pt x="5010" y="10053"/>
                  <a:pt x="4947" y="10116"/>
                  <a:pt x="4821" y="10210"/>
                </a:cubicBezTo>
                <a:lnTo>
                  <a:pt x="1891" y="7280"/>
                </a:lnTo>
                <a:cubicBezTo>
                  <a:pt x="1985" y="7217"/>
                  <a:pt x="2080" y="7091"/>
                  <a:pt x="2143" y="6997"/>
                </a:cubicBezTo>
                <a:cubicBezTo>
                  <a:pt x="2206" y="6934"/>
                  <a:pt x="2300" y="6839"/>
                  <a:pt x="2426" y="6776"/>
                </a:cubicBezTo>
                <a:close/>
                <a:moveTo>
                  <a:pt x="1576" y="7910"/>
                </a:moveTo>
                <a:lnTo>
                  <a:pt x="4222" y="10557"/>
                </a:lnTo>
                <a:cubicBezTo>
                  <a:pt x="4002" y="10620"/>
                  <a:pt x="3718" y="10714"/>
                  <a:pt x="3466" y="10777"/>
                </a:cubicBezTo>
                <a:lnTo>
                  <a:pt x="1355" y="8666"/>
                </a:lnTo>
                <a:cubicBezTo>
                  <a:pt x="1387" y="8414"/>
                  <a:pt x="1481" y="8162"/>
                  <a:pt x="1576" y="7910"/>
                </a:cubicBezTo>
                <a:close/>
                <a:moveTo>
                  <a:pt x="10602" y="0"/>
                </a:moveTo>
                <a:cubicBezTo>
                  <a:pt x="9383" y="0"/>
                  <a:pt x="7954" y="274"/>
                  <a:pt x="7089" y="1168"/>
                </a:cubicBezTo>
                <a:cubicBezTo>
                  <a:pt x="6207" y="2082"/>
                  <a:pt x="5923" y="3500"/>
                  <a:pt x="5923" y="4728"/>
                </a:cubicBezTo>
                <a:cubicBezTo>
                  <a:pt x="6238" y="4760"/>
                  <a:pt x="6459" y="4791"/>
                  <a:pt x="6522" y="4791"/>
                </a:cubicBezTo>
                <a:lnTo>
                  <a:pt x="6585" y="4791"/>
                </a:lnTo>
                <a:lnTo>
                  <a:pt x="6585" y="4130"/>
                </a:lnTo>
                <a:lnTo>
                  <a:pt x="7971" y="5516"/>
                </a:lnTo>
                <a:cubicBezTo>
                  <a:pt x="7751" y="5532"/>
                  <a:pt x="7540" y="5538"/>
                  <a:pt x="7348" y="5538"/>
                </a:cubicBezTo>
                <a:cubicBezTo>
                  <a:pt x="6772" y="5538"/>
                  <a:pt x="6364" y="5484"/>
                  <a:pt x="6364" y="5484"/>
                </a:cubicBezTo>
                <a:cubicBezTo>
                  <a:pt x="6314" y="5459"/>
                  <a:pt x="5810" y="5369"/>
                  <a:pt x="5121" y="5369"/>
                </a:cubicBezTo>
                <a:cubicBezTo>
                  <a:pt x="4077" y="5369"/>
                  <a:pt x="2606" y="5575"/>
                  <a:pt x="1639" y="6524"/>
                </a:cubicBezTo>
                <a:cubicBezTo>
                  <a:pt x="0" y="8162"/>
                  <a:pt x="536" y="11155"/>
                  <a:pt x="567" y="11250"/>
                </a:cubicBezTo>
                <a:cubicBezTo>
                  <a:pt x="599" y="11407"/>
                  <a:pt x="725" y="11533"/>
                  <a:pt x="914" y="11533"/>
                </a:cubicBezTo>
                <a:lnTo>
                  <a:pt x="1009" y="11533"/>
                </a:lnTo>
                <a:cubicBezTo>
                  <a:pt x="1198" y="11502"/>
                  <a:pt x="1324" y="11344"/>
                  <a:pt x="1261" y="11155"/>
                </a:cubicBezTo>
                <a:cubicBezTo>
                  <a:pt x="1261" y="11155"/>
                  <a:pt x="1166" y="10399"/>
                  <a:pt x="1229" y="9517"/>
                </a:cubicBezTo>
                <a:lnTo>
                  <a:pt x="1229" y="9517"/>
                </a:lnTo>
                <a:lnTo>
                  <a:pt x="2615" y="10903"/>
                </a:lnTo>
                <a:cubicBezTo>
                  <a:pt x="2447" y="10903"/>
                  <a:pt x="2293" y="10917"/>
                  <a:pt x="2153" y="10917"/>
                </a:cubicBezTo>
                <a:cubicBezTo>
                  <a:pt x="2083" y="10917"/>
                  <a:pt x="2017" y="10914"/>
                  <a:pt x="1954" y="10903"/>
                </a:cubicBezTo>
                <a:lnTo>
                  <a:pt x="1954" y="10966"/>
                </a:lnTo>
                <a:cubicBezTo>
                  <a:pt x="1985" y="11187"/>
                  <a:pt x="1954" y="11407"/>
                  <a:pt x="1859" y="11565"/>
                </a:cubicBezTo>
                <a:lnTo>
                  <a:pt x="2048" y="11565"/>
                </a:lnTo>
                <a:cubicBezTo>
                  <a:pt x="3277" y="11565"/>
                  <a:pt x="4695" y="11281"/>
                  <a:pt x="5577" y="10399"/>
                </a:cubicBezTo>
                <a:cubicBezTo>
                  <a:pt x="6427" y="9517"/>
                  <a:pt x="6742" y="8068"/>
                  <a:pt x="6742" y="6839"/>
                </a:cubicBezTo>
                <a:cubicBezTo>
                  <a:pt x="6396" y="6808"/>
                  <a:pt x="6144" y="6776"/>
                  <a:pt x="6112" y="6776"/>
                </a:cubicBezTo>
                <a:lnTo>
                  <a:pt x="6049" y="6776"/>
                </a:lnTo>
                <a:lnTo>
                  <a:pt x="6049" y="7438"/>
                </a:lnTo>
                <a:lnTo>
                  <a:pt x="4663" y="6051"/>
                </a:lnTo>
                <a:cubicBezTo>
                  <a:pt x="4876" y="6036"/>
                  <a:pt x="5083" y="6030"/>
                  <a:pt x="5273" y="6030"/>
                </a:cubicBezTo>
                <a:cubicBezTo>
                  <a:pt x="5845" y="6030"/>
                  <a:pt x="6270" y="6083"/>
                  <a:pt x="6270" y="6083"/>
                </a:cubicBezTo>
                <a:cubicBezTo>
                  <a:pt x="6301" y="6083"/>
                  <a:pt x="6837" y="6178"/>
                  <a:pt x="7499" y="6178"/>
                </a:cubicBezTo>
                <a:cubicBezTo>
                  <a:pt x="8727" y="6178"/>
                  <a:pt x="10145" y="5862"/>
                  <a:pt x="10996" y="4980"/>
                </a:cubicBezTo>
                <a:cubicBezTo>
                  <a:pt x="12602" y="3374"/>
                  <a:pt x="12098" y="381"/>
                  <a:pt x="12067" y="255"/>
                </a:cubicBezTo>
                <a:cubicBezTo>
                  <a:pt x="12035" y="160"/>
                  <a:pt x="11878" y="34"/>
                  <a:pt x="11657" y="34"/>
                </a:cubicBezTo>
                <a:cubicBezTo>
                  <a:pt x="11468" y="66"/>
                  <a:pt x="11342" y="223"/>
                  <a:pt x="11405" y="444"/>
                </a:cubicBezTo>
                <a:cubicBezTo>
                  <a:pt x="11405" y="444"/>
                  <a:pt x="11531" y="1168"/>
                  <a:pt x="11437" y="2050"/>
                </a:cubicBezTo>
                <a:lnTo>
                  <a:pt x="10050" y="664"/>
                </a:lnTo>
                <a:cubicBezTo>
                  <a:pt x="10218" y="664"/>
                  <a:pt x="10373" y="650"/>
                  <a:pt x="10513" y="650"/>
                </a:cubicBezTo>
                <a:cubicBezTo>
                  <a:pt x="10583" y="650"/>
                  <a:pt x="10649" y="654"/>
                  <a:pt x="10712" y="664"/>
                </a:cubicBezTo>
                <a:lnTo>
                  <a:pt x="10712" y="601"/>
                </a:lnTo>
                <a:cubicBezTo>
                  <a:pt x="10681" y="381"/>
                  <a:pt x="10712" y="160"/>
                  <a:pt x="10807" y="3"/>
                </a:cubicBezTo>
                <a:cubicBezTo>
                  <a:pt x="10739" y="1"/>
                  <a:pt x="10671" y="0"/>
                  <a:pt x="1060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27" name="Google Shape;1427;p66"/>
          <p:cNvGrpSpPr/>
          <p:nvPr/>
        </p:nvGrpSpPr>
        <p:grpSpPr>
          <a:xfrm>
            <a:off x="8037908" y="3848584"/>
            <a:ext cx="239302" cy="351880"/>
            <a:chOff x="-22788075" y="3904625"/>
            <a:chExt cx="200875" cy="295375"/>
          </a:xfrm>
        </p:grpSpPr>
        <p:sp>
          <p:nvSpPr>
            <p:cNvPr id="1428" name="Google Shape;1428;p66"/>
            <p:cNvSpPr/>
            <p:nvPr/>
          </p:nvSpPr>
          <p:spPr>
            <a:xfrm>
              <a:off x="-22775475" y="4165325"/>
              <a:ext cx="65400" cy="34675"/>
            </a:xfrm>
            <a:custGeom>
              <a:rect b="b" l="l" r="r" t="t"/>
              <a:pathLst>
                <a:path extrusionOk="0" h="1387" w="2616">
                  <a:moveTo>
                    <a:pt x="32" y="1"/>
                  </a:moveTo>
                  <a:cubicBezTo>
                    <a:pt x="1" y="883"/>
                    <a:pt x="631" y="1387"/>
                    <a:pt x="1292" y="1387"/>
                  </a:cubicBezTo>
                  <a:cubicBezTo>
                    <a:pt x="1985" y="1387"/>
                    <a:pt x="2615" y="851"/>
                    <a:pt x="255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66"/>
            <p:cNvSpPr/>
            <p:nvPr/>
          </p:nvSpPr>
          <p:spPr>
            <a:xfrm>
              <a:off x="-22669150" y="3904725"/>
              <a:ext cx="81950" cy="244100"/>
            </a:xfrm>
            <a:custGeom>
              <a:rect b="b" l="l" r="r" t="t"/>
              <a:pathLst>
                <a:path extrusionOk="0" h="9764" w="3278">
                  <a:moveTo>
                    <a:pt x="1198" y="5541"/>
                  </a:moveTo>
                  <a:cubicBezTo>
                    <a:pt x="1387" y="5604"/>
                    <a:pt x="1544" y="5699"/>
                    <a:pt x="1544" y="5888"/>
                  </a:cubicBezTo>
                  <a:lnTo>
                    <a:pt x="1576" y="6266"/>
                  </a:lnTo>
                  <a:lnTo>
                    <a:pt x="788" y="6266"/>
                  </a:lnTo>
                  <a:lnTo>
                    <a:pt x="788" y="5888"/>
                  </a:lnTo>
                  <a:cubicBezTo>
                    <a:pt x="788" y="5699"/>
                    <a:pt x="946" y="5541"/>
                    <a:pt x="1198" y="5541"/>
                  </a:cubicBezTo>
                  <a:close/>
                  <a:moveTo>
                    <a:pt x="2885" y="0"/>
                  </a:moveTo>
                  <a:cubicBezTo>
                    <a:pt x="2798" y="0"/>
                    <a:pt x="2714" y="40"/>
                    <a:pt x="2647" y="123"/>
                  </a:cubicBezTo>
                  <a:lnTo>
                    <a:pt x="914" y="2202"/>
                  </a:lnTo>
                  <a:cubicBezTo>
                    <a:pt x="883" y="2296"/>
                    <a:pt x="820" y="2360"/>
                    <a:pt x="820" y="2454"/>
                  </a:cubicBezTo>
                  <a:lnTo>
                    <a:pt x="820" y="4974"/>
                  </a:lnTo>
                  <a:cubicBezTo>
                    <a:pt x="442" y="5069"/>
                    <a:pt x="127" y="5478"/>
                    <a:pt x="127" y="5920"/>
                  </a:cubicBezTo>
                  <a:lnTo>
                    <a:pt x="1" y="9763"/>
                  </a:lnTo>
                  <a:lnTo>
                    <a:pt x="2458" y="9763"/>
                  </a:lnTo>
                  <a:lnTo>
                    <a:pt x="2238" y="5857"/>
                  </a:lnTo>
                  <a:cubicBezTo>
                    <a:pt x="2206" y="5447"/>
                    <a:pt x="1923" y="5069"/>
                    <a:pt x="1513" y="4974"/>
                  </a:cubicBezTo>
                  <a:lnTo>
                    <a:pt x="1513" y="2549"/>
                  </a:lnTo>
                  <a:lnTo>
                    <a:pt x="3151" y="595"/>
                  </a:lnTo>
                  <a:cubicBezTo>
                    <a:pt x="3277" y="375"/>
                    <a:pt x="3277" y="186"/>
                    <a:pt x="3120" y="91"/>
                  </a:cubicBezTo>
                  <a:cubicBezTo>
                    <a:pt x="3045" y="32"/>
                    <a:pt x="2964" y="0"/>
                    <a:pt x="288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66"/>
            <p:cNvSpPr/>
            <p:nvPr/>
          </p:nvSpPr>
          <p:spPr>
            <a:xfrm>
              <a:off x="-22788075" y="3904625"/>
              <a:ext cx="87450" cy="244200"/>
            </a:xfrm>
            <a:custGeom>
              <a:rect b="b" l="l" r="r" t="t"/>
              <a:pathLst>
                <a:path extrusionOk="0" h="9768" w="3498">
                  <a:moveTo>
                    <a:pt x="1733" y="1355"/>
                  </a:moveTo>
                  <a:cubicBezTo>
                    <a:pt x="1922" y="1355"/>
                    <a:pt x="2080" y="1513"/>
                    <a:pt x="2080" y="1702"/>
                  </a:cubicBezTo>
                  <a:cubicBezTo>
                    <a:pt x="2080" y="1922"/>
                    <a:pt x="1922" y="2048"/>
                    <a:pt x="1733" y="2048"/>
                  </a:cubicBezTo>
                  <a:cubicBezTo>
                    <a:pt x="1544" y="2048"/>
                    <a:pt x="1387" y="1891"/>
                    <a:pt x="1387" y="1702"/>
                  </a:cubicBezTo>
                  <a:cubicBezTo>
                    <a:pt x="1387" y="1513"/>
                    <a:pt x="1544" y="1355"/>
                    <a:pt x="1733" y="1355"/>
                  </a:cubicBezTo>
                  <a:close/>
                  <a:moveTo>
                    <a:pt x="1765" y="5545"/>
                  </a:moveTo>
                  <a:cubicBezTo>
                    <a:pt x="1954" y="5608"/>
                    <a:pt x="2111" y="5703"/>
                    <a:pt x="2111" y="5892"/>
                  </a:cubicBezTo>
                  <a:lnTo>
                    <a:pt x="2174" y="6270"/>
                  </a:lnTo>
                  <a:lnTo>
                    <a:pt x="1387" y="6270"/>
                  </a:lnTo>
                  <a:lnTo>
                    <a:pt x="1387" y="5892"/>
                  </a:lnTo>
                  <a:cubicBezTo>
                    <a:pt x="1387" y="5703"/>
                    <a:pt x="1544" y="5545"/>
                    <a:pt x="1765" y="5545"/>
                  </a:cubicBezTo>
                  <a:close/>
                  <a:moveTo>
                    <a:pt x="1733" y="1"/>
                  </a:moveTo>
                  <a:cubicBezTo>
                    <a:pt x="788" y="1"/>
                    <a:pt x="0" y="788"/>
                    <a:pt x="0" y="1733"/>
                  </a:cubicBezTo>
                  <a:cubicBezTo>
                    <a:pt x="0" y="2553"/>
                    <a:pt x="599" y="3277"/>
                    <a:pt x="1387" y="3435"/>
                  </a:cubicBezTo>
                  <a:lnTo>
                    <a:pt x="1387" y="4947"/>
                  </a:lnTo>
                  <a:cubicBezTo>
                    <a:pt x="977" y="5073"/>
                    <a:pt x="662" y="5482"/>
                    <a:pt x="662" y="5892"/>
                  </a:cubicBezTo>
                  <a:lnTo>
                    <a:pt x="536" y="9767"/>
                  </a:lnTo>
                  <a:lnTo>
                    <a:pt x="2993" y="9767"/>
                  </a:lnTo>
                  <a:lnTo>
                    <a:pt x="2804" y="5861"/>
                  </a:lnTo>
                  <a:cubicBezTo>
                    <a:pt x="2741" y="5419"/>
                    <a:pt x="2489" y="5073"/>
                    <a:pt x="2048" y="4947"/>
                  </a:cubicBezTo>
                  <a:lnTo>
                    <a:pt x="2048" y="3435"/>
                  </a:lnTo>
                  <a:cubicBezTo>
                    <a:pt x="2836" y="3277"/>
                    <a:pt x="3435" y="2553"/>
                    <a:pt x="3435" y="1733"/>
                  </a:cubicBezTo>
                  <a:cubicBezTo>
                    <a:pt x="3498" y="757"/>
                    <a:pt x="2710" y="1"/>
                    <a:pt x="17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66"/>
            <p:cNvSpPr/>
            <p:nvPr/>
          </p:nvSpPr>
          <p:spPr>
            <a:xfrm>
              <a:off x="-22670725" y="4165325"/>
              <a:ext cx="64625" cy="34675"/>
            </a:xfrm>
            <a:custGeom>
              <a:rect b="b" l="l" r="r" t="t"/>
              <a:pathLst>
                <a:path extrusionOk="0" h="1387" w="2585">
                  <a:moveTo>
                    <a:pt x="32" y="1"/>
                  </a:moveTo>
                  <a:cubicBezTo>
                    <a:pt x="1" y="883"/>
                    <a:pt x="631" y="1387"/>
                    <a:pt x="1292" y="1387"/>
                  </a:cubicBezTo>
                  <a:cubicBezTo>
                    <a:pt x="1954" y="1387"/>
                    <a:pt x="2584" y="851"/>
                    <a:pt x="255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2" name="Google Shape;1432;p66"/>
          <p:cNvGrpSpPr/>
          <p:nvPr/>
        </p:nvGrpSpPr>
        <p:grpSpPr>
          <a:xfrm>
            <a:off x="6193206" y="1531949"/>
            <a:ext cx="354710" cy="352803"/>
            <a:chOff x="-27351575" y="3175300"/>
            <a:chExt cx="297750" cy="296150"/>
          </a:xfrm>
        </p:grpSpPr>
        <p:sp>
          <p:nvSpPr>
            <p:cNvPr id="1433" name="Google Shape;1433;p66"/>
            <p:cNvSpPr/>
            <p:nvPr/>
          </p:nvSpPr>
          <p:spPr>
            <a:xfrm>
              <a:off x="-27351575" y="3175300"/>
              <a:ext cx="296975" cy="157550"/>
            </a:xfrm>
            <a:custGeom>
              <a:rect b="b" l="l" r="r" t="t"/>
              <a:pathLst>
                <a:path extrusionOk="0" h="6302" w="11879">
                  <a:moveTo>
                    <a:pt x="7688" y="2080"/>
                  </a:moveTo>
                  <a:lnTo>
                    <a:pt x="7688" y="2836"/>
                  </a:lnTo>
                  <a:lnTo>
                    <a:pt x="4191" y="2836"/>
                  </a:lnTo>
                  <a:lnTo>
                    <a:pt x="4191" y="2080"/>
                  </a:lnTo>
                  <a:close/>
                  <a:moveTo>
                    <a:pt x="10177" y="3497"/>
                  </a:moveTo>
                  <a:cubicBezTo>
                    <a:pt x="10586" y="3497"/>
                    <a:pt x="10996" y="3781"/>
                    <a:pt x="11154" y="4222"/>
                  </a:cubicBezTo>
                  <a:lnTo>
                    <a:pt x="820" y="4222"/>
                  </a:lnTo>
                  <a:cubicBezTo>
                    <a:pt x="914" y="3812"/>
                    <a:pt x="1292" y="3497"/>
                    <a:pt x="1765" y="3497"/>
                  </a:cubicBezTo>
                  <a:close/>
                  <a:moveTo>
                    <a:pt x="3844" y="0"/>
                  </a:moveTo>
                  <a:cubicBezTo>
                    <a:pt x="2899" y="0"/>
                    <a:pt x="2112" y="788"/>
                    <a:pt x="2112" y="1733"/>
                  </a:cubicBezTo>
                  <a:lnTo>
                    <a:pt x="2112" y="2836"/>
                  </a:lnTo>
                  <a:lnTo>
                    <a:pt x="1734" y="2836"/>
                  </a:lnTo>
                  <a:cubicBezTo>
                    <a:pt x="788" y="2836"/>
                    <a:pt x="1" y="3623"/>
                    <a:pt x="1" y="4568"/>
                  </a:cubicBezTo>
                  <a:lnTo>
                    <a:pt x="1" y="6301"/>
                  </a:lnTo>
                  <a:lnTo>
                    <a:pt x="1387" y="6301"/>
                  </a:lnTo>
                  <a:lnTo>
                    <a:pt x="1387" y="5955"/>
                  </a:lnTo>
                  <a:lnTo>
                    <a:pt x="1418" y="5955"/>
                  </a:lnTo>
                  <a:cubicBezTo>
                    <a:pt x="1418" y="5734"/>
                    <a:pt x="1576" y="5577"/>
                    <a:pt x="1765" y="5577"/>
                  </a:cubicBezTo>
                  <a:lnTo>
                    <a:pt x="3151" y="5577"/>
                  </a:lnTo>
                  <a:cubicBezTo>
                    <a:pt x="3340" y="5577"/>
                    <a:pt x="3529" y="5734"/>
                    <a:pt x="3529" y="5955"/>
                  </a:cubicBezTo>
                  <a:lnTo>
                    <a:pt x="3529" y="6301"/>
                  </a:lnTo>
                  <a:lnTo>
                    <a:pt x="8413" y="6301"/>
                  </a:lnTo>
                  <a:lnTo>
                    <a:pt x="8413" y="5955"/>
                  </a:lnTo>
                  <a:cubicBezTo>
                    <a:pt x="8413" y="5734"/>
                    <a:pt x="8570" y="5577"/>
                    <a:pt x="8759" y="5577"/>
                  </a:cubicBezTo>
                  <a:lnTo>
                    <a:pt x="10145" y="5577"/>
                  </a:lnTo>
                  <a:cubicBezTo>
                    <a:pt x="10334" y="5577"/>
                    <a:pt x="10492" y="5734"/>
                    <a:pt x="10492" y="5955"/>
                  </a:cubicBezTo>
                  <a:lnTo>
                    <a:pt x="10492" y="6301"/>
                  </a:lnTo>
                  <a:lnTo>
                    <a:pt x="11878" y="6301"/>
                  </a:lnTo>
                  <a:lnTo>
                    <a:pt x="11878" y="4568"/>
                  </a:lnTo>
                  <a:cubicBezTo>
                    <a:pt x="11878" y="3623"/>
                    <a:pt x="11091" y="2836"/>
                    <a:pt x="10145" y="2836"/>
                  </a:cubicBezTo>
                  <a:lnTo>
                    <a:pt x="9767" y="2836"/>
                  </a:lnTo>
                  <a:lnTo>
                    <a:pt x="9767" y="1733"/>
                  </a:lnTo>
                  <a:cubicBezTo>
                    <a:pt x="9767" y="788"/>
                    <a:pt x="8980" y="0"/>
                    <a:pt x="803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66"/>
            <p:cNvSpPr/>
            <p:nvPr/>
          </p:nvSpPr>
          <p:spPr>
            <a:xfrm>
              <a:off x="-27123950" y="3332825"/>
              <a:ext cx="17350" cy="52000"/>
            </a:xfrm>
            <a:custGeom>
              <a:rect b="b" l="l" r="r" t="t"/>
              <a:pathLst>
                <a:path extrusionOk="0" h="2080" w="694">
                  <a:moveTo>
                    <a:pt x="1" y="0"/>
                  </a:moveTo>
                  <a:lnTo>
                    <a:pt x="1" y="1733"/>
                  </a:lnTo>
                  <a:cubicBezTo>
                    <a:pt x="1" y="1922"/>
                    <a:pt x="158" y="2079"/>
                    <a:pt x="347" y="2079"/>
                  </a:cubicBezTo>
                  <a:cubicBezTo>
                    <a:pt x="536" y="2079"/>
                    <a:pt x="694" y="1922"/>
                    <a:pt x="694" y="1733"/>
                  </a:cubicBezTo>
                  <a:lnTo>
                    <a:pt x="69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66"/>
            <p:cNvSpPr/>
            <p:nvPr/>
          </p:nvSpPr>
          <p:spPr>
            <a:xfrm>
              <a:off x="-27350775" y="3350150"/>
              <a:ext cx="296950" cy="121300"/>
            </a:xfrm>
            <a:custGeom>
              <a:rect b="b" l="l" r="r" t="t"/>
              <a:pathLst>
                <a:path extrusionOk="0" h="4852" w="11878">
                  <a:moveTo>
                    <a:pt x="5923" y="693"/>
                  </a:moveTo>
                  <a:cubicBezTo>
                    <a:pt x="6112" y="693"/>
                    <a:pt x="6270" y="851"/>
                    <a:pt x="6270" y="1040"/>
                  </a:cubicBezTo>
                  <a:lnTo>
                    <a:pt x="6270" y="1733"/>
                  </a:lnTo>
                  <a:lnTo>
                    <a:pt x="6994" y="1733"/>
                  </a:lnTo>
                  <a:cubicBezTo>
                    <a:pt x="7183" y="1733"/>
                    <a:pt x="7341" y="1891"/>
                    <a:pt x="7341" y="2080"/>
                  </a:cubicBezTo>
                  <a:cubicBezTo>
                    <a:pt x="7341" y="2300"/>
                    <a:pt x="7183" y="2458"/>
                    <a:pt x="6994" y="2458"/>
                  </a:cubicBezTo>
                  <a:lnTo>
                    <a:pt x="6270" y="2458"/>
                  </a:lnTo>
                  <a:lnTo>
                    <a:pt x="6270" y="3151"/>
                  </a:lnTo>
                  <a:cubicBezTo>
                    <a:pt x="6270" y="3340"/>
                    <a:pt x="6112" y="3497"/>
                    <a:pt x="5923" y="3497"/>
                  </a:cubicBezTo>
                  <a:cubicBezTo>
                    <a:pt x="5734" y="3497"/>
                    <a:pt x="5577" y="3340"/>
                    <a:pt x="5577" y="3151"/>
                  </a:cubicBezTo>
                  <a:lnTo>
                    <a:pt x="5577" y="2458"/>
                  </a:lnTo>
                  <a:lnTo>
                    <a:pt x="4852" y="2458"/>
                  </a:lnTo>
                  <a:cubicBezTo>
                    <a:pt x="4663" y="2458"/>
                    <a:pt x="4505" y="2300"/>
                    <a:pt x="4505" y="2080"/>
                  </a:cubicBezTo>
                  <a:cubicBezTo>
                    <a:pt x="4537" y="1891"/>
                    <a:pt x="4695" y="1733"/>
                    <a:pt x="4852" y="1733"/>
                  </a:cubicBezTo>
                  <a:lnTo>
                    <a:pt x="5577" y="1733"/>
                  </a:lnTo>
                  <a:lnTo>
                    <a:pt x="5577" y="1040"/>
                  </a:lnTo>
                  <a:cubicBezTo>
                    <a:pt x="5577" y="851"/>
                    <a:pt x="5734" y="693"/>
                    <a:pt x="5923" y="693"/>
                  </a:cubicBezTo>
                  <a:close/>
                  <a:moveTo>
                    <a:pt x="126" y="0"/>
                  </a:moveTo>
                  <a:lnTo>
                    <a:pt x="126" y="3119"/>
                  </a:lnTo>
                  <a:cubicBezTo>
                    <a:pt x="0" y="4064"/>
                    <a:pt x="756" y="4852"/>
                    <a:pt x="1733" y="4852"/>
                  </a:cubicBezTo>
                  <a:lnTo>
                    <a:pt x="10145" y="4852"/>
                  </a:lnTo>
                  <a:cubicBezTo>
                    <a:pt x="11090" y="4852"/>
                    <a:pt x="11878" y="4064"/>
                    <a:pt x="11878" y="3119"/>
                  </a:cubicBezTo>
                  <a:lnTo>
                    <a:pt x="11878" y="0"/>
                  </a:lnTo>
                  <a:lnTo>
                    <a:pt x="10491" y="0"/>
                  </a:lnTo>
                  <a:lnTo>
                    <a:pt x="10491" y="1040"/>
                  </a:lnTo>
                  <a:cubicBezTo>
                    <a:pt x="10491" y="1639"/>
                    <a:pt x="10019" y="2048"/>
                    <a:pt x="9452" y="2048"/>
                  </a:cubicBezTo>
                  <a:cubicBezTo>
                    <a:pt x="8885" y="2048"/>
                    <a:pt x="8444" y="1576"/>
                    <a:pt x="8444" y="1040"/>
                  </a:cubicBezTo>
                  <a:lnTo>
                    <a:pt x="8444" y="0"/>
                  </a:lnTo>
                  <a:lnTo>
                    <a:pt x="3560" y="0"/>
                  </a:lnTo>
                  <a:lnTo>
                    <a:pt x="3560" y="1040"/>
                  </a:lnTo>
                  <a:cubicBezTo>
                    <a:pt x="3560" y="1639"/>
                    <a:pt x="3088" y="2048"/>
                    <a:pt x="2521" y="2048"/>
                  </a:cubicBezTo>
                  <a:cubicBezTo>
                    <a:pt x="1954" y="2048"/>
                    <a:pt x="1513" y="1576"/>
                    <a:pt x="1513" y="1040"/>
                  </a:cubicBezTo>
                  <a:lnTo>
                    <a:pt x="151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66"/>
            <p:cNvSpPr/>
            <p:nvPr/>
          </p:nvSpPr>
          <p:spPr>
            <a:xfrm>
              <a:off x="-27299575" y="3332825"/>
              <a:ext cx="18125" cy="52000"/>
            </a:xfrm>
            <a:custGeom>
              <a:rect b="b" l="l" r="r" t="t"/>
              <a:pathLst>
                <a:path extrusionOk="0" h="2080" w="725">
                  <a:moveTo>
                    <a:pt x="0" y="0"/>
                  </a:moveTo>
                  <a:lnTo>
                    <a:pt x="0" y="1733"/>
                  </a:lnTo>
                  <a:cubicBezTo>
                    <a:pt x="0" y="1922"/>
                    <a:pt x="158" y="2079"/>
                    <a:pt x="378" y="2079"/>
                  </a:cubicBezTo>
                  <a:cubicBezTo>
                    <a:pt x="567" y="2079"/>
                    <a:pt x="725" y="1922"/>
                    <a:pt x="725" y="1733"/>
                  </a:cubicBezTo>
                  <a:lnTo>
                    <a:pt x="7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37" name="Google Shape;1437;p66"/>
          <p:cNvGrpSpPr/>
          <p:nvPr/>
        </p:nvGrpSpPr>
        <p:grpSpPr>
          <a:xfrm>
            <a:off x="6235914" y="1988559"/>
            <a:ext cx="269293" cy="353072"/>
            <a:chOff x="-27313750" y="3545275"/>
            <a:chExt cx="226050" cy="296375"/>
          </a:xfrm>
        </p:grpSpPr>
        <p:sp>
          <p:nvSpPr>
            <p:cNvPr id="1438" name="Google Shape;1438;p66"/>
            <p:cNvSpPr/>
            <p:nvPr/>
          </p:nvSpPr>
          <p:spPr>
            <a:xfrm>
              <a:off x="-27305100" y="3598450"/>
              <a:ext cx="208750" cy="173100"/>
            </a:xfrm>
            <a:custGeom>
              <a:rect b="b" l="l" r="r" t="t"/>
              <a:pathLst>
                <a:path extrusionOk="0" h="6924" w="8350">
                  <a:moveTo>
                    <a:pt x="4128" y="2733"/>
                  </a:moveTo>
                  <a:cubicBezTo>
                    <a:pt x="4380" y="3048"/>
                    <a:pt x="4726" y="3269"/>
                    <a:pt x="5167" y="3552"/>
                  </a:cubicBezTo>
                  <a:lnTo>
                    <a:pt x="5167" y="4497"/>
                  </a:lnTo>
                  <a:cubicBezTo>
                    <a:pt x="5167" y="4844"/>
                    <a:pt x="5010" y="5159"/>
                    <a:pt x="4695" y="5348"/>
                  </a:cubicBezTo>
                  <a:cubicBezTo>
                    <a:pt x="4537" y="5474"/>
                    <a:pt x="4325" y="5537"/>
                    <a:pt x="4112" y="5537"/>
                  </a:cubicBezTo>
                  <a:cubicBezTo>
                    <a:pt x="3899" y="5537"/>
                    <a:pt x="3687" y="5474"/>
                    <a:pt x="3529" y="5348"/>
                  </a:cubicBezTo>
                  <a:cubicBezTo>
                    <a:pt x="3277" y="5159"/>
                    <a:pt x="3057" y="4844"/>
                    <a:pt x="3057" y="4497"/>
                  </a:cubicBezTo>
                  <a:lnTo>
                    <a:pt x="3057" y="3552"/>
                  </a:lnTo>
                  <a:lnTo>
                    <a:pt x="3120" y="3552"/>
                  </a:lnTo>
                  <a:cubicBezTo>
                    <a:pt x="3529" y="3269"/>
                    <a:pt x="3907" y="2985"/>
                    <a:pt x="4128" y="2733"/>
                  </a:cubicBezTo>
                  <a:close/>
                  <a:moveTo>
                    <a:pt x="4222" y="0"/>
                  </a:moveTo>
                  <a:cubicBezTo>
                    <a:pt x="3568" y="0"/>
                    <a:pt x="2915" y="166"/>
                    <a:pt x="2363" y="496"/>
                  </a:cubicBezTo>
                  <a:cubicBezTo>
                    <a:pt x="1702" y="906"/>
                    <a:pt x="1229" y="1473"/>
                    <a:pt x="946" y="2166"/>
                  </a:cubicBezTo>
                  <a:lnTo>
                    <a:pt x="190" y="4560"/>
                  </a:lnTo>
                  <a:cubicBezTo>
                    <a:pt x="1" y="5002"/>
                    <a:pt x="64" y="5474"/>
                    <a:pt x="316" y="5915"/>
                  </a:cubicBezTo>
                  <a:cubicBezTo>
                    <a:pt x="662" y="6514"/>
                    <a:pt x="1324" y="6892"/>
                    <a:pt x="2080" y="6923"/>
                  </a:cubicBezTo>
                  <a:cubicBezTo>
                    <a:pt x="2363" y="6923"/>
                    <a:pt x="2615" y="6892"/>
                    <a:pt x="2805" y="6766"/>
                  </a:cubicBezTo>
                  <a:cubicBezTo>
                    <a:pt x="3120" y="6608"/>
                    <a:pt x="3403" y="6419"/>
                    <a:pt x="3561" y="6104"/>
                  </a:cubicBezTo>
                  <a:cubicBezTo>
                    <a:pt x="3750" y="6199"/>
                    <a:pt x="3939" y="6230"/>
                    <a:pt x="4191" y="6230"/>
                  </a:cubicBezTo>
                  <a:cubicBezTo>
                    <a:pt x="4380" y="6230"/>
                    <a:pt x="4600" y="6199"/>
                    <a:pt x="4821" y="6104"/>
                  </a:cubicBezTo>
                  <a:cubicBezTo>
                    <a:pt x="5010" y="6388"/>
                    <a:pt x="5230" y="6608"/>
                    <a:pt x="5545" y="6766"/>
                  </a:cubicBezTo>
                  <a:cubicBezTo>
                    <a:pt x="5797" y="6892"/>
                    <a:pt x="6018" y="6923"/>
                    <a:pt x="6270" y="6923"/>
                  </a:cubicBezTo>
                  <a:lnTo>
                    <a:pt x="6302" y="6923"/>
                  </a:lnTo>
                  <a:cubicBezTo>
                    <a:pt x="7026" y="6892"/>
                    <a:pt x="7688" y="6451"/>
                    <a:pt x="8034" y="5915"/>
                  </a:cubicBezTo>
                  <a:cubicBezTo>
                    <a:pt x="8318" y="5474"/>
                    <a:pt x="8349" y="5002"/>
                    <a:pt x="8192" y="4623"/>
                  </a:cubicBezTo>
                  <a:lnTo>
                    <a:pt x="7436" y="2135"/>
                  </a:lnTo>
                  <a:cubicBezTo>
                    <a:pt x="7184" y="1473"/>
                    <a:pt x="6711" y="906"/>
                    <a:pt x="6081" y="496"/>
                  </a:cubicBezTo>
                  <a:cubicBezTo>
                    <a:pt x="5530" y="166"/>
                    <a:pt x="4876" y="0"/>
                    <a:pt x="42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66"/>
            <p:cNvSpPr/>
            <p:nvPr/>
          </p:nvSpPr>
          <p:spPr>
            <a:xfrm>
              <a:off x="-27313750" y="3770725"/>
              <a:ext cx="226050" cy="70925"/>
            </a:xfrm>
            <a:custGeom>
              <a:rect b="b" l="l" r="r" t="t"/>
              <a:pathLst>
                <a:path extrusionOk="0" h="2837" w="9042">
                  <a:moveTo>
                    <a:pt x="4159" y="1"/>
                  </a:moveTo>
                  <a:cubicBezTo>
                    <a:pt x="3970" y="190"/>
                    <a:pt x="3686" y="379"/>
                    <a:pt x="3403" y="505"/>
                  </a:cubicBezTo>
                  <a:cubicBezTo>
                    <a:pt x="3151" y="631"/>
                    <a:pt x="2772" y="694"/>
                    <a:pt x="2426" y="694"/>
                  </a:cubicBezTo>
                  <a:cubicBezTo>
                    <a:pt x="1764" y="662"/>
                    <a:pt x="1166" y="442"/>
                    <a:pt x="693" y="32"/>
                  </a:cubicBezTo>
                  <a:cubicBezTo>
                    <a:pt x="252" y="473"/>
                    <a:pt x="0" y="1072"/>
                    <a:pt x="0" y="1734"/>
                  </a:cubicBezTo>
                  <a:lnTo>
                    <a:pt x="0" y="2490"/>
                  </a:lnTo>
                  <a:cubicBezTo>
                    <a:pt x="0" y="2679"/>
                    <a:pt x="158" y="2836"/>
                    <a:pt x="347" y="2836"/>
                  </a:cubicBezTo>
                  <a:lnTo>
                    <a:pt x="8695" y="2836"/>
                  </a:lnTo>
                  <a:cubicBezTo>
                    <a:pt x="8884" y="2836"/>
                    <a:pt x="9042" y="2679"/>
                    <a:pt x="9042" y="2490"/>
                  </a:cubicBezTo>
                  <a:lnTo>
                    <a:pt x="9042" y="1765"/>
                  </a:lnTo>
                  <a:cubicBezTo>
                    <a:pt x="9042" y="1135"/>
                    <a:pt x="8821" y="505"/>
                    <a:pt x="8349" y="95"/>
                  </a:cubicBezTo>
                  <a:cubicBezTo>
                    <a:pt x="7876" y="473"/>
                    <a:pt x="7309" y="725"/>
                    <a:pt x="6679" y="757"/>
                  </a:cubicBezTo>
                  <a:lnTo>
                    <a:pt x="6616" y="757"/>
                  </a:lnTo>
                  <a:cubicBezTo>
                    <a:pt x="6238" y="757"/>
                    <a:pt x="5891" y="662"/>
                    <a:pt x="5576" y="505"/>
                  </a:cubicBezTo>
                  <a:cubicBezTo>
                    <a:pt x="5324" y="379"/>
                    <a:pt x="5072" y="221"/>
                    <a:pt x="4883" y="1"/>
                  </a:cubicBezTo>
                  <a:cubicBezTo>
                    <a:pt x="4757" y="32"/>
                    <a:pt x="4631" y="32"/>
                    <a:pt x="4505" y="32"/>
                  </a:cubicBezTo>
                  <a:cubicBezTo>
                    <a:pt x="4411" y="32"/>
                    <a:pt x="4285" y="32"/>
                    <a:pt x="415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66"/>
            <p:cNvSpPr/>
            <p:nvPr/>
          </p:nvSpPr>
          <p:spPr>
            <a:xfrm>
              <a:off x="-27261000" y="3545275"/>
              <a:ext cx="122100" cy="51425"/>
            </a:xfrm>
            <a:custGeom>
              <a:rect b="b" l="l" r="r" t="t"/>
              <a:pathLst>
                <a:path extrusionOk="0" h="2057" w="4884">
                  <a:moveTo>
                    <a:pt x="2454" y="1"/>
                  </a:moveTo>
                  <a:cubicBezTo>
                    <a:pt x="1639" y="1"/>
                    <a:pt x="820" y="339"/>
                    <a:pt x="127" y="1017"/>
                  </a:cubicBezTo>
                  <a:cubicBezTo>
                    <a:pt x="32" y="1111"/>
                    <a:pt x="1" y="1237"/>
                    <a:pt x="32" y="1332"/>
                  </a:cubicBezTo>
                  <a:lnTo>
                    <a:pt x="190" y="2056"/>
                  </a:lnTo>
                  <a:cubicBezTo>
                    <a:pt x="820" y="1647"/>
                    <a:pt x="1608" y="1458"/>
                    <a:pt x="2395" y="1458"/>
                  </a:cubicBezTo>
                  <a:cubicBezTo>
                    <a:pt x="3183" y="1458"/>
                    <a:pt x="3970" y="1647"/>
                    <a:pt x="4601" y="2056"/>
                  </a:cubicBezTo>
                  <a:lnTo>
                    <a:pt x="4664" y="2056"/>
                  </a:lnTo>
                  <a:lnTo>
                    <a:pt x="4853" y="1332"/>
                  </a:lnTo>
                  <a:cubicBezTo>
                    <a:pt x="4884" y="1237"/>
                    <a:pt x="4853" y="1111"/>
                    <a:pt x="4758" y="1017"/>
                  </a:cubicBezTo>
                  <a:cubicBezTo>
                    <a:pt x="4081" y="339"/>
                    <a:pt x="3269" y="1"/>
                    <a:pt x="245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1" name="Google Shape;1441;p66"/>
          <p:cNvGrpSpPr/>
          <p:nvPr/>
        </p:nvGrpSpPr>
        <p:grpSpPr>
          <a:xfrm>
            <a:off x="6193206" y="2436830"/>
            <a:ext cx="354710" cy="356586"/>
            <a:chOff x="-27351575" y="3915650"/>
            <a:chExt cx="297750" cy="299325"/>
          </a:xfrm>
        </p:grpSpPr>
        <p:sp>
          <p:nvSpPr>
            <p:cNvPr id="1442" name="Google Shape;1442;p66"/>
            <p:cNvSpPr/>
            <p:nvPr/>
          </p:nvSpPr>
          <p:spPr>
            <a:xfrm>
              <a:off x="-27351575" y="4059000"/>
              <a:ext cx="153625" cy="155975"/>
            </a:xfrm>
            <a:custGeom>
              <a:rect b="b" l="l" r="r" t="t"/>
              <a:pathLst>
                <a:path extrusionOk="0" h="6239" w="6145">
                  <a:moveTo>
                    <a:pt x="3183" y="1"/>
                  </a:moveTo>
                  <a:lnTo>
                    <a:pt x="2490" y="725"/>
                  </a:lnTo>
                  <a:cubicBezTo>
                    <a:pt x="2206" y="1009"/>
                    <a:pt x="1986" y="1387"/>
                    <a:pt x="1860" y="1828"/>
                  </a:cubicBezTo>
                  <a:cubicBezTo>
                    <a:pt x="1608" y="2742"/>
                    <a:pt x="1229" y="3435"/>
                    <a:pt x="725" y="4002"/>
                  </a:cubicBezTo>
                  <a:lnTo>
                    <a:pt x="316" y="4411"/>
                  </a:lnTo>
                  <a:cubicBezTo>
                    <a:pt x="127" y="4632"/>
                    <a:pt x="1" y="4884"/>
                    <a:pt x="1" y="5167"/>
                  </a:cubicBezTo>
                  <a:cubicBezTo>
                    <a:pt x="1" y="5451"/>
                    <a:pt x="127" y="5734"/>
                    <a:pt x="316" y="5923"/>
                  </a:cubicBezTo>
                  <a:cubicBezTo>
                    <a:pt x="505" y="6113"/>
                    <a:pt x="788" y="6239"/>
                    <a:pt x="1072" y="6239"/>
                  </a:cubicBezTo>
                  <a:cubicBezTo>
                    <a:pt x="1355" y="6113"/>
                    <a:pt x="1608" y="5986"/>
                    <a:pt x="1765" y="5797"/>
                  </a:cubicBezTo>
                  <a:lnTo>
                    <a:pt x="2206" y="5419"/>
                  </a:lnTo>
                  <a:cubicBezTo>
                    <a:pt x="2710" y="4884"/>
                    <a:pt x="3435" y="4506"/>
                    <a:pt x="4380" y="4254"/>
                  </a:cubicBezTo>
                  <a:cubicBezTo>
                    <a:pt x="4664" y="4191"/>
                    <a:pt x="4916" y="4033"/>
                    <a:pt x="5168" y="3876"/>
                  </a:cubicBezTo>
                  <a:lnTo>
                    <a:pt x="4664" y="3372"/>
                  </a:lnTo>
                  <a:cubicBezTo>
                    <a:pt x="4537" y="3246"/>
                    <a:pt x="4537" y="2994"/>
                    <a:pt x="4664" y="2899"/>
                  </a:cubicBezTo>
                  <a:cubicBezTo>
                    <a:pt x="4711" y="2836"/>
                    <a:pt x="4797" y="2805"/>
                    <a:pt x="4888" y="2805"/>
                  </a:cubicBezTo>
                  <a:cubicBezTo>
                    <a:pt x="4979" y="2805"/>
                    <a:pt x="5073" y="2836"/>
                    <a:pt x="5136" y="2899"/>
                  </a:cubicBezTo>
                  <a:lnTo>
                    <a:pt x="5672" y="3435"/>
                  </a:lnTo>
                  <a:lnTo>
                    <a:pt x="6144" y="2962"/>
                  </a:lnTo>
                  <a:lnTo>
                    <a:pt x="318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66"/>
            <p:cNvSpPr/>
            <p:nvPr/>
          </p:nvSpPr>
          <p:spPr>
            <a:xfrm>
              <a:off x="-27257050" y="3915650"/>
              <a:ext cx="203225" cy="202450"/>
            </a:xfrm>
            <a:custGeom>
              <a:rect b="b" l="l" r="r" t="t"/>
              <a:pathLst>
                <a:path extrusionOk="0" h="8098" w="8129">
                  <a:moveTo>
                    <a:pt x="1891" y="2364"/>
                  </a:moveTo>
                  <a:cubicBezTo>
                    <a:pt x="1985" y="2364"/>
                    <a:pt x="2048" y="2395"/>
                    <a:pt x="2143" y="2490"/>
                  </a:cubicBezTo>
                  <a:lnTo>
                    <a:pt x="5545" y="5892"/>
                  </a:lnTo>
                  <a:cubicBezTo>
                    <a:pt x="5671" y="6018"/>
                    <a:pt x="5671" y="6239"/>
                    <a:pt x="5545" y="6365"/>
                  </a:cubicBezTo>
                  <a:cubicBezTo>
                    <a:pt x="5498" y="6428"/>
                    <a:pt x="5411" y="6459"/>
                    <a:pt x="5321" y="6459"/>
                  </a:cubicBezTo>
                  <a:cubicBezTo>
                    <a:pt x="5230" y="6459"/>
                    <a:pt x="5136" y="6428"/>
                    <a:pt x="5073" y="6365"/>
                  </a:cubicBezTo>
                  <a:lnTo>
                    <a:pt x="1670" y="2962"/>
                  </a:lnTo>
                  <a:cubicBezTo>
                    <a:pt x="1544" y="2836"/>
                    <a:pt x="1544" y="2647"/>
                    <a:pt x="1670" y="2490"/>
                  </a:cubicBezTo>
                  <a:cubicBezTo>
                    <a:pt x="1733" y="2395"/>
                    <a:pt x="1828" y="2364"/>
                    <a:pt x="1891" y="2364"/>
                  </a:cubicBezTo>
                  <a:close/>
                  <a:moveTo>
                    <a:pt x="6742" y="1"/>
                  </a:moveTo>
                  <a:cubicBezTo>
                    <a:pt x="6333" y="1"/>
                    <a:pt x="6018" y="158"/>
                    <a:pt x="5766" y="379"/>
                  </a:cubicBezTo>
                  <a:lnTo>
                    <a:pt x="4128" y="2017"/>
                  </a:lnTo>
                  <a:cubicBezTo>
                    <a:pt x="3938" y="2206"/>
                    <a:pt x="3679" y="2301"/>
                    <a:pt x="3415" y="2301"/>
                  </a:cubicBezTo>
                  <a:cubicBezTo>
                    <a:pt x="3151" y="2301"/>
                    <a:pt x="2883" y="2206"/>
                    <a:pt x="2678" y="2017"/>
                  </a:cubicBezTo>
                  <a:cubicBezTo>
                    <a:pt x="2489" y="1812"/>
                    <a:pt x="2229" y="1710"/>
                    <a:pt x="1965" y="1710"/>
                  </a:cubicBezTo>
                  <a:cubicBezTo>
                    <a:pt x="1702" y="1710"/>
                    <a:pt x="1434" y="1812"/>
                    <a:pt x="1229" y="2017"/>
                  </a:cubicBezTo>
                  <a:cubicBezTo>
                    <a:pt x="851" y="2395"/>
                    <a:pt x="851" y="3057"/>
                    <a:pt x="1229" y="3466"/>
                  </a:cubicBezTo>
                  <a:lnTo>
                    <a:pt x="1481" y="3687"/>
                  </a:lnTo>
                  <a:lnTo>
                    <a:pt x="0" y="5167"/>
                  </a:lnTo>
                  <a:lnTo>
                    <a:pt x="2962" y="8097"/>
                  </a:lnTo>
                  <a:lnTo>
                    <a:pt x="3403" y="7625"/>
                  </a:lnTo>
                  <a:lnTo>
                    <a:pt x="2836" y="7089"/>
                  </a:lnTo>
                  <a:cubicBezTo>
                    <a:pt x="2710" y="6963"/>
                    <a:pt x="2710" y="6743"/>
                    <a:pt x="2836" y="6617"/>
                  </a:cubicBezTo>
                  <a:cubicBezTo>
                    <a:pt x="2899" y="6554"/>
                    <a:pt x="2985" y="6522"/>
                    <a:pt x="3072" y="6522"/>
                  </a:cubicBezTo>
                  <a:cubicBezTo>
                    <a:pt x="3159" y="6522"/>
                    <a:pt x="3245" y="6554"/>
                    <a:pt x="3308" y="6617"/>
                  </a:cubicBezTo>
                  <a:lnTo>
                    <a:pt x="3875" y="7152"/>
                  </a:lnTo>
                  <a:lnTo>
                    <a:pt x="4380" y="6648"/>
                  </a:lnTo>
                  <a:lnTo>
                    <a:pt x="4600" y="6900"/>
                  </a:lnTo>
                  <a:cubicBezTo>
                    <a:pt x="4821" y="7089"/>
                    <a:pt x="5073" y="7215"/>
                    <a:pt x="5356" y="7215"/>
                  </a:cubicBezTo>
                  <a:cubicBezTo>
                    <a:pt x="5640" y="7215"/>
                    <a:pt x="5923" y="7089"/>
                    <a:pt x="6112" y="6900"/>
                  </a:cubicBezTo>
                  <a:cubicBezTo>
                    <a:pt x="6490" y="6491"/>
                    <a:pt x="6490" y="5829"/>
                    <a:pt x="6112" y="5420"/>
                  </a:cubicBezTo>
                  <a:cubicBezTo>
                    <a:pt x="5703" y="5041"/>
                    <a:pt x="5703" y="4380"/>
                    <a:pt x="6112" y="3970"/>
                  </a:cubicBezTo>
                  <a:lnTo>
                    <a:pt x="7719" y="2364"/>
                  </a:lnTo>
                  <a:cubicBezTo>
                    <a:pt x="8003" y="2080"/>
                    <a:pt x="8129" y="1733"/>
                    <a:pt x="8129" y="1387"/>
                  </a:cubicBezTo>
                  <a:cubicBezTo>
                    <a:pt x="8129" y="1009"/>
                    <a:pt x="7971" y="662"/>
                    <a:pt x="7719" y="379"/>
                  </a:cubicBezTo>
                  <a:cubicBezTo>
                    <a:pt x="7436" y="127"/>
                    <a:pt x="7120" y="1"/>
                    <a:pt x="674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4" name="Google Shape;1444;p66"/>
          <p:cNvGrpSpPr/>
          <p:nvPr/>
        </p:nvGrpSpPr>
        <p:grpSpPr>
          <a:xfrm>
            <a:off x="4880696" y="2919029"/>
            <a:ext cx="319060" cy="353042"/>
            <a:chOff x="-25445525" y="3175900"/>
            <a:chExt cx="267825" cy="296350"/>
          </a:xfrm>
        </p:grpSpPr>
        <p:sp>
          <p:nvSpPr>
            <p:cNvPr id="1445" name="Google Shape;1445;p66"/>
            <p:cNvSpPr/>
            <p:nvPr/>
          </p:nvSpPr>
          <p:spPr>
            <a:xfrm>
              <a:off x="-25445525" y="3367475"/>
              <a:ext cx="123675" cy="104775"/>
            </a:xfrm>
            <a:custGeom>
              <a:rect b="b" l="l" r="r" t="t"/>
              <a:pathLst>
                <a:path extrusionOk="0" h="4191" w="4947">
                  <a:moveTo>
                    <a:pt x="3088" y="0"/>
                  </a:moveTo>
                  <a:cubicBezTo>
                    <a:pt x="2364" y="883"/>
                    <a:pt x="1387" y="2080"/>
                    <a:pt x="127" y="3655"/>
                  </a:cubicBezTo>
                  <a:cubicBezTo>
                    <a:pt x="1" y="3718"/>
                    <a:pt x="1" y="3875"/>
                    <a:pt x="32" y="4001"/>
                  </a:cubicBezTo>
                  <a:cubicBezTo>
                    <a:pt x="95" y="4127"/>
                    <a:pt x="253" y="4191"/>
                    <a:pt x="379" y="4191"/>
                  </a:cubicBezTo>
                  <a:lnTo>
                    <a:pt x="3246" y="4191"/>
                  </a:lnTo>
                  <a:cubicBezTo>
                    <a:pt x="3372" y="4191"/>
                    <a:pt x="3435" y="4159"/>
                    <a:pt x="3529" y="4096"/>
                  </a:cubicBezTo>
                  <a:lnTo>
                    <a:pt x="4947" y="2363"/>
                  </a:lnTo>
                  <a:lnTo>
                    <a:pt x="3466" y="536"/>
                  </a:lnTo>
                  <a:lnTo>
                    <a:pt x="3120" y="63"/>
                  </a:lnTo>
                  <a:cubicBezTo>
                    <a:pt x="3120" y="32"/>
                    <a:pt x="3088" y="32"/>
                    <a:pt x="308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66"/>
            <p:cNvSpPr/>
            <p:nvPr/>
          </p:nvSpPr>
          <p:spPr>
            <a:xfrm>
              <a:off x="-25398250" y="3175900"/>
              <a:ext cx="220550" cy="296350"/>
            </a:xfrm>
            <a:custGeom>
              <a:rect b="b" l="l" r="r" t="t"/>
              <a:pathLst>
                <a:path extrusionOk="0" h="11854" w="8822">
                  <a:moveTo>
                    <a:pt x="3491" y="1"/>
                  </a:moveTo>
                  <a:cubicBezTo>
                    <a:pt x="3420" y="1"/>
                    <a:pt x="3348" y="3"/>
                    <a:pt x="3277" y="8"/>
                  </a:cubicBezTo>
                  <a:cubicBezTo>
                    <a:pt x="1481" y="134"/>
                    <a:pt x="0" y="1709"/>
                    <a:pt x="0" y="3568"/>
                  </a:cubicBezTo>
                  <a:cubicBezTo>
                    <a:pt x="0" y="4733"/>
                    <a:pt x="945" y="6246"/>
                    <a:pt x="1764" y="7285"/>
                  </a:cubicBezTo>
                  <a:lnTo>
                    <a:pt x="2142" y="7758"/>
                  </a:lnTo>
                  <a:lnTo>
                    <a:pt x="5324" y="11759"/>
                  </a:lnTo>
                  <a:cubicBezTo>
                    <a:pt x="5387" y="11822"/>
                    <a:pt x="5482" y="11854"/>
                    <a:pt x="5608" y="11854"/>
                  </a:cubicBezTo>
                  <a:lnTo>
                    <a:pt x="8475" y="11854"/>
                  </a:lnTo>
                  <a:cubicBezTo>
                    <a:pt x="8601" y="11854"/>
                    <a:pt x="8695" y="11790"/>
                    <a:pt x="8790" y="11664"/>
                  </a:cubicBezTo>
                  <a:cubicBezTo>
                    <a:pt x="8821" y="11538"/>
                    <a:pt x="8821" y="11381"/>
                    <a:pt x="8758" y="11318"/>
                  </a:cubicBezTo>
                  <a:cubicBezTo>
                    <a:pt x="7939" y="10278"/>
                    <a:pt x="7183" y="9302"/>
                    <a:pt x="6459" y="8482"/>
                  </a:cubicBezTo>
                  <a:cubicBezTo>
                    <a:pt x="6144" y="8073"/>
                    <a:pt x="5828" y="7695"/>
                    <a:pt x="5513" y="7348"/>
                  </a:cubicBezTo>
                  <a:cubicBezTo>
                    <a:pt x="5387" y="7191"/>
                    <a:pt x="5293" y="7065"/>
                    <a:pt x="5167" y="6907"/>
                  </a:cubicBezTo>
                  <a:cubicBezTo>
                    <a:pt x="4600" y="6246"/>
                    <a:pt x="4127" y="5647"/>
                    <a:pt x="3749" y="5080"/>
                  </a:cubicBezTo>
                  <a:cubicBezTo>
                    <a:pt x="3088" y="4198"/>
                    <a:pt x="2646" y="3568"/>
                    <a:pt x="2363" y="3032"/>
                  </a:cubicBezTo>
                  <a:cubicBezTo>
                    <a:pt x="2174" y="2686"/>
                    <a:pt x="2079" y="2371"/>
                    <a:pt x="2079" y="2182"/>
                  </a:cubicBezTo>
                  <a:cubicBezTo>
                    <a:pt x="2079" y="1425"/>
                    <a:pt x="2678" y="764"/>
                    <a:pt x="3466" y="764"/>
                  </a:cubicBezTo>
                  <a:cubicBezTo>
                    <a:pt x="4253" y="764"/>
                    <a:pt x="4852" y="1425"/>
                    <a:pt x="4852" y="2182"/>
                  </a:cubicBezTo>
                  <a:cubicBezTo>
                    <a:pt x="4852" y="2308"/>
                    <a:pt x="4820" y="2528"/>
                    <a:pt x="4568" y="3001"/>
                  </a:cubicBezTo>
                  <a:cubicBezTo>
                    <a:pt x="4379" y="3347"/>
                    <a:pt x="4159" y="3757"/>
                    <a:pt x="3907" y="4103"/>
                  </a:cubicBezTo>
                  <a:cubicBezTo>
                    <a:pt x="4064" y="4292"/>
                    <a:pt x="4190" y="4513"/>
                    <a:pt x="4316" y="4670"/>
                  </a:cubicBezTo>
                  <a:cubicBezTo>
                    <a:pt x="4694" y="5206"/>
                    <a:pt x="5167" y="5805"/>
                    <a:pt x="5734" y="6435"/>
                  </a:cubicBezTo>
                  <a:lnTo>
                    <a:pt x="5765" y="6466"/>
                  </a:lnTo>
                  <a:cubicBezTo>
                    <a:pt x="6396" y="5521"/>
                    <a:pt x="6931" y="4418"/>
                    <a:pt x="6931" y="3505"/>
                  </a:cubicBezTo>
                  <a:cubicBezTo>
                    <a:pt x="6931" y="1621"/>
                    <a:pt x="5408" y="1"/>
                    <a:pt x="349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66"/>
            <p:cNvSpPr/>
            <p:nvPr/>
          </p:nvSpPr>
          <p:spPr>
            <a:xfrm>
              <a:off x="-25328950" y="3211525"/>
              <a:ext cx="35475" cy="36250"/>
            </a:xfrm>
            <a:custGeom>
              <a:rect b="b" l="l" r="r" t="t"/>
              <a:pathLst>
                <a:path extrusionOk="0" h="1450" w="1419">
                  <a:moveTo>
                    <a:pt x="694" y="0"/>
                  </a:moveTo>
                  <a:cubicBezTo>
                    <a:pt x="316" y="0"/>
                    <a:pt x="0" y="347"/>
                    <a:pt x="0" y="757"/>
                  </a:cubicBezTo>
                  <a:cubicBezTo>
                    <a:pt x="0" y="757"/>
                    <a:pt x="0" y="914"/>
                    <a:pt x="190" y="1292"/>
                  </a:cubicBezTo>
                  <a:cubicBezTo>
                    <a:pt x="221" y="1355"/>
                    <a:pt x="221" y="1418"/>
                    <a:pt x="253" y="1450"/>
                  </a:cubicBezTo>
                  <a:cubicBezTo>
                    <a:pt x="379" y="1418"/>
                    <a:pt x="536" y="1387"/>
                    <a:pt x="662" y="1387"/>
                  </a:cubicBezTo>
                  <a:cubicBezTo>
                    <a:pt x="788" y="1387"/>
                    <a:pt x="946" y="1418"/>
                    <a:pt x="1040" y="1450"/>
                  </a:cubicBezTo>
                  <a:cubicBezTo>
                    <a:pt x="1103" y="1418"/>
                    <a:pt x="1135" y="1355"/>
                    <a:pt x="1135" y="1292"/>
                  </a:cubicBezTo>
                  <a:cubicBezTo>
                    <a:pt x="1324" y="914"/>
                    <a:pt x="1324" y="757"/>
                    <a:pt x="1324" y="757"/>
                  </a:cubicBezTo>
                  <a:cubicBezTo>
                    <a:pt x="1418" y="347"/>
                    <a:pt x="1103" y="0"/>
                    <a:pt x="6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8" name="Google Shape;1448;p66"/>
          <p:cNvGrpSpPr/>
          <p:nvPr/>
        </p:nvGrpSpPr>
        <p:grpSpPr>
          <a:xfrm>
            <a:off x="4862410" y="3409352"/>
            <a:ext cx="355633" cy="330288"/>
            <a:chOff x="-25465200" y="3565175"/>
            <a:chExt cx="298525" cy="277250"/>
          </a:xfrm>
        </p:grpSpPr>
        <p:sp>
          <p:nvSpPr>
            <p:cNvPr id="1449" name="Google Shape;1449;p66"/>
            <p:cNvSpPr/>
            <p:nvPr/>
          </p:nvSpPr>
          <p:spPr>
            <a:xfrm>
              <a:off x="-25413225" y="3565175"/>
              <a:ext cx="172500" cy="103975"/>
            </a:xfrm>
            <a:custGeom>
              <a:rect b="b" l="l" r="r" t="t"/>
              <a:pathLst>
                <a:path extrusionOk="0" h="4159" w="6900">
                  <a:moveTo>
                    <a:pt x="4884" y="1166"/>
                  </a:moveTo>
                  <a:lnTo>
                    <a:pt x="5797" y="2079"/>
                  </a:lnTo>
                  <a:lnTo>
                    <a:pt x="4884" y="2079"/>
                  </a:lnTo>
                  <a:lnTo>
                    <a:pt x="4884" y="1166"/>
                  </a:lnTo>
                  <a:close/>
                  <a:moveTo>
                    <a:pt x="379" y="0"/>
                  </a:moveTo>
                  <a:cubicBezTo>
                    <a:pt x="158" y="0"/>
                    <a:pt x="0" y="158"/>
                    <a:pt x="0" y="347"/>
                  </a:cubicBezTo>
                  <a:lnTo>
                    <a:pt x="0" y="3151"/>
                  </a:lnTo>
                  <a:cubicBezTo>
                    <a:pt x="284" y="2899"/>
                    <a:pt x="631" y="2804"/>
                    <a:pt x="1040" y="2804"/>
                  </a:cubicBezTo>
                  <a:lnTo>
                    <a:pt x="4065" y="2804"/>
                  </a:lnTo>
                  <a:cubicBezTo>
                    <a:pt x="4726" y="2804"/>
                    <a:pt x="5325" y="3151"/>
                    <a:pt x="5608" y="3718"/>
                  </a:cubicBezTo>
                  <a:lnTo>
                    <a:pt x="5797" y="4159"/>
                  </a:lnTo>
                  <a:lnTo>
                    <a:pt x="6900" y="4159"/>
                  </a:lnTo>
                  <a:lnTo>
                    <a:pt x="6900" y="2426"/>
                  </a:lnTo>
                  <a:cubicBezTo>
                    <a:pt x="6900" y="2394"/>
                    <a:pt x="6869" y="2237"/>
                    <a:pt x="6774" y="2205"/>
                  </a:cubicBezTo>
                  <a:lnTo>
                    <a:pt x="4695" y="126"/>
                  </a:lnTo>
                  <a:cubicBezTo>
                    <a:pt x="4726" y="32"/>
                    <a:pt x="4632" y="0"/>
                    <a:pt x="453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66"/>
            <p:cNvSpPr/>
            <p:nvPr/>
          </p:nvSpPr>
          <p:spPr>
            <a:xfrm>
              <a:off x="-25465200" y="3650225"/>
              <a:ext cx="298525" cy="192200"/>
            </a:xfrm>
            <a:custGeom>
              <a:rect b="b" l="l" r="r" t="t"/>
              <a:pathLst>
                <a:path extrusionOk="0" h="7688" w="11941">
                  <a:moveTo>
                    <a:pt x="10838" y="3529"/>
                  </a:moveTo>
                  <a:cubicBezTo>
                    <a:pt x="10964" y="3529"/>
                    <a:pt x="11027" y="3561"/>
                    <a:pt x="11121" y="3655"/>
                  </a:cubicBezTo>
                  <a:cubicBezTo>
                    <a:pt x="11184" y="3718"/>
                    <a:pt x="11184" y="3813"/>
                    <a:pt x="11184" y="3907"/>
                  </a:cubicBezTo>
                  <a:lnTo>
                    <a:pt x="10901" y="5703"/>
                  </a:lnTo>
                  <a:lnTo>
                    <a:pt x="10365" y="3529"/>
                  </a:lnTo>
                  <a:close/>
                  <a:moveTo>
                    <a:pt x="5227" y="2768"/>
                  </a:moveTo>
                  <a:cubicBezTo>
                    <a:pt x="5400" y="2768"/>
                    <a:pt x="5580" y="2884"/>
                    <a:pt x="5608" y="3025"/>
                  </a:cubicBezTo>
                  <a:lnTo>
                    <a:pt x="5892" y="4159"/>
                  </a:lnTo>
                  <a:lnTo>
                    <a:pt x="7341" y="4159"/>
                  </a:lnTo>
                  <a:cubicBezTo>
                    <a:pt x="7530" y="4159"/>
                    <a:pt x="7687" y="4317"/>
                    <a:pt x="7687" y="4506"/>
                  </a:cubicBezTo>
                  <a:cubicBezTo>
                    <a:pt x="7687" y="4758"/>
                    <a:pt x="7530" y="4915"/>
                    <a:pt x="7341" y="4915"/>
                  </a:cubicBezTo>
                  <a:lnTo>
                    <a:pt x="6018" y="4915"/>
                  </a:lnTo>
                  <a:lnTo>
                    <a:pt x="6270" y="5829"/>
                  </a:lnTo>
                  <a:cubicBezTo>
                    <a:pt x="6301" y="6050"/>
                    <a:pt x="6175" y="6207"/>
                    <a:pt x="6018" y="6270"/>
                  </a:cubicBezTo>
                  <a:lnTo>
                    <a:pt x="5955" y="6270"/>
                  </a:lnTo>
                  <a:cubicBezTo>
                    <a:pt x="5797" y="6270"/>
                    <a:pt x="5640" y="6176"/>
                    <a:pt x="5608" y="6018"/>
                  </a:cubicBezTo>
                  <a:lnTo>
                    <a:pt x="5324" y="4852"/>
                  </a:lnTo>
                  <a:lnTo>
                    <a:pt x="3875" y="4852"/>
                  </a:lnTo>
                  <a:cubicBezTo>
                    <a:pt x="3686" y="4852"/>
                    <a:pt x="3529" y="4695"/>
                    <a:pt x="3529" y="4506"/>
                  </a:cubicBezTo>
                  <a:cubicBezTo>
                    <a:pt x="3529" y="4317"/>
                    <a:pt x="3686" y="4159"/>
                    <a:pt x="3875" y="4159"/>
                  </a:cubicBezTo>
                  <a:lnTo>
                    <a:pt x="5167" y="4159"/>
                  </a:lnTo>
                  <a:lnTo>
                    <a:pt x="4946" y="3214"/>
                  </a:lnTo>
                  <a:cubicBezTo>
                    <a:pt x="4883" y="3025"/>
                    <a:pt x="5009" y="2868"/>
                    <a:pt x="5167" y="2773"/>
                  </a:cubicBezTo>
                  <a:cubicBezTo>
                    <a:pt x="5187" y="2770"/>
                    <a:pt x="5207" y="2768"/>
                    <a:pt x="5227" y="2768"/>
                  </a:cubicBezTo>
                  <a:close/>
                  <a:moveTo>
                    <a:pt x="3151" y="1"/>
                  </a:moveTo>
                  <a:cubicBezTo>
                    <a:pt x="2584" y="1"/>
                    <a:pt x="2142" y="473"/>
                    <a:pt x="2142" y="1040"/>
                  </a:cubicBezTo>
                  <a:lnTo>
                    <a:pt x="2142" y="1387"/>
                  </a:lnTo>
                  <a:lnTo>
                    <a:pt x="1103" y="1387"/>
                  </a:lnTo>
                  <a:cubicBezTo>
                    <a:pt x="788" y="1387"/>
                    <a:pt x="473" y="1544"/>
                    <a:pt x="284" y="1796"/>
                  </a:cubicBezTo>
                  <a:cubicBezTo>
                    <a:pt x="95" y="2017"/>
                    <a:pt x="0" y="2332"/>
                    <a:pt x="95" y="2679"/>
                  </a:cubicBezTo>
                  <a:lnTo>
                    <a:pt x="1166" y="6869"/>
                  </a:lnTo>
                  <a:cubicBezTo>
                    <a:pt x="1260" y="7341"/>
                    <a:pt x="1701" y="7656"/>
                    <a:pt x="2174" y="7656"/>
                  </a:cubicBezTo>
                  <a:lnTo>
                    <a:pt x="10995" y="7688"/>
                  </a:lnTo>
                  <a:cubicBezTo>
                    <a:pt x="11153" y="7688"/>
                    <a:pt x="11310" y="7593"/>
                    <a:pt x="11342" y="7436"/>
                  </a:cubicBezTo>
                  <a:lnTo>
                    <a:pt x="11909" y="4033"/>
                  </a:lnTo>
                  <a:cubicBezTo>
                    <a:pt x="11941" y="3718"/>
                    <a:pt x="11846" y="3435"/>
                    <a:pt x="11657" y="3214"/>
                  </a:cubicBezTo>
                  <a:cubicBezTo>
                    <a:pt x="11468" y="2962"/>
                    <a:pt x="11184" y="2868"/>
                    <a:pt x="10869" y="2868"/>
                  </a:cubicBezTo>
                  <a:lnTo>
                    <a:pt x="10208" y="2868"/>
                  </a:lnTo>
                  <a:lnTo>
                    <a:pt x="10050" y="2269"/>
                  </a:lnTo>
                  <a:cubicBezTo>
                    <a:pt x="9924" y="1796"/>
                    <a:pt x="9546" y="1450"/>
                    <a:pt x="9042" y="1450"/>
                  </a:cubicBezTo>
                  <a:lnTo>
                    <a:pt x="7530" y="1450"/>
                  </a:lnTo>
                  <a:lnTo>
                    <a:pt x="7120" y="599"/>
                  </a:lnTo>
                  <a:cubicBezTo>
                    <a:pt x="6963" y="253"/>
                    <a:pt x="6585" y="1"/>
                    <a:pt x="617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1" name="Google Shape;1451;p66"/>
          <p:cNvGrpSpPr/>
          <p:nvPr/>
        </p:nvGrpSpPr>
        <p:grpSpPr>
          <a:xfrm>
            <a:off x="4861948" y="3848882"/>
            <a:ext cx="356556" cy="351285"/>
            <a:chOff x="-25465200" y="3916150"/>
            <a:chExt cx="299300" cy="294875"/>
          </a:xfrm>
        </p:grpSpPr>
        <p:sp>
          <p:nvSpPr>
            <p:cNvPr id="1452" name="Google Shape;1452;p66"/>
            <p:cNvSpPr/>
            <p:nvPr/>
          </p:nvSpPr>
          <p:spPr>
            <a:xfrm>
              <a:off x="-25316350" y="3916150"/>
              <a:ext cx="150450" cy="149175"/>
            </a:xfrm>
            <a:custGeom>
              <a:rect b="b" l="l" r="r" t="t"/>
              <a:pathLst>
                <a:path extrusionOk="0" h="5967" w="6018">
                  <a:moveTo>
                    <a:pt x="3836" y="0"/>
                  </a:moveTo>
                  <a:cubicBezTo>
                    <a:pt x="3278" y="0"/>
                    <a:pt x="2726" y="214"/>
                    <a:pt x="2332" y="642"/>
                  </a:cubicBezTo>
                  <a:lnTo>
                    <a:pt x="1891" y="1083"/>
                  </a:lnTo>
                  <a:lnTo>
                    <a:pt x="2458" y="1619"/>
                  </a:lnTo>
                  <a:cubicBezTo>
                    <a:pt x="2552" y="1745"/>
                    <a:pt x="2552" y="1966"/>
                    <a:pt x="2458" y="2092"/>
                  </a:cubicBezTo>
                  <a:cubicBezTo>
                    <a:pt x="2363" y="2186"/>
                    <a:pt x="2300" y="2218"/>
                    <a:pt x="2206" y="2218"/>
                  </a:cubicBezTo>
                  <a:cubicBezTo>
                    <a:pt x="2143" y="2218"/>
                    <a:pt x="2017" y="2186"/>
                    <a:pt x="1985" y="2092"/>
                  </a:cubicBezTo>
                  <a:lnTo>
                    <a:pt x="1418" y="1556"/>
                  </a:lnTo>
                  <a:lnTo>
                    <a:pt x="946" y="2029"/>
                  </a:lnTo>
                  <a:lnTo>
                    <a:pt x="1513" y="2564"/>
                  </a:lnTo>
                  <a:cubicBezTo>
                    <a:pt x="1607" y="2690"/>
                    <a:pt x="1607" y="2911"/>
                    <a:pt x="1513" y="3037"/>
                  </a:cubicBezTo>
                  <a:cubicBezTo>
                    <a:pt x="1418" y="3131"/>
                    <a:pt x="1355" y="3163"/>
                    <a:pt x="1261" y="3163"/>
                  </a:cubicBezTo>
                  <a:cubicBezTo>
                    <a:pt x="1198" y="3163"/>
                    <a:pt x="1072" y="3131"/>
                    <a:pt x="1040" y="3037"/>
                  </a:cubicBezTo>
                  <a:lnTo>
                    <a:pt x="473" y="2501"/>
                  </a:lnTo>
                  <a:lnTo>
                    <a:pt x="1" y="3005"/>
                  </a:lnTo>
                  <a:lnTo>
                    <a:pt x="2962" y="5967"/>
                  </a:lnTo>
                  <a:lnTo>
                    <a:pt x="5388" y="3478"/>
                  </a:lnTo>
                  <a:cubicBezTo>
                    <a:pt x="5829" y="3037"/>
                    <a:pt x="6018" y="2501"/>
                    <a:pt x="5987" y="1903"/>
                  </a:cubicBezTo>
                  <a:cubicBezTo>
                    <a:pt x="5892" y="1398"/>
                    <a:pt x="5640" y="831"/>
                    <a:pt x="5167" y="453"/>
                  </a:cubicBezTo>
                  <a:cubicBezTo>
                    <a:pt x="4779" y="151"/>
                    <a:pt x="4305" y="0"/>
                    <a:pt x="38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66"/>
            <p:cNvSpPr/>
            <p:nvPr/>
          </p:nvSpPr>
          <p:spPr>
            <a:xfrm>
              <a:off x="-25465200" y="4003875"/>
              <a:ext cx="208725" cy="207150"/>
            </a:xfrm>
            <a:custGeom>
              <a:rect b="b" l="l" r="r" t="t"/>
              <a:pathLst>
                <a:path extrusionOk="0" h="8286" w="8349">
                  <a:moveTo>
                    <a:pt x="5419" y="0"/>
                  </a:moveTo>
                  <a:lnTo>
                    <a:pt x="4883" y="567"/>
                  </a:lnTo>
                  <a:lnTo>
                    <a:pt x="5450" y="1103"/>
                  </a:lnTo>
                  <a:cubicBezTo>
                    <a:pt x="5545" y="1229"/>
                    <a:pt x="5545" y="1449"/>
                    <a:pt x="5450" y="1575"/>
                  </a:cubicBezTo>
                  <a:cubicBezTo>
                    <a:pt x="5356" y="1670"/>
                    <a:pt x="5293" y="1702"/>
                    <a:pt x="5198" y="1702"/>
                  </a:cubicBezTo>
                  <a:cubicBezTo>
                    <a:pt x="5135" y="1702"/>
                    <a:pt x="5009" y="1670"/>
                    <a:pt x="4978" y="1575"/>
                  </a:cubicBezTo>
                  <a:lnTo>
                    <a:pt x="4411" y="1040"/>
                  </a:lnTo>
                  <a:lnTo>
                    <a:pt x="3938" y="1512"/>
                  </a:lnTo>
                  <a:lnTo>
                    <a:pt x="4505" y="2048"/>
                  </a:lnTo>
                  <a:cubicBezTo>
                    <a:pt x="4631" y="2174"/>
                    <a:pt x="4631" y="2395"/>
                    <a:pt x="4505" y="2521"/>
                  </a:cubicBezTo>
                  <a:cubicBezTo>
                    <a:pt x="4411" y="2615"/>
                    <a:pt x="4348" y="2647"/>
                    <a:pt x="4253" y="2647"/>
                  </a:cubicBezTo>
                  <a:cubicBezTo>
                    <a:pt x="4190" y="2647"/>
                    <a:pt x="4064" y="2615"/>
                    <a:pt x="4033" y="2521"/>
                  </a:cubicBezTo>
                  <a:lnTo>
                    <a:pt x="3466" y="1985"/>
                  </a:lnTo>
                  <a:lnTo>
                    <a:pt x="3214" y="2237"/>
                  </a:lnTo>
                  <a:cubicBezTo>
                    <a:pt x="2773" y="2678"/>
                    <a:pt x="2458" y="3277"/>
                    <a:pt x="2363" y="3907"/>
                  </a:cubicBezTo>
                  <a:cubicBezTo>
                    <a:pt x="2300" y="4379"/>
                    <a:pt x="2111" y="4852"/>
                    <a:pt x="1733" y="5167"/>
                  </a:cubicBezTo>
                  <a:lnTo>
                    <a:pt x="410" y="6490"/>
                  </a:lnTo>
                  <a:cubicBezTo>
                    <a:pt x="0" y="6900"/>
                    <a:pt x="0" y="7561"/>
                    <a:pt x="410" y="7971"/>
                  </a:cubicBezTo>
                  <a:cubicBezTo>
                    <a:pt x="599" y="8160"/>
                    <a:pt x="882" y="8286"/>
                    <a:pt x="1166" y="8286"/>
                  </a:cubicBezTo>
                  <a:cubicBezTo>
                    <a:pt x="1418" y="8286"/>
                    <a:pt x="1701" y="8160"/>
                    <a:pt x="1890" y="7971"/>
                  </a:cubicBezTo>
                  <a:lnTo>
                    <a:pt x="3245" y="6616"/>
                  </a:lnTo>
                  <a:cubicBezTo>
                    <a:pt x="3592" y="6270"/>
                    <a:pt x="4033" y="6081"/>
                    <a:pt x="4505" y="5986"/>
                  </a:cubicBezTo>
                  <a:cubicBezTo>
                    <a:pt x="5135" y="5923"/>
                    <a:pt x="5734" y="5608"/>
                    <a:pt x="6144" y="5167"/>
                  </a:cubicBezTo>
                  <a:lnTo>
                    <a:pt x="8349" y="2962"/>
                  </a:lnTo>
                  <a:lnTo>
                    <a:pt x="541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4" name="Google Shape;1454;p66"/>
          <p:cNvGrpSpPr/>
          <p:nvPr/>
        </p:nvGrpSpPr>
        <p:grpSpPr>
          <a:xfrm>
            <a:off x="7089388" y="2919148"/>
            <a:ext cx="351880" cy="352803"/>
            <a:chOff x="-23615075" y="3148525"/>
            <a:chExt cx="295375" cy="296150"/>
          </a:xfrm>
        </p:grpSpPr>
        <p:sp>
          <p:nvSpPr>
            <p:cNvPr id="1455" name="Google Shape;1455;p66"/>
            <p:cNvSpPr/>
            <p:nvPr/>
          </p:nvSpPr>
          <p:spPr>
            <a:xfrm>
              <a:off x="-23493775" y="3183950"/>
              <a:ext cx="52775" cy="53600"/>
            </a:xfrm>
            <a:custGeom>
              <a:rect b="b" l="l" r="r" t="t"/>
              <a:pathLst>
                <a:path extrusionOk="0" h="2144" w="2111">
                  <a:moveTo>
                    <a:pt x="1040" y="1"/>
                  </a:moveTo>
                  <a:cubicBezTo>
                    <a:pt x="851" y="1"/>
                    <a:pt x="693" y="158"/>
                    <a:pt x="693" y="347"/>
                  </a:cubicBezTo>
                  <a:lnTo>
                    <a:pt x="693" y="725"/>
                  </a:lnTo>
                  <a:lnTo>
                    <a:pt x="347" y="725"/>
                  </a:lnTo>
                  <a:cubicBezTo>
                    <a:pt x="158" y="725"/>
                    <a:pt x="0" y="883"/>
                    <a:pt x="0" y="1072"/>
                  </a:cubicBezTo>
                  <a:cubicBezTo>
                    <a:pt x="0" y="1261"/>
                    <a:pt x="158" y="1418"/>
                    <a:pt x="347" y="1418"/>
                  </a:cubicBezTo>
                  <a:lnTo>
                    <a:pt x="693" y="1418"/>
                  </a:lnTo>
                  <a:lnTo>
                    <a:pt x="693" y="1765"/>
                  </a:lnTo>
                  <a:cubicBezTo>
                    <a:pt x="693" y="1986"/>
                    <a:pt x="851" y="2143"/>
                    <a:pt x="1040" y="2143"/>
                  </a:cubicBezTo>
                  <a:cubicBezTo>
                    <a:pt x="1260" y="2143"/>
                    <a:pt x="1418" y="1986"/>
                    <a:pt x="1418" y="1765"/>
                  </a:cubicBezTo>
                  <a:lnTo>
                    <a:pt x="1418" y="1418"/>
                  </a:lnTo>
                  <a:lnTo>
                    <a:pt x="1764" y="1418"/>
                  </a:lnTo>
                  <a:cubicBezTo>
                    <a:pt x="1953" y="1418"/>
                    <a:pt x="2111" y="1261"/>
                    <a:pt x="2111" y="1072"/>
                  </a:cubicBezTo>
                  <a:cubicBezTo>
                    <a:pt x="2111" y="883"/>
                    <a:pt x="1953" y="725"/>
                    <a:pt x="1764" y="725"/>
                  </a:cubicBezTo>
                  <a:lnTo>
                    <a:pt x="1418" y="725"/>
                  </a:lnTo>
                  <a:lnTo>
                    <a:pt x="1418" y="347"/>
                  </a:lnTo>
                  <a:cubicBezTo>
                    <a:pt x="1418" y="158"/>
                    <a:pt x="1260" y="1"/>
                    <a:pt x="10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66"/>
            <p:cNvSpPr/>
            <p:nvPr/>
          </p:nvSpPr>
          <p:spPr>
            <a:xfrm>
              <a:off x="-23615075" y="3268225"/>
              <a:ext cx="34675" cy="173300"/>
            </a:xfrm>
            <a:custGeom>
              <a:rect b="b" l="l" r="r" t="t"/>
              <a:pathLst>
                <a:path extrusionOk="0" h="6932" w="1387">
                  <a:moveTo>
                    <a:pt x="1008" y="1"/>
                  </a:moveTo>
                  <a:cubicBezTo>
                    <a:pt x="441" y="1"/>
                    <a:pt x="0" y="473"/>
                    <a:pt x="0" y="1040"/>
                  </a:cubicBezTo>
                  <a:lnTo>
                    <a:pt x="0" y="6585"/>
                  </a:lnTo>
                  <a:cubicBezTo>
                    <a:pt x="0" y="6774"/>
                    <a:pt x="158" y="6932"/>
                    <a:pt x="347" y="6932"/>
                  </a:cubicBezTo>
                  <a:lnTo>
                    <a:pt x="1386" y="6932"/>
                  </a:lnTo>
                  <a:lnTo>
                    <a:pt x="1386" y="4285"/>
                  </a:lnTo>
                  <a:lnTo>
                    <a:pt x="662" y="4285"/>
                  </a:lnTo>
                  <a:lnTo>
                    <a:pt x="662" y="3561"/>
                  </a:lnTo>
                  <a:lnTo>
                    <a:pt x="1386" y="3561"/>
                  </a:lnTo>
                  <a:lnTo>
                    <a:pt x="1386" y="2868"/>
                  </a:lnTo>
                  <a:lnTo>
                    <a:pt x="662" y="2868"/>
                  </a:lnTo>
                  <a:lnTo>
                    <a:pt x="662" y="2143"/>
                  </a:lnTo>
                  <a:lnTo>
                    <a:pt x="1386" y="2143"/>
                  </a:lnTo>
                  <a:lnTo>
                    <a:pt x="1386" y="1418"/>
                  </a:lnTo>
                  <a:lnTo>
                    <a:pt x="662" y="1418"/>
                  </a:lnTo>
                  <a:lnTo>
                    <a:pt x="662" y="1072"/>
                  </a:lnTo>
                  <a:cubicBezTo>
                    <a:pt x="662" y="883"/>
                    <a:pt x="819" y="725"/>
                    <a:pt x="1008" y="725"/>
                  </a:cubicBezTo>
                  <a:lnTo>
                    <a:pt x="1386" y="725"/>
                  </a:lnTo>
                  <a:lnTo>
                    <a:pt x="138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66"/>
            <p:cNvSpPr/>
            <p:nvPr/>
          </p:nvSpPr>
          <p:spPr>
            <a:xfrm>
              <a:off x="-23354375" y="3270600"/>
              <a:ext cx="34675" cy="173300"/>
            </a:xfrm>
            <a:custGeom>
              <a:rect b="b" l="l" r="r" t="t"/>
              <a:pathLst>
                <a:path extrusionOk="0" h="6932" w="1387">
                  <a:moveTo>
                    <a:pt x="0" y="0"/>
                  </a:moveTo>
                  <a:lnTo>
                    <a:pt x="0" y="725"/>
                  </a:lnTo>
                  <a:lnTo>
                    <a:pt x="347" y="725"/>
                  </a:lnTo>
                  <a:cubicBezTo>
                    <a:pt x="568" y="725"/>
                    <a:pt x="725" y="882"/>
                    <a:pt x="725" y="1071"/>
                  </a:cubicBezTo>
                  <a:lnTo>
                    <a:pt x="725" y="1418"/>
                  </a:lnTo>
                  <a:lnTo>
                    <a:pt x="0" y="1418"/>
                  </a:lnTo>
                  <a:lnTo>
                    <a:pt x="0" y="2143"/>
                  </a:lnTo>
                  <a:lnTo>
                    <a:pt x="725" y="2143"/>
                  </a:lnTo>
                  <a:lnTo>
                    <a:pt x="725" y="2836"/>
                  </a:lnTo>
                  <a:lnTo>
                    <a:pt x="0" y="2836"/>
                  </a:lnTo>
                  <a:lnTo>
                    <a:pt x="0" y="3560"/>
                  </a:lnTo>
                  <a:lnTo>
                    <a:pt x="725" y="3560"/>
                  </a:lnTo>
                  <a:lnTo>
                    <a:pt x="725" y="4253"/>
                  </a:lnTo>
                  <a:lnTo>
                    <a:pt x="0" y="4253"/>
                  </a:lnTo>
                  <a:lnTo>
                    <a:pt x="0" y="6931"/>
                  </a:lnTo>
                  <a:lnTo>
                    <a:pt x="1040" y="6931"/>
                  </a:lnTo>
                  <a:cubicBezTo>
                    <a:pt x="1229" y="6931"/>
                    <a:pt x="1387" y="6774"/>
                    <a:pt x="1387" y="6585"/>
                  </a:cubicBezTo>
                  <a:lnTo>
                    <a:pt x="1387" y="1040"/>
                  </a:lnTo>
                  <a:cubicBezTo>
                    <a:pt x="1387" y="441"/>
                    <a:pt x="914"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66"/>
            <p:cNvSpPr/>
            <p:nvPr/>
          </p:nvSpPr>
          <p:spPr>
            <a:xfrm>
              <a:off x="-23562300" y="3148525"/>
              <a:ext cx="191400" cy="296150"/>
            </a:xfrm>
            <a:custGeom>
              <a:rect b="b" l="l" r="r" t="t"/>
              <a:pathLst>
                <a:path extrusionOk="0" h="11846" w="7656">
                  <a:moveTo>
                    <a:pt x="5545" y="662"/>
                  </a:moveTo>
                  <a:lnTo>
                    <a:pt x="5545" y="1764"/>
                  </a:lnTo>
                  <a:lnTo>
                    <a:pt x="5545" y="4222"/>
                  </a:lnTo>
                  <a:lnTo>
                    <a:pt x="2079" y="4222"/>
                  </a:lnTo>
                  <a:lnTo>
                    <a:pt x="2079" y="1764"/>
                  </a:lnTo>
                  <a:lnTo>
                    <a:pt x="2079" y="662"/>
                  </a:lnTo>
                  <a:close/>
                  <a:moveTo>
                    <a:pt x="3434" y="4883"/>
                  </a:moveTo>
                  <a:lnTo>
                    <a:pt x="3434" y="5608"/>
                  </a:lnTo>
                  <a:lnTo>
                    <a:pt x="2079" y="5608"/>
                  </a:lnTo>
                  <a:lnTo>
                    <a:pt x="2079" y="4883"/>
                  </a:lnTo>
                  <a:close/>
                  <a:moveTo>
                    <a:pt x="5513" y="4883"/>
                  </a:moveTo>
                  <a:lnTo>
                    <a:pt x="5513" y="5608"/>
                  </a:lnTo>
                  <a:lnTo>
                    <a:pt x="4159" y="5608"/>
                  </a:lnTo>
                  <a:lnTo>
                    <a:pt x="4159" y="4883"/>
                  </a:lnTo>
                  <a:close/>
                  <a:moveTo>
                    <a:pt x="3434" y="6301"/>
                  </a:moveTo>
                  <a:lnTo>
                    <a:pt x="3434" y="7026"/>
                  </a:lnTo>
                  <a:lnTo>
                    <a:pt x="2079" y="7026"/>
                  </a:lnTo>
                  <a:lnTo>
                    <a:pt x="2079" y="6301"/>
                  </a:lnTo>
                  <a:close/>
                  <a:moveTo>
                    <a:pt x="5513" y="6301"/>
                  </a:moveTo>
                  <a:lnTo>
                    <a:pt x="5513" y="7026"/>
                  </a:lnTo>
                  <a:lnTo>
                    <a:pt x="4159" y="7026"/>
                  </a:lnTo>
                  <a:lnTo>
                    <a:pt x="4159" y="6301"/>
                  </a:lnTo>
                  <a:close/>
                  <a:moveTo>
                    <a:pt x="3434" y="7687"/>
                  </a:moveTo>
                  <a:lnTo>
                    <a:pt x="3434" y="8380"/>
                  </a:lnTo>
                  <a:lnTo>
                    <a:pt x="2079" y="8380"/>
                  </a:lnTo>
                  <a:lnTo>
                    <a:pt x="2079" y="7687"/>
                  </a:lnTo>
                  <a:close/>
                  <a:moveTo>
                    <a:pt x="5513" y="7687"/>
                  </a:moveTo>
                  <a:lnTo>
                    <a:pt x="5513" y="8380"/>
                  </a:lnTo>
                  <a:lnTo>
                    <a:pt x="4159" y="8380"/>
                  </a:lnTo>
                  <a:lnTo>
                    <a:pt x="4159" y="7687"/>
                  </a:lnTo>
                  <a:close/>
                  <a:moveTo>
                    <a:pt x="1733" y="0"/>
                  </a:moveTo>
                  <a:cubicBezTo>
                    <a:pt x="1544" y="0"/>
                    <a:pt x="1386" y="158"/>
                    <a:pt x="1386" y="347"/>
                  </a:cubicBezTo>
                  <a:lnTo>
                    <a:pt x="1386" y="1449"/>
                  </a:lnTo>
                  <a:lnTo>
                    <a:pt x="1040" y="1449"/>
                  </a:lnTo>
                  <a:cubicBezTo>
                    <a:pt x="441" y="1449"/>
                    <a:pt x="0" y="1922"/>
                    <a:pt x="0" y="2489"/>
                  </a:cubicBezTo>
                  <a:lnTo>
                    <a:pt x="0" y="11846"/>
                  </a:lnTo>
                  <a:lnTo>
                    <a:pt x="2804" y="11846"/>
                  </a:lnTo>
                  <a:lnTo>
                    <a:pt x="2804" y="10491"/>
                  </a:lnTo>
                  <a:lnTo>
                    <a:pt x="4883" y="10491"/>
                  </a:lnTo>
                  <a:cubicBezTo>
                    <a:pt x="4852" y="10586"/>
                    <a:pt x="4852" y="11688"/>
                    <a:pt x="4852" y="11846"/>
                  </a:cubicBezTo>
                  <a:lnTo>
                    <a:pt x="7656" y="11846"/>
                  </a:lnTo>
                  <a:lnTo>
                    <a:pt x="7656" y="2489"/>
                  </a:lnTo>
                  <a:cubicBezTo>
                    <a:pt x="7656" y="1890"/>
                    <a:pt x="7183" y="1449"/>
                    <a:pt x="6616" y="1449"/>
                  </a:cubicBezTo>
                  <a:lnTo>
                    <a:pt x="6270" y="1449"/>
                  </a:lnTo>
                  <a:lnTo>
                    <a:pt x="6270" y="347"/>
                  </a:lnTo>
                  <a:cubicBezTo>
                    <a:pt x="6270" y="158"/>
                    <a:pt x="6112" y="0"/>
                    <a:pt x="592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59" name="Google Shape;1459;p66"/>
          <p:cNvSpPr/>
          <p:nvPr/>
        </p:nvSpPr>
        <p:spPr>
          <a:xfrm>
            <a:off x="7087484" y="3397507"/>
            <a:ext cx="356586" cy="353876"/>
          </a:xfrm>
          <a:custGeom>
            <a:rect b="b" l="l" r="r" t="t"/>
            <a:pathLst>
              <a:path extrusionOk="0" h="11882" w="11973">
                <a:moveTo>
                  <a:pt x="6302" y="725"/>
                </a:moveTo>
                <a:lnTo>
                  <a:pt x="6302" y="1639"/>
                </a:lnTo>
                <a:cubicBezTo>
                  <a:pt x="6302" y="2111"/>
                  <a:pt x="6522" y="2552"/>
                  <a:pt x="6837" y="2867"/>
                </a:cubicBezTo>
                <a:lnTo>
                  <a:pt x="7152" y="3182"/>
                </a:lnTo>
                <a:cubicBezTo>
                  <a:pt x="6900" y="3340"/>
                  <a:pt x="6774" y="3560"/>
                  <a:pt x="6711" y="3749"/>
                </a:cubicBezTo>
                <a:cubicBezTo>
                  <a:pt x="6479" y="3517"/>
                  <a:pt x="6209" y="3407"/>
                  <a:pt x="5942" y="3407"/>
                </a:cubicBezTo>
                <a:cubicBezTo>
                  <a:pt x="5665" y="3407"/>
                  <a:pt x="5392" y="3525"/>
                  <a:pt x="5168" y="3749"/>
                </a:cubicBezTo>
                <a:cubicBezTo>
                  <a:pt x="5042" y="3497"/>
                  <a:pt x="4979" y="3340"/>
                  <a:pt x="4758" y="3151"/>
                </a:cubicBezTo>
                <a:lnTo>
                  <a:pt x="5105" y="2836"/>
                </a:lnTo>
                <a:cubicBezTo>
                  <a:pt x="5420" y="2521"/>
                  <a:pt x="5609" y="2080"/>
                  <a:pt x="5609" y="1607"/>
                </a:cubicBezTo>
                <a:lnTo>
                  <a:pt x="5609" y="725"/>
                </a:lnTo>
                <a:close/>
                <a:moveTo>
                  <a:pt x="5231" y="0"/>
                </a:moveTo>
                <a:cubicBezTo>
                  <a:pt x="5042" y="0"/>
                  <a:pt x="4884" y="158"/>
                  <a:pt x="4884" y="347"/>
                </a:cubicBezTo>
                <a:lnTo>
                  <a:pt x="4884" y="725"/>
                </a:lnTo>
                <a:lnTo>
                  <a:pt x="4884" y="1639"/>
                </a:lnTo>
                <a:cubicBezTo>
                  <a:pt x="4884" y="1922"/>
                  <a:pt x="4758" y="2206"/>
                  <a:pt x="4569" y="2395"/>
                </a:cubicBezTo>
                <a:lnTo>
                  <a:pt x="4096" y="2867"/>
                </a:lnTo>
                <a:lnTo>
                  <a:pt x="4033" y="2867"/>
                </a:lnTo>
                <a:cubicBezTo>
                  <a:pt x="2206" y="2867"/>
                  <a:pt x="127" y="7404"/>
                  <a:pt x="32" y="9830"/>
                </a:cubicBezTo>
                <a:cubicBezTo>
                  <a:pt x="1" y="11311"/>
                  <a:pt x="631" y="11846"/>
                  <a:pt x="1292" y="11846"/>
                </a:cubicBezTo>
                <a:cubicBezTo>
                  <a:pt x="1346" y="11852"/>
                  <a:pt x="1398" y="11855"/>
                  <a:pt x="1450" y="11855"/>
                </a:cubicBezTo>
                <a:cubicBezTo>
                  <a:pt x="2222" y="11855"/>
                  <a:pt x="2817" y="11224"/>
                  <a:pt x="3466" y="10869"/>
                </a:cubicBezTo>
                <a:cubicBezTo>
                  <a:pt x="4033" y="10554"/>
                  <a:pt x="4537" y="10271"/>
                  <a:pt x="4884" y="9767"/>
                </a:cubicBezTo>
                <a:cubicBezTo>
                  <a:pt x="5357" y="9137"/>
                  <a:pt x="5640" y="7593"/>
                  <a:pt x="5640" y="6144"/>
                </a:cubicBezTo>
                <a:lnTo>
                  <a:pt x="5640" y="6144"/>
                </a:lnTo>
                <a:lnTo>
                  <a:pt x="4222" y="7561"/>
                </a:lnTo>
                <a:cubicBezTo>
                  <a:pt x="4222" y="7593"/>
                  <a:pt x="4191" y="7593"/>
                  <a:pt x="4191" y="7624"/>
                </a:cubicBezTo>
                <a:cubicBezTo>
                  <a:pt x="4159" y="7687"/>
                  <a:pt x="4159" y="7687"/>
                  <a:pt x="4096" y="7687"/>
                </a:cubicBezTo>
                <a:lnTo>
                  <a:pt x="2773" y="9011"/>
                </a:lnTo>
                <a:cubicBezTo>
                  <a:pt x="2710" y="9074"/>
                  <a:pt x="2616" y="9105"/>
                  <a:pt x="2525" y="9105"/>
                </a:cubicBezTo>
                <a:cubicBezTo>
                  <a:pt x="2435" y="9105"/>
                  <a:pt x="2348" y="9074"/>
                  <a:pt x="2301" y="9011"/>
                </a:cubicBezTo>
                <a:cubicBezTo>
                  <a:pt x="2175" y="8885"/>
                  <a:pt x="2175" y="8664"/>
                  <a:pt x="2301" y="8538"/>
                </a:cubicBezTo>
                <a:lnTo>
                  <a:pt x="3435" y="7404"/>
                </a:lnTo>
                <a:lnTo>
                  <a:pt x="2994" y="6963"/>
                </a:lnTo>
                <a:cubicBezTo>
                  <a:pt x="2931" y="6900"/>
                  <a:pt x="2899" y="6805"/>
                  <a:pt x="2899" y="6742"/>
                </a:cubicBezTo>
                <a:cubicBezTo>
                  <a:pt x="2899" y="6648"/>
                  <a:pt x="2931" y="6585"/>
                  <a:pt x="2962" y="6490"/>
                </a:cubicBezTo>
                <a:cubicBezTo>
                  <a:pt x="3029" y="6424"/>
                  <a:pt x="3122" y="6384"/>
                  <a:pt x="3213" y="6384"/>
                </a:cubicBezTo>
                <a:cubicBezTo>
                  <a:pt x="3295" y="6384"/>
                  <a:pt x="3375" y="6416"/>
                  <a:pt x="3435" y="6490"/>
                </a:cubicBezTo>
                <a:lnTo>
                  <a:pt x="3907" y="6931"/>
                </a:lnTo>
                <a:lnTo>
                  <a:pt x="5546" y="5262"/>
                </a:lnTo>
                <a:lnTo>
                  <a:pt x="5451" y="4568"/>
                </a:lnTo>
                <a:lnTo>
                  <a:pt x="5703" y="4285"/>
                </a:lnTo>
                <a:cubicBezTo>
                  <a:pt x="5766" y="4222"/>
                  <a:pt x="5861" y="4190"/>
                  <a:pt x="5951" y="4190"/>
                </a:cubicBezTo>
                <a:cubicBezTo>
                  <a:pt x="6042" y="4190"/>
                  <a:pt x="6128" y="4222"/>
                  <a:pt x="6176" y="4285"/>
                </a:cubicBezTo>
                <a:lnTo>
                  <a:pt x="6459" y="4568"/>
                </a:lnTo>
                <a:cubicBezTo>
                  <a:pt x="6428" y="4789"/>
                  <a:pt x="6396" y="5010"/>
                  <a:pt x="6333" y="5262"/>
                </a:cubicBezTo>
                <a:lnTo>
                  <a:pt x="8035" y="6963"/>
                </a:lnTo>
                <a:lnTo>
                  <a:pt x="8476" y="6522"/>
                </a:lnTo>
                <a:cubicBezTo>
                  <a:pt x="8539" y="6475"/>
                  <a:pt x="8625" y="6451"/>
                  <a:pt x="8712" y="6451"/>
                </a:cubicBezTo>
                <a:cubicBezTo>
                  <a:pt x="8799" y="6451"/>
                  <a:pt x="8885" y="6475"/>
                  <a:pt x="8948" y="6522"/>
                </a:cubicBezTo>
                <a:cubicBezTo>
                  <a:pt x="9074" y="6648"/>
                  <a:pt x="9074" y="6900"/>
                  <a:pt x="8948" y="6994"/>
                </a:cubicBezTo>
                <a:lnTo>
                  <a:pt x="8507" y="7435"/>
                </a:lnTo>
                <a:lnTo>
                  <a:pt x="9641" y="8570"/>
                </a:lnTo>
                <a:cubicBezTo>
                  <a:pt x="9767" y="8696"/>
                  <a:pt x="9767" y="8948"/>
                  <a:pt x="9641" y="9042"/>
                </a:cubicBezTo>
                <a:cubicBezTo>
                  <a:pt x="9594" y="9105"/>
                  <a:pt x="9507" y="9137"/>
                  <a:pt x="9417" y="9137"/>
                </a:cubicBezTo>
                <a:cubicBezTo>
                  <a:pt x="9326" y="9137"/>
                  <a:pt x="9232" y="9105"/>
                  <a:pt x="9169" y="9042"/>
                </a:cubicBezTo>
                <a:lnTo>
                  <a:pt x="6302" y="6175"/>
                </a:lnTo>
                <a:lnTo>
                  <a:pt x="6302" y="6175"/>
                </a:lnTo>
                <a:cubicBezTo>
                  <a:pt x="6270" y="7624"/>
                  <a:pt x="6585" y="9168"/>
                  <a:pt x="7058" y="9798"/>
                </a:cubicBezTo>
                <a:cubicBezTo>
                  <a:pt x="7404" y="10302"/>
                  <a:pt x="7909" y="10617"/>
                  <a:pt x="8476" y="10901"/>
                </a:cubicBezTo>
                <a:cubicBezTo>
                  <a:pt x="9136" y="11291"/>
                  <a:pt x="9711" y="11882"/>
                  <a:pt x="10527" y="11882"/>
                </a:cubicBezTo>
                <a:cubicBezTo>
                  <a:pt x="10567" y="11882"/>
                  <a:pt x="10608" y="11881"/>
                  <a:pt x="10649" y="11878"/>
                </a:cubicBezTo>
                <a:cubicBezTo>
                  <a:pt x="11028" y="11846"/>
                  <a:pt x="11973" y="11626"/>
                  <a:pt x="11910" y="9893"/>
                </a:cubicBezTo>
                <a:cubicBezTo>
                  <a:pt x="11752" y="7372"/>
                  <a:pt x="9673" y="2836"/>
                  <a:pt x="7846" y="2836"/>
                </a:cubicBezTo>
                <a:lnTo>
                  <a:pt x="7751" y="2836"/>
                </a:lnTo>
                <a:lnTo>
                  <a:pt x="7310" y="2363"/>
                </a:lnTo>
                <a:cubicBezTo>
                  <a:pt x="7089" y="2174"/>
                  <a:pt x="6963" y="1891"/>
                  <a:pt x="6963" y="1607"/>
                </a:cubicBezTo>
                <a:lnTo>
                  <a:pt x="6963" y="725"/>
                </a:lnTo>
                <a:lnTo>
                  <a:pt x="6963" y="347"/>
                </a:lnTo>
                <a:cubicBezTo>
                  <a:pt x="6963" y="158"/>
                  <a:pt x="6806" y="0"/>
                  <a:pt x="661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60" name="Google Shape;1460;p66"/>
          <p:cNvGrpSpPr/>
          <p:nvPr/>
        </p:nvGrpSpPr>
        <p:grpSpPr>
          <a:xfrm>
            <a:off x="7088911" y="3858427"/>
            <a:ext cx="352833" cy="332194"/>
            <a:chOff x="-23615075" y="3906200"/>
            <a:chExt cx="296175" cy="278850"/>
          </a:xfrm>
        </p:grpSpPr>
        <p:sp>
          <p:nvSpPr>
            <p:cNvPr id="1461" name="Google Shape;1461;p66"/>
            <p:cNvSpPr/>
            <p:nvPr/>
          </p:nvSpPr>
          <p:spPr>
            <a:xfrm>
              <a:off x="-23615075" y="3954250"/>
              <a:ext cx="296175" cy="193775"/>
            </a:xfrm>
            <a:custGeom>
              <a:rect b="b" l="l" r="r" t="t"/>
              <a:pathLst>
                <a:path extrusionOk="0" h="7751" w="11847">
                  <a:moveTo>
                    <a:pt x="10838" y="2993"/>
                  </a:moveTo>
                  <a:cubicBezTo>
                    <a:pt x="11027" y="2993"/>
                    <a:pt x="11185" y="3119"/>
                    <a:pt x="11185" y="3340"/>
                  </a:cubicBezTo>
                  <a:cubicBezTo>
                    <a:pt x="11153" y="3403"/>
                    <a:pt x="11153" y="3497"/>
                    <a:pt x="11059" y="3529"/>
                  </a:cubicBezTo>
                  <a:cubicBezTo>
                    <a:pt x="10996" y="3592"/>
                    <a:pt x="10901" y="3687"/>
                    <a:pt x="10806" y="3687"/>
                  </a:cubicBezTo>
                  <a:lnTo>
                    <a:pt x="1040" y="3687"/>
                  </a:lnTo>
                  <a:cubicBezTo>
                    <a:pt x="914" y="3687"/>
                    <a:pt x="819" y="3655"/>
                    <a:pt x="756" y="3529"/>
                  </a:cubicBezTo>
                  <a:cubicBezTo>
                    <a:pt x="725" y="3497"/>
                    <a:pt x="662" y="3403"/>
                    <a:pt x="662" y="3340"/>
                  </a:cubicBezTo>
                  <a:cubicBezTo>
                    <a:pt x="662" y="3119"/>
                    <a:pt x="819" y="2993"/>
                    <a:pt x="1040" y="2993"/>
                  </a:cubicBezTo>
                  <a:close/>
                  <a:moveTo>
                    <a:pt x="9735" y="4411"/>
                  </a:moveTo>
                  <a:cubicBezTo>
                    <a:pt x="9641" y="4947"/>
                    <a:pt x="9357" y="5671"/>
                    <a:pt x="8507" y="6364"/>
                  </a:cubicBezTo>
                  <a:cubicBezTo>
                    <a:pt x="8444" y="6396"/>
                    <a:pt x="8349" y="6459"/>
                    <a:pt x="8318" y="6459"/>
                  </a:cubicBezTo>
                  <a:cubicBezTo>
                    <a:pt x="8192" y="6459"/>
                    <a:pt x="8129" y="6396"/>
                    <a:pt x="8034" y="6333"/>
                  </a:cubicBezTo>
                  <a:cubicBezTo>
                    <a:pt x="7908" y="6175"/>
                    <a:pt x="7971" y="5986"/>
                    <a:pt x="8066" y="5860"/>
                  </a:cubicBezTo>
                  <a:cubicBezTo>
                    <a:pt x="8696" y="5356"/>
                    <a:pt x="8948" y="4821"/>
                    <a:pt x="9011" y="4411"/>
                  </a:cubicBezTo>
                  <a:close/>
                  <a:moveTo>
                    <a:pt x="3497" y="0"/>
                  </a:moveTo>
                  <a:cubicBezTo>
                    <a:pt x="3434" y="95"/>
                    <a:pt x="3340" y="221"/>
                    <a:pt x="3214" y="347"/>
                  </a:cubicBezTo>
                  <a:lnTo>
                    <a:pt x="2237" y="1324"/>
                  </a:lnTo>
                  <a:cubicBezTo>
                    <a:pt x="2111" y="1450"/>
                    <a:pt x="1985" y="1576"/>
                    <a:pt x="1765" y="1639"/>
                  </a:cubicBezTo>
                  <a:lnTo>
                    <a:pt x="2174" y="2237"/>
                  </a:lnTo>
                  <a:lnTo>
                    <a:pt x="1040" y="2237"/>
                  </a:lnTo>
                  <a:cubicBezTo>
                    <a:pt x="441" y="2237"/>
                    <a:pt x="0" y="2710"/>
                    <a:pt x="0" y="3245"/>
                  </a:cubicBezTo>
                  <a:cubicBezTo>
                    <a:pt x="0" y="3497"/>
                    <a:pt x="63" y="3687"/>
                    <a:pt x="189" y="3876"/>
                  </a:cubicBezTo>
                  <a:cubicBezTo>
                    <a:pt x="315" y="4096"/>
                    <a:pt x="504" y="4191"/>
                    <a:pt x="756" y="4254"/>
                  </a:cubicBezTo>
                  <a:cubicBezTo>
                    <a:pt x="945" y="6018"/>
                    <a:pt x="1765" y="6932"/>
                    <a:pt x="2930" y="7719"/>
                  </a:cubicBezTo>
                  <a:cubicBezTo>
                    <a:pt x="2962" y="7751"/>
                    <a:pt x="3025" y="7751"/>
                    <a:pt x="3119" y="7751"/>
                  </a:cubicBezTo>
                  <a:lnTo>
                    <a:pt x="8696" y="7751"/>
                  </a:lnTo>
                  <a:cubicBezTo>
                    <a:pt x="8790" y="7751"/>
                    <a:pt x="8822" y="7719"/>
                    <a:pt x="8916" y="7719"/>
                  </a:cubicBezTo>
                  <a:cubicBezTo>
                    <a:pt x="10239" y="6805"/>
                    <a:pt x="10932" y="5671"/>
                    <a:pt x="11090" y="4254"/>
                  </a:cubicBezTo>
                  <a:cubicBezTo>
                    <a:pt x="11311" y="4159"/>
                    <a:pt x="11500" y="4033"/>
                    <a:pt x="11626" y="3876"/>
                  </a:cubicBezTo>
                  <a:cubicBezTo>
                    <a:pt x="11752" y="3687"/>
                    <a:pt x="11815" y="3497"/>
                    <a:pt x="11815" y="3245"/>
                  </a:cubicBezTo>
                  <a:cubicBezTo>
                    <a:pt x="11846" y="2741"/>
                    <a:pt x="11374" y="2269"/>
                    <a:pt x="10775" y="2269"/>
                  </a:cubicBezTo>
                  <a:lnTo>
                    <a:pt x="10712" y="2269"/>
                  </a:lnTo>
                  <a:cubicBezTo>
                    <a:pt x="10996" y="1733"/>
                    <a:pt x="11153" y="1135"/>
                    <a:pt x="11153" y="536"/>
                  </a:cubicBezTo>
                  <a:cubicBezTo>
                    <a:pt x="11153" y="347"/>
                    <a:pt x="10996" y="189"/>
                    <a:pt x="10775" y="189"/>
                  </a:cubicBezTo>
                  <a:cubicBezTo>
                    <a:pt x="9326" y="189"/>
                    <a:pt x="8034" y="1009"/>
                    <a:pt x="7404" y="2269"/>
                  </a:cubicBezTo>
                  <a:lnTo>
                    <a:pt x="6301" y="2269"/>
                  </a:lnTo>
                  <a:lnTo>
                    <a:pt x="349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66"/>
            <p:cNvSpPr/>
            <p:nvPr/>
          </p:nvSpPr>
          <p:spPr>
            <a:xfrm>
              <a:off x="-23615075" y="3906200"/>
              <a:ext cx="77200" cy="77225"/>
            </a:xfrm>
            <a:custGeom>
              <a:rect b="b" l="l" r="r" t="t"/>
              <a:pathLst>
                <a:path extrusionOk="0" h="3089" w="3088">
                  <a:moveTo>
                    <a:pt x="2009" y="1"/>
                  </a:moveTo>
                  <a:cubicBezTo>
                    <a:pt x="1733" y="1"/>
                    <a:pt x="1465" y="95"/>
                    <a:pt x="1292" y="284"/>
                  </a:cubicBezTo>
                  <a:lnTo>
                    <a:pt x="315" y="1292"/>
                  </a:lnTo>
                  <a:cubicBezTo>
                    <a:pt x="126" y="1481"/>
                    <a:pt x="0" y="1765"/>
                    <a:pt x="0" y="2017"/>
                  </a:cubicBezTo>
                  <a:cubicBezTo>
                    <a:pt x="0" y="2301"/>
                    <a:pt x="126" y="2584"/>
                    <a:pt x="315" y="2773"/>
                  </a:cubicBezTo>
                  <a:cubicBezTo>
                    <a:pt x="504" y="2962"/>
                    <a:pt x="756" y="3088"/>
                    <a:pt x="1040" y="3088"/>
                  </a:cubicBezTo>
                  <a:cubicBezTo>
                    <a:pt x="1292" y="3088"/>
                    <a:pt x="1576" y="2962"/>
                    <a:pt x="1765" y="2773"/>
                  </a:cubicBezTo>
                  <a:lnTo>
                    <a:pt x="2773" y="1796"/>
                  </a:lnTo>
                  <a:cubicBezTo>
                    <a:pt x="2962" y="1576"/>
                    <a:pt x="3088" y="1324"/>
                    <a:pt x="3088" y="1040"/>
                  </a:cubicBezTo>
                  <a:cubicBezTo>
                    <a:pt x="3088" y="757"/>
                    <a:pt x="2962" y="505"/>
                    <a:pt x="2773" y="284"/>
                  </a:cubicBezTo>
                  <a:cubicBezTo>
                    <a:pt x="2568" y="95"/>
                    <a:pt x="2284" y="1"/>
                    <a:pt x="20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66"/>
            <p:cNvSpPr/>
            <p:nvPr/>
          </p:nvSpPr>
          <p:spPr>
            <a:xfrm>
              <a:off x="-23543400" y="4167700"/>
              <a:ext cx="153600" cy="17350"/>
            </a:xfrm>
            <a:custGeom>
              <a:rect b="b" l="l" r="r" t="t"/>
              <a:pathLst>
                <a:path extrusionOk="0" h="694" w="6144">
                  <a:moveTo>
                    <a:pt x="0" y="0"/>
                  </a:moveTo>
                  <a:cubicBezTo>
                    <a:pt x="158" y="378"/>
                    <a:pt x="536" y="693"/>
                    <a:pt x="1008" y="693"/>
                  </a:cubicBezTo>
                  <a:lnTo>
                    <a:pt x="5167" y="693"/>
                  </a:lnTo>
                  <a:cubicBezTo>
                    <a:pt x="5608" y="693"/>
                    <a:pt x="5986" y="441"/>
                    <a:pt x="614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64" name="Google Shape;1464;p66"/>
          <p:cNvSpPr/>
          <p:nvPr/>
        </p:nvSpPr>
        <p:spPr>
          <a:xfrm>
            <a:off x="6207743" y="4290395"/>
            <a:ext cx="351880" cy="350957"/>
          </a:xfrm>
          <a:custGeom>
            <a:rect b="b" l="l" r="r" t="t"/>
            <a:pathLst>
              <a:path extrusionOk="0" h="11784" w="11815">
                <a:moveTo>
                  <a:pt x="6616" y="3434"/>
                </a:moveTo>
                <a:cubicBezTo>
                  <a:pt x="7215" y="3434"/>
                  <a:pt x="7625" y="3907"/>
                  <a:pt x="7625" y="4474"/>
                </a:cubicBezTo>
                <a:lnTo>
                  <a:pt x="7625" y="5514"/>
                </a:lnTo>
                <a:lnTo>
                  <a:pt x="6742" y="5514"/>
                </a:lnTo>
                <a:cubicBezTo>
                  <a:pt x="6648" y="5451"/>
                  <a:pt x="6585" y="5325"/>
                  <a:pt x="6490" y="5262"/>
                </a:cubicBezTo>
                <a:cubicBezTo>
                  <a:pt x="5986" y="4789"/>
                  <a:pt x="5388" y="4411"/>
                  <a:pt x="4695" y="4222"/>
                </a:cubicBezTo>
                <a:lnTo>
                  <a:pt x="4569" y="3434"/>
                </a:lnTo>
                <a:close/>
                <a:moveTo>
                  <a:pt x="3466" y="4884"/>
                </a:moveTo>
                <a:lnTo>
                  <a:pt x="3466" y="5577"/>
                </a:lnTo>
                <a:cubicBezTo>
                  <a:pt x="3056" y="5640"/>
                  <a:pt x="2678" y="5797"/>
                  <a:pt x="2363" y="6018"/>
                </a:cubicBezTo>
                <a:lnTo>
                  <a:pt x="1891" y="5577"/>
                </a:lnTo>
                <a:cubicBezTo>
                  <a:pt x="2332" y="5199"/>
                  <a:pt x="2867" y="4978"/>
                  <a:pt x="3466" y="4884"/>
                </a:cubicBezTo>
                <a:close/>
                <a:moveTo>
                  <a:pt x="4128" y="4852"/>
                </a:moveTo>
                <a:cubicBezTo>
                  <a:pt x="4726" y="4947"/>
                  <a:pt x="5262" y="5167"/>
                  <a:pt x="5703" y="5514"/>
                </a:cubicBezTo>
                <a:lnTo>
                  <a:pt x="5230" y="6049"/>
                </a:lnTo>
                <a:cubicBezTo>
                  <a:pt x="4915" y="5797"/>
                  <a:pt x="4537" y="5640"/>
                  <a:pt x="4128" y="5577"/>
                </a:cubicBezTo>
                <a:lnTo>
                  <a:pt x="4128" y="4852"/>
                </a:lnTo>
                <a:close/>
                <a:moveTo>
                  <a:pt x="1387" y="6049"/>
                </a:moveTo>
                <a:lnTo>
                  <a:pt x="1859" y="6522"/>
                </a:lnTo>
                <a:cubicBezTo>
                  <a:pt x="1607" y="6837"/>
                  <a:pt x="1450" y="7215"/>
                  <a:pt x="1387" y="7625"/>
                </a:cubicBezTo>
                <a:lnTo>
                  <a:pt x="662" y="7625"/>
                </a:lnTo>
                <a:cubicBezTo>
                  <a:pt x="788" y="7026"/>
                  <a:pt x="1009" y="6459"/>
                  <a:pt x="1387" y="6049"/>
                </a:cubicBezTo>
                <a:close/>
                <a:moveTo>
                  <a:pt x="6175" y="6049"/>
                </a:moveTo>
                <a:cubicBezTo>
                  <a:pt x="6553" y="6459"/>
                  <a:pt x="6774" y="7026"/>
                  <a:pt x="6837" y="7625"/>
                </a:cubicBezTo>
                <a:lnTo>
                  <a:pt x="6175" y="7625"/>
                </a:lnTo>
                <a:cubicBezTo>
                  <a:pt x="6112" y="7215"/>
                  <a:pt x="5955" y="6837"/>
                  <a:pt x="5703" y="6522"/>
                </a:cubicBezTo>
                <a:lnTo>
                  <a:pt x="6175" y="6049"/>
                </a:lnTo>
                <a:close/>
                <a:moveTo>
                  <a:pt x="1418" y="8318"/>
                </a:moveTo>
                <a:cubicBezTo>
                  <a:pt x="1481" y="8727"/>
                  <a:pt x="1670" y="9105"/>
                  <a:pt x="1891" y="9420"/>
                </a:cubicBezTo>
                <a:lnTo>
                  <a:pt x="1418" y="9893"/>
                </a:lnTo>
                <a:cubicBezTo>
                  <a:pt x="1009" y="9452"/>
                  <a:pt x="788" y="8916"/>
                  <a:pt x="693" y="8318"/>
                </a:cubicBezTo>
                <a:close/>
                <a:moveTo>
                  <a:pt x="6931" y="8318"/>
                </a:moveTo>
                <a:cubicBezTo>
                  <a:pt x="6805" y="8916"/>
                  <a:pt x="6585" y="9452"/>
                  <a:pt x="6207" y="9893"/>
                </a:cubicBezTo>
                <a:lnTo>
                  <a:pt x="5766" y="9420"/>
                </a:lnTo>
                <a:cubicBezTo>
                  <a:pt x="5986" y="9105"/>
                  <a:pt x="6144" y="8727"/>
                  <a:pt x="6207" y="8318"/>
                </a:cubicBezTo>
                <a:close/>
                <a:moveTo>
                  <a:pt x="2363" y="9893"/>
                </a:moveTo>
                <a:cubicBezTo>
                  <a:pt x="2678" y="10145"/>
                  <a:pt x="3056" y="10303"/>
                  <a:pt x="3466" y="10366"/>
                </a:cubicBezTo>
                <a:lnTo>
                  <a:pt x="3466" y="11027"/>
                </a:lnTo>
                <a:cubicBezTo>
                  <a:pt x="2867" y="10964"/>
                  <a:pt x="2332" y="10712"/>
                  <a:pt x="1891" y="10366"/>
                </a:cubicBezTo>
                <a:lnTo>
                  <a:pt x="2363" y="9893"/>
                </a:lnTo>
                <a:close/>
                <a:moveTo>
                  <a:pt x="5230" y="9861"/>
                </a:moveTo>
                <a:lnTo>
                  <a:pt x="5703" y="10334"/>
                </a:lnTo>
                <a:cubicBezTo>
                  <a:pt x="5262" y="10744"/>
                  <a:pt x="4726" y="10996"/>
                  <a:pt x="4128" y="11027"/>
                </a:cubicBezTo>
                <a:lnTo>
                  <a:pt x="4128" y="10334"/>
                </a:lnTo>
                <a:cubicBezTo>
                  <a:pt x="4537" y="10240"/>
                  <a:pt x="4915" y="10082"/>
                  <a:pt x="5230" y="9861"/>
                </a:cubicBezTo>
                <a:close/>
                <a:moveTo>
                  <a:pt x="9326" y="10366"/>
                </a:moveTo>
                <a:cubicBezTo>
                  <a:pt x="9546" y="10366"/>
                  <a:pt x="9704" y="10523"/>
                  <a:pt x="9704" y="10712"/>
                </a:cubicBezTo>
                <a:cubicBezTo>
                  <a:pt x="9672" y="10933"/>
                  <a:pt x="9546" y="11090"/>
                  <a:pt x="9326" y="11090"/>
                </a:cubicBezTo>
                <a:cubicBezTo>
                  <a:pt x="9137" y="11090"/>
                  <a:pt x="8979" y="10933"/>
                  <a:pt x="8979" y="10712"/>
                </a:cubicBezTo>
                <a:cubicBezTo>
                  <a:pt x="8979" y="10523"/>
                  <a:pt x="9137" y="10366"/>
                  <a:pt x="9326" y="10366"/>
                </a:cubicBezTo>
                <a:close/>
                <a:moveTo>
                  <a:pt x="1103" y="0"/>
                </a:moveTo>
                <a:cubicBezTo>
                  <a:pt x="504" y="0"/>
                  <a:pt x="63" y="473"/>
                  <a:pt x="63" y="1040"/>
                </a:cubicBezTo>
                <a:cubicBezTo>
                  <a:pt x="63" y="1576"/>
                  <a:pt x="536" y="2048"/>
                  <a:pt x="1103" y="2048"/>
                </a:cubicBezTo>
                <a:cubicBezTo>
                  <a:pt x="2048" y="2048"/>
                  <a:pt x="2363" y="2836"/>
                  <a:pt x="2489" y="3497"/>
                </a:cubicBezTo>
                <a:lnTo>
                  <a:pt x="2584" y="4348"/>
                </a:lnTo>
                <a:cubicBezTo>
                  <a:pt x="1072" y="4852"/>
                  <a:pt x="0" y="6301"/>
                  <a:pt x="0" y="7971"/>
                </a:cubicBezTo>
                <a:cubicBezTo>
                  <a:pt x="0" y="10050"/>
                  <a:pt x="1702" y="11783"/>
                  <a:pt x="3812" y="11783"/>
                </a:cubicBezTo>
                <a:cubicBezTo>
                  <a:pt x="5797" y="11783"/>
                  <a:pt x="7436" y="10240"/>
                  <a:pt x="7593" y="8318"/>
                </a:cubicBezTo>
                <a:lnTo>
                  <a:pt x="9011" y="8318"/>
                </a:lnTo>
                <a:lnTo>
                  <a:pt x="9011" y="9767"/>
                </a:lnTo>
                <a:cubicBezTo>
                  <a:pt x="8633" y="9924"/>
                  <a:pt x="8318" y="10271"/>
                  <a:pt x="8318" y="10744"/>
                </a:cubicBezTo>
                <a:cubicBezTo>
                  <a:pt x="8318" y="11342"/>
                  <a:pt x="8790" y="11783"/>
                  <a:pt x="9326" y="11783"/>
                </a:cubicBezTo>
                <a:cubicBezTo>
                  <a:pt x="9767" y="11783"/>
                  <a:pt x="10145" y="11500"/>
                  <a:pt x="10302" y="11059"/>
                </a:cubicBezTo>
                <a:lnTo>
                  <a:pt x="11468" y="11059"/>
                </a:lnTo>
                <a:cubicBezTo>
                  <a:pt x="11657" y="11059"/>
                  <a:pt x="11815" y="10901"/>
                  <a:pt x="11815" y="10712"/>
                </a:cubicBezTo>
                <a:cubicBezTo>
                  <a:pt x="11815" y="10555"/>
                  <a:pt x="11657" y="10397"/>
                  <a:pt x="11468" y="10397"/>
                </a:cubicBezTo>
                <a:lnTo>
                  <a:pt x="10302" y="10397"/>
                </a:lnTo>
                <a:cubicBezTo>
                  <a:pt x="10208" y="10145"/>
                  <a:pt x="9956" y="9893"/>
                  <a:pt x="9672" y="9767"/>
                </a:cubicBezTo>
                <a:lnTo>
                  <a:pt x="9672" y="8318"/>
                </a:lnTo>
                <a:lnTo>
                  <a:pt x="10744" y="8318"/>
                </a:lnTo>
                <a:cubicBezTo>
                  <a:pt x="10933" y="8318"/>
                  <a:pt x="11122" y="8160"/>
                  <a:pt x="11122" y="7971"/>
                </a:cubicBezTo>
                <a:cubicBezTo>
                  <a:pt x="11122" y="7782"/>
                  <a:pt x="10933" y="7593"/>
                  <a:pt x="10744" y="7593"/>
                </a:cubicBezTo>
                <a:lnTo>
                  <a:pt x="10397" y="7593"/>
                </a:lnTo>
                <a:lnTo>
                  <a:pt x="10397" y="7247"/>
                </a:lnTo>
                <a:cubicBezTo>
                  <a:pt x="10397" y="6301"/>
                  <a:pt x="9609" y="5514"/>
                  <a:pt x="8664" y="5514"/>
                </a:cubicBezTo>
                <a:lnTo>
                  <a:pt x="8318" y="5514"/>
                </a:lnTo>
                <a:lnTo>
                  <a:pt x="8318" y="4506"/>
                </a:lnTo>
                <a:cubicBezTo>
                  <a:pt x="8318" y="3560"/>
                  <a:pt x="7530" y="2773"/>
                  <a:pt x="6585" y="2773"/>
                </a:cubicBezTo>
                <a:lnTo>
                  <a:pt x="4411" y="2773"/>
                </a:lnTo>
                <a:cubicBezTo>
                  <a:pt x="3970" y="1040"/>
                  <a:pt x="2741" y="0"/>
                  <a:pt x="110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65" name="Google Shape;1465;p66"/>
          <p:cNvGrpSpPr/>
          <p:nvPr/>
        </p:nvGrpSpPr>
        <p:grpSpPr>
          <a:xfrm>
            <a:off x="6637880" y="1532068"/>
            <a:ext cx="353757" cy="352565"/>
            <a:chOff x="-26980600" y="3175500"/>
            <a:chExt cx="296950" cy="295950"/>
          </a:xfrm>
        </p:grpSpPr>
        <p:sp>
          <p:nvSpPr>
            <p:cNvPr id="1466" name="Google Shape;1466;p66"/>
            <p:cNvSpPr/>
            <p:nvPr/>
          </p:nvSpPr>
          <p:spPr>
            <a:xfrm>
              <a:off x="-26798650" y="3175500"/>
              <a:ext cx="115000" cy="114025"/>
            </a:xfrm>
            <a:custGeom>
              <a:rect b="b" l="l" r="r" t="t"/>
              <a:pathLst>
                <a:path extrusionOk="0" h="4561" w="4600">
                  <a:moveTo>
                    <a:pt x="1115" y="0"/>
                  </a:moveTo>
                  <a:cubicBezTo>
                    <a:pt x="851" y="0"/>
                    <a:pt x="583" y="102"/>
                    <a:pt x="378" y="307"/>
                  </a:cubicBezTo>
                  <a:cubicBezTo>
                    <a:pt x="0" y="685"/>
                    <a:pt x="0" y="1378"/>
                    <a:pt x="378" y="1756"/>
                  </a:cubicBezTo>
                  <a:lnTo>
                    <a:pt x="2773" y="4245"/>
                  </a:lnTo>
                  <a:cubicBezTo>
                    <a:pt x="2962" y="4434"/>
                    <a:pt x="3245" y="4560"/>
                    <a:pt x="3529" y="4560"/>
                  </a:cubicBezTo>
                  <a:cubicBezTo>
                    <a:pt x="3812" y="4560"/>
                    <a:pt x="4064" y="4434"/>
                    <a:pt x="4285" y="4245"/>
                  </a:cubicBezTo>
                  <a:cubicBezTo>
                    <a:pt x="4474" y="4056"/>
                    <a:pt x="4600" y="3773"/>
                    <a:pt x="4600" y="3489"/>
                  </a:cubicBezTo>
                  <a:cubicBezTo>
                    <a:pt x="4600" y="3206"/>
                    <a:pt x="4474" y="2954"/>
                    <a:pt x="4285" y="2733"/>
                  </a:cubicBezTo>
                  <a:lnTo>
                    <a:pt x="1828" y="307"/>
                  </a:lnTo>
                  <a:cubicBezTo>
                    <a:pt x="1639" y="102"/>
                    <a:pt x="1379" y="0"/>
                    <a:pt x="111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7" name="Google Shape;1467;p66"/>
            <p:cNvSpPr/>
            <p:nvPr/>
          </p:nvSpPr>
          <p:spPr>
            <a:xfrm>
              <a:off x="-26980600" y="3325725"/>
              <a:ext cx="168575" cy="145725"/>
            </a:xfrm>
            <a:custGeom>
              <a:rect b="b" l="l" r="r" t="t"/>
              <a:pathLst>
                <a:path extrusionOk="0" h="5829" w="6743">
                  <a:moveTo>
                    <a:pt x="3797" y="2167"/>
                  </a:moveTo>
                  <a:cubicBezTo>
                    <a:pt x="3884" y="2167"/>
                    <a:pt x="3970" y="2190"/>
                    <a:pt x="4033" y="2237"/>
                  </a:cubicBezTo>
                  <a:cubicBezTo>
                    <a:pt x="4159" y="2363"/>
                    <a:pt x="4159" y="2616"/>
                    <a:pt x="4033" y="2710"/>
                  </a:cubicBezTo>
                  <a:cubicBezTo>
                    <a:pt x="3970" y="2773"/>
                    <a:pt x="3884" y="2805"/>
                    <a:pt x="3797" y="2805"/>
                  </a:cubicBezTo>
                  <a:cubicBezTo>
                    <a:pt x="3710" y="2805"/>
                    <a:pt x="3624" y="2773"/>
                    <a:pt x="3561" y="2710"/>
                  </a:cubicBezTo>
                  <a:cubicBezTo>
                    <a:pt x="3435" y="2616"/>
                    <a:pt x="3435" y="2363"/>
                    <a:pt x="3561" y="2237"/>
                  </a:cubicBezTo>
                  <a:cubicBezTo>
                    <a:pt x="3624" y="2190"/>
                    <a:pt x="3710" y="2167"/>
                    <a:pt x="3797" y="2167"/>
                  </a:cubicBezTo>
                  <a:close/>
                  <a:moveTo>
                    <a:pt x="2336" y="2639"/>
                  </a:moveTo>
                  <a:cubicBezTo>
                    <a:pt x="2426" y="2639"/>
                    <a:pt x="2521" y="2663"/>
                    <a:pt x="2584" y="2710"/>
                  </a:cubicBezTo>
                  <a:cubicBezTo>
                    <a:pt x="2679" y="2836"/>
                    <a:pt x="2679" y="3057"/>
                    <a:pt x="2584" y="3183"/>
                  </a:cubicBezTo>
                  <a:cubicBezTo>
                    <a:pt x="2521" y="3246"/>
                    <a:pt x="2426" y="3277"/>
                    <a:pt x="2336" y="3277"/>
                  </a:cubicBezTo>
                  <a:cubicBezTo>
                    <a:pt x="2245" y="3277"/>
                    <a:pt x="2159" y="3246"/>
                    <a:pt x="2111" y="3183"/>
                  </a:cubicBezTo>
                  <a:cubicBezTo>
                    <a:pt x="1985" y="3057"/>
                    <a:pt x="1985" y="2868"/>
                    <a:pt x="2111" y="2710"/>
                  </a:cubicBezTo>
                  <a:cubicBezTo>
                    <a:pt x="2159" y="2663"/>
                    <a:pt x="2245" y="2639"/>
                    <a:pt x="2336" y="2639"/>
                  </a:cubicBezTo>
                  <a:close/>
                  <a:moveTo>
                    <a:pt x="2931" y="1"/>
                  </a:moveTo>
                  <a:lnTo>
                    <a:pt x="599" y="2332"/>
                  </a:lnTo>
                  <a:cubicBezTo>
                    <a:pt x="221" y="2710"/>
                    <a:pt x="1" y="3214"/>
                    <a:pt x="1" y="3781"/>
                  </a:cubicBezTo>
                  <a:cubicBezTo>
                    <a:pt x="1" y="4317"/>
                    <a:pt x="221" y="4852"/>
                    <a:pt x="599" y="5230"/>
                  </a:cubicBezTo>
                  <a:cubicBezTo>
                    <a:pt x="1009" y="5608"/>
                    <a:pt x="1513" y="5829"/>
                    <a:pt x="2048" y="5829"/>
                  </a:cubicBezTo>
                  <a:cubicBezTo>
                    <a:pt x="2616" y="5829"/>
                    <a:pt x="3120" y="5640"/>
                    <a:pt x="3529" y="5230"/>
                  </a:cubicBezTo>
                  <a:lnTo>
                    <a:pt x="6743" y="2048"/>
                  </a:lnTo>
                  <a:cubicBezTo>
                    <a:pt x="6743" y="2017"/>
                    <a:pt x="6711" y="1954"/>
                    <a:pt x="6711" y="1922"/>
                  </a:cubicBezTo>
                  <a:cubicBezTo>
                    <a:pt x="6396" y="1418"/>
                    <a:pt x="5829" y="1103"/>
                    <a:pt x="5136" y="1103"/>
                  </a:cubicBezTo>
                  <a:lnTo>
                    <a:pt x="5104" y="1103"/>
                  </a:lnTo>
                  <a:cubicBezTo>
                    <a:pt x="5075" y="1104"/>
                    <a:pt x="5045" y="1105"/>
                    <a:pt x="5016" y="1105"/>
                  </a:cubicBezTo>
                  <a:cubicBezTo>
                    <a:pt x="4168" y="1105"/>
                    <a:pt x="3387" y="670"/>
                    <a:pt x="293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8" name="Google Shape;1468;p66"/>
            <p:cNvSpPr/>
            <p:nvPr/>
          </p:nvSpPr>
          <p:spPr>
            <a:xfrm>
              <a:off x="-26893950" y="3226500"/>
              <a:ext cx="159125" cy="137850"/>
            </a:xfrm>
            <a:custGeom>
              <a:rect b="b" l="l" r="r" t="t"/>
              <a:pathLst>
                <a:path extrusionOk="0" h="5514" w="6365">
                  <a:moveTo>
                    <a:pt x="3403" y="0"/>
                  </a:moveTo>
                  <a:lnTo>
                    <a:pt x="2678" y="693"/>
                  </a:lnTo>
                  <a:lnTo>
                    <a:pt x="2300" y="1103"/>
                  </a:lnTo>
                  <a:lnTo>
                    <a:pt x="3056" y="1859"/>
                  </a:lnTo>
                  <a:cubicBezTo>
                    <a:pt x="3151" y="1953"/>
                    <a:pt x="3151" y="2205"/>
                    <a:pt x="3056" y="2331"/>
                  </a:cubicBezTo>
                  <a:cubicBezTo>
                    <a:pt x="2962" y="2394"/>
                    <a:pt x="2899" y="2426"/>
                    <a:pt x="2804" y="2426"/>
                  </a:cubicBezTo>
                  <a:cubicBezTo>
                    <a:pt x="2741" y="2426"/>
                    <a:pt x="2615" y="2394"/>
                    <a:pt x="2584" y="2331"/>
                  </a:cubicBezTo>
                  <a:lnTo>
                    <a:pt x="1827" y="1575"/>
                  </a:lnTo>
                  <a:lnTo>
                    <a:pt x="1355" y="2048"/>
                  </a:lnTo>
                  <a:lnTo>
                    <a:pt x="2111" y="2804"/>
                  </a:lnTo>
                  <a:cubicBezTo>
                    <a:pt x="2205" y="2898"/>
                    <a:pt x="2205" y="3150"/>
                    <a:pt x="2111" y="3277"/>
                  </a:cubicBezTo>
                  <a:cubicBezTo>
                    <a:pt x="2016" y="3340"/>
                    <a:pt x="1953" y="3371"/>
                    <a:pt x="1859" y="3371"/>
                  </a:cubicBezTo>
                  <a:cubicBezTo>
                    <a:pt x="1796" y="3371"/>
                    <a:pt x="1670" y="3340"/>
                    <a:pt x="1638" y="3277"/>
                  </a:cubicBezTo>
                  <a:lnTo>
                    <a:pt x="882" y="2520"/>
                  </a:lnTo>
                  <a:lnTo>
                    <a:pt x="0" y="3371"/>
                  </a:lnTo>
                  <a:cubicBezTo>
                    <a:pt x="0" y="3403"/>
                    <a:pt x="63" y="3466"/>
                    <a:pt x="63" y="3497"/>
                  </a:cubicBezTo>
                  <a:cubicBezTo>
                    <a:pt x="364" y="4068"/>
                    <a:pt x="894" y="4381"/>
                    <a:pt x="1490" y="4381"/>
                  </a:cubicBezTo>
                  <a:cubicBezTo>
                    <a:pt x="1518" y="4381"/>
                    <a:pt x="1547" y="4381"/>
                    <a:pt x="1575" y="4379"/>
                  </a:cubicBezTo>
                  <a:cubicBezTo>
                    <a:pt x="1890" y="4379"/>
                    <a:pt x="2174" y="4411"/>
                    <a:pt x="2458" y="4474"/>
                  </a:cubicBezTo>
                  <a:cubicBezTo>
                    <a:pt x="2993" y="4631"/>
                    <a:pt x="3529" y="5009"/>
                    <a:pt x="3781" y="5513"/>
                  </a:cubicBezTo>
                  <a:lnTo>
                    <a:pt x="6364" y="2961"/>
                  </a:lnTo>
                  <a:lnTo>
                    <a:pt x="340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69" name="Google Shape;1469;p66"/>
          <p:cNvSpPr/>
          <p:nvPr/>
        </p:nvSpPr>
        <p:spPr>
          <a:xfrm>
            <a:off x="6660447" y="1989089"/>
            <a:ext cx="309649" cy="351910"/>
          </a:xfrm>
          <a:custGeom>
            <a:rect b="b" l="l" r="r" t="t"/>
            <a:pathLst>
              <a:path extrusionOk="0" h="11816" w="10397">
                <a:moveTo>
                  <a:pt x="6939" y="1373"/>
                </a:moveTo>
                <a:cubicBezTo>
                  <a:pt x="7177" y="1373"/>
                  <a:pt x="7419" y="1418"/>
                  <a:pt x="7656" y="1513"/>
                </a:cubicBezTo>
                <a:cubicBezTo>
                  <a:pt x="8255" y="1734"/>
                  <a:pt x="8696" y="2206"/>
                  <a:pt x="8853" y="2836"/>
                </a:cubicBezTo>
                <a:cubicBezTo>
                  <a:pt x="8916" y="3435"/>
                  <a:pt x="8822" y="4065"/>
                  <a:pt x="8412" y="4538"/>
                </a:cubicBezTo>
                <a:cubicBezTo>
                  <a:pt x="8349" y="4601"/>
                  <a:pt x="8255" y="4664"/>
                  <a:pt x="8129" y="4664"/>
                </a:cubicBezTo>
                <a:cubicBezTo>
                  <a:pt x="8066" y="4664"/>
                  <a:pt x="7971" y="4601"/>
                  <a:pt x="7939" y="4569"/>
                </a:cubicBezTo>
                <a:cubicBezTo>
                  <a:pt x="7782" y="4443"/>
                  <a:pt x="7782" y="4223"/>
                  <a:pt x="7908" y="4097"/>
                </a:cubicBezTo>
                <a:cubicBezTo>
                  <a:pt x="8129" y="3782"/>
                  <a:pt x="8223" y="3403"/>
                  <a:pt x="8129" y="2962"/>
                </a:cubicBezTo>
                <a:cubicBezTo>
                  <a:pt x="8066" y="2553"/>
                  <a:pt x="7750" y="2238"/>
                  <a:pt x="7404" y="2143"/>
                </a:cubicBezTo>
                <a:cubicBezTo>
                  <a:pt x="7254" y="2086"/>
                  <a:pt x="7095" y="2057"/>
                  <a:pt x="6939" y="2057"/>
                </a:cubicBezTo>
                <a:cubicBezTo>
                  <a:pt x="6669" y="2057"/>
                  <a:pt x="6406" y="2141"/>
                  <a:pt x="6207" y="2301"/>
                </a:cubicBezTo>
                <a:cubicBezTo>
                  <a:pt x="6148" y="2336"/>
                  <a:pt x="6084" y="2354"/>
                  <a:pt x="6021" y="2354"/>
                </a:cubicBezTo>
                <a:cubicBezTo>
                  <a:pt x="5916" y="2354"/>
                  <a:pt x="5813" y="2305"/>
                  <a:pt x="5734" y="2206"/>
                </a:cubicBezTo>
                <a:cubicBezTo>
                  <a:pt x="5608" y="2049"/>
                  <a:pt x="5671" y="1860"/>
                  <a:pt x="5829" y="1734"/>
                </a:cubicBezTo>
                <a:cubicBezTo>
                  <a:pt x="6163" y="1498"/>
                  <a:pt x="6545" y="1373"/>
                  <a:pt x="6939" y="1373"/>
                </a:cubicBezTo>
                <a:close/>
                <a:moveTo>
                  <a:pt x="3466" y="1"/>
                </a:moveTo>
                <a:cubicBezTo>
                  <a:pt x="3182" y="1"/>
                  <a:pt x="2899" y="32"/>
                  <a:pt x="2678" y="95"/>
                </a:cubicBezTo>
                <a:cubicBezTo>
                  <a:pt x="1481" y="348"/>
                  <a:pt x="504" y="1293"/>
                  <a:pt x="221" y="2490"/>
                </a:cubicBezTo>
                <a:cubicBezTo>
                  <a:pt x="0" y="3498"/>
                  <a:pt x="189" y="4569"/>
                  <a:pt x="851" y="5388"/>
                </a:cubicBezTo>
                <a:cubicBezTo>
                  <a:pt x="1292" y="5955"/>
                  <a:pt x="1512" y="6711"/>
                  <a:pt x="1512" y="7499"/>
                </a:cubicBezTo>
                <a:lnTo>
                  <a:pt x="1512" y="10209"/>
                </a:lnTo>
                <a:cubicBezTo>
                  <a:pt x="1512" y="11122"/>
                  <a:pt x="2237" y="11815"/>
                  <a:pt x="3151" y="11815"/>
                </a:cubicBezTo>
                <a:cubicBezTo>
                  <a:pt x="4033" y="11815"/>
                  <a:pt x="4757" y="11122"/>
                  <a:pt x="4757" y="10209"/>
                </a:cubicBezTo>
                <a:lnTo>
                  <a:pt x="4757" y="8539"/>
                </a:lnTo>
                <a:cubicBezTo>
                  <a:pt x="4757" y="8318"/>
                  <a:pt x="4947" y="8066"/>
                  <a:pt x="5230" y="8066"/>
                </a:cubicBezTo>
                <a:cubicBezTo>
                  <a:pt x="5451" y="8066"/>
                  <a:pt x="5703" y="8287"/>
                  <a:pt x="5703" y="8539"/>
                </a:cubicBezTo>
                <a:lnTo>
                  <a:pt x="5703" y="10209"/>
                </a:lnTo>
                <a:cubicBezTo>
                  <a:pt x="5703" y="11122"/>
                  <a:pt x="6396" y="11815"/>
                  <a:pt x="7309" y="11815"/>
                </a:cubicBezTo>
                <a:cubicBezTo>
                  <a:pt x="8223" y="11815"/>
                  <a:pt x="8916" y="11122"/>
                  <a:pt x="8916" y="10209"/>
                </a:cubicBezTo>
                <a:lnTo>
                  <a:pt x="8916" y="7499"/>
                </a:lnTo>
                <a:cubicBezTo>
                  <a:pt x="8916" y="6711"/>
                  <a:pt x="9168" y="5955"/>
                  <a:pt x="9609" y="5388"/>
                </a:cubicBezTo>
                <a:cubicBezTo>
                  <a:pt x="10145" y="4569"/>
                  <a:pt x="10397" y="3498"/>
                  <a:pt x="10145" y="2490"/>
                </a:cubicBezTo>
                <a:cubicBezTo>
                  <a:pt x="9893" y="1293"/>
                  <a:pt x="8885" y="348"/>
                  <a:pt x="7719" y="95"/>
                </a:cubicBezTo>
                <a:cubicBezTo>
                  <a:pt x="7435" y="1"/>
                  <a:pt x="7152" y="1"/>
                  <a:pt x="6931" y="1"/>
                </a:cubicBezTo>
                <a:cubicBezTo>
                  <a:pt x="6333" y="1"/>
                  <a:pt x="5703" y="158"/>
                  <a:pt x="5199" y="474"/>
                </a:cubicBezTo>
                <a:cubicBezTo>
                  <a:pt x="4663" y="158"/>
                  <a:pt x="4033" y="1"/>
                  <a:pt x="34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70" name="Google Shape;1470;p66"/>
          <p:cNvGrpSpPr/>
          <p:nvPr/>
        </p:nvGrpSpPr>
        <p:grpSpPr>
          <a:xfrm>
            <a:off x="6638357" y="2470604"/>
            <a:ext cx="352803" cy="289039"/>
            <a:chOff x="-26981375" y="3951875"/>
            <a:chExt cx="296150" cy="242625"/>
          </a:xfrm>
        </p:grpSpPr>
        <p:sp>
          <p:nvSpPr>
            <p:cNvPr id="1471" name="Google Shape;1471;p66"/>
            <p:cNvSpPr/>
            <p:nvPr/>
          </p:nvSpPr>
          <p:spPr>
            <a:xfrm>
              <a:off x="-26978225" y="3951875"/>
              <a:ext cx="173300" cy="155975"/>
            </a:xfrm>
            <a:custGeom>
              <a:rect b="b" l="l" r="r" t="t"/>
              <a:pathLst>
                <a:path extrusionOk="0" h="6239" w="6932">
                  <a:moveTo>
                    <a:pt x="3340" y="2364"/>
                  </a:moveTo>
                  <a:cubicBezTo>
                    <a:pt x="3529" y="2364"/>
                    <a:pt x="3686" y="2521"/>
                    <a:pt x="3686" y="2710"/>
                  </a:cubicBezTo>
                  <a:lnTo>
                    <a:pt x="3686" y="3435"/>
                  </a:lnTo>
                  <a:lnTo>
                    <a:pt x="4411" y="3435"/>
                  </a:lnTo>
                  <a:cubicBezTo>
                    <a:pt x="4600" y="3435"/>
                    <a:pt x="4757" y="3592"/>
                    <a:pt x="4757" y="3782"/>
                  </a:cubicBezTo>
                  <a:cubicBezTo>
                    <a:pt x="4757" y="3971"/>
                    <a:pt x="4600" y="4128"/>
                    <a:pt x="4411" y="4128"/>
                  </a:cubicBezTo>
                  <a:lnTo>
                    <a:pt x="3686" y="4128"/>
                  </a:lnTo>
                  <a:lnTo>
                    <a:pt x="3686" y="4853"/>
                  </a:lnTo>
                  <a:cubicBezTo>
                    <a:pt x="3686" y="5042"/>
                    <a:pt x="3529" y="5199"/>
                    <a:pt x="3340" y="5199"/>
                  </a:cubicBezTo>
                  <a:cubicBezTo>
                    <a:pt x="3151" y="5199"/>
                    <a:pt x="2993" y="5042"/>
                    <a:pt x="2993" y="4853"/>
                  </a:cubicBezTo>
                  <a:lnTo>
                    <a:pt x="2993" y="4128"/>
                  </a:lnTo>
                  <a:lnTo>
                    <a:pt x="2268" y="4128"/>
                  </a:lnTo>
                  <a:cubicBezTo>
                    <a:pt x="2079" y="4128"/>
                    <a:pt x="1922" y="3971"/>
                    <a:pt x="1922" y="3782"/>
                  </a:cubicBezTo>
                  <a:cubicBezTo>
                    <a:pt x="1922" y="3592"/>
                    <a:pt x="2079" y="3435"/>
                    <a:pt x="2268" y="3435"/>
                  </a:cubicBezTo>
                  <a:lnTo>
                    <a:pt x="2993" y="3435"/>
                  </a:lnTo>
                  <a:lnTo>
                    <a:pt x="2993" y="2710"/>
                  </a:lnTo>
                  <a:cubicBezTo>
                    <a:pt x="2993" y="2521"/>
                    <a:pt x="3151" y="2364"/>
                    <a:pt x="3340" y="2364"/>
                  </a:cubicBezTo>
                  <a:close/>
                  <a:moveTo>
                    <a:pt x="3434" y="1"/>
                  </a:moveTo>
                  <a:cubicBezTo>
                    <a:pt x="2836" y="1"/>
                    <a:pt x="2394" y="474"/>
                    <a:pt x="2394" y="1041"/>
                  </a:cubicBezTo>
                  <a:lnTo>
                    <a:pt x="2394" y="1387"/>
                  </a:lnTo>
                  <a:lnTo>
                    <a:pt x="1008" y="1387"/>
                  </a:lnTo>
                  <a:cubicBezTo>
                    <a:pt x="441" y="1387"/>
                    <a:pt x="0" y="1860"/>
                    <a:pt x="0" y="2395"/>
                  </a:cubicBezTo>
                  <a:lnTo>
                    <a:pt x="0" y="6239"/>
                  </a:lnTo>
                  <a:lnTo>
                    <a:pt x="6931" y="6239"/>
                  </a:lnTo>
                  <a:lnTo>
                    <a:pt x="6931" y="2395"/>
                  </a:lnTo>
                  <a:lnTo>
                    <a:pt x="6837" y="2395"/>
                  </a:lnTo>
                  <a:cubicBezTo>
                    <a:pt x="6837" y="1828"/>
                    <a:pt x="6364" y="1387"/>
                    <a:pt x="5829" y="1387"/>
                  </a:cubicBezTo>
                  <a:lnTo>
                    <a:pt x="4442" y="1387"/>
                  </a:lnTo>
                  <a:lnTo>
                    <a:pt x="4442" y="1041"/>
                  </a:lnTo>
                  <a:cubicBezTo>
                    <a:pt x="4442" y="442"/>
                    <a:pt x="3970" y="1"/>
                    <a:pt x="343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66"/>
            <p:cNvSpPr/>
            <p:nvPr/>
          </p:nvSpPr>
          <p:spPr>
            <a:xfrm>
              <a:off x="-26981375" y="4124375"/>
              <a:ext cx="174075" cy="70125"/>
            </a:xfrm>
            <a:custGeom>
              <a:rect b="b" l="l" r="r" t="t"/>
              <a:pathLst>
                <a:path extrusionOk="0" h="2805" w="6963">
                  <a:moveTo>
                    <a:pt x="2457" y="1418"/>
                  </a:moveTo>
                  <a:cubicBezTo>
                    <a:pt x="2647" y="1418"/>
                    <a:pt x="2804" y="1576"/>
                    <a:pt x="2804" y="1765"/>
                  </a:cubicBezTo>
                  <a:cubicBezTo>
                    <a:pt x="2804" y="1954"/>
                    <a:pt x="2647" y="2111"/>
                    <a:pt x="2457" y="2111"/>
                  </a:cubicBezTo>
                  <a:cubicBezTo>
                    <a:pt x="2237" y="2111"/>
                    <a:pt x="2079" y="1954"/>
                    <a:pt x="2079" y="1765"/>
                  </a:cubicBezTo>
                  <a:cubicBezTo>
                    <a:pt x="2079" y="1576"/>
                    <a:pt x="2237" y="1418"/>
                    <a:pt x="2457" y="1418"/>
                  </a:cubicBezTo>
                  <a:close/>
                  <a:moveTo>
                    <a:pt x="32" y="0"/>
                  </a:moveTo>
                  <a:lnTo>
                    <a:pt x="32" y="1009"/>
                  </a:lnTo>
                  <a:cubicBezTo>
                    <a:pt x="0" y="1607"/>
                    <a:pt x="473" y="2080"/>
                    <a:pt x="1071" y="2080"/>
                  </a:cubicBezTo>
                  <a:lnTo>
                    <a:pt x="1449" y="2080"/>
                  </a:lnTo>
                  <a:cubicBezTo>
                    <a:pt x="1607" y="2489"/>
                    <a:pt x="1985" y="2804"/>
                    <a:pt x="2457" y="2804"/>
                  </a:cubicBezTo>
                  <a:cubicBezTo>
                    <a:pt x="2867" y="2804"/>
                    <a:pt x="3277" y="2521"/>
                    <a:pt x="3434" y="2080"/>
                  </a:cubicBezTo>
                  <a:lnTo>
                    <a:pt x="6963" y="2080"/>
                  </a:lnTo>
                  <a:lnTo>
                    <a:pt x="696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66"/>
            <p:cNvSpPr/>
            <p:nvPr/>
          </p:nvSpPr>
          <p:spPr>
            <a:xfrm>
              <a:off x="-26790000" y="4002300"/>
              <a:ext cx="104775" cy="192200"/>
            </a:xfrm>
            <a:custGeom>
              <a:rect b="b" l="l" r="r" t="t"/>
              <a:pathLst>
                <a:path extrusionOk="0" h="7688" w="4191">
                  <a:moveTo>
                    <a:pt x="1513" y="693"/>
                  </a:moveTo>
                  <a:cubicBezTo>
                    <a:pt x="1954" y="693"/>
                    <a:pt x="2364" y="977"/>
                    <a:pt x="2521" y="1386"/>
                  </a:cubicBezTo>
                  <a:lnTo>
                    <a:pt x="3372" y="3497"/>
                  </a:lnTo>
                  <a:lnTo>
                    <a:pt x="1765" y="3497"/>
                  </a:lnTo>
                  <a:cubicBezTo>
                    <a:pt x="1576" y="3497"/>
                    <a:pt x="1419" y="3340"/>
                    <a:pt x="1419" y="3151"/>
                  </a:cubicBezTo>
                  <a:lnTo>
                    <a:pt x="1419" y="693"/>
                  </a:lnTo>
                  <a:close/>
                  <a:moveTo>
                    <a:pt x="1765" y="6270"/>
                  </a:moveTo>
                  <a:cubicBezTo>
                    <a:pt x="1954" y="6270"/>
                    <a:pt x="2112" y="6427"/>
                    <a:pt x="2112" y="6616"/>
                  </a:cubicBezTo>
                  <a:cubicBezTo>
                    <a:pt x="2112" y="6805"/>
                    <a:pt x="1954" y="6963"/>
                    <a:pt x="1765" y="6963"/>
                  </a:cubicBezTo>
                  <a:cubicBezTo>
                    <a:pt x="1576" y="6963"/>
                    <a:pt x="1419" y="6805"/>
                    <a:pt x="1419" y="6616"/>
                  </a:cubicBezTo>
                  <a:cubicBezTo>
                    <a:pt x="1419" y="6427"/>
                    <a:pt x="1576" y="6270"/>
                    <a:pt x="1765" y="6270"/>
                  </a:cubicBezTo>
                  <a:close/>
                  <a:moveTo>
                    <a:pt x="1" y="0"/>
                  </a:moveTo>
                  <a:lnTo>
                    <a:pt x="1" y="6963"/>
                  </a:lnTo>
                  <a:lnTo>
                    <a:pt x="788" y="6963"/>
                  </a:lnTo>
                  <a:cubicBezTo>
                    <a:pt x="946" y="7372"/>
                    <a:pt x="1293" y="7687"/>
                    <a:pt x="1765" y="7687"/>
                  </a:cubicBezTo>
                  <a:cubicBezTo>
                    <a:pt x="2206" y="7687"/>
                    <a:pt x="2584" y="7404"/>
                    <a:pt x="2742" y="6963"/>
                  </a:cubicBezTo>
                  <a:lnTo>
                    <a:pt x="3151" y="6963"/>
                  </a:lnTo>
                  <a:cubicBezTo>
                    <a:pt x="3718" y="6963"/>
                    <a:pt x="4159" y="6490"/>
                    <a:pt x="4159" y="5955"/>
                  </a:cubicBezTo>
                  <a:lnTo>
                    <a:pt x="4159" y="5577"/>
                  </a:lnTo>
                  <a:lnTo>
                    <a:pt x="3151" y="5577"/>
                  </a:lnTo>
                  <a:cubicBezTo>
                    <a:pt x="2931" y="5577"/>
                    <a:pt x="2773" y="5419"/>
                    <a:pt x="2773" y="5230"/>
                  </a:cubicBezTo>
                  <a:cubicBezTo>
                    <a:pt x="2773" y="5041"/>
                    <a:pt x="2994" y="4883"/>
                    <a:pt x="3183" y="4883"/>
                  </a:cubicBezTo>
                  <a:lnTo>
                    <a:pt x="4191" y="4883"/>
                  </a:lnTo>
                  <a:lnTo>
                    <a:pt x="4191" y="4096"/>
                  </a:lnTo>
                  <a:cubicBezTo>
                    <a:pt x="4191" y="3970"/>
                    <a:pt x="4159" y="3812"/>
                    <a:pt x="4159" y="3686"/>
                  </a:cubicBezTo>
                  <a:cubicBezTo>
                    <a:pt x="4096" y="3466"/>
                    <a:pt x="3246" y="1386"/>
                    <a:pt x="3151" y="1103"/>
                  </a:cubicBezTo>
                  <a:cubicBezTo>
                    <a:pt x="2868" y="410"/>
                    <a:pt x="2238" y="0"/>
                    <a:pt x="154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4" name="Google Shape;1474;p66"/>
          <p:cNvGrpSpPr/>
          <p:nvPr/>
        </p:nvGrpSpPr>
        <p:grpSpPr>
          <a:xfrm>
            <a:off x="5303399" y="2918195"/>
            <a:ext cx="351910" cy="354710"/>
            <a:chOff x="-25094250" y="3176075"/>
            <a:chExt cx="295400" cy="297750"/>
          </a:xfrm>
        </p:grpSpPr>
        <p:sp>
          <p:nvSpPr>
            <p:cNvPr id="1475" name="Google Shape;1475;p66"/>
            <p:cNvSpPr/>
            <p:nvPr/>
          </p:nvSpPr>
          <p:spPr>
            <a:xfrm>
              <a:off x="-24989225" y="3176075"/>
              <a:ext cx="87200" cy="122500"/>
            </a:xfrm>
            <a:custGeom>
              <a:rect b="b" l="l" r="r" t="t"/>
              <a:pathLst>
                <a:path extrusionOk="0" h="4900" w="3488">
                  <a:moveTo>
                    <a:pt x="1408" y="1"/>
                  </a:moveTo>
                  <a:lnTo>
                    <a:pt x="1408" y="1922"/>
                  </a:lnTo>
                  <a:cubicBezTo>
                    <a:pt x="1408" y="2647"/>
                    <a:pt x="998" y="3277"/>
                    <a:pt x="463" y="3561"/>
                  </a:cubicBezTo>
                  <a:cubicBezTo>
                    <a:pt x="211" y="3655"/>
                    <a:pt x="53" y="3907"/>
                    <a:pt x="22" y="4128"/>
                  </a:cubicBezTo>
                  <a:cubicBezTo>
                    <a:pt x="1" y="4609"/>
                    <a:pt x="369" y="4896"/>
                    <a:pt x="738" y="4896"/>
                  </a:cubicBezTo>
                  <a:cubicBezTo>
                    <a:pt x="925" y="4896"/>
                    <a:pt x="1113" y="4822"/>
                    <a:pt x="1250" y="4663"/>
                  </a:cubicBezTo>
                  <a:cubicBezTo>
                    <a:pt x="1361" y="4506"/>
                    <a:pt x="1557" y="4427"/>
                    <a:pt x="1754" y="4427"/>
                  </a:cubicBezTo>
                  <a:cubicBezTo>
                    <a:pt x="1951" y="4427"/>
                    <a:pt x="2148" y="4506"/>
                    <a:pt x="2258" y="4663"/>
                  </a:cubicBezTo>
                  <a:cubicBezTo>
                    <a:pt x="2411" y="4826"/>
                    <a:pt x="2604" y="4899"/>
                    <a:pt x="2792" y="4899"/>
                  </a:cubicBezTo>
                  <a:cubicBezTo>
                    <a:pt x="3149" y="4899"/>
                    <a:pt x="3487" y="4635"/>
                    <a:pt x="3487" y="4222"/>
                  </a:cubicBezTo>
                  <a:cubicBezTo>
                    <a:pt x="3487" y="3939"/>
                    <a:pt x="3330" y="3718"/>
                    <a:pt x="3109" y="3592"/>
                  </a:cubicBezTo>
                  <a:cubicBezTo>
                    <a:pt x="2479" y="3277"/>
                    <a:pt x="2101" y="2710"/>
                    <a:pt x="2101" y="2143"/>
                  </a:cubicBezTo>
                  <a:lnTo>
                    <a:pt x="2101" y="32"/>
                  </a:lnTo>
                  <a:cubicBezTo>
                    <a:pt x="2006" y="32"/>
                    <a:pt x="1880" y="1"/>
                    <a:pt x="175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66"/>
            <p:cNvSpPr/>
            <p:nvPr/>
          </p:nvSpPr>
          <p:spPr>
            <a:xfrm>
              <a:off x="-25094250" y="3179225"/>
              <a:ext cx="295400" cy="291450"/>
            </a:xfrm>
            <a:custGeom>
              <a:rect b="b" l="l" r="r" t="t"/>
              <a:pathLst>
                <a:path extrusionOk="0" h="11658" w="11816">
                  <a:moveTo>
                    <a:pt x="4884" y="1"/>
                  </a:moveTo>
                  <a:cubicBezTo>
                    <a:pt x="2143" y="505"/>
                    <a:pt x="1" y="2899"/>
                    <a:pt x="1" y="5829"/>
                  </a:cubicBezTo>
                  <a:cubicBezTo>
                    <a:pt x="1" y="8696"/>
                    <a:pt x="2143" y="11153"/>
                    <a:pt x="4884" y="11657"/>
                  </a:cubicBezTo>
                  <a:lnTo>
                    <a:pt x="4884" y="9799"/>
                  </a:lnTo>
                  <a:cubicBezTo>
                    <a:pt x="4884" y="9358"/>
                    <a:pt x="4664" y="8980"/>
                    <a:pt x="4349" y="8822"/>
                  </a:cubicBezTo>
                  <a:cubicBezTo>
                    <a:pt x="3876" y="8633"/>
                    <a:pt x="3561" y="8160"/>
                    <a:pt x="3530" y="7625"/>
                  </a:cubicBezTo>
                  <a:cubicBezTo>
                    <a:pt x="3446" y="6731"/>
                    <a:pt x="4186" y="6180"/>
                    <a:pt x="4925" y="6180"/>
                  </a:cubicBezTo>
                  <a:cubicBezTo>
                    <a:pt x="5306" y="6180"/>
                    <a:pt x="5687" y="6327"/>
                    <a:pt x="5955" y="6648"/>
                  </a:cubicBezTo>
                  <a:cubicBezTo>
                    <a:pt x="6188" y="6316"/>
                    <a:pt x="6553" y="6163"/>
                    <a:pt x="6929" y="6163"/>
                  </a:cubicBezTo>
                  <a:cubicBezTo>
                    <a:pt x="7621" y="6163"/>
                    <a:pt x="8350" y="6684"/>
                    <a:pt x="8350" y="7562"/>
                  </a:cubicBezTo>
                  <a:cubicBezTo>
                    <a:pt x="8350" y="8066"/>
                    <a:pt x="8035" y="8570"/>
                    <a:pt x="7562" y="8822"/>
                  </a:cubicBezTo>
                  <a:cubicBezTo>
                    <a:pt x="7184" y="9011"/>
                    <a:pt x="6995" y="9326"/>
                    <a:pt x="6995" y="9641"/>
                  </a:cubicBezTo>
                  <a:lnTo>
                    <a:pt x="6995" y="11657"/>
                  </a:lnTo>
                  <a:cubicBezTo>
                    <a:pt x="9736" y="11153"/>
                    <a:pt x="11815" y="8728"/>
                    <a:pt x="11815" y="5829"/>
                  </a:cubicBezTo>
                  <a:cubicBezTo>
                    <a:pt x="11815" y="2899"/>
                    <a:pt x="9736" y="505"/>
                    <a:pt x="6995" y="1"/>
                  </a:cubicBezTo>
                  <a:lnTo>
                    <a:pt x="6995" y="2017"/>
                  </a:lnTo>
                  <a:cubicBezTo>
                    <a:pt x="6995" y="2364"/>
                    <a:pt x="7216" y="2679"/>
                    <a:pt x="7562" y="2836"/>
                  </a:cubicBezTo>
                  <a:cubicBezTo>
                    <a:pt x="8035" y="3057"/>
                    <a:pt x="8350" y="3529"/>
                    <a:pt x="8350" y="4096"/>
                  </a:cubicBezTo>
                  <a:cubicBezTo>
                    <a:pt x="8350" y="4945"/>
                    <a:pt x="7656" y="5495"/>
                    <a:pt x="6948" y="5495"/>
                  </a:cubicBezTo>
                  <a:cubicBezTo>
                    <a:pt x="6578" y="5495"/>
                    <a:pt x="6205" y="5345"/>
                    <a:pt x="5924" y="5010"/>
                  </a:cubicBezTo>
                  <a:cubicBezTo>
                    <a:pt x="5691" y="5321"/>
                    <a:pt x="5310" y="5471"/>
                    <a:pt x="4919" y="5471"/>
                  </a:cubicBezTo>
                  <a:cubicBezTo>
                    <a:pt x="4200" y="5471"/>
                    <a:pt x="3448" y="4961"/>
                    <a:pt x="3530" y="4002"/>
                  </a:cubicBezTo>
                  <a:cubicBezTo>
                    <a:pt x="3561" y="3498"/>
                    <a:pt x="3876" y="3057"/>
                    <a:pt x="4349" y="2836"/>
                  </a:cubicBezTo>
                  <a:cubicBezTo>
                    <a:pt x="4664" y="2679"/>
                    <a:pt x="4884" y="2269"/>
                    <a:pt x="4884" y="1859"/>
                  </a:cubicBezTo>
                  <a:lnTo>
                    <a:pt x="488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66"/>
            <p:cNvSpPr/>
            <p:nvPr/>
          </p:nvSpPr>
          <p:spPr>
            <a:xfrm>
              <a:off x="-24989225" y="3350975"/>
              <a:ext cx="87200" cy="122850"/>
            </a:xfrm>
            <a:custGeom>
              <a:rect b="b" l="l" r="r" t="t"/>
              <a:pathLst>
                <a:path extrusionOk="0" h="4914" w="3488">
                  <a:moveTo>
                    <a:pt x="2777" y="1"/>
                  </a:moveTo>
                  <a:cubicBezTo>
                    <a:pt x="2589" y="1"/>
                    <a:pt x="2399" y="77"/>
                    <a:pt x="2258" y="251"/>
                  </a:cubicBezTo>
                  <a:cubicBezTo>
                    <a:pt x="2148" y="408"/>
                    <a:pt x="1951" y="487"/>
                    <a:pt x="1754" y="487"/>
                  </a:cubicBezTo>
                  <a:cubicBezTo>
                    <a:pt x="1557" y="487"/>
                    <a:pt x="1361" y="408"/>
                    <a:pt x="1250" y="251"/>
                  </a:cubicBezTo>
                  <a:cubicBezTo>
                    <a:pt x="1122" y="91"/>
                    <a:pt x="936" y="17"/>
                    <a:pt x="748" y="17"/>
                  </a:cubicBezTo>
                  <a:cubicBezTo>
                    <a:pt x="379" y="17"/>
                    <a:pt x="1" y="297"/>
                    <a:pt x="22" y="755"/>
                  </a:cubicBezTo>
                  <a:cubicBezTo>
                    <a:pt x="22" y="1007"/>
                    <a:pt x="242" y="1227"/>
                    <a:pt x="463" y="1353"/>
                  </a:cubicBezTo>
                  <a:cubicBezTo>
                    <a:pt x="1061" y="1637"/>
                    <a:pt x="1408" y="2267"/>
                    <a:pt x="1408" y="2960"/>
                  </a:cubicBezTo>
                  <a:lnTo>
                    <a:pt x="1408" y="4914"/>
                  </a:lnTo>
                  <a:cubicBezTo>
                    <a:pt x="1534" y="4851"/>
                    <a:pt x="1660" y="4851"/>
                    <a:pt x="1754" y="4851"/>
                  </a:cubicBezTo>
                  <a:lnTo>
                    <a:pt x="2101" y="4851"/>
                  </a:lnTo>
                  <a:lnTo>
                    <a:pt x="2101" y="2771"/>
                  </a:lnTo>
                  <a:cubicBezTo>
                    <a:pt x="2101" y="2141"/>
                    <a:pt x="2479" y="1606"/>
                    <a:pt x="3109" y="1322"/>
                  </a:cubicBezTo>
                  <a:cubicBezTo>
                    <a:pt x="3330" y="1196"/>
                    <a:pt x="3487" y="975"/>
                    <a:pt x="3487" y="692"/>
                  </a:cubicBezTo>
                  <a:cubicBezTo>
                    <a:pt x="3487" y="279"/>
                    <a:pt x="3135" y="1"/>
                    <a:pt x="27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8" name="Google Shape;1478;p66"/>
          <p:cNvGrpSpPr/>
          <p:nvPr/>
        </p:nvGrpSpPr>
        <p:grpSpPr>
          <a:xfrm>
            <a:off x="5303399" y="3398556"/>
            <a:ext cx="351910" cy="351880"/>
            <a:chOff x="-25094250" y="3547050"/>
            <a:chExt cx="295400" cy="295375"/>
          </a:xfrm>
        </p:grpSpPr>
        <p:sp>
          <p:nvSpPr>
            <p:cNvPr id="1479" name="Google Shape;1479;p66"/>
            <p:cNvSpPr/>
            <p:nvPr/>
          </p:nvSpPr>
          <p:spPr>
            <a:xfrm>
              <a:off x="-24990275" y="3580925"/>
              <a:ext cx="17350" cy="17350"/>
            </a:xfrm>
            <a:custGeom>
              <a:rect b="b" l="l" r="r" t="t"/>
              <a:pathLst>
                <a:path extrusionOk="0" h="694" w="694">
                  <a:moveTo>
                    <a:pt x="347" y="0"/>
                  </a:moveTo>
                  <a:cubicBezTo>
                    <a:pt x="158" y="0"/>
                    <a:pt x="1" y="158"/>
                    <a:pt x="1" y="347"/>
                  </a:cubicBezTo>
                  <a:cubicBezTo>
                    <a:pt x="1" y="536"/>
                    <a:pt x="158" y="693"/>
                    <a:pt x="347" y="693"/>
                  </a:cubicBezTo>
                  <a:cubicBezTo>
                    <a:pt x="536" y="693"/>
                    <a:pt x="694" y="536"/>
                    <a:pt x="694" y="347"/>
                  </a:cubicBezTo>
                  <a:cubicBezTo>
                    <a:pt x="694" y="158"/>
                    <a:pt x="536" y="0"/>
                    <a:pt x="34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66"/>
            <p:cNvSpPr/>
            <p:nvPr/>
          </p:nvSpPr>
          <p:spPr>
            <a:xfrm>
              <a:off x="-25041475" y="3668350"/>
              <a:ext cx="52025" cy="52000"/>
            </a:xfrm>
            <a:custGeom>
              <a:rect b="b" l="l" r="r" t="t"/>
              <a:pathLst>
                <a:path extrusionOk="0" h="2080" w="2081">
                  <a:moveTo>
                    <a:pt x="1" y="0"/>
                  </a:moveTo>
                  <a:lnTo>
                    <a:pt x="1" y="2080"/>
                  </a:lnTo>
                  <a:lnTo>
                    <a:pt x="2080" y="2080"/>
                  </a:lnTo>
                  <a:lnTo>
                    <a:pt x="208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66"/>
            <p:cNvSpPr/>
            <p:nvPr/>
          </p:nvSpPr>
          <p:spPr>
            <a:xfrm>
              <a:off x="-25094250" y="3547050"/>
              <a:ext cx="224500" cy="295375"/>
            </a:xfrm>
            <a:custGeom>
              <a:rect b="b" l="l" r="r" t="t"/>
              <a:pathLst>
                <a:path extrusionOk="0" h="11815" w="8980">
                  <a:moveTo>
                    <a:pt x="4538" y="694"/>
                  </a:moveTo>
                  <a:cubicBezTo>
                    <a:pt x="5136" y="694"/>
                    <a:pt x="5577" y="1166"/>
                    <a:pt x="5577" y="1702"/>
                  </a:cubicBezTo>
                  <a:cubicBezTo>
                    <a:pt x="5577" y="1891"/>
                    <a:pt x="5735" y="2048"/>
                    <a:pt x="5924" y="2048"/>
                  </a:cubicBezTo>
                  <a:lnTo>
                    <a:pt x="6649" y="2048"/>
                  </a:lnTo>
                  <a:cubicBezTo>
                    <a:pt x="6838" y="2048"/>
                    <a:pt x="6995" y="2206"/>
                    <a:pt x="6995" y="2426"/>
                  </a:cubicBezTo>
                  <a:lnTo>
                    <a:pt x="6995" y="2773"/>
                  </a:lnTo>
                  <a:lnTo>
                    <a:pt x="2143" y="2773"/>
                  </a:lnTo>
                  <a:lnTo>
                    <a:pt x="2143" y="2426"/>
                  </a:lnTo>
                  <a:lnTo>
                    <a:pt x="2112" y="2426"/>
                  </a:lnTo>
                  <a:cubicBezTo>
                    <a:pt x="2112" y="2206"/>
                    <a:pt x="2269" y="2048"/>
                    <a:pt x="2458" y="2048"/>
                  </a:cubicBezTo>
                  <a:lnTo>
                    <a:pt x="3183" y="2048"/>
                  </a:lnTo>
                  <a:cubicBezTo>
                    <a:pt x="3372" y="2048"/>
                    <a:pt x="3530" y="1891"/>
                    <a:pt x="3530" y="1702"/>
                  </a:cubicBezTo>
                  <a:cubicBezTo>
                    <a:pt x="3530" y="1103"/>
                    <a:pt x="4002" y="694"/>
                    <a:pt x="4538" y="694"/>
                  </a:cubicBezTo>
                  <a:close/>
                  <a:moveTo>
                    <a:pt x="7310" y="4159"/>
                  </a:moveTo>
                  <a:cubicBezTo>
                    <a:pt x="7499" y="4159"/>
                    <a:pt x="7657" y="4317"/>
                    <a:pt x="7657" y="4506"/>
                  </a:cubicBezTo>
                  <a:cubicBezTo>
                    <a:pt x="7657" y="4695"/>
                    <a:pt x="7499" y="4852"/>
                    <a:pt x="7310" y="4852"/>
                  </a:cubicBezTo>
                  <a:lnTo>
                    <a:pt x="5924" y="4852"/>
                  </a:lnTo>
                  <a:cubicBezTo>
                    <a:pt x="5735" y="4852"/>
                    <a:pt x="5577" y="4695"/>
                    <a:pt x="5577" y="4506"/>
                  </a:cubicBezTo>
                  <a:cubicBezTo>
                    <a:pt x="5577" y="4317"/>
                    <a:pt x="5735" y="4159"/>
                    <a:pt x="5924" y="4159"/>
                  </a:cubicBezTo>
                  <a:close/>
                  <a:moveTo>
                    <a:pt x="7310" y="5514"/>
                  </a:moveTo>
                  <a:cubicBezTo>
                    <a:pt x="7499" y="5514"/>
                    <a:pt x="7657" y="5671"/>
                    <a:pt x="7657" y="5892"/>
                  </a:cubicBezTo>
                  <a:cubicBezTo>
                    <a:pt x="7657" y="6081"/>
                    <a:pt x="7499" y="6238"/>
                    <a:pt x="7310" y="6238"/>
                  </a:cubicBezTo>
                  <a:lnTo>
                    <a:pt x="5924" y="6238"/>
                  </a:lnTo>
                  <a:cubicBezTo>
                    <a:pt x="5735" y="6238"/>
                    <a:pt x="5577" y="6081"/>
                    <a:pt x="5577" y="5892"/>
                  </a:cubicBezTo>
                  <a:cubicBezTo>
                    <a:pt x="5577" y="5671"/>
                    <a:pt x="5735" y="5514"/>
                    <a:pt x="5924" y="5514"/>
                  </a:cubicBezTo>
                  <a:close/>
                  <a:moveTo>
                    <a:pt x="4506" y="4159"/>
                  </a:moveTo>
                  <a:cubicBezTo>
                    <a:pt x="4695" y="4159"/>
                    <a:pt x="4853" y="4317"/>
                    <a:pt x="4853" y="4506"/>
                  </a:cubicBezTo>
                  <a:lnTo>
                    <a:pt x="4853" y="7247"/>
                  </a:lnTo>
                  <a:cubicBezTo>
                    <a:pt x="4853" y="7467"/>
                    <a:pt x="4695" y="7593"/>
                    <a:pt x="4506" y="7593"/>
                  </a:cubicBezTo>
                  <a:lnTo>
                    <a:pt x="1734" y="7593"/>
                  </a:lnTo>
                  <a:cubicBezTo>
                    <a:pt x="1545" y="7593"/>
                    <a:pt x="1387" y="7467"/>
                    <a:pt x="1387" y="7247"/>
                  </a:cubicBezTo>
                  <a:lnTo>
                    <a:pt x="1387" y="4506"/>
                  </a:lnTo>
                  <a:cubicBezTo>
                    <a:pt x="1387" y="4317"/>
                    <a:pt x="1545" y="4159"/>
                    <a:pt x="1734" y="4159"/>
                  </a:cubicBezTo>
                  <a:close/>
                  <a:moveTo>
                    <a:pt x="7310" y="6900"/>
                  </a:moveTo>
                  <a:cubicBezTo>
                    <a:pt x="7499" y="6900"/>
                    <a:pt x="7657" y="7058"/>
                    <a:pt x="7657" y="7247"/>
                  </a:cubicBezTo>
                  <a:cubicBezTo>
                    <a:pt x="7657" y="7467"/>
                    <a:pt x="7499" y="7593"/>
                    <a:pt x="7310" y="7593"/>
                  </a:cubicBezTo>
                  <a:lnTo>
                    <a:pt x="5924" y="7593"/>
                  </a:lnTo>
                  <a:cubicBezTo>
                    <a:pt x="5735" y="7593"/>
                    <a:pt x="5577" y="7467"/>
                    <a:pt x="5577" y="7247"/>
                  </a:cubicBezTo>
                  <a:cubicBezTo>
                    <a:pt x="5577" y="7058"/>
                    <a:pt x="5735" y="6900"/>
                    <a:pt x="5924" y="6900"/>
                  </a:cubicBezTo>
                  <a:close/>
                  <a:moveTo>
                    <a:pt x="7310" y="8318"/>
                  </a:moveTo>
                  <a:cubicBezTo>
                    <a:pt x="7499" y="8318"/>
                    <a:pt x="7657" y="8475"/>
                    <a:pt x="7657" y="8664"/>
                  </a:cubicBezTo>
                  <a:cubicBezTo>
                    <a:pt x="7657" y="8853"/>
                    <a:pt x="7499" y="9011"/>
                    <a:pt x="7310" y="9011"/>
                  </a:cubicBezTo>
                  <a:lnTo>
                    <a:pt x="1734" y="9011"/>
                  </a:lnTo>
                  <a:cubicBezTo>
                    <a:pt x="1545" y="9011"/>
                    <a:pt x="1387" y="8853"/>
                    <a:pt x="1387" y="8664"/>
                  </a:cubicBezTo>
                  <a:cubicBezTo>
                    <a:pt x="1387" y="8475"/>
                    <a:pt x="1545" y="8318"/>
                    <a:pt x="1734" y="8318"/>
                  </a:cubicBezTo>
                  <a:close/>
                  <a:moveTo>
                    <a:pt x="7310" y="9704"/>
                  </a:moveTo>
                  <a:cubicBezTo>
                    <a:pt x="7499" y="9704"/>
                    <a:pt x="7657" y="9861"/>
                    <a:pt x="7657" y="10050"/>
                  </a:cubicBezTo>
                  <a:cubicBezTo>
                    <a:pt x="7657" y="10240"/>
                    <a:pt x="7499" y="10397"/>
                    <a:pt x="7310" y="10397"/>
                  </a:cubicBezTo>
                  <a:lnTo>
                    <a:pt x="1734" y="10397"/>
                  </a:lnTo>
                  <a:cubicBezTo>
                    <a:pt x="1545" y="10397"/>
                    <a:pt x="1387" y="10240"/>
                    <a:pt x="1387" y="10050"/>
                  </a:cubicBezTo>
                  <a:cubicBezTo>
                    <a:pt x="1387" y="9861"/>
                    <a:pt x="1545" y="9704"/>
                    <a:pt x="1734" y="9704"/>
                  </a:cubicBezTo>
                  <a:close/>
                  <a:moveTo>
                    <a:pt x="4506" y="0"/>
                  </a:moveTo>
                  <a:cubicBezTo>
                    <a:pt x="3687" y="0"/>
                    <a:pt x="2962" y="599"/>
                    <a:pt x="2805" y="1387"/>
                  </a:cubicBezTo>
                  <a:lnTo>
                    <a:pt x="2427" y="1387"/>
                  </a:lnTo>
                  <a:cubicBezTo>
                    <a:pt x="1986" y="1387"/>
                    <a:pt x="1576" y="1670"/>
                    <a:pt x="1419" y="2080"/>
                  </a:cubicBezTo>
                  <a:lnTo>
                    <a:pt x="1041" y="2080"/>
                  </a:lnTo>
                  <a:cubicBezTo>
                    <a:pt x="442" y="2080"/>
                    <a:pt x="1" y="2552"/>
                    <a:pt x="1" y="3119"/>
                  </a:cubicBezTo>
                  <a:lnTo>
                    <a:pt x="1" y="10807"/>
                  </a:lnTo>
                  <a:cubicBezTo>
                    <a:pt x="1" y="11342"/>
                    <a:pt x="474" y="11815"/>
                    <a:pt x="1041" y="11815"/>
                  </a:cubicBezTo>
                  <a:lnTo>
                    <a:pt x="7972" y="11815"/>
                  </a:lnTo>
                  <a:cubicBezTo>
                    <a:pt x="8570" y="11815"/>
                    <a:pt x="8980" y="11342"/>
                    <a:pt x="8980" y="10807"/>
                  </a:cubicBezTo>
                  <a:lnTo>
                    <a:pt x="8980" y="3119"/>
                  </a:lnTo>
                  <a:cubicBezTo>
                    <a:pt x="8980" y="2521"/>
                    <a:pt x="8507" y="2080"/>
                    <a:pt x="7972" y="2080"/>
                  </a:cubicBezTo>
                  <a:lnTo>
                    <a:pt x="7562" y="2080"/>
                  </a:lnTo>
                  <a:cubicBezTo>
                    <a:pt x="7405" y="1702"/>
                    <a:pt x="7058" y="1387"/>
                    <a:pt x="6585" y="1387"/>
                  </a:cubicBezTo>
                  <a:lnTo>
                    <a:pt x="6207" y="1387"/>
                  </a:lnTo>
                  <a:cubicBezTo>
                    <a:pt x="6050" y="599"/>
                    <a:pt x="5325" y="0"/>
                    <a:pt x="450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66"/>
            <p:cNvSpPr/>
            <p:nvPr/>
          </p:nvSpPr>
          <p:spPr>
            <a:xfrm>
              <a:off x="-24851650" y="3582300"/>
              <a:ext cx="52800" cy="190825"/>
            </a:xfrm>
            <a:custGeom>
              <a:rect b="b" l="l" r="r" t="t"/>
              <a:pathLst>
                <a:path extrusionOk="0" h="7633" w="2112">
                  <a:moveTo>
                    <a:pt x="1060" y="0"/>
                  </a:moveTo>
                  <a:cubicBezTo>
                    <a:pt x="930" y="0"/>
                    <a:pt x="804" y="55"/>
                    <a:pt x="757" y="166"/>
                  </a:cubicBezTo>
                  <a:lnTo>
                    <a:pt x="32" y="1552"/>
                  </a:lnTo>
                  <a:cubicBezTo>
                    <a:pt x="0" y="1583"/>
                    <a:pt x="0" y="1678"/>
                    <a:pt x="0" y="1709"/>
                  </a:cubicBezTo>
                  <a:lnTo>
                    <a:pt x="0" y="7632"/>
                  </a:lnTo>
                  <a:lnTo>
                    <a:pt x="2080" y="7632"/>
                  </a:lnTo>
                  <a:lnTo>
                    <a:pt x="2080" y="1709"/>
                  </a:lnTo>
                  <a:lnTo>
                    <a:pt x="2111" y="1709"/>
                  </a:lnTo>
                  <a:cubicBezTo>
                    <a:pt x="2111" y="1678"/>
                    <a:pt x="2111" y="1583"/>
                    <a:pt x="2080" y="1552"/>
                  </a:cubicBezTo>
                  <a:lnTo>
                    <a:pt x="1387" y="166"/>
                  </a:lnTo>
                  <a:cubicBezTo>
                    <a:pt x="1324" y="55"/>
                    <a:pt x="1190" y="0"/>
                    <a:pt x="106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66"/>
            <p:cNvSpPr/>
            <p:nvPr/>
          </p:nvSpPr>
          <p:spPr>
            <a:xfrm>
              <a:off x="-24850875" y="3788050"/>
              <a:ext cx="52025" cy="53600"/>
            </a:xfrm>
            <a:custGeom>
              <a:rect b="b" l="l" r="r" t="t"/>
              <a:pathLst>
                <a:path extrusionOk="0" h="2144" w="2081">
                  <a:moveTo>
                    <a:pt x="1" y="1"/>
                  </a:moveTo>
                  <a:lnTo>
                    <a:pt x="1" y="1104"/>
                  </a:lnTo>
                  <a:lnTo>
                    <a:pt x="64" y="1104"/>
                  </a:lnTo>
                  <a:cubicBezTo>
                    <a:pt x="64" y="1702"/>
                    <a:pt x="505" y="2143"/>
                    <a:pt x="1072" y="2143"/>
                  </a:cubicBezTo>
                  <a:cubicBezTo>
                    <a:pt x="1671" y="2143"/>
                    <a:pt x="2080" y="1671"/>
                    <a:pt x="2080" y="1104"/>
                  </a:cubicBezTo>
                  <a:lnTo>
                    <a:pt x="208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84" name="Google Shape;1484;p66"/>
          <p:cNvSpPr/>
          <p:nvPr/>
        </p:nvSpPr>
        <p:spPr>
          <a:xfrm>
            <a:off x="5303415" y="3903536"/>
            <a:ext cx="352833" cy="241864"/>
          </a:xfrm>
          <a:custGeom>
            <a:rect b="b" l="l" r="r" t="t"/>
            <a:pathLst>
              <a:path extrusionOk="0" h="8121" w="11847">
                <a:moveTo>
                  <a:pt x="5640" y="1221"/>
                </a:moveTo>
                <a:lnTo>
                  <a:pt x="5640" y="1914"/>
                </a:lnTo>
                <a:lnTo>
                  <a:pt x="4916" y="1914"/>
                </a:lnTo>
                <a:lnTo>
                  <a:pt x="4916" y="1568"/>
                </a:lnTo>
                <a:cubicBezTo>
                  <a:pt x="4916" y="1379"/>
                  <a:pt x="5073" y="1221"/>
                  <a:pt x="5294" y="1221"/>
                </a:cubicBezTo>
                <a:close/>
                <a:moveTo>
                  <a:pt x="8066" y="1253"/>
                </a:moveTo>
                <a:cubicBezTo>
                  <a:pt x="8287" y="1253"/>
                  <a:pt x="8444" y="1410"/>
                  <a:pt x="8444" y="1599"/>
                </a:cubicBezTo>
                <a:lnTo>
                  <a:pt x="8444" y="1946"/>
                </a:lnTo>
                <a:lnTo>
                  <a:pt x="7720" y="1946"/>
                </a:lnTo>
                <a:lnTo>
                  <a:pt x="7720" y="1253"/>
                </a:lnTo>
                <a:close/>
                <a:moveTo>
                  <a:pt x="7027" y="1253"/>
                </a:moveTo>
                <a:lnTo>
                  <a:pt x="7027" y="1977"/>
                </a:lnTo>
                <a:lnTo>
                  <a:pt x="6302" y="1977"/>
                </a:lnTo>
                <a:lnTo>
                  <a:pt x="6302" y="1253"/>
                </a:lnTo>
                <a:close/>
                <a:moveTo>
                  <a:pt x="8098" y="3994"/>
                </a:moveTo>
                <a:lnTo>
                  <a:pt x="6648" y="4844"/>
                </a:lnTo>
                <a:lnTo>
                  <a:pt x="5199" y="3994"/>
                </a:lnTo>
                <a:close/>
                <a:moveTo>
                  <a:pt x="6648" y="5663"/>
                </a:moveTo>
                <a:lnTo>
                  <a:pt x="8665" y="6797"/>
                </a:lnTo>
                <a:lnTo>
                  <a:pt x="4664" y="6797"/>
                </a:lnTo>
                <a:lnTo>
                  <a:pt x="6648" y="5663"/>
                </a:lnTo>
                <a:close/>
                <a:moveTo>
                  <a:pt x="3183" y="6766"/>
                </a:moveTo>
                <a:cubicBezTo>
                  <a:pt x="3372" y="6766"/>
                  <a:pt x="3561" y="6924"/>
                  <a:pt x="3561" y="7113"/>
                </a:cubicBezTo>
                <a:cubicBezTo>
                  <a:pt x="3561" y="7333"/>
                  <a:pt x="3372" y="7491"/>
                  <a:pt x="3183" y="7491"/>
                </a:cubicBezTo>
                <a:cubicBezTo>
                  <a:pt x="2994" y="7491"/>
                  <a:pt x="2836" y="7333"/>
                  <a:pt x="2836" y="7113"/>
                </a:cubicBezTo>
                <a:cubicBezTo>
                  <a:pt x="2836" y="6924"/>
                  <a:pt x="2994" y="6766"/>
                  <a:pt x="3183" y="6766"/>
                </a:cubicBezTo>
                <a:close/>
                <a:moveTo>
                  <a:pt x="10114" y="6797"/>
                </a:moveTo>
                <a:cubicBezTo>
                  <a:pt x="10303" y="6797"/>
                  <a:pt x="10461" y="6955"/>
                  <a:pt x="10461" y="7144"/>
                </a:cubicBezTo>
                <a:cubicBezTo>
                  <a:pt x="10461" y="7365"/>
                  <a:pt x="10303" y="7522"/>
                  <a:pt x="10114" y="7522"/>
                </a:cubicBezTo>
                <a:cubicBezTo>
                  <a:pt x="9925" y="7522"/>
                  <a:pt x="9767" y="7365"/>
                  <a:pt x="9767" y="7144"/>
                </a:cubicBezTo>
                <a:cubicBezTo>
                  <a:pt x="9767" y="6955"/>
                  <a:pt x="9925" y="6797"/>
                  <a:pt x="10114" y="6797"/>
                </a:cubicBezTo>
                <a:close/>
                <a:moveTo>
                  <a:pt x="1123" y="0"/>
                </a:moveTo>
                <a:cubicBezTo>
                  <a:pt x="859" y="0"/>
                  <a:pt x="600" y="103"/>
                  <a:pt x="411" y="308"/>
                </a:cubicBezTo>
                <a:cubicBezTo>
                  <a:pt x="1" y="686"/>
                  <a:pt x="1" y="1379"/>
                  <a:pt x="411" y="1757"/>
                </a:cubicBezTo>
                <a:lnTo>
                  <a:pt x="2017" y="3426"/>
                </a:lnTo>
                <a:cubicBezTo>
                  <a:pt x="2395" y="3805"/>
                  <a:pt x="2931" y="4025"/>
                  <a:pt x="3466" y="4025"/>
                </a:cubicBezTo>
                <a:lnTo>
                  <a:pt x="3782" y="4025"/>
                </a:lnTo>
                <a:lnTo>
                  <a:pt x="5955" y="5222"/>
                </a:lnTo>
                <a:lnTo>
                  <a:pt x="3908" y="6388"/>
                </a:lnTo>
                <a:cubicBezTo>
                  <a:pt x="3719" y="6167"/>
                  <a:pt x="3466" y="6073"/>
                  <a:pt x="3151" y="6073"/>
                </a:cubicBezTo>
                <a:cubicBezTo>
                  <a:pt x="2553" y="6073"/>
                  <a:pt x="2143" y="6545"/>
                  <a:pt x="2143" y="7081"/>
                </a:cubicBezTo>
                <a:cubicBezTo>
                  <a:pt x="2143" y="7680"/>
                  <a:pt x="2584" y="8121"/>
                  <a:pt x="3151" y="8121"/>
                </a:cubicBezTo>
                <a:cubicBezTo>
                  <a:pt x="3593" y="8121"/>
                  <a:pt x="3971" y="7837"/>
                  <a:pt x="4128" y="7396"/>
                </a:cubicBezTo>
                <a:lnTo>
                  <a:pt x="9137" y="7396"/>
                </a:lnTo>
                <a:cubicBezTo>
                  <a:pt x="9295" y="7806"/>
                  <a:pt x="9641" y="8121"/>
                  <a:pt x="10114" y="8121"/>
                </a:cubicBezTo>
                <a:cubicBezTo>
                  <a:pt x="10713" y="8121"/>
                  <a:pt x="11154" y="7648"/>
                  <a:pt x="11154" y="7081"/>
                </a:cubicBezTo>
                <a:cubicBezTo>
                  <a:pt x="11154" y="6482"/>
                  <a:pt x="10681" y="6073"/>
                  <a:pt x="10114" y="6073"/>
                </a:cubicBezTo>
                <a:cubicBezTo>
                  <a:pt x="9862" y="6073"/>
                  <a:pt x="9578" y="6167"/>
                  <a:pt x="9358" y="6388"/>
                </a:cubicBezTo>
                <a:lnTo>
                  <a:pt x="7310" y="5222"/>
                </a:lnTo>
                <a:lnTo>
                  <a:pt x="9484" y="4025"/>
                </a:lnTo>
                <a:lnTo>
                  <a:pt x="10839" y="4025"/>
                </a:lnTo>
                <a:cubicBezTo>
                  <a:pt x="11437" y="4025"/>
                  <a:pt x="11847" y="3552"/>
                  <a:pt x="11847" y="2985"/>
                </a:cubicBezTo>
                <a:cubicBezTo>
                  <a:pt x="11847" y="2387"/>
                  <a:pt x="11374" y="1946"/>
                  <a:pt x="10839" y="1946"/>
                </a:cubicBezTo>
                <a:lnTo>
                  <a:pt x="9074" y="1946"/>
                </a:lnTo>
                <a:lnTo>
                  <a:pt x="9074" y="1599"/>
                </a:lnTo>
                <a:cubicBezTo>
                  <a:pt x="9074" y="1032"/>
                  <a:pt x="8602" y="591"/>
                  <a:pt x="8035" y="591"/>
                </a:cubicBezTo>
                <a:lnTo>
                  <a:pt x="5294" y="591"/>
                </a:lnTo>
                <a:cubicBezTo>
                  <a:pt x="4695" y="591"/>
                  <a:pt x="4254" y="1064"/>
                  <a:pt x="4254" y="1599"/>
                </a:cubicBezTo>
                <a:lnTo>
                  <a:pt x="4254" y="1946"/>
                </a:lnTo>
                <a:lnTo>
                  <a:pt x="4097" y="1946"/>
                </a:lnTo>
                <a:cubicBezTo>
                  <a:pt x="3750" y="1946"/>
                  <a:pt x="3372" y="1820"/>
                  <a:pt x="3120" y="1568"/>
                </a:cubicBezTo>
                <a:lnTo>
                  <a:pt x="1860" y="308"/>
                </a:lnTo>
                <a:cubicBezTo>
                  <a:pt x="1655" y="103"/>
                  <a:pt x="1387" y="0"/>
                  <a:pt x="112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85" name="Google Shape;1485;p66"/>
          <p:cNvGrpSpPr/>
          <p:nvPr/>
        </p:nvGrpSpPr>
        <p:grpSpPr>
          <a:xfrm>
            <a:off x="7535476" y="2919148"/>
            <a:ext cx="352803" cy="352803"/>
            <a:chOff x="-23245675" y="3148525"/>
            <a:chExt cx="296150" cy="296150"/>
          </a:xfrm>
        </p:grpSpPr>
        <p:sp>
          <p:nvSpPr>
            <p:cNvPr id="1486" name="Google Shape;1486;p66"/>
            <p:cNvSpPr/>
            <p:nvPr/>
          </p:nvSpPr>
          <p:spPr>
            <a:xfrm>
              <a:off x="-23192925" y="3251700"/>
              <a:ext cx="192225" cy="105550"/>
            </a:xfrm>
            <a:custGeom>
              <a:rect b="b" l="l" r="r" t="t"/>
              <a:pathLst>
                <a:path extrusionOk="0" h="4222" w="7689">
                  <a:moveTo>
                    <a:pt x="3151" y="0"/>
                  </a:moveTo>
                  <a:lnTo>
                    <a:pt x="2616" y="1260"/>
                  </a:lnTo>
                  <a:cubicBezTo>
                    <a:pt x="2584" y="1386"/>
                    <a:pt x="2427" y="1481"/>
                    <a:pt x="2301" y="1481"/>
                  </a:cubicBezTo>
                  <a:lnTo>
                    <a:pt x="1" y="1481"/>
                  </a:lnTo>
                  <a:lnTo>
                    <a:pt x="1" y="4222"/>
                  </a:lnTo>
                  <a:lnTo>
                    <a:pt x="7688" y="4222"/>
                  </a:lnTo>
                  <a:lnTo>
                    <a:pt x="7688" y="1481"/>
                  </a:lnTo>
                  <a:lnTo>
                    <a:pt x="5672" y="1481"/>
                  </a:lnTo>
                  <a:lnTo>
                    <a:pt x="4884" y="3371"/>
                  </a:lnTo>
                  <a:cubicBezTo>
                    <a:pt x="4827" y="3513"/>
                    <a:pt x="4713" y="3578"/>
                    <a:pt x="4593" y="3578"/>
                  </a:cubicBezTo>
                  <a:cubicBezTo>
                    <a:pt x="4447" y="3578"/>
                    <a:pt x="4292" y="3481"/>
                    <a:pt x="4223" y="3308"/>
                  </a:cubicBezTo>
                  <a:lnTo>
                    <a:pt x="315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66"/>
            <p:cNvSpPr/>
            <p:nvPr/>
          </p:nvSpPr>
          <p:spPr>
            <a:xfrm>
              <a:off x="-23193700" y="3200500"/>
              <a:ext cx="192200" cy="106350"/>
            </a:xfrm>
            <a:custGeom>
              <a:rect b="b" l="l" r="r" t="t"/>
              <a:pathLst>
                <a:path extrusionOk="0" h="4254" w="7688">
                  <a:moveTo>
                    <a:pt x="0" y="0"/>
                  </a:moveTo>
                  <a:lnTo>
                    <a:pt x="0" y="2836"/>
                  </a:lnTo>
                  <a:lnTo>
                    <a:pt x="2111" y="2836"/>
                  </a:lnTo>
                  <a:lnTo>
                    <a:pt x="2962" y="945"/>
                  </a:lnTo>
                  <a:cubicBezTo>
                    <a:pt x="3020" y="800"/>
                    <a:pt x="3138" y="735"/>
                    <a:pt x="3258" y="735"/>
                  </a:cubicBezTo>
                  <a:cubicBezTo>
                    <a:pt x="3399" y="735"/>
                    <a:pt x="3541" y="824"/>
                    <a:pt x="3592" y="977"/>
                  </a:cubicBezTo>
                  <a:lnTo>
                    <a:pt x="4632" y="4253"/>
                  </a:lnTo>
                  <a:lnTo>
                    <a:pt x="5104" y="3056"/>
                  </a:lnTo>
                  <a:cubicBezTo>
                    <a:pt x="5167" y="2930"/>
                    <a:pt x="5325" y="2836"/>
                    <a:pt x="5419" y="2836"/>
                  </a:cubicBezTo>
                  <a:lnTo>
                    <a:pt x="7688" y="2836"/>
                  </a:lnTo>
                  <a:lnTo>
                    <a:pt x="768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66"/>
            <p:cNvSpPr/>
            <p:nvPr/>
          </p:nvSpPr>
          <p:spPr>
            <a:xfrm>
              <a:off x="-23245675" y="3148525"/>
              <a:ext cx="296150" cy="296150"/>
            </a:xfrm>
            <a:custGeom>
              <a:rect b="b" l="l" r="r" t="t"/>
              <a:pathLst>
                <a:path extrusionOk="0" h="11846" w="11846">
                  <a:moveTo>
                    <a:pt x="10113" y="1386"/>
                  </a:moveTo>
                  <a:cubicBezTo>
                    <a:pt x="10302" y="1386"/>
                    <a:pt x="10460" y="1544"/>
                    <a:pt x="10460" y="1733"/>
                  </a:cubicBezTo>
                  <a:lnTo>
                    <a:pt x="10460" y="8758"/>
                  </a:lnTo>
                  <a:cubicBezTo>
                    <a:pt x="10460" y="8947"/>
                    <a:pt x="10302" y="9105"/>
                    <a:pt x="10113" y="9105"/>
                  </a:cubicBezTo>
                  <a:lnTo>
                    <a:pt x="1733" y="9105"/>
                  </a:lnTo>
                  <a:cubicBezTo>
                    <a:pt x="1512" y="9105"/>
                    <a:pt x="1355" y="8947"/>
                    <a:pt x="1355" y="8758"/>
                  </a:cubicBezTo>
                  <a:lnTo>
                    <a:pt x="1355" y="1733"/>
                  </a:lnTo>
                  <a:cubicBezTo>
                    <a:pt x="1355" y="1544"/>
                    <a:pt x="1512" y="1386"/>
                    <a:pt x="1733" y="1386"/>
                  </a:cubicBezTo>
                  <a:close/>
                  <a:moveTo>
                    <a:pt x="2426" y="9767"/>
                  </a:moveTo>
                  <a:cubicBezTo>
                    <a:pt x="2615" y="9767"/>
                    <a:pt x="2804" y="9924"/>
                    <a:pt x="2804" y="10113"/>
                  </a:cubicBezTo>
                  <a:cubicBezTo>
                    <a:pt x="2804" y="10334"/>
                    <a:pt x="2615" y="10491"/>
                    <a:pt x="2426" y="10491"/>
                  </a:cubicBezTo>
                  <a:cubicBezTo>
                    <a:pt x="2237" y="10491"/>
                    <a:pt x="2079" y="10334"/>
                    <a:pt x="2079" y="10113"/>
                  </a:cubicBezTo>
                  <a:cubicBezTo>
                    <a:pt x="2079" y="9924"/>
                    <a:pt x="2237" y="9767"/>
                    <a:pt x="2426" y="9767"/>
                  </a:cubicBezTo>
                  <a:close/>
                  <a:moveTo>
                    <a:pt x="3844" y="9767"/>
                  </a:moveTo>
                  <a:cubicBezTo>
                    <a:pt x="4033" y="9767"/>
                    <a:pt x="4190" y="9924"/>
                    <a:pt x="4190" y="10113"/>
                  </a:cubicBezTo>
                  <a:cubicBezTo>
                    <a:pt x="4190" y="10334"/>
                    <a:pt x="4001" y="10491"/>
                    <a:pt x="3844" y="10491"/>
                  </a:cubicBezTo>
                  <a:cubicBezTo>
                    <a:pt x="3655" y="10491"/>
                    <a:pt x="3497" y="10334"/>
                    <a:pt x="3497" y="10113"/>
                  </a:cubicBezTo>
                  <a:cubicBezTo>
                    <a:pt x="3497" y="9924"/>
                    <a:pt x="3655" y="9767"/>
                    <a:pt x="3844" y="9767"/>
                  </a:cubicBezTo>
                  <a:close/>
                  <a:moveTo>
                    <a:pt x="1733" y="0"/>
                  </a:moveTo>
                  <a:cubicBezTo>
                    <a:pt x="788" y="0"/>
                    <a:pt x="0" y="788"/>
                    <a:pt x="0" y="1733"/>
                  </a:cubicBezTo>
                  <a:lnTo>
                    <a:pt x="0" y="10113"/>
                  </a:lnTo>
                  <a:cubicBezTo>
                    <a:pt x="0" y="11058"/>
                    <a:pt x="788" y="11846"/>
                    <a:pt x="1733" y="11846"/>
                  </a:cubicBezTo>
                  <a:lnTo>
                    <a:pt x="10113" y="11846"/>
                  </a:lnTo>
                  <a:cubicBezTo>
                    <a:pt x="11058" y="11846"/>
                    <a:pt x="11846" y="11058"/>
                    <a:pt x="11846" y="10113"/>
                  </a:cubicBezTo>
                  <a:lnTo>
                    <a:pt x="11846" y="1733"/>
                  </a:lnTo>
                  <a:cubicBezTo>
                    <a:pt x="11846" y="788"/>
                    <a:pt x="11058" y="0"/>
                    <a:pt x="1011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89" name="Google Shape;1489;p66"/>
          <p:cNvSpPr/>
          <p:nvPr/>
        </p:nvSpPr>
        <p:spPr>
          <a:xfrm>
            <a:off x="7577658" y="3398490"/>
            <a:ext cx="269323" cy="351910"/>
          </a:xfrm>
          <a:custGeom>
            <a:rect b="b" l="l" r="r" t="t"/>
            <a:pathLst>
              <a:path extrusionOk="0" h="11816" w="9043">
                <a:moveTo>
                  <a:pt x="6392" y="3395"/>
                </a:moveTo>
                <a:cubicBezTo>
                  <a:pt x="6483" y="3395"/>
                  <a:pt x="6569" y="3419"/>
                  <a:pt x="6616" y="3466"/>
                </a:cubicBezTo>
                <a:cubicBezTo>
                  <a:pt x="7310" y="4159"/>
                  <a:pt x="7656" y="5010"/>
                  <a:pt x="7656" y="5924"/>
                </a:cubicBezTo>
                <a:cubicBezTo>
                  <a:pt x="7656" y="6837"/>
                  <a:pt x="7310" y="7719"/>
                  <a:pt x="6616" y="8350"/>
                </a:cubicBezTo>
                <a:cubicBezTo>
                  <a:pt x="5955" y="9043"/>
                  <a:pt x="5104" y="9389"/>
                  <a:pt x="4191" y="9389"/>
                </a:cubicBezTo>
                <a:cubicBezTo>
                  <a:pt x="4002" y="9389"/>
                  <a:pt x="3844" y="9232"/>
                  <a:pt x="3844" y="9043"/>
                </a:cubicBezTo>
                <a:cubicBezTo>
                  <a:pt x="3844" y="8822"/>
                  <a:pt x="4002" y="8665"/>
                  <a:pt x="4191" y="8665"/>
                </a:cubicBezTo>
                <a:cubicBezTo>
                  <a:pt x="4947" y="8665"/>
                  <a:pt x="5608" y="8413"/>
                  <a:pt x="6144" y="7845"/>
                </a:cubicBezTo>
                <a:cubicBezTo>
                  <a:pt x="6679" y="7341"/>
                  <a:pt x="6994" y="6617"/>
                  <a:pt x="6994" y="5892"/>
                </a:cubicBezTo>
                <a:cubicBezTo>
                  <a:pt x="6931" y="5168"/>
                  <a:pt x="6679" y="4474"/>
                  <a:pt x="6144" y="3939"/>
                </a:cubicBezTo>
                <a:cubicBezTo>
                  <a:pt x="6049" y="3844"/>
                  <a:pt x="6049" y="3592"/>
                  <a:pt x="6144" y="3466"/>
                </a:cubicBezTo>
                <a:cubicBezTo>
                  <a:pt x="6207" y="3419"/>
                  <a:pt x="6301" y="3395"/>
                  <a:pt x="6392" y="3395"/>
                </a:cubicBezTo>
                <a:close/>
                <a:moveTo>
                  <a:pt x="378" y="1"/>
                </a:moveTo>
                <a:cubicBezTo>
                  <a:pt x="189" y="1"/>
                  <a:pt x="0" y="158"/>
                  <a:pt x="0" y="379"/>
                </a:cubicBezTo>
                <a:lnTo>
                  <a:pt x="0" y="1482"/>
                </a:lnTo>
                <a:cubicBezTo>
                  <a:pt x="0" y="2742"/>
                  <a:pt x="977" y="3750"/>
                  <a:pt x="2206" y="3876"/>
                </a:cubicBezTo>
                <a:cubicBezTo>
                  <a:pt x="2489" y="4695"/>
                  <a:pt x="3277" y="5294"/>
                  <a:pt x="4191" y="5294"/>
                </a:cubicBezTo>
                <a:cubicBezTo>
                  <a:pt x="4569" y="5294"/>
                  <a:pt x="4915" y="5609"/>
                  <a:pt x="4915" y="5987"/>
                </a:cubicBezTo>
                <a:cubicBezTo>
                  <a:pt x="4852" y="6302"/>
                  <a:pt x="4537" y="6617"/>
                  <a:pt x="4191" y="6617"/>
                </a:cubicBezTo>
                <a:cubicBezTo>
                  <a:pt x="3277" y="6617"/>
                  <a:pt x="2489" y="7215"/>
                  <a:pt x="2206" y="8035"/>
                </a:cubicBezTo>
                <a:cubicBezTo>
                  <a:pt x="1009" y="8161"/>
                  <a:pt x="0" y="9200"/>
                  <a:pt x="0" y="10460"/>
                </a:cubicBezTo>
                <a:lnTo>
                  <a:pt x="0" y="11469"/>
                </a:lnTo>
                <a:cubicBezTo>
                  <a:pt x="0" y="11658"/>
                  <a:pt x="189" y="11815"/>
                  <a:pt x="378" y="11815"/>
                </a:cubicBezTo>
                <a:lnTo>
                  <a:pt x="1765" y="11815"/>
                </a:lnTo>
                <a:cubicBezTo>
                  <a:pt x="1954" y="11815"/>
                  <a:pt x="2111" y="11658"/>
                  <a:pt x="2111" y="11469"/>
                </a:cubicBezTo>
                <a:lnTo>
                  <a:pt x="2111" y="10460"/>
                </a:lnTo>
                <a:cubicBezTo>
                  <a:pt x="2111" y="10240"/>
                  <a:pt x="2269" y="10082"/>
                  <a:pt x="2458" y="10082"/>
                </a:cubicBezTo>
                <a:lnTo>
                  <a:pt x="2647" y="10082"/>
                </a:lnTo>
                <a:cubicBezTo>
                  <a:pt x="3056" y="10523"/>
                  <a:pt x="3592" y="10807"/>
                  <a:pt x="4191" y="10807"/>
                </a:cubicBezTo>
                <a:cubicBezTo>
                  <a:pt x="6868" y="10807"/>
                  <a:pt x="9042" y="8633"/>
                  <a:pt x="9042" y="5955"/>
                </a:cubicBezTo>
                <a:cubicBezTo>
                  <a:pt x="9042" y="3277"/>
                  <a:pt x="6868" y="1103"/>
                  <a:pt x="4191" y="1103"/>
                </a:cubicBezTo>
                <a:cubicBezTo>
                  <a:pt x="3592" y="1103"/>
                  <a:pt x="3056" y="1356"/>
                  <a:pt x="2647" y="1828"/>
                </a:cubicBezTo>
                <a:lnTo>
                  <a:pt x="2458" y="1828"/>
                </a:lnTo>
                <a:cubicBezTo>
                  <a:pt x="2269" y="1828"/>
                  <a:pt x="2111" y="1671"/>
                  <a:pt x="2111" y="1482"/>
                </a:cubicBezTo>
                <a:lnTo>
                  <a:pt x="2111" y="379"/>
                </a:lnTo>
                <a:cubicBezTo>
                  <a:pt x="2111" y="158"/>
                  <a:pt x="1954" y="1"/>
                  <a:pt x="1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90" name="Google Shape;1490;p66"/>
          <p:cNvGrpSpPr/>
          <p:nvPr/>
        </p:nvGrpSpPr>
        <p:grpSpPr>
          <a:xfrm>
            <a:off x="7535938" y="3848122"/>
            <a:ext cx="351880" cy="352803"/>
            <a:chOff x="-23244900" y="3888100"/>
            <a:chExt cx="295375" cy="296150"/>
          </a:xfrm>
        </p:grpSpPr>
        <p:sp>
          <p:nvSpPr>
            <p:cNvPr id="1491" name="Google Shape;1491;p66"/>
            <p:cNvSpPr/>
            <p:nvPr/>
          </p:nvSpPr>
          <p:spPr>
            <a:xfrm>
              <a:off x="-23106275" y="3958975"/>
              <a:ext cx="18150" cy="17350"/>
            </a:xfrm>
            <a:custGeom>
              <a:rect b="b" l="l" r="r" t="t"/>
              <a:pathLst>
                <a:path extrusionOk="0" h="694" w="726">
                  <a:moveTo>
                    <a:pt x="0" y="0"/>
                  </a:moveTo>
                  <a:lnTo>
                    <a:pt x="0" y="694"/>
                  </a:lnTo>
                  <a:lnTo>
                    <a:pt x="725" y="694"/>
                  </a:lnTo>
                  <a:lnTo>
                    <a:pt x="7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66"/>
            <p:cNvSpPr/>
            <p:nvPr/>
          </p:nvSpPr>
          <p:spPr>
            <a:xfrm>
              <a:off x="-23106275" y="3992850"/>
              <a:ext cx="18150" cy="18125"/>
            </a:xfrm>
            <a:custGeom>
              <a:rect b="b" l="l" r="r" t="t"/>
              <a:pathLst>
                <a:path extrusionOk="0" h="725" w="726">
                  <a:moveTo>
                    <a:pt x="0" y="0"/>
                  </a:moveTo>
                  <a:lnTo>
                    <a:pt x="0" y="725"/>
                  </a:lnTo>
                  <a:lnTo>
                    <a:pt x="725" y="725"/>
                  </a:lnTo>
                  <a:lnTo>
                    <a:pt x="7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66"/>
            <p:cNvSpPr/>
            <p:nvPr/>
          </p:nvSpPr>
          <p:spPr>
            <a:xfrm>
              <a:off x="-23106275" y="4062950"/>
              <a:ext cx="18150" cy="34675"/>
            </a:xfrm>
            <a:custGeom>
              <a:rect b="b" l="l" r="r" t="t"/>
              <a:pathLst>
                <a:path extrusionOk="0" h="1387" w="726">
                  <a:moveTo>
                    <a:pt x="0" y="0"/>
                  </a:moveTo>
                  <a:lnTo>
                    <a:pt x="0" y="1040"/>
                  </a:lnTo>
                  <a:cubicBezTo>
                    <a:pt x="0" y="1229"/>
                    <a:pt x="158" y="1386"/>
                    <a:pt x="379" y="1386"/>
                  </a:cubicBezTo>
                  <a:cubicBezTo>
                    <a:pt x="568" y="1386"/>
                    <a:pt x="725" y="1229"/>
                    <a:pt x="725" y="1040"/>
                  </a:cubicBezTo>
                  <a:lnTo>
                    <a:pt x="7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66"/>
            <p:cNvSpPr/>
            <p:nvPr/>
          </p:nvSpPr>
          <p:spPr>
            <a:xfrm>
              <a:off x="-23070825" y="3940850"/>
              <a:ext cx="52775" cy="26825"/>
            </a:xfrm>
            <a:custGeom>
              <a:rect b="b" l="l" r="r" t="t"/>
              <a:pathLst>
                <a:path extrusionOk="0" h="1073" w="2111">
                  <a:moveTo>
                    <a:pt x="0" y="1"/>
                  </a:moveTo>
                  <a:lnTo>
                    <a:pt x="0" y="725"/>
                  </a:lnTo>
                  <a:lnTo>
                    <a:pt x="1040" y="725"/>
                  </a:lnTo>
                  <a:cubicBezTo>
                    <a:pt x="1386" y="725"/>
                    <a:pt x="1701" y="883"/>
                    <a:pt x="1985" y="1072"/>
                  </a:cubicBezTo>
                  <a:cubicBezTo>
                    <a:pt x="2048" y="946"/>
                    <a:pt x="2111" y="851"/>
                    <a:pt x="2111" y="725"/>
                  </a:cubicBezTo>
                  <a:cubicBezTo>
                    <a:pt x="2111" y="316"/>
                    <a:pt x="1764" y="1"/>
                    <a:pt x="138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66"/>
            <p:cNvSpPr/>
            <p:nvPr/>
          </p:nvSpPr>
          <p:spPr>
            <a:xfrm>
              <a:off x="-23106275" y="3923525"/>
              <a:ext cx="18150" cy="17350"/>
            </a:xfrm>
            <a:custGeom>
              <a:rect b="b" l="l" r="r" t="t"/>
              <a:pathLst>
                <a:path extrusionOk="0" h="694" w="726">
                  <a:moveTo>
                    <a:pt x="347" y="1"/>
                  </a:moveTo>
                  <a:cubicBezTo>
                    <a:pt x="158" y="1"/>
                    <a:pt x="0" y="158"/>
                    <a:pt x="0" y="347"/>
                  </a:cubicBezTo>
                  <a:lnTo>
                    <a:pt x="0" y="694"/>
                  </a:lnTo>
                  <a:lnTo>
                    <a:pt x="725" y="694"/>
                  </a:lnTo>
                  <a:lnTo>
                    <a:pt x="725" y="347"/>
                  </a:lnTo>
                  <a:cubicBezTo>
                    <a:pt x="725" y="158"/>
                    <a:pt x="568" y="1"/>
                    <a:pt x="3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66"/>
            <p:cNvSpPr/>
            <p:nvPr/>
          </p:nvSpPr>
          <p:spPr>
            <a:xfrm>
              <a:off x="-23106275" y="4027500"/>
              <a:ext cx="18150" cy="18125"/>
            </a:xfrm>
            <a:custGeom>
              <a:rect b="b" l="l" r="r" t="t"/>
              <a:pathLst>
                <a:path extrusionOk="0" h="725" w="726">
                  <a:moveTo>
                    <a:pt x="0" y="0"/>
                  </a:moveTo>
                  <a:lnTo>
                    <a:pt x="0" y="725"/>
                  </a:lnTo>
                  <a:lnTo>
                    <a:pt x="725" y="725"/>
                  </a:lnTo>
                  <a:lnTo>
                    <a:pt x="7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66"/>
            <p:cNvSpPr/>
            <p:nvPr/>
          </p:nvSpPr>
          <p:spPr>
            <a:xfrm>
              <a:off x="-23244900" y="3888100"/>
              <a:ext cx="295375" cy="296150"/>
            </a:xfrm>
            <a:custGeom>
              <a:rect b="b" l="l" r="r" t="t"/>
              <a:pathLst>
                <a:path extrusionOk="0" h="11846" w="11815">
                  <a:moveTo>
                    <a:pt x="5892" y="725"/>
                  </a:moveTo>
                  <a:cubicBezTo>
                    <a:pt x="6333" y="725"/>
                    <a:pt x="6743" y="1008"/>
                    <a:pt x="6900" y="1449"/>
                  </a:cubicBezTo>
                  <a:lnTo>
                    <a:pt x="8349" y="1449"/>
                  </a:lnTo>
                  <a:cubicBezTo>
                    <a:pt x="9106" y="1449"/>
                    <a:pt x="9736" y="2079"/>
                    <a:pt x="9736" y="2835"/>
                  </a:cubicBezTo>
                  <a:cubicBezTo>
                    <a:pt x="9736" y="3214"/>
                    <a:pt x="9578" y="3529"/>
                    <a:pt x="9295" y="3812"/>
                  </a:cubicBezTo>
                  <a:cubicBezTo>
                    <a:pt x="9326" y="3938"/>
                    <a:pt x="9358" y="4096"/>
                    <a:pt x="9358" y="4190"/>
                  </a:cubicBezTo>
                  <a:cubicBezTo>
                    <a:pt x="9358" y="4600"/>
                    <a:pt x="9200" y="4915"/>
                    <a:pt x="8948" y="5198"/>
                  </a:cubicBezTo>
                  <a:cubicBezTo>
                    <a:pt x="8980" y="5324"/>
                    <a:pt x="9011" y="5450"/>
                    <a:pt x="9011" y="5576"/>
                  </a:cubicBezTo>
                  <a:cubicBezTo>
                    <a:pt x="9011" y="6333"/>
                    <a:pt x="8381" y="6963"/>
                    <a:pt x="7625" y="6963"/>
                  </a:cubicBezTo>
                  <a:cubicBezTo>
                    <a:pt x="7436" y="6963"/>
                    <a:pt x="7278" y="6805"/>
                    <a:pt x="7278" y="6616"/>
                  </a:cubicBezTo>
                  <a:cubicBezTo>
                    <a:pt x="7278" y="6427"/>
                    <a:pt x="7436" y="6269"/>
                    <a:pt x="7625" y="6269"/>
                  </a:cubicBezTo>
                  <a:cubicBezTo>
                    <a:pt x="8034" y="6269"/>
                    <a:pt x="8349" y="5954"/>
                    <a:pt x="8349" y="5545"/>
                  </a:cubicBezTo>
                  <a:cubicBezTo>
                    <a:pt x="8349" y="5167"/>
                    <a:pt x="8034" y="4852"/>
                    <a:pt x="7625" y="4852"/>
                  </a:cubicBezTo>
                  <a:lnTo>
                    <a:pt x="6932" y="4852"/>
                  </a:lnTo>
                  <a:lnTo>
                    <a:pt x="6932" y="7593"/>
                  </a:lnTo>
                  <a:lnTo>
                    <a:pt x="7940" y="7593"/>
                  </a:lnTo>
                  <a:cubicBezTo>
                    <a:pt x="8538" y="7593"/>
                    <a:pt x="8980" y="8065"/>
                    <a:pt x="8980" y="8632"/>
                  </a:cubicBezTo>
                  <a:cubicBezTo>
                    <a:pt x="8980" y="9105"/>
                    <a:pt x="8664" y="9514"/>
                    <a:pt x="8192" y="9609"/>
                  </a:cubicBezTo>
                  <a:cubicBezTo>
                    <a:pt x="7562" y="9767"/>
                    <a:pt x="7058" y="10145"/>
                    <a:pt x="6680" y="10586"/>
                  </a:cubicBezTo>
                  <a:cubicBezTo>
                    <a:pt x="6459" y="10869"/>
                    <a:pt x="6176" y="11027"/>
                    <a:pt x="5861" y="11027"/>
                  </a:cubicBezTo>
                  <a:cubicBezTo>
                    <a:pt x="5545" y="11027"/>
                    <a:pt x="5230" y="10869"/>
                    <a:pt x="5041" y="10586"/>
                  </a:cubicBezTo>
                  <a:cubicBezTo>
                    <a:pt x="4695" y="10113"/>
                    <a:pt x="4128" y="9767"/>
                    <a:pt x="3529" y="9609"/>
                  </a:cubicBezTo>
                  <a:cubicBezTo>
                    <a:pt x="3057" y="9483"/>
                    <a:pt x="2742" y="9042"/>
                    <a:pt x="2742" y="8569"/>
                  </a:cubicBezTo>
                  <a:cubicBezTo>
                    <a:pt x="2742" y="8002"/>
                    <a:pt x="3214" y="7561"/>
                    <a:pt x="3781" y="7561"/>
                  </a:cubicBezTo>
                  <a:lnTo>
                    <a:pt x="4789" y="7561"/>
                  </a:lnTo>
                  <a:lnTo>
                    <a:pt x="4789" y="4789"/>
                  </a:lnTo>
                  <a:lnTo>
                    <a:pt x="4096" y="4789"/>
                  </a:lnTo>
                  <a:cubicBezTo>
                    <a:pt x="3687" y="4789"/>
                    <a:pt x="3372" y="5104"/>
                    <a:pt x="3372" y="5513"/>
                  </a:cubicBezTo>
                  <a:cubicBezTo>
                    <a:pt x="3372" y="5891"/>
                    <a:pt x="3687" y="6206"/>
                    <a:pt x="4096" y="6206"/>
                  </a:cubicBezTo>
                  <a:cubicBezTo>
                    <a:pt x="4285" y="6206"/>
                    <a:pt x="4443" y="6364"/>
                    <a:pt x="4443" y="6553"/>
                  </a:cubicBezTo>
                  <a:cubicBezTo>
                    <a:pt x="4443" y="6774"/>
                    <a:pt x="4285" y="6931"/>
                    <a:pt x="4096" y="6931"/>
                  </a:cubicBezTo>
                  <a:cubicBezTo>
                    <a:pt x="3340" y="6931"/>
                    <a:pt x="2710" y="6301"/>
                    <a:pt x="2710" y="5545"/>
                  </a:cubicBezTo>
                  <a:cubicBezTo>
                    <a:pt x="2710" y="5387"/>
                    <a:pt x="2742" y="5261"/>
                    <a:pt x="2805" y="5135"/>
                  </a:cubicBezTo>
                  <a:cubicBezTo>
                    <a:pt x="2521" y="4883"/>
                    <a:pt x="2363" y="4568"/>
                    <a:pt x="2363" y="4159"/>
                  </a:cubicBezTo>
                  <a:cubicBezTo>
                    <a:pt x="2363" y="4001"/>
                    <a:pt x="2395" y="3875"/>
                    <a:pt x="2426" y="3781"/>
                  </a:cubicBezTo>
                  <a:cubicBezTo>
                    <a:pt x="2174" y="3497"/>
                    <a:pt x="2017" y="3182"/>
                    <a:pt x="2017" y="2772"/>
                  </a:cubicBezTo>
                  <a:cubicBezTo>
                    <a:pt x="2080" y="2048"/>
                    <a:pt x="2710" y="1449"/>
                    <a:pt x="3466" y="1449"/>
                  </a:cubicBezTo>
                  <a:lnTo>
                    <a:pt x="4915" y="1449"/>
                  </a:lnTo>
                  <a:cubicBezTo>
                    <a:pt x="5073" y="1040"/>
                    <a:pt x="5419" y="725"/>
                    <a:pt x="5892" y="725"/>
                  </a:cubicBezTo>
                  <a:close/>
                  <a:moveTo>
                    <a:pt x="1009" y="0"/>
                  </a:moveTo>
                  <a:cubicBezTo>
                    <a:pt x="473" y="32"/>
                    <a:pt x="1" y="504"/>
                    <a:pt x="1" y="1040"/>
                  </a:cubicBezTo>
                  <a:lnTo>
                    <a:pt x="1" y="10838"/>
                  </a:lnTo>
                  <a:cubicBezTo>
                    <a:pt x="1" y="11405"/>
                    <a:pt x="473" y="11846"/>
                    <a:pt x="1009" y="11846"/>
                  </a:cubicBezTo>
                  <a:lnTo>
                    <a:pt x="10807" y="11846"/>
                  </a:lnTo>
                  <a:cubicBezTo>
                    <a:pt x="11374" y="11846"/>
                    <a:pt x="11815" y="11373"/>
                    <a:pt x="11815" y="10775"/>
                  </a:cubicBezTo>
                  <a:lnTo>
                    <a:pt x="11815" y="1071"/>
                  </a:lnTo>
                  <a:cubicBezTo>
                    <a:pt x="11815" y="504"/>
                    <a:pt x="11342" y="32"/>
                    <a:pt x="10807" y="32"/>
                  </a:cubicBezTo>
                  <a:lnTo>
                    <a:pt x="100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66"/>
            <p:cNvSpPr/>
            <p:nvPr/>
          </p:nvSpPr>
          <p:spPr>
            <a:xfrm>
              <a:off x="-23070825" y="3975525"/>
              <a:ext cx="43325" cy="26800"/>
            </a:xfrm>
            <a:custGeom>
              <a:rect b="b" l="l" r="r" t="t"/>
              <a:pathLst>
                <a:path extrusionOk="0" h="1072" w="1733">
                  <a:moveTo>
                    <a:pt x="0" y="0"/>
                  </a:moveTo>
                  <a:lnTo>
                    <a:pt x="0" y="725"/>
                  </a:lnTo>
                  <a:lnTo>
                    <a:pt x="725" y="725"/>
                  </a:lnTo>
                  <a:cubicBezTo>
                    <a:pt x="748" y="722"/>
                    <a:pt x="772" y="721"/>
                    <a:pt x="795" y="721"/>
                  </a:cubicBezTo>
                  <a:cubicBezTo>
                    <a:pt x="1086" y="721"/>
                    <a:pt x="1374" y="896"/>
                    <a:pt x="1607" y="1071"/>
                  </a:cubicBezTo>
                  <a:cubicBezTo>
                    <a:pt x="1701" y="945"/>
                    <a:pt x="1733" y="819"/>
                    <a:pt x="1733" y="725"/>
                  </a:cubicBezTo>
                  <a:cubicBezTo>
                    <a:pt x="1733" y="315"/>
                    <a:pt x="1418" y="0"/>
                    <a:pt x="10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66"/>
            <p:cNvSpPr/>
            <p:nvPr/>
          </p:nvSpPr>
          <p:spPr>
            <a:xfrm>
              <a:off x="-23158250" y="4097600"/>
              <a:ext cx="121300" cy="52000"/>
            </a:xfrm>
            <a:custGeom>
              <a:rect b="b" l="l" r="r" t="t"/>
              <a:pathLst>
                <a:path extrusionOk="0" h="2080" w="4852">
                  <a:moveTo>
                    <a:pt x="315" y="0"/>
                  </a:moveTo>
                  <a:cubicBezTo>
                    <a:pt x="158" y="0"/>
                    <a:pt x="0" y="158"/>
                    <a:pt x="0" y="347"/>
                  </a:cubicBezTo>
                  <a:cubicBezTo>
                    <a:pt x="0" y="567"/>
                    <a:pt x="158" y="662"/>
                    <a:pt x="284" y="693"/>
                  </a:cubicBezTo>
                  <a:cubicBezTo>
                    <a:pt x="1008" y="914"/>
                    <a:pt x="1701" y="1355"/>
                    <a:pt x="2174" y="1922"/>
                  </a:cubicBezTo>
                  <a:cubicBezTo>
                    <a:pt x="2205" y="2017"/>
                    <a:pt x="2269" y="2080"/>
                    <a:pt x="2426" y="2080"/>
                  </a:cubicBezTo>
                  <a:cubicBezTo>
                    <a:pt x="2584" y="2080"/>
                    <a:pt x="2678" y="2017"/>
                    <a:pt x="2710" y="1922"/>
                  </a:cubicBezTo>
                  <a:cubicBezTo>
                    <a:pt x="3151" y="1355"/>
                    <a:pt x="3812" y="882"/>
                    <a:pt x="4568" y="662"/>
                  </a:cubicBezTo>
                  <a:cubicBezTo>
                    <a:pt x="4726" y="630"/>
                    <a:pt x="4852" y="504"/>
                    <a:pt x="4852" y="347"/>
                  </a:cubicBezTo>
                  <a:cubicBezTo>
                    <a:pt x="4852" y="158"/>
                    <a:pt x="4694" y="0"/>
                    <a:pt x="4474" y="0"/>
                  </a:cubicBezTo>
                  <a:lnTo>
                    <a:pt x="3371" y="0"/>
                  </a:lnTo>
                  <a:cubicBezTo>
                    <a:pt x="3214" y="410"/>
                    <a:pt x="2867" y="725"/>
                    <a:pt x="2395" y="725"/>
                  </a:cubicBezTo>
                  <a:cubicBezTo>
                    <a:pt x="1922" y="725"/>
                    <a:pt x="1575" y="441"/>
                    <a:pt x="14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66"/>
            <p:cNvSpPr/>
            <p:nvPr/>
          </p:nvSpPr>
          <p:spPr>
            <a:xfrm>
              <a:off x="-23176375" y="3940850"/>
              <a:ext cx="52800" cy="26825"/>
            </a:xfrm>
            <a:custGeom>
              <a:rect b="b" l="l" r="r" t="t"/>
              <a:pathLst>
                <a:path extrusionOk="0" h="1073" w="2112">
                  <a:moveTo>
                    <a:pt x="725" y="1"/>
                  </a:moveTo>
                  <a:cubicBezTo>
                    <a:pt x="316" y="1"/>
                    <a:pt x="1" y="316"/>
                    <a:pt x="1" y="725"/>
                  </a:cubicBezTo>
                  <a:cubicBezTo>
                    <a:pt x="1" y="851"/>
                    <a:pt x="64" y="978"/>
                    <a:pt x="127" y="1072"/>
                  </a:cubicBezTo>
                  <a:cubicBezTo>
                    <a:pt x="410" y="883"/>
                    <a:pt x="725" y="725"/>
                    <a:pt x="1072" y="725"/>
                  </a:cubicBezTo>
                  <a:lnTo>
                    <a:pt x="2111" y="725"/>
                  </a:lnTo>
                  <a:lnTo>
                    <a:pt x="211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66"/>
            <p:cNvSpPr/>
            <p:nvPr/>
          </p:nvSpPr>
          <p:spPr>
            <a:xfrm>
              <a:off x="-23166125" y="3976300"/>
              <a:ext cx="44125" cy="26800"/>
            </a:xfrm>
            <a:custGeom>
              <a:rect b="b" l="l" r="r" t="t"/>
              <a:pathLst>
                <a:path extrusionOk="0" h="1072" w="1765">
                  <a:moveTo>
                    <a:pt x="693" y="1"/>
                  </a:moveTo>
                  <a:cubicBezTo>
                    <a:pt x="315" y="1"/>
                    <a:pt x="0" y="316"/>
                    <a:pt x="0" y="725"/>
                  </a:cubicBezTo>
                  <a:cubicBezTo>
                    <a:pt x="0" y="851"/>
                    <a:pt x="32" y="1009"/>
                    <a:pt x="126" y="1072"/>
                  </a:cubicBezTo>
                  <a:cubicBezTo>
                    <a:pt x="347" y="820"/>
                    <a:pt x="693" y="725"/>
                    <a:pt x="1071" y="725"/>
                  </a:cubicBezTo>
                  <a:lnTo>
                    <a:pt x="1764" y="725"/>
                  </a:lnTo>
                  <a:lnTo>
                    <a:pt x="176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02" name="Google Shape;1502;p66"/>
          <p:cNvSpPr/>
          <p:nvPr/>
        </p:nvSpPr>
        <p:spPr>
          <a:xfrm>
            <a:off x="6612202" y="4288988"/>
            <a:ext cx="353786" cy="353757"/>
          </a:xfrm>
          <a:custGeom>
            <a:rect b="b" l="l" r="r" t="t"/>
            <a:pathLst>
              <a:path extrusionOk="0" h="11878" w="11879">
                <a:moveTo>
                  <a:pt x="5451" y="6995"/>
                </a:moveTo>
                <a:lnTo>
                  <a:pt x="5451" y="7688"/>
                </a:lnTo>
                <a:lnTo>
                  <a:pt x="4443" y="7688"/>
                </a:lnTo>
                <a:cubicBezTo>
                  <a:pt x="4223" y="7688"/>
                  <a:pt x="4065" y="7530"/>
                  <a:pt x="4065" y="7341"/>
                </a:cubicBezTo>
                <a:cubicBezTo>
                  <a:pt x="4065" y="7152"/>
                  <a:pt x="4223" y="6995"/>
                  <a:pt x="4443" y="6995"/>
                </a:cubicBezTo>
                <a:close/>
                <a:moveTo>
                  <a:pt x="6491" y="8349"/>
                </a:moveTo>
                <a:lnTo>
                  <a:pt x="6491" y="8381"/>
                </a:lnTo>
                <a:cubicBezTo>
                  <a:pt x="6680" y="8381"/>
                  <a:pt x="6837" y="8538"/>
                  <a:pt x="6837" y="8727"/>
                </a:cubicBezTo>
                <a:cubicBezTo>
                  <a:pt x="6837" y="8916"/>
                  <a:pt x="6680" y="9074"/>
                  <a:pt x="6491" y="9074"/>
                </a:cubicBezTo>
                <a:lnTo>
                  <a:pt x="6113" y="9074"/>
                </a:lnTo>
                <a:lnTo>
                  <a:pt x="6113" y="8349"/>
                </a:lnTo>
                <a:close/>
                <a:moveTo>
                  <a:pt x="5451" y="9736"/>
                </a:moveTo>
                <a:lnTo>
                  <a:pt x="5451" y="10460"/>
                </a:lnTo>
                <a:lnTo>
                  <a:pt x="5105" y="10460"/>
                </a:lnTo>
                <a:cubicBezTo>
                  <a:pt x="4916" y="10460"/>
                  <a:pt x="4758" y="10303"/>
                  <a:pt x="4758" y="10114"/>
                </a:cubicBezTo>
                <a:cubicBezTo>
                  <a:pt x="4758" y="9893"/>
                  <a:pt x="4916" y="9736"/>
                  <a:pt x="5105" y="9736"/>
                </a:cubicBezTo>
                <a:close/>
                <a:moveTo>
                  <a:pt x="5861" y="1"/>
                </a:moveTo>
                <a:cubicBezTo>
                  <a:pt x="5262" y="1"/>
                  <a:pt x="4821" y="473"/>
                  <a:pt x="4821" y="1040"/>
                </a:cubicBezTo>
                <a:cubicBezTo>
                  <a:pt x="4821" y="1481"/>
                  <a:pt x="5105" y="1859"/>
                  <a:pt x="5546" y="2017"/>
                </a:cubicBezTo>
                <a:lnTo>
                  <a:pt x="5546" y="3340"/>
                </a:lnTo>
                <a:cubicBezTo>
                  <a:pt x="4441" y="2451"/>
                  <a:pt x="3936" y="2115"/>
                  <a:pt x="3379" y="2115"/>
                </a:cubicBezTo>
                <a:cubicBezTo>
                  <a:pt x="3285" y="2115"/>
                  <a:pt x="3189" y="2125"/>
                  <a:pt x="3088" y="2143"/>
                </a:cubicBezTo>
                <a:cubicBezTo>
                  <a:pt x="2584" y="2237"/>
                  <a:pt x="2301" y="2679"/>
                  <a:pt x="2080" y="3183"/>
                </a:cubicBezTo>
                <a:cubicBezTo>
                  <a:pt x="1734" y="3750"/>
                  <a:pt x="1324" y="4506"/>
                  <a:pt x="221" y="4947"/>
                </a:cubicBezTo>
                <a:cubicBezTo>
                  <a:pt x="64" y="5010"/>
                  <a:pt x="1" y="5167"/>
                  <a:pt x="32" y="5325"/>
                </a:cubicBezTo>
                <a:cubicBezTo>
                  <a:pt x="64" y="5482"/>
                  <a:pt x="190" y="5608"/>
                  <a:pt x="379" y="5608"/>
                </a:cubicBezTo>
                <a:lnTo>
                  <a:pt x="1104" y="5608"/>
                </a:lnTo>
                <a:cubicBezTo>
                  <a:pt x="1104" y="5608"/>
                  <a:pt x="2584" y="5577"/>
                  <a:pt x="3372" y="3750"/>
                </a:cubicBezTo>
                <a:cubicBezTo>
                  <a:pt x="3446" y="3626"/>
                  <a:pt x="3579" y="3541"/>
                  <a:pt x="3724" y="3541"/>
                </a:cubicBezTo>
                <a:cubicBezTo>
                  <a:pt x="3764" y="3541"/>
                  <a:pt x="3804" y="3547"/>
                  <a:pt x="3844" y="3561"/>
                </a:cubicBezTo>
                <a:cubicBezTo>
                  <a:pt x="4002" y="3655"/>
                  <a:pt x="4128" y="3844"/>
                  <a:pt x="4034" y="4033"/>
                </a:cubicBezTo>
                <a:cubicBezTo>
                  <a:pt x="3718" y="4789"/>
                  <a:pt x="3309" y="5293"/>
                  <a:pt x="2868" y="5640"/>
                </a:cubicBezTo>
                <a:lnTo>
                  <a:pt x="3655" y="5640"/>
                </a:lnTo>
                <a:cubicBezTo>
                  <a:pt x="3971" y="5388"/>
                  <a:pt x="4254" y="5010"/>
                  <a:pt x="4254" y="4632"/>
                </a:cubicBezTo>
                <a:cubicBezTo>
                  <a:pt x="4254" y="4443"/>
                  <a:pt x="4412" y="4285"/>
                  <a:pt x="4601" y="4285"/>
                </a:cubicBezTo>
                <a:cubicBezTo>
                  <a:pt x="4790" y="4285"/>
                  <a:pt x="4947" y="4443"/>
                  <a:pt x="4947" y="4632"/>
                </a:cubicBezTo>
                <a:cubicBezTo>
                  <a:pt x="4947" y="5010"/>
                  <a:pt x="4821" y="5388"/>
                  <a:pt x="4601" y="5640"/>
                </a:cubicBezTo>
                <a:lnTo>
                  <a:pt x="5609" y="5640"/>
                </a:lnTo>
                <a:lnTo>
                  <a:pt x="5609" y="6365"/>
                </a:lnTo>
                <a:lnTo>
                  <a:pt x="4601" y="6365"/>
                </a:lnTo>
                <a:cubicBezTo>
                  <a:pt x="4002" y="6365"/>
                  <a:pt x="3561" y="6837"/>
                  <a:pt x="3561" y="7373"/>
                </a:cubicBezTo>
                <a:cubicBezTo>
                  <a:pt x="3561" y="7971"/>
                  <a:pt x="4034" y="8412"/>
                  <a:pt x="4601" y="8412"/>
                </a:cubicBezTo>
                <a:lnTo>
                  <a:pt x="5609" y="8412"/>
                </a:lnTo>
                <a:lnTo>
                  <a:pt x="5609" y="9106"/>
                </a:lnTo>
                <a:lnTo>
                  <a:pt x="5262" y="9106"/>
                </a:lnTo>
                <a:cubicBezTo>
                  <a:pt x="4664" y="9106"/>
                  <a:pt x="4254" y="9578"/>
                  <a:pt x="4254" y="10145"/>
                </a:cubicBezTo>
                <a:cubicBezTo>
                  <a:pt x="4254" y="10744"/>
                  <a:pt x="4727" y="11153"/>
                  <a:pt x="5262" y="11153"/>
                </a:cubicBezTo>
                <a:lnTo>
                  <a:pt x="5609" y="11153"/>
                </a:lnTo>
                <a:lnTo>
                  <a:pt x="5609" y="11531"/>
                </a:lnTo>
                <a:cubicBezTo>
                  <a:pt x="5609" y="11720"/>
                  <a:pt x="5766" y="11878"/>
                  <a:pt x="5987" y="11878"/>
                </a:cubicBezTo>
                <a:cubicBezTo>
                  <a:pt x="6176" y="11878"/>
                  <a:pt x="6333" y="11720"/>
                  <a:pt x="6333" y="11531"/>
                </a:cubicBezTo>
                <a:lnTo>
                  <a:pt x="6333" y="11153"/>
                </a:lnTo>
                <a:lnTo>
                  <a:pt x="6680" y="11153"/>
                </a:lnTo>
                <a:cubicBezTo>
                  <a:pt x="6869" y="11153"/>
                  <a:pt x="7026" y="10996"/>
                  <a:pt x="7026" y="10807"/>
                </a:cubicBezTo>
                <a:cubicBezTo>
                  <a:pt x="7026" y="10618"/>
                  <a:pt x="6869" y="10460"/>
                  <a:pt x="6680" y="10460"/>
                </a:cubicBezTo>
                <a:lnTo>
                  <a:pt x="6333" y="10460"/>
                </a:lnTo>
                <a:lnTo>
                  <a:pt x="6333" y="9736"/>
                </a:lnTo>
                <a:lnTo>
                  <a:pt x="6680" y="9736"/>
                </a:lnTo>
                <a:cubicBezTo>
                  <a:pt x="7279" y="9736"/>
                  <a:pt x="7720" y="9263"/>
                  <a:pt x="7720" y="8727"/>
                </a:cubicBezTo>
                <a:cubicBezTo>
                  <a:pt x="7720" y="8129"/>
                  <a:pt x="7247" y="7688"/>
                  <a:pt x="6680" y="7688"/>
                </a:cubicBezTo>
                <a:lnTo>
                  <a:pt x="6333" y="7688"/>
                </a:lnTo>
                <a:lnTo>
                  <a:pt x="6333" y="6995"/>
                </a:lnTo>
                <a:lnTo>
                  <a:pt x="7342" y="6995"/>
                </a:lnTo>
                <a:cubicBezTo>
                  <a:pt x="7751" y="6995"/>
                  <a:pt x="8098" y="6743"/>
                  <a:pt x="8255" y="6428"/>
                </a:cubicBezTo>
                <a:cubicBezTo>
                  <a:pt x="8066" y="6333"/>
                  <a:pt x="7877" y="6176"/>
                  <a:pt x="7657" y="6018"/>
                </a:cubicBezTo>
                <a:cubicBezTo>
                  <a:pt x="7625" y="6176"/>
                  <a:pt x="7499" y="6270"/>
                  <a:pt x="7310" y="6270"/>
                </a:cubicBezTo>
                <a:lnTo>
                  <a:pt x="6302" y="6270"/>
                </a:lnTo>
                <a:lnTo>
                  <a:pt x="6302" y="5577"/>
                </a:lnTo>
                <a:lnTo>
                  <a:pt x="7310" y="5577"/>
                </a:lnTo>
                <a:cubicBezTo>
                  <a:pt x="7121" y="5262"/>
                  <a:pt x="6963" y="4947"/>
                  <a:pt x="6963" y="4537"/>
                </a:cubicBezTo>
                <a:cubicBezTo>
                  <a:pt x="6963" y="4348"/>
                  <a:pt x="7121" y="4191"/>
                  <a:pt x="7310" y="4191"/>
                </a:cubicBezTo>
                <a:cubicBezTo>
                  <a:pt x="7499" y="4191"/>
                  <a:pt x="7657" y="4348"/>
                  <a:pt x="7657" y="4537"/>
                </a:cubicBezTo>
                <a:cubicBezTo>
                  <a:pt x="7657" y="4978"/>
                  <a:pt x="7940" y="5293"/>
                  <a:pt x="8255" y="5577"/>
                </a:cubicBezTo>
                <a:lnTo>
                  <a:pt x="9043" y="5577"/>
                </a:lnTo>
                <a:cubicBezTo>
                  <a:pt x="8602" y="5230"/>
                  <a:pt x="8224" y="4758"/>
                  <a:pt x="7877" y="3970"/>
                </a:cubicBezTo>
                <a:cubicBezTo>
                  <a:pt x="7783" y="3813"/>
                  <a:pt x="7877" y="3561"/>
                  <a:pt x="8066" y="3498"/>
                </a:cubicBezTo>
                <a:cubicBezTo>
                  <a:pt x="8108" y="3472"/>
                  <a:pt x="8155" y="3461"/>
                  <a:pt x="8203" y="3461"/>
                </a:cubicBezTo>
                <a:cubicBezTo>
                  <a:pt x="8333" y="3461"/>
                  <a:pt x="8470" y="3548"/>
                  <a:pt x="8539" y="3687"/>
                </a:cubicBezTo>
                <a:cubicBezTo>
                  <a:pt x="9326" y="5545"/>
                  <a:pt x="10807" y="5545"/>
                  <a:pt x="10807" y="5545"/>
                </a:cubicBezTo>
                <a:lnTo>
                  <a:pt x="11532" y="5545"/>
                </a:lnTo>
                <a:cubicBezTo>
                  <a:pt x="11689" y="5545"/>
                  <a:pt x="11847" y="5419"/>
                  <a:pt x="11878" y="5262"/>
                </a:cubicBezTo>
                <a:cubicBezTo>
                  <a:pt x="11721" y="5167"/>
                  <a:pt x="11626" y="5010"/>
                  <a:pt x="11469" y="4947"/>
                </a:cubicBezTo>
                <a:cubicBezTo>
                  <a:pt x="10366" y="4506"/>
                  <a:pt x="9988" y="3750"/>
                  <a:pt x="9641" y="3183"/>
                </a:cubicBezTo>
                <a:cubicBezTo>
                  <a:pt x="9358" y="2710"/>
                  <a:pt x="9106" y="2269"/>
                  <a:pt x="8602" y="2143"/>
                </a:cubicBezTo>
                <a:cubicBezTo>
                  <a:pt x="8535" y="2127"/>
                  <a:pt x="8466" y="2119"/>
                  <a:pt x="8393" y="2119"/>
                </a:cubicBezTo>
                <a:cubicBezTo>
                  <a:pt x="7880" y="2119"/>
                  <a:pt x="7197" y="2512"/>
                  <a:pt x="6176" y="3340"/>
                </a:cubicBezTo>
                <a:lnTo>
                  <a:pt x="6176" y="2017"/>
                </a:lnTo>
                <a:cubicBezTo>
                  <a:pt x="6554" y="1859"/>
                  <a:pt x="6869" y="1513"/>
                  <a:pt x="6869" y="1040"/>
                </a:cubicBezTo>
                <a:cubicBezTo>
                  <a:pt x="6869" y="442"/>
                  <a:pt x="6396" y="1"/>
                  <a:pt x="586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6" name="Shape 1506"/>
        <p:cNvGrpSpPr/>
        <p:nvPr/>
      </p:nvGrpSpPr>
      <p:grpSpPr>
        <a:xfrm>
          <a:off x="0" y="0"/>
          <a:ext cx="0" cy="0"/>
          <a:chOff x="0" y="0"/>
          <a:chExt cx="0" cy="0"/>
        </a:xfrm>
      </p:grpSpPr>
      <p:sp>
        <p:nvSpPr>
          <p:cNvPr id="1507" name="Google Shape;1507;p67"/>
          <p:cNvSpPr txBox="1"/>
          <p:nvPr>
            <p:ph type="title"/>
          </p:nvPr>
        </p:nvSpPr>
        <p:spPr>
          <a:xfrm>
            <a:off x="720000" y="232925"/>
            <a:ext cx="7961100" cy="533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a:solidFill>
                  <a:schemeClr val="dk1"/>
                </a:solidFill>
                <a:latin typeface="Arial"/>
                <a:ea typeface="Arial"/>
                <a:cs typeface="Arial"/>
                <a:sym typeface="Arial"/>
              </a:rPr>
              <a:t>The Pros of Using Intermediaries</a:t>
            </a:r>
            <a:endParaRPr b="1">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graphicFrame>
        <p:nvGraphicFramePr>
          <p:cNvPr id="1508" name="Google Shape;1508;p67"/>
          <p:cNvGraphicFramePr/>
          <p:nvPr/>
        </p:nvGraphicFramePr>
        <p:xfrm>
          <a:off x="1097377" y="964403"/>
          <a:ext cx="3000000" cy="3000000"/>
        </p:xfrm>
        <a:graphic>
          <a:graphicData uri="http://schemas.openxmlformats.org/drawingml/2006/table">
            <a:tbl>
              <a:tblPr>
                <a:noFill/>
                <a:tableStyleId>{00AA5CC3-B9AA-4BF6-AF2F-B835D388722A}</a:tableStyleId>
              </a:tblPr>
              <a:tblGrid>
                <a:gridCol w="3663300"/>
                <a:gridCol w="3663300"/>
              </a:tblGrid>
              <a:tr h="672700">
                <a:tc>
                  <a:txBody>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2"/>
                    </a:solidFill>
                  </a:tcPr>
                </a:tc>
                <a:tc>
                  <a:txBody>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4"/>
                    </a:solidFill>
                  </a:tcPr>
                </a:tc>
              </a:tr>
              <a:tr h="904875">
                <a:tc>
                  <a:txBody>
                    <a:bodyPr/>
                    <a:lstStyle/>
                    <a:p>
                      <a:pPr indent="0" lvl="0" marL="0" rtl="0" algn="ctr">
                        <a:spcBef>
                          <a:spcPts val="0"/>
                        </a:spcBef>
                        <a:spcAft>
                          <a:spcPts val="0"/>
                        </a:spcAft>
                        <a:buNone/>
                      </a:pPr>
                      <a:r>
                        <a:rPr lang="en" sz="2200">
                          <a:solidFill>
                            <a:schemeClr val="lt1"/>
                          </a:solidFill>
                          <a:latin typeface="Libre Franklin"/>
                          <a:ea typeface="Libre Franklin"/>
                          <a:cs typeface="Libre Franklin"/>
                          <a:sym typeface="Libre Franklin"/>
                        </a:rPr>
                        <a:t>EFFECTIVENESS</a:t>
                      </a:r>
                      <a:endParaRPr sz="2200">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2"/>
                    </a:solidFill>
                  </a:tcPr>
                </a:tc>
                <a:tc>
                  <a:txBody>
                    <a:bodyPr/>
                    <a:lstStyle/>
                    <a:p>
                      <a:pPr indent="0" lvl="0" marL="0" rtl="0" algn="ctr">
                        <a:spcBef>
                          <a:spcPts val="0"/>
                        </a:spcBef>
                        <a:spcAft>
                          <a:spcPts val="0"/>
                        </a:spcAft>
                        <a:buNone/>
                      </a:pPr>
                      <a:r>
                        <a:rPr lang="en" sz="2200">
                          <a:solidFill>
                            <a:schemeClr val="lt1"/>
                          </a:solidFill>
                          <a:latin typeface="Libre Franklin"/>
                          <a:ea typeface="Libre Franklin"/>
                          <a:cs typeface="Libre Franklin"/>
                          <a:sym typeface="Libre Franklin"/>
                        </a:rPr>
                        <a:t>SCALE</a:t>
                      </a:r>
                      <a:endParaRPr sz="2200">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4"/>
                    </a:solidFill>
                  </a:tcPr>
                </a:tc>
              </a:tr>
              <a:tr h="672900">
                <a:tc>
                  <a:txBody>
                    <a:bodyPr/>
                    <a:lstStyle/>
                    <a:p>
                      <a:pPr indent="0" lvl="0" marL="0" rtl="0" algn="l">
                        <a:spcBef>
                          <a:spcPts val="0"/>
                        </a:spcBef>
                        <a:spcAft>
                          <a:spcPts val="0"/>
                        </a:spcAft>
                        <a:buNone/>
                      </a:pPr>
                      <a:r>
                        <a:rPr lang="en"/>
                        <a:t>     </a:t>
                      </a:r>
                      <a:r>
                        <a:rPr lang="en" sz="2200"/>
                        <a:t>  COST EFFICIENCY</a:t>
                      </a:r>
                      <a:endParaRPr sz="2200"/>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rPr lang="en" sz="2200">
                          <a:solidFill>
                            <a:schemeClr val="lt1"/>
                          </a:solidFill>
                          <a:latin typeface="Libre Franklin"/>
                          <a:ea typeface="Libre Franklin"/>
                          <a:cs typeface="Libre Franklin"/>
                          <a:sym typeface="Libre Franklin"/>
                        </a:rPr>
                        <a:t>SPEED</a:t>
                      </a:r>
                      <a:endParaRPr sz="2200">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lt2"/>
                    </a:solidFill>
                  </a:tcPr>
                </a:tc>
              </a:tr>
              <a:tr h="905000">
                <a:tc>
                  <a:txBody>
                    <a:bodyPr/>
                    <a:lstStyle/>
                    <a:p>
                      <a:pPr indent="0" lvl="0" marL="0" rtl="0" algn="l">
                        <a:spcBef>
                          <a:spcPts val="0"/>
                        </a:spcBef>
                        <a:spcAft>
                          <a:spcPts val="0"/>
                        </a:spcAft>
                        <a:buNone/>
                      </a:pPr>
                      <a:r>
                        <a:rPr lang="en">
                          <a:solidFill>
                            <a:schemeClr val="lt1"/>
                          </a:solidFill>
                          <a:latin typeface="Libre Franklin"/>
                          <a:ea typeface="Libre Franklin"/>
                          <a:cs typeface="Libre Franklin"/>
                          <a:sym typeface="Libre Franklin"/>
                        </a:rPr>
                        <a:t>           </a:t>
                      </a:r>
                      <a:r>
                        <a:rPr lang="en" sz="2200">
                          <a:solidFill>
                            <a:schemeClr val="lt1"/>
                          </a:solidFill>
                          <a:latin typeface="Libre Franklin"/>
                          <a:ea typeface="Libre Franklin"/>
                          <a:cs typeface="Libre Franklin"/>
                          <a:sym typeface="Libre Franklin"/>
                        </a:rPr>
                        <a:t>       FLEXIBILITY</a:t>
                      </a:r>
                      <a:endParaRPr sz="2200">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t/>
                      </a:r>
                      <a:endParaRPr>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lt2"/>
                    </a:solidFill>
                  </a:tcPr>
                </a:tc>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2" name="Shape 1512"/>
        <p:cNvGrpSpPr/>
        <p:nvPr/>
      </p:nvGrpSpPr>
      <p:grpSpPr>
        <a:xfrm>
          <a:off x="0" y="0"/>
          <a:ext cx="0" cy="0"/>
          <a:chOff x="0" y="0"/>
          <a:chExt cx="0" cy="0"/>
        </a:xfrm>
      </p:grpSpPr>
      <p:sp>
        <p:nvSpPr>
          <p:cNvPr id="1513" name="Google Shape;1513;p68"/>
          <p:cNvSpPr txBox="1"/>
          <p:nvPr>
            <p:ph type="title"/>
          </p:nvPr>
        </p:nvSpPr>
        <p:spPr>
          <a:xfrm>
            <a:off x="720000" y="232925"/>
            <a:ext cx="7961100" cy="533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a:solidFill>
                  <a:schemeClr val="dk1"/>
                </a:solidFill>
                <a:latin typeface="Arial"/>
                <a:ea typeface="Arial"/>
                <a:cs typeface="Arial"/>
                <a:sym typeface="Arial"/>
              </a:rPr>
              <a:t>The Cons of Using Intermediaries</a:t>
            </a:r>
            <a:endParaRPr b="1">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graphicFrame>
        <p:nvGraphicFramePr>
          <p:cNvPr id="1514" name="Google Shape;1514;p68"/>
          <p:cNvGraphicFramePr/>
          <p:nvPr/>
        </p:nvGraphicFramePr>
        <p:xfrm>
          <a:off x="1097377" y="964403"/>
          <a:ext cx="3000000" cy="3000000"/>
        </p:xfrm>
        <a:graphic>
          <a:graphicData uri="http://schemas.openxmlformats.org/drawingml/2006/table">
            <a:tbl>
              <a:tblPr>
                <a:noFill/>
                <a:tableStyleId>{00AA5CC3-B9AA-4BF6-AF2F-B835D388722A}</a:tableStyleId>
              </a:tblPr>
              <a:tblGrid>
                <a:gridCol w="3663300"/>
                <a:gridCol w="3663300"/>
              </a:tblGrid>
              <a:tr h="672700">
                <a:tc>
                  <a:txBody>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2"/>
                    </a:solidFill>
                  </a:tcPr>
                </a:tc>
                <a:tc>
                  <a:txBody>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4"/>
                    </a:solidFill>
                  </a:tcPr>
                </a:tc>
              </a:tr>
              <a:tr h="904875">
                <a:tc>
                  <a:txBody>
                    <a:bodyPr/>
                    <a:lstStyle/>
                    <a:p>
                      <a:pPr indent="0" lvl="0" marL="0" rtl="0" algn="ctr">
                        <a:spcBef>
                          <a:spcPts val="0"/>
                        </a:spcBef>
                        <a:spcAft>
                          <a:spcPts val="0"/>
                        </a:spcAft>
                        <a:buNone/>
                      </a:pPr>
                      <a:r>
                        <a:rPr lang="en" sz="2200">
                          <a:solidFill>
                            <a:schemeClr val="lt1"/>
                          </a:solidFill>
                          <a:latin typeface="Libre Franklin"/>
                          <a:ea typeface="Libre Franklin"/>
                          <a:cs typeface="Libre Franklin"/>
                          <a:sym typeface="Libre Franklin"/>
                        </a:rPr>
                        <a:t>LOSS OF CONTROL</a:t>
                      </a:r>
                      <a:endParaRPr sz="2600">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2"/>
                    </a:solidFill>
                  </a:tcPr>
                </a:tc>
                <a:tc>
                  <a:txBody>
                    <a:bodyPr/>
                    <a:lstStyle/>
                    <a:p>
                      <a:pPr indent="0" lvl="0" marL="0" rtl="0" algn="ctr">
                        <a:spcBef>
                          <a:spcPts val="0"/>
                        </a:spcBef>
                        <a:spcAft>
                          <a:spcPts val="0"/>
                        </a:spcAft>
                        <a:buNone/>
                      </a:pPr>
                      <a:r>
                        <a:rPr lang="en" sz="2200">
                          <a:solidFill>
                            <a:schemeClr val="lt1"/>
                          </a:solidFill>
                          <a:latin typeface="Libre Franklin"/>
                          <a:ea typeface="Libre Franklin"/>
                          <a:cs typeface="Libre Franklin"/>
                          <a:sym typeface="Libre Franklin"/>
                        </a:rPr>
                        <a:t>CHANNEL CONFLICTS</a:t>
                      </a:r>
                      <a:endParaRPr sz="2200">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4"/>
                    </a:solidFill>
                  </a:tcPr>
                </a:tc>
              </a:tr>
              <a:tr h="672900">
                <a:tc>
                  <a:txBody>
                    <a:bodyPr/>
                    <a:lstStyle/>
                    <a:p>
                      <a:pPr indent="0" lvl="0" marL="0" rtl="0" algn="l">
                        <a:spcBef>
                          <a:spcPts val="0"/>
                        </a:spcBef>
                        <a:spcAft>
                          <a:spcPts val="0"/>
                        </a:spcAft>
                        <a:buNone/>
                      </a:pPr>
                      <a:r>
                        <a:rPr lang="en"/>
                        <a:t>   </a:t>
                      </a:r>
                      <a:r>
                        <a:rPr lang="en" sz="2200"/>
                        <a:t>LIMITED INFORMATION</a:t>
                      </a:r>
                      <a:endParaRPr sz="2200"/>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rPr lang="en" sz="2200">
                          <a:solidFill>
                            <a:schemeClr val="lt1"/>
                          </a:solidFill>
                          <a:latin typeface="Libre Franklin"/>
                          <a:ea typeface="Libre Franklin"/>
                          <a:cs typeface="Libre Franklin"/>
                          <a:sym typeface="Libre Franklin"/>
                        </a:rPr>
                        <a:t>COMPLEX STRUCTURE</a:t>
                      </a:r>
                      <a:endParaRPr sz="2200">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lt2"/>
                    </a:solidFill>
                  </a:tcPr>
                </a:tc>
              </a:tr>
              <a:tr h="905000">
                <a:tc>
                  <a:txBody>
                    <a:bodyPr/>
                    <a:lstStyle/>
                    <a:p>
                      <a:pPr indent="0" lvl="0" marL="0" rtl="0" algn="l">
                        <a:spcBef>
                          <a:spcPts val="0"/>
                        </a:spcBef>
                        <a:spcAft>
                          <a:spcPts val="0"/>
                        </a:spcAft>
                        <a:buNone/>
                      </a:pPr>
                      <a:r>
                        <a:rPr lang="en">
                          <a:solidFill>
                            <a:schemeClr val="lt1"/>
                          </a:solidFill>
                          <a:latin typeface="Libre Franklin"/>
                          <a:ea typeface="Libre Franklin"/>
                          <a:cs typeface="Libre Franklin"/>
                          <a:sym typeface="Libre Franklin"/>
                        </a:rPr>
                        <a:t>    </a:t>
                      </a:r>
                      <a:endParaRPr>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t/>
                      </a:r>
                      <a:endParaRPr>
                        <a:solidFill>
                          <a:schemeClr val="lt1"/>
                        </a:solidFill>
                        <a:latin typeface="Libre Franklin"/>
                        <a:ea typeface="Libre Franklin"/>
                        <a:cs typeface="Libre Franklin"/>
                        <a:sym typeface="Libre Franklin"/>
                      </a:endParaRPr>
                    </a:p>
                  </a:txBody>
                  <a:tcPr marT="91425" marB="91425" marR="182875" marL="18287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lt2"/>
                    </a:solidFill>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1518" name="Shape 1518"/>
        <p:cNvGrpSpPr/>
        <p:nvPr/>
      </p:nvGrpSpPr>
      <p:grpSpPr>
        <a:xfrm>
          <a:off x="0" y="0"/>
          <a:ext cx="0" cy="0"/>
          <a:chOff x="0" y="0"/>
          <a:chExt cx="0" cy="0"/>
        </a:xfrm>
      </p:grpSpPr>
      <p:sp>
        <p:nvSpPr>
          <p:cNvPr id="1519" name="Google Shape;1519;p69"/>
          <p:cNvSpPr txBox="1"/>
          <p:nvPr>
            <p:ph idx="4294967295" type="title"/>
          </p:nvPr>
        </p:nvSpPr>
        <p:spPr>
          <a:xfrm>
            <a:off x="1236500" y="836250"/>
            <a:ext cx="7047300" cy="48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solidFill>
                  <a:schemeClr val="lt1"/>
                </a:solidFill>
                <a:latin typeface="Arial"/>
                <a:ea typeface="Arial"/>
                <a:cs typeface="Arial"/>
                <a:sym typeface="Arial"/>
              </a:rPr>
              <a:t>Managing Channel Relationships</a:t>
            </a:r>
            <a:endParaRPr b="1" sz="3000">
              <a:solidFill>
                <a:schemeClr val="lt1"/>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grpSp>
        <p:nvGrpSpPr>
          <p:cNvPr id="1520" name="Google Shape;1520;p69"/>
          <p:cNvGrpSpPr/>
          <p:nvPr/>
        </p:nvGrpSpPr>
        <p:grpSpPr>
          <a:xfrm>
            <a:off x="829359" y="2307635"/>
            <a:ext cx="339235" cy="298186"/>
            <a:chOff x="898875" y="244725"/>
            <a:chExt cx="481800" cy="423500"/>
          </a:xfrm>
        </p:grpSpPr>
        <p:sp>
          <p:nvSpPr>
            <p:cNvPr id="1521" name="Google Shape;1521;p69"/>
            <p:cNvSpPr/>
            <p:nvPr/>
          </p:nvSpPr>
          <p:spPr>
            <a:xfrm>
              <a:off x="1125675" y="470575"/>
              <a:ext cx="28275" cy="28250"/>
            </a:xfrm>
            <a:custGeom>
              <a:rect b="b" l="l" r="r" t="t"/>
              <a:pathLst>
                <a:path extrusionOk="0" h="1130" w="1131">
                  <a:moveTo>
                    <a:pt x="564" y="1"/>
                  </a:moveTo>
                  <a:cubicBezTo>
                    <a:pt x="251" y="1"/>
                    <a:pt x="1" y="251"/>
                    <a:pt x="1" y="564"/>
                  </a:cubicBezTo>
                  <a:cubicBezTo>
                    <a:pt x="1" y="877"/>
                    <a:pt x="251" y="1130"/>
                    <a:pt x="564" y="1130"/>
                  </a:cubicBezTo>
                  <a:cubicBezTo>
                    <a:pt x="877" y="1130"/>
                    <a:pt x="1130" y="877"/>
                    <a:pt x="1130" y="564"/>
                  </a:cubicBezTo>
                  <a:cubicBezTo>
                    <a:pt x="1130" y="251"/>
                    <a:pt x="877" y="1"/>
                    <a:pt x="5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2" name="Google Shape;1522;p69"/>
            <p:cNvSpPr/>
            <p:nvPr/>
          </p:nvSpPr>
          <p:spPr>
            <a:xfrm>
              <a:off x="898875" y="244725"/>
              <a:ext cx="481800" cy="225875"/>
            </a:xfrm>
            <a:custGeom>
              <a:rect b="b" l="l" r="r" t="t"/>
              <a:pathLst>
                <a:path extrusionOk="0" h="9035" w="19272">
                  <a:moveTo>
                    <a:pt x="2825" y="1130"/>
                  </a:moveTo>
                  <a:cubicBezTo>
                    <a:pt x="3135" y="1130"/>
                    <a:pt x="3388" y="1380"/>
                    <a:pt x="3388" y="1693"/>
                  </a:cubicBezTo>
                  <a:lnTo>
                    <a:pt x="3388" y="2259"/>
                  </a:lnTo>
                  <a:lnTo>
                    <a:pt x="2258" y="2259"/>
                  </a:lnTo>
                  <a:lnTo>
                    <a:pt x="2258" y="1693"/>
                  </a:lnTo>
                  <a:cubicBezTo>
                    <a:pt x="2258" y="1380"/>
                    <a:pt x="2511" y="1130"/>
                    <a:pt x="2825" y="1130"/>
                  </a:cubicBezTo>
                  <a:close/>
                  <a:moveTo>
                    <a:pt x="11894" y="1130"/>
                  </a:moveTo>
                  <a:cubicBezTo>
                    <a:pt x="12208" y="1130"/>
                    <a:pt x="12461" y="1380"/>
                    <a:pt x="12461" y="1693"/>
                  </a:cubicBezTo>
                  <a:lnTo>
                    <a:pt x="12461" y="2259"/>
                  </a:lnTo>
                  <a:lnTo>
                    <a:pt x="6814" y="2259"/>
                  </a:lnTo>
                  <a:lnTo>
                    <a:pt x="6814" y="1693"/>
                  </a:lnTo>
                  <a:cubicBezTo>
                    <a:pt x="6814" y="1380"/>
                    <a:pt x="7064" y="1130"/>
                    <a:pt x="7378" y="1130"/>
                  </a:cubicBezTo>
                  <a:close/>
                  <a:moveTo>
                    <a:pt x="5083" y="4518"/>
                  </a:moveTo>
                  <a:cubicBezTo>
                    <a:pt x="5586" y="4518"/>
                    <a:pt x="5836" y="5123"/>
                    <a:pt x="5480" y="5481"/>
                  </a:cubicBezTo>
                  <a:cubicBezTo>
                    <a:pt x="5366" y="5596"/>
                    <a:pt x="5225" y="5647"/>
                    <a:pt x="5086" y="5647"/>
                  </a:cubicBezTo>
                  <a:cubicBezTo>
                    <a:pt x="4796" y="5647"/>
                    <a:pt x="4517" y="5422"/>
                    <a:pt x="4517" y="5081"/>
                  </a:cubicBezTo>
                  <a:cubicBezTo>
                    <a:pt x="4517" y="4768"/>
                    <a:pt x="4770" y="4518"/>
                    <a:pt x="5083" y="4518"/>
                  </a:cubicBezTo>
                  <a:close/>
                  <a:moveTo>
                    <a:pt x="2825" y="1"/>
                  </a:moveTo>
                  <a:cubicBezTo>
                    <a:pt x="1888" y="1"/>
                    <a:pt x="1129" y="757"/>
                    <a:pt x="1129" y="1693"/>
                  </a:cubicBezTo>
                  <a:lnTo>
                    <a:pt x="1129" y="2362"/>
                  </a:lnTo>
                  <a:cubicBezTo>
                    <a:pt x="455" y="2600"/>
                    <a:pt x="3" y="3235"/>
                    <a:pt x="0" y="3952"/>
                  </a:cubicBezTo>
                  <a:lnTo>
                    <a:pt x="0" y="4518"/>
                  </a:lnTo>
                  <a:lnTo>
                    <a:pt x="1695" y="4518"/>
                  </a:lnTo>
                  <a:cubicBezTo>
                    <a:pt x="2629" y="4518"/>
                    <a:pt x="3388" y="5274"/>
                    <a:pt x="3388" y="6210"/>
                  </a:cubicBezTo>
                  <a:lnTo>
                    <a:pt x="3388" y="9035"/>
                  </a:lnTo>
                  <a:lnTo>
                    <a:pt x="5742" y="9035"/>
                  </a:lnTo>
                  <a:cubicBezTo>
                    <a:pt x="6016" y="7123"/>
                    <a:pt x="7652" y="5647"/>
                    <a:pt x="9636" y="5647"/>
                  </a:cubicBezTo>
                  <a:cubicBezTo>
                    <a:pt x="11620" y="5647"/>
                    <a:pt x="13256" y="7123"/>
                    <a:pt x="13533" y="9035"/>
                  </a:cubicBezTo>
                  <a:lnTo>
                    <a:pt x="15884" y="9035"/>
                  </a:lnTo>
                  <a:lnTo>
                    <a:pt x="15884" y="6210"/>
                  </a:lnTo>
                  <a:cubicBezTo>
                    <a:pt x="15884" y="5274"/>
                    <a:pt x="16643" y="4518"/>
                    <a:pt x="17580" y="4518"/>
                  </a:cubicBezTo>
                  <a:lnTo>
                    <a:pt x="19272" y="4518"/>
                  </a:lnTo>
                  <a:lnTo>
                    <a:pt x="19272" y="3952"/>
                  </a:lnTo>
                  <a:cubicBezTo>
                    <a:pt x="19272" y="3015"/>
                    <a:pt x="18513" y="2259"/>
                    <a:pt x="17580" y="2259"/>
                  </a:cubicBezTo>
                  <a:lnTo>
                    <a:pt x="13590" y="2259"/>
                  </a:lnTo>
                  <a:lnTo>
                    <a:pt x="13590" y="1693"/>
                  </a:lnTo>
                  <a:cubicBezTo>
                    <a:pt x="13587" y="757"/>
                    <a:pt x="12831" y="1"/>
                    <a:pt x="11894" y="1"/>
                  </a:cubicBezTo>
                  <a:lnTo>
                    <a:pt x="7378" y="1"/>
                  </a:lnTo>
                  <a:cubicBezTo>
                    <a:pt x="6441" y="1"/>
                    <a:pt x="5685" y="757"/>
                    <a:pt x="5685" y="1693"/>
                  </a:cubicBezTo>
                  <a:lnTo>
                    <a:pt x="5685" y="2259"/>
                  </a:lnTo>
                  <a:lnTo>
                    <a:pt x="4517" y="2259"/>
                  </a:lnTo>
                  <a:lnTo>
                    <a:pt x="4517" y="1693"/>
                  </a:lnTo>
                  <a:cubicBezTo>
                    <a:pt x="4517" y="757"/>
                    <a:pt x="3758" y="1"/>
                    <a:pt x="282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3" name="Google Shape;1523;p69"/>
            <p:cNvSpPr/>
            <p:nvPr/>
          </p:nvSpPr>
          <p:spPr>
            <a:xfrm>
              <a:off x="1324200" y="385900"/>
              <a:ext cx="56475" cy="197625"/>
            </a:xfrm>
            <a:custGeom>
              <a:rect b="b" l="l" r="r" t="t"/>
              <a:pathLst>
                <a:path extrusionOk="0" h="7905" w="2259">
                  <a:moveTo>
                    <a:pt x="567" y="0"/>
                  </a:moveTo>
                  <a:cubicBezTo>
                    <a:pt x="254" y="0"/>
                    <a:pt x="1" y="250"/>
                    <a:pt x="1" y="563"/>
                  </a:cubicBezTo>
                  <a:lnTo>
                    <a:pt x="1" y="7339"/>
                  </a:lnTo>
                  <a:cubicBezTo>
                    <a:pt x="1" y="7652"/>
                    <a:pt x="254" y="7905"/>
                    <a:pt x="567" y="7905"/>
                  </a:cubicBezTo>
                  <a:lnTo>
                    <a:pt x="2259" y="7905"/>
                  </a:lnTo>
                  <a:lnTo>
                    <a:pt x="225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4" name="Google Shape;1524;p69"/>
            <p:cNvSpPr/>
            <p:nvPr/>
          </p:nvSpPr>
          <p:spPr>
            <a:xfrm>
              <a:off x="898875" y="385900"/>
              <a:ext cx="56475" cy="197625"/>
            </a:xfrm>
            <a:custGeom>
              <a:rect b="b" l="l" r="r" t="t"/>
              <a:pathLst>
                <a:path extrusionOk="0" h="7905" w="2259">
                  <a:moveTo>
                    <a:pt x="0" y="0"/>
                  </a:moveTo>
                  <a:lnTo>
                    <a:pt x="0" y="7905"/>
                  </a:lnTo>
                  <a:lnTo>
                    <a:pt x="1695" y="7905"/>
                  </a:lnTo>
                  <a:cubicBezTo>
                    <a:pt x="2005" y="7905"/>
                    <a:pt x="2258" y="7652"/>
                    <a:pt x="2258" y="7339"/>
                  </a:cubicBezTo>
                  <a:lnTo>
                    <a:pt x="2258" y="563"/>
                  </a:lnTo>
                  <a:cubicBezTo>
                    <a:pt x="2258" y="250"/>
                    <a:pt x="2005" y="0"/>
                    <a:pt x="169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5" name="Google Shape;1525;p69"/>
            <p:cNvSpPr/>
            <p:nvPr/>
          </p:nvSpPr>
          <p:spPr>
            <a:xfrm>
              <a:off x="1063650" y="414125"/>
              <a:ext cx="146750" cy="141125"/>
            </a:xfrm>
            <a:custGeom>
              <a:rect b="b" l="l" r="r" t="t"/>
              <a:pathLst>
                <a:path extrusionOk="0" h="5645" w="5870">
                  <a:moveTo>
                    <a:pt x="3045" y="1127"/>
                  </a:moveTo>
                  <a:cubicBezTo>
                    <a:pt x="3263" y="1127"/>
                    <a:pt x="3483" y="1169"/>
                    <a:pt x="3692" y="1256"/>
                  </a:cubicBezTo>
                  <a:cubicBezTo>
                    <a:pt x="4325" y="1518"/>
                    <a:pt x="4740" y="2135"/>
                    <a:pt x="4740" y="2822"/>
                  </a:cubicBezTo>
                  <a:cubicBezTo>
                    <a:pt x="4737" y="3758"/>
                    <a:pt x="3981" y="4514"/>
                    <a:pt x="3045" y="4517"/>
                  </a:cubicBezTo>
                  <a:cubicBezTo>
                    <a:pt x="2358" y="4517"/>
                    <a:pt x="1741" y="4102"/>
                    <a:pt x="1479" y="3469"/>
                  </a:cubicBezTo>
                  <a:cubicBezTo>
                    <a:pt x="1217" y="2837"/>
                    <a:pt x="1362" y="2108"/>
                    <a:pt x="1847" y="1623"/>
                  </a:cubicBezTo>
                  <a:cubicBezTo>
                    <a:pt x="2171" y="1299"/>
                    <a:pt x="2604" y="1127"/>
                    <a:pt x="3045" y="1127"/>
                  </a:cubicBezTo>
                  <a:close/>
                  <a:moveTo>
                    <a:pt x="3045" y="0"/>
                  </a:moveTo>
                  <a:cubicBezTo>
                    <a:pt x="1904" y="0"/>
                    <a:pt x="874" y="687"/>
                    <a:pt x="437" y="1741"/>
                  </a:cubicBezTo>
                  <a:cubicBezTo>
                    <a:pt x="1" y="2798"/>
                    <a:pt x="242" y="4011"/>
                    <a:pt x="1049" y="4818"/>
                  </a:cubicBezTo>
                  <a:cubicBezTo>
                    <a:pt x="1588" y="5358"/>
                    <a:pt x="2310" y="5645"/>
                    <a:pt x="3045" y="5645"/>
                  </a:cubicBezTo>
                  <a:cubicBezTo>
                    <a:pt x="3409" y="5645"/>
                    <a:pt x="3776" y="5574"/>
                    <a:pt x="4126" y="5430"/>
                  </a:cubicBezTo>
                  <a:cubicBezTo>
                    <a:pt x="5180" y="4993"/>
                    <a:pt x="5870" y="3963"/>
                    <a:pt x="5870" y="2822"/>
                  </a:cubicBezTo>
                  <a:cubicBezTo>
                    <a:pt x="5867" y="1262"/>
                    <a:pt x="4605" y="0"/>
                    <a:pt x="304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6" name="Google Shape;1526;p69"/>
            <p:cNvSpPr/>
            <p:nvPr/>
          </p:nvSpPr>
          <p:spPr>
            <a:xfrm>
              <a:off x="898875" y="498800"/>
              <a:ext cx="481800" cy="169425"/>
            </a:xfrm>
            <a:custGeom>
              <a:rect b="b" l="l" r="r" t="t"/>
              <a:pathLst>
                <a:path extrusionOk="0" h="6777" w="19272">
                  <a:moveTo>
                    <a:pt x="3388" y="1"/>
                  </a:moveTo>
                  <a:lnTo>
                    <a:pt x="3388" y="2823"/>
                  </a:lnTo>
                  <a:cubicBezTo>
                    <a:pt x="3388" y="3759"/>
                    <a:pt x="2629" y="4515"/>
                    <a:pt x="1695" y="4518"/>
                  </a:cubicBezTo>
                  <a:lnTo>
                    <a:pt x="0" y="4518"/>
                  </a:lnTo>
                  <a:lnTo>
                    <a:pt x="0" y="5081"/>
                  </a:lnTo>
                  <a:cubicBezTo>
                    <a:pt x="0" y="6017"/>
                    <a:pt x="759" y="6773"/>
                    <a:pt x="1695" y="6776"/>
                  </a:cubicBezTo>
                  <a:lnTo>
                    <a:pt x="17580" y="6776"/>
                  </a:lnTo>
                  <a:cubicBezTo>
                    <a:pt x="18513" y="6773"/>
                    <a:pt x="19272" y="6017"/>
                    <a:pt x="19272" y="5081"/>
                  </a:cubicBezTo>
                  <a:lnTo>
                    <a:pt x="19272" y="4518"/>
                  </a:lnTo>
                  <a:lnTo>
                    <a:pt x="17580" y="4518"/>
                  </a:lnTo>
                  <a:cubicBezTo>
                    <a:pt x="16643" y="4515"/>
                    <a:pt x="15884" y="3759"/>
                    <a:pt x="15884" y="2823"/>
                  </a:cubicBezTo>
                  <a:lnTo>
                    <a:pt x="15884" y="1"/>
                  </a:lnTo>
                  <a:lnTo>
                    <a:pt x="13533" y="1"/>
                  </a:lnTo>
                  <a:cubicBezTo>
                    <a:pt x="13256" y="1910"/>
                    <a:pt x="11620" y="3389"/>
                    <a:pt x="9636" y="3389"/>
                  </a:cubicBezTo>
                  <a:cubicBezTo>
                    <a:pt x="7652" y="3389"/>
                    <a:pt x="6016" y="1910"/>
                    <a:pt x="57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27" name="Google Shape;1527;p69"/>
          <p:cNvGrpSpPr/>
          <p:nvPr/>
        </p:nvGrpSpPr>
        <p:grpSpPr>
          <a:xfrm>
            <a:off x="1267741" y="2287103"/>
            <a:ext cx="298169" cy="339253"/>
            <a:chOff x="1529350" y="258825"/>
            <a:chExt cx="423475" cy="481825"/>
          </a:xfrm>
        </p:grpSpPr>
        <p:sp>
          <p:nvSpPr>
            <p:cNvPr id="1528" name="Google Shape;1528;p69"/>
            <p:cNvSpPr/>
            <p:nvPr/>
          </p:nvSpPr>
          <p:spPr>
            <a:xfrm>
              <a:off x="1585800" y="258825"/>
              <a:ext cx="310650" cy="430550"/>
            </a:xfrm>
            <a:custGeom>
              <a:rect b="b" l="l" r="r" t="t"/>
              <a:pathLst>
                <a:path extrusionOk="0" h="17222" w="12426">
                  <a:moveTo>
                    <a:pt x="6213" y="3388"/>
                  </a:moveTo>
                  <a:cubicBezTo>
                    <a:pt x="7354" y="3388"/>
                    <a:pt x="8384" y="4074"/>
                    <a:pt x="8821" y="5131"/>
                  </a:cubicBezTo>
                  <a:cubicBezTo>
                    <a:pt x="9257" y="6185"/>
                    <a:pt x="9016" y="7399"/>
                    <a:pt x="8206" y="8206"/>
                  </a:cubicBezTo>
                  <a:cubicBezTo>
                    <a:pt x="7666" y="8748"/>
                    <a:pt x="6945" y="9035"/>
                    <a:pt x="6210" y="9035"/>
                  </a:cubicBezTo>
                  <a:cubicBezTo>
                    <a:pt x="5847" y="9035"/>
                    <a:pt x="5481" y="8965"/>
                    <a:pt x="5132" y="8820"/>
                  </a:cubicBezTo>
                  <a:cubicBezTo>
                    <a:pt x="4075" y="8383"/>
                    <a:pt x="3388" y="7354"/>
                    <a:pt x="3388" y="6212"/>
                  </a:cubicBezTo>
                  <a:cubicBezTo>
                    <a:pt x="3391" y="4652"/>
                    <a:pt x="4653" y="3391"/>
                    <a:pt x="6213" y="3388"/>
                  </a:cubicBezTo>
                  <a:close/>
                  <a:moveTo>
                    <a:pt x="6213" y="0"/>
                  </a:moveTo>
                  <a:cubicBezTo>
                    <a:pt x="2825" y="0"/>
                    <a:pt x="1" y="2728"/>
                    <a:pt x="1" y="6212"/>
                  </a:cubicBezTo>
                  <a:cubicBezTo>
                    <a:pt x="1" y="7537"/>
                    <a:pt x="398" y="8718"/>
                    <a:pt x="1163" y="9826"/>
                  </a:cubicBezTo>
                  <a:lnTo>
                    <a:pt x="5737" y="16959"/>
                  </a:lnTo>
                  <a:cubicBezTo>
                    <a:pt x="5847" y="17134"/>
                    <a:pt x="6029" y="17221"/>
                    <a:pt x="6211" y="17221"/>
                  </a:cubicBezTo>
                  <a:cubicBezTo>
                    <a:pt x="6394" y="17221"/>
                    <a:pt x="6576" y="17134"/>
                    <a:pt x="6686" y="16959"/>
                  </a:cubicBezTo>
                  <a:lnTo>
                    <a:pt x="11278" y="9802"/>
                  </a:lnTo>
                  <a:cubicBezTo>
                    <a:pt x="12025" y="8751"/>
                    <a:pt x="12425" y="7498"/>
                    <a:pt x="12422" y="6212"/>
                  </a:cubicBezTo>
                  <a:cubicBezTo>
                    <a:pt x="12422" y="2786"/>
                    <a:pt x="9637" y="0"/>
                    <a:pt x="621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29" name="Google Shape;1529;p69"/>
            <p:cNvSpPr/>
            <p:nvPr/>
          </p:nvSpPr>
          <p:spPr>
            <a:xfrm>
              <a:off x="1529350" y="583200"/>
              <a:ext cx="423475" cy="157450"/>
            </a:xfrm>
            <a:custGeom>
              <a:rect b="b" l="l" r="r" t="t"/>
              <a:pathLst>
                <a:path extrusionOk="0" h="6298" w="16939">
                  <a:moveTo>
                    <a:pt x="4050" y="1"/>
                  </a:moveTo>
                  <a:cubicBezTo>
                    <a:pt x="1545" y="582"/>
                    <a:pt x="0" y="1642"/>
                    <a:pt x="0" y="2909"/>
                  </a:cubicBezTo>
                  <a:cubicBezTo>
                    <a:pt x="0" y="5111"/>
                    <a:pt x="4364" y="6297"/>
                    <a:pt x="8471" y="6297"/>
                  </a:cubicBezTo>
                  <a:cubicBezTo>
                    <a:pt x="12575" y="6297"/>
                    <a:pt x="16938" y="5111"/>
                    <a:pt x="16938" y="2909"/>
                  </a:cubicBezTo>
                  <a:cubicBezTo>
                    <a:pt x="16938" y="1642"/>
                    <a:pt x="15391" y="579"/>
                    <a:pt x="12882" y="1"/>
                  </a:cubicBezTo>
                  <a:lnTo>
                    <a:pt x="10040" y="4445"/>
                  </a:lnTo>
                  <a:cubicBezTo>
                    <a:pt x="9673" y="5018"/>
                    <a:pt x="9071" y="5305"/>
                    <a:pt x="8469" y="5305"/>
                  </a:cubicBezTo>
                  <a:cubicBezTo>
                    <a:pt x="7867" y="5305"/>
                    <a:pt x="7265" y="5018"/>
                    <a:pt x="6899" y="4445"/>
                  </a:cubicBezTo>
                  <a:lnTo>
                    <a:pt x="405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30" name="Google Shape;1530;p69"/>
          <p:cNvGrpSpPr/>
          <p:nvPr/>
        </p:nvGrpSpPr>
        <p:grpSpPr>
          <a:xfrm>
            <a:off x="1660716" y="2367273"/>
            <a:ext cx="340890" cy="178912"/>
            <a:chOff x="2084325" y="363300"/>
            <a:chExt cx="484150" cy="254100"/>
          </a:xfrm>
        </p:grpSpPr>
        <p:sp>
          <p:nvSpPr>
            <p:cNvPr id="1531" name="Google Shape;1531;p69"/>
            <p:cNvSpPr/>
            <p:nvPr/>
          </p:nvSpPr>
          <p:spPr>
            <a:xfrm>
              <a:off x="2084325" y="363300"/>
              <a:ext cx="484150" cy="254100"/>
            </a:xfrm>
            <a:custGeom>
              <a:rect b="b" l="l" r="r" t="t"/>
              <a:pathLst>
                <a:path extrusionOk="0" h="10164" w="19366">
                  <a:moveTo>
                    <a:pt x="9686" y="1128"/>
                  </a:moveTo>
                  <a:cubicBezTo>
                    <a:pt x="10195" y="1128"/>
                    <a:pt x="10707" y="1226"/>
                    <a:pt x="11196" y="1428"/>
                  </a:cubicBezTo>
                  <a:cubicBezTo>
                    <a:pt x="12671" y="2042"/>
                    <a:pt x="13635" y="3482"/>
                    <a:pt x="13635" y="5081"/>
                  </a:cubicBezTo>
                  <a:cubicBezTo>
                    <a:pt x="13632" y="7264"/>
                    <a:pt x="11864" y="9031"/>
                    <a:pt x="9684" y="9034"/>
                  </a:cubicBezTo>
                  <a:cubicBezTo>
                    <a:pt x="8085" y="9034"/>
                    <a:pt x="6643" y="8071"/>
                    <a:pt x="6032" y="6592"/>
                  </a:cubicBezTo>
                  <a:cubicBezTo>
                    <a:pt x="5420" y="5117"/>
                    <a:pt x="5758" y="3415"/>
                    <a:pt x="6887" y="2286"/>
                  </a:cubicBezTo>
                  <a:cubicBezTo>
                    <a:pt x="7645" y="1530"/>
                    <a:pt x="8657" y="1128"/>
                    <a:pt x="9686" y="1128"/>
                  </a:cubicBezTo>
                  <a:close/>
                  <a:moveTo>
                    <a:pt x="9684" y="1"/>
                  </a:moveTo>
                  <a:cubicBezTo>
                    <a:pt x="4502" y="1"/>
                    <a:pt x="361" y="4512"/>
                    <a:pt x="190" y="4704"/>
                  </a:cubicBezTo>
                  <a:cubicBezTo>
                    <a:pt x="0" y="4918"/>
                    <a:pt x="0" y="5243"/>
                    <a:pt x="190" y="5457"/>
                  </a:cubicBezTo>
                  <a:cubicBezTo>
                    <a:pt x="361" y="5650"/>
                    <a:pt x="4502" y="10164"/>
                    <a:pt x="9684" y="10164"/>
                  </a:cubicBezTo>
                  <a:cubicBezTo>
                    <a:pt x="14867" y="10164"/>
                    <a:pt x="19004" y="5650"/>
                    <a:pt x="19176" y="5457"/>
                  </a:cubicBezTo>
                  <a:cubicBezTo>
                    <a:pt x="19365" y="5243"/>
                    <a:pt x="19365" y="4918"/>
                    <a:pt x="19176" y="4704"/>
                  </a:cubicBezTo>
                  <a:cubicBezTo>
                    <a:pt x="19004" y="4512"/>
                    <a:pt x="14867" y="1"/>
                    <a:pt x="96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2" name="Google Shape;1532;p69"/>
            <p:cNvSpPr/>
            <p:nvPr/>
          </p:nvSpPr>
          <p:spPr>
            <a:xfrm>
              <a:off x="2250600" y="419775"/>
              <a:ext cx="145175" cy="141125"/>
            </a:xfrm>
            <a:custGeom>
              <a:rect b="b" l="l" r="r" t="t"/>
              <a:pathLst>
                <a:path extrusionOk="0" h="5645" w="5807">
                  <a:moveTo>
                    <a:pt x="3018" y="0"/>
                  </a:moveTo>
                  <a:cubicBezTo>
                    <a:pt x="1922" y="0"/>
                    <a:pt x="929" y="634"/>
                    <a:pt x="468" y="1626"/>
                  </a:cubicBezTo>
                  <a:cubicBezTo>
                    <a:pt x="1" y="2623"/>
                    <a:pt x="158" y="3797"/>
                    <a:pt x="862" y="4637"/>
                  </a:cubicBezTo>
                  <a:cubicBezTo>
                    <a:pt x="1407" y="5287"/>
                    <a:pt x="2203" y="5645"/>
                    <a:pt x="3025" y="5645"/>
                  </a:cubicBezTo>
                  <a:cubicBezTo>
                    <a:pt x="3270" y="5645"/>
                    <a:pt x="3518" y="5613"/>
                    <a:pt x="3762" y="5547"/>
                  </a:cubicBezTo>
                  <a:cubicBezTo>
                    <a:pt x="4825" y="5258"/>
                    <a:pt x="5620" y="4382"/>
                    <a:pt x="5807" y="3297"/>
                  </a:cubicBezTo>
                  <a:lnTo>
                    <a:pt x="5807" y="3297"/>
                  </a:lnTo>
                  <a:cubicBezTo>
                    <a:pt x="5625" y="3356"/>
                    <a:pt x="5446" y="3383"/>
                    <a:pt x="5272" y="3383"/>
                  </a:cubicBezTo>
                  <a:cubicBezTo>
                    <a:pt x="4356" y="3383"/>
                    <a:pt x="3596" y="2626"/>
                    <a:pt x="3596" y="1692"/>
                  </a:cubicBezTo>
                  <a:cubicBezTo>
                    <a:pt x="3596" y="1147"/>
                    <a:pt x="3861" y="633"/>
                    <a:pt x="4307" y="316"/>
                  </a:cubicBezTo>
                  <a:cubicBezTo>
                    <a:pt x="3913" y="112"/>
                    <a:pt x="3476" y="3"/>
                    <a:pt x="3033" y="0"/>
                  </a:cubicBezTo>
                  <a:cubicBezTo>
                    <a:pt x="3028" y="0"/>
                    <a:pt x="3023" y="0"/>
                    <a:pt x="30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33" name="Google Shape;1533;p69"/>
          <p:cNvGrpSpPr/>
          <p:nvPr/>
        </p:nvGrpSpPr>
        <p:grpSpPr>
          <a:xfrm>
            <a:off x="2110011" y="2287102"/>
            <a:ext cx="298169" cy="339253"/>
            <a:chOff x="2707500" y="249400"/>
            <a:chExt cx="423475" cy="481825"/>
          </a:xfrm>
        </p:grpSpPr>
        <p:sp>
          <p:nvSpPr>
            <p:cNvPr id="1534" name="Google Shape;1534;p69"/>
            <p:cNvSpPr/>
            <p:nvPr/>
          </p:nvSpPr>
          <p:spPr>
            <a:xfrm>
              <a:off x="2739175" y="420675"/>
              <a:ext cx="360100" cy="310550"/>
            </a:xfrm>
            <a:custGeom>
              <a:rect b="b" l="l" r="r" t="t"/>
              <a:pathLst>
                <a:path extrusionOk="0" h="12422" w="14404">
                  <a:moveTo>
                    <a:pt x="3816" y="1130"/>
                  </a:moveTo>
                  <a:cubicBezTo>
                    <a:pt x="4126" y="1130"/>
                    <a:pt x="4379" y="1382"/>
                    <a:pt x="4379" y="1696"/>
                  </a:cubicBezTo>
                  <a:lnTo>
                    <a:pt x="4379" y="8471"/>
                  </a:lnTo>
                  <a:cubicBezTo>
                    <a:pt x="4379" y="8781"/>
                    <a:pt x="4126" y="9034"/>
                    <a:pt x="3816" y="9034"/>
                  </a:cubicBezTo>
                  <a:cubicBezTo>
                    <a:pt x="3503" y="9034"/>
                    <a:pt x="3250" y="8781"/>
                    <a:pt x="3250" y="8471"/>
                  </a:cubicBezTo>
                  <a:lnTo>
                    <a:pt x="3250" y="1696"/>
                  </a:lnTo>
                  <a:cubicBezTo>
                    <a:pt x="3250" y="1382"/>
                    <a:pt x="3503" y="1130"/>
                    <a:pt x="3816" y="1130"/>
                  </a:cubicBezTo>
                  <a:close/>
                  <a:moveTo>
                    <a:pt x="7204" y="1130"/>
                  </a:moveTo>
                  <a:cubicBezTo>
                    <a:pt x="7514" y="1130"/>
                    <a:pt x="7767" y="1382"/>
                    <a:pt x="7767" y="1696"/>
                  </a:cubicBezTo>
                  <a:lnTo>
                    <a:pt x="7767" y="8471"/>
                  </a:lnTo>
                  <a:cubicBezTo>
                    <a:pt x="7767" y="8781"/>
                    <a:pt x="7514" y="9034"/>
                    <a:pt x="7204" y="9034"/>
                  </a:cubicBezTo>
                  <a:cubicBezTo>
                    <a:pt x="6891" y="9034"/>
                    <a:pt x="6638" y="8781"/>
                    <a:pt x="6638" y="8471"/>
                  </a:cubicBezTo>
                  <a:lnTo>
                    <a:pt x="6638" y="1696"/>
                  </a:lnTo>
                  <a:cubicBezTo>
                    <a:pt x="6638" y="1382"/>
                    <a:pt x="6891" y="1130"/>
                    <a:pt x="7204" y="1130"/>
                  </a:cubicBezTo>
                  <a:close/>
                  <a:moveTo>
                    <a:pt x="10592" y="1130"/>
                  </a:moveTo>
                  <a:cubicBezTo>
                    <a:pt x="10902" y="1130"/>
                    <a:pt x="11155" y="1382"/>
                    <a:pt x="11155" y="1696"/>
                  </a:cubicBezTo>
                  <a:lnTo>
                    <a:pt x="11155" y="8471"/>
                  </a:lnTo>
                  <a:cubicBezTo>
                    <a:pt x="11155" y="8781"/>
                    <a:pt x="10902" y="9034"/>
                    <a:pt x="10592" y="9034"/>
                  </a:cubicBezTo>
                  <a:cubicBezTo>
                    <a:pt x="10278" y="9034"/>
                    <a:pt x="10025" y="8781"/>
                    <a:pt x="10025" y="8471"/>
                  </a:cubicBezTo>
                  <a:lnTo>
                    <a:pt x="10025" y="1696"/>
                  </a:lnTo>
                  <a:cubicBezTo>
                    <a:pt x="10025" y="1382"/>
                    <a:pt x="10278" y="1130"/>
                    <a:pt x="10592" y="1130"/>
                  </a:cubicBezTo>
                  <a:close/>
                  <a:moveTo>
                    <a:pt x="1" y="0"/>
                  </a:moveTo>
                  <a:lnTo>
                    <a:pt x="901" y="10880"/>
                  </a:lnTo>
                  <a:cubicBezTo>
                    <a:pt x="976" y="11754"/>
                    <a:pt x="1705" y="12422"/>
                    <a:pt x="2582" y="12422"/>
                  </a:cubicBezTo>
                  <a:cubicBezTo>
                    <a:pt x="2584" y="12422"/>
                    <a:pt x="2586" y="12422"/>
                    <a:pt x="2588" y="12422"/>
                  </a:cubicBezTo>
                  <a:lnTo>
                    <a:pt x="11817" y="12422"/>
                  </a:lnTo>
                  <a:cubicBezTo>
                    <a:pt x="11819" y="12422"/>
                    <a:pt x="11821" y="12422"/>
                    <a:pt x="11823" y="12422"/>
                  </a:cubicBezTo>
                  <a:cubicBezTo>
                    <a:pt x="12700" y="12422"/>
                    <a:pt x="13431" y="11751"/>
                    <a:pt x="13503" y="10877"/>
                  </a:cubicBezTo>
                  <a:lnTo>
                    <a:pt x="1440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5" name="Google Shape;1535;p69"/>
            <p:cNvSpPr/>
            <p:nvPr/>
          </p:nvSpPr>
          <p:spPr>
            <a:xfrm>
              <a:off x="2707500" y="249400"/>
              <a:ext cx="423475" cy="141175"/>
            </a:xfrm>
            <a:custGeom>
              <a:rect b="b" l="l" r="r" t="t"/>
              <a:pathLst>
                <a:path extrusionOk="0" h="5647" w="16939">
                  <a:moveTo>
                    <a:pt x="9600" y="1130"/>
                  </a:moveTo>
                  <a:cubicBezTo>
                    <a:pt x="9910" y="1130"/>
                    <a:pt x="10163" y="1383"/>
                    <a:pt x="10163" y="1696"/>
                  </a:cubicBezTo>
                  <a:lnTo>
                    <a:pt x="10163" y="2259"/>
                  </a:lnTo>
                  <a:lnTo>
                    <a:pt x="6776" y="2259"/>
                  </a:lnTo>
                  <a:lnTo>
                    <a:pt x="6776" y="1696"/>
                  </a:lnTo>
                  <a:cubicBezTo>
                    <a:pt x="6776" y="1383"/>
                    <a:pt x="7029" y="1130"/>
                    <a:pt x="7342" y="1130"/>
                  </a:cubicBezTo>
                  <a:close/>
                  <a:moveTo>
                    <a:pt x="7342" y="1"/>
                  </a:moveTo>
                  <a:cubicBezTo>
                    <a:pt x="6405" y="1"/>
                    <a:pt x="5646" y="760"/>
                    <a:pt x="5646" y="1696"/>
                  </a:cubicBezTo>
                  <a:lnTo>
                    <a:pt x="5646" y="2259"/>
                  </a:lnTo>
                  <a:lnTo>
                    <a:pt x="1696" y="2259"/>
                  </a:lnTo>
                  <a:cubicBezTo>
                    <a:pt x="759" y="2259"/>
                    <a:pt x="0" y="3018"/>
                    <a:pt x="0" y="3954"/>
                  </a:cubicBezTo>
                  <a:lnTo>
                    <a:pt x="0" y="5084"/>
                  </a:lnTo>
                  <a:cubicBezTo>
                    <a:pt x="0" y="5394"/>
                    <a:pt x="253" y="5647"/>
                    <a:pt x="566" y="5647"/>
                  </a:cubicBezTo>
                  <a:lnTo>
                    <a:pt x="16375" y="5647"/>
                  </a:lnTo>
                  <a:cubicBezTo>
                    <a:pt x="16686" y="5647"/>
                    <a:pt x="16939" y="5394"/>
                    <a:pt x="16939" y="5084"/>
                  </a:cubicBezTo>
                  <a:lnTo>
                    <a:pt x="16939" y="3954"/>
                  </a:lnTo>
                  <a:cubicBezTo>
                    <a:pt x="16939" y="3018"/>
                    <a:pt x="16180" y="2259"/>
                    <a:pt x="15246" y="2259"/>
                  </a:cubicBezTo>
                  <a:lnTo>
                    <a:pt x="11292" y="2259"/>
                  </a:lnTo>
                  <a:lnTo>
                    <a:pt x="11292" y="1696"/>
                  </a:lnTo>
                  <a:cubicBezTo>
                    <a:pt x="11292" y="760"/>
                    <a:pt x="10534" y="1"/>
                    <a:pt x="960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36" name="Google Shape;1536;p69"/>
          <p:cNvGrpSpPr/>
          <p:nvPr/>
        </p:nvGrpSpPr>
        <p:grpSpPr>
          <a:xfrm>
            <a:off x="2523626" y="2287428"/>
            <a:ext cx="305386" cy="338602"/>
            <a:chOff x="3300325" y="249875"/>
            <a:chExt cx="433725" cy="480900"/>
          </a:xfrm>
        </p:grpSpPr>
        <p:sp>
          <p:nvSpPr>
            <p:cNvPr id="1537" name="Google Shape;1537;p69"/>
            <p:cNvSpPr/>
            <p:nvPr/>
          </p:nvSpPr>
          <p:spPr>
            <a:xfrm>
              <a:off x="3610875" y="334550"/>
              <a:ext cx="56475" cy="28250"/>
            </a:xfrm>
            <a:custGeom>
              <a:rect b="b" l="l" r="r" t="t"/>
              <a:pathLst>
                <a:path extrusionOk="0" h="1130" w="2259">
                  <a:moveTo>
                    <a:pt x="566" y="0"/>
                  </a:moveTo>
                  <a:cubicBezTo>
                    <a:pt x="253" y="0"/>
                    <a:pt x="0" y="253"/>
                    <a:pt x="0" y="567"/>
                  </a:cubicBezTo>
                  <a:cubicBezTo>
                    <a:pt x="0" y="877"/>
                    <a:pt x="253" y="1130"/>
                    <a:pt x="566" y="1130"/>
                  </a:cubicBezTo>
                  <a:lnTo>
                    <a:pt x="1696" y="1130"/>
                  </a:lnTo>
                  <a:cubicBezTo>
                    <a:pt x="2006" y="1130"/>
                    <a:pt x="2259" y="877"/>
                    <a:pt x="2259" y="567"/>
                  </a:cubicBezTo>
                  <a:cubicBezTo>
                    <a:pt x="2259" y="253"/>
                    <a:pt x="2006" y="0"/>
                    <a:pt x="16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8" name="Google Shape;1538;p69"/>
            <p:cNvSpPr/>
            <p:nvPr/>
          </p:nvSpPr>
          <p:spPr>
            <a:xfrm>
              <a:off x="3467675" y="249875"/>
              <a:ext cx="46400" cy="56475"/>
            </a:xfrm>
            <a:custGeom>
              <a:rect b="b" l="l" r="r" t="t"/>
              <a:pathLst>
                <a:path extrusionOk="0" h="2259" w="1856">
                  <a:moveTo>
                    <a:pt x="647" y="1"/>
                  </a:moveTo>
                  <a:cubicBezTo>
                    <a:pt x="562" y="1"/>
                    <a:pt x="476" y="20"/>
                    <a:pt x="395" y="60"/>
                  </a:cubicBezTo>
                  <a:cubicBezTo>
                    <a:pt x="115" y="198"/>
                    <a:pt x="1" y="539"/>
                    <a:pt x="142" y="819"/>
                  </a:cubicBezTo>
                  <a:lnTo>
                    <a:pt x="705" y="1948"/>
                  </a:lnTo>
                  <a:cubicBezTo>
                    <a:pt x="806" y="2144"/>
                    <a:pt x="1004" y="2259"/>
                    <a:pt x="1211" y="2259"/>
                  </a:cubicBezTo>
                  <a:cubicBezTo>
                    <a:pt x="1296" y="2259"/>
                    <a:pt x="1383" y="2239"/>
                    <a:pt x="1464" y="2198"/>
                  </a:cubicBezTo>
                  <a:cubicBezTo>
                    <a:pt x="1744" y="2059"/>
                    <a:pt x="1856" y="1722"/>
                    <a:pt x="1717" y="1442"/>
                  </a:cubicBezTo>
                  <a:lnTo>
                    <a:pt x="1151" y="313"/>
                  </a:lnTo>
                  <a:cubicBezTo>
                    <a:pt x="1053" y="114"/>
                    <a:pt x="853" y="1"/>
                    <a:pt x="6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39" name="Google Shape;1539;p69"/>
            <p:cNvSpPr/>
            <p:nvPr/>
          </p:nvSpPr>
          <p:spPr>
            <a:xfrm>
              <a:off x="3566525" y="249875"/>
              <a:ext cx="46400" cy="56475"/>
            </a:xfrm>
            <a:custGeom>
              <a:rect b="b" l="l" r="r" t="t"/>
              <a:pathLst>
                <a:path extrusionOk="0" h="2259" w="1856">
                  <a:moveTo>
                    <a:pt x="1210" y="1"/>
                  </a:moveTo>
                  <a:cubicBezTo>
                    <a:pt x="1003" y="1"/>
                    <a:pt x="803" y="114"/>
                    <a:pt x="705" y="313"/>
                  </a:cubicBezTo>
                  <a:lnTo>
                    <a:pt x="139" y="1442"/>
                  </a:lnTo>
                  <a:cubicBezTo>
                    <a:pt x="1" y="1719"/>
                    <a:pt x="115" y="2059"/>
                    <a:pt x="392" y="2198"/>
                  </a:cubicBezTo>
                  <a:cubicBezTo>
                    <a:pt x="474" y="2239"/>
                    <a:pt x="561" y="2259"/>
                    <a:pt x="646" y="2259"/>
                  </a:cubicBezTo>
                  <a:cubicBezTo>
                    <a:pt x="852" y="2259"/>
                    <a:pt x="1051" y="2144"/>
                    <a:pt x="1151" y="1948"/>
                  </a:cubicBezTo>
                  <a:lnTo>
                    <a:pt x="1714" y="819"/>
                  </a:lnTo>
                  <a:cubicBezTo>
                    <a:pt x="1856" y="539"/>
                    <a:pt x="1741" y="198"/>
                    <a:pt x="1461" y="60"/>
                  </a:cubicBezTo>
                  <a:cubicBezTo>
                    <a:pt x="1381" y="20"/>
                    <a:pt x="1295" y="1"/>
                    <a:pt x="121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0" name="Google Shape;1540;p69"/>
            <p:cNvSpPr/>
            <p:nvPr/>
          </p:nvSpPr>
          <p:spPr>
            <a:xfrm>
              <a:off x="3413250" y="334550"/>
              <a:ext cx="56500" cy="28250"/>
            </a:xfrm>
            <a:custGeom>
              <a:rect b="b" l="l" r="r" t="t"/>
              <a:pathLst>
                <a:path extrusionOk="0" h="1130" w="2260">
                  <a:moveTo>
                    <a:pt x="567" y="0"/>
                  </a:moveTo>
                  <a:cubicBezTo>
                    <a:pt x="254" y="0"/>
                    <a:pt x="1" y="253"/>
                    <a:pt x="1" y="567"/>
                  </a:cubicBezTo>
                  <a:cubicBezTo>
                    <a:pt x="1" y="877"/>
                    <a:pt x="254" y="1130"/>
                    <a:pt x="567" y="1130"/>
                  </a:cubicBezTo>
                  <a:lnTo>
                    <a:pt x="1696" y="1130"/>
                  </a:lnTo>
                  <a:cubicBezTo>
                    <a:pt x="2006" y="1130"/>
                    <a:pt x="2259" y="877"/>
                    <a:pt x="2259" y="567"/>
                  </a:cubicBezTo>
                  <a:cubicBezTo>
                    <a:pt x="2259" y="253"/>
                    <a:pt x="2006" y="0"/>
                    <a:pt x="169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1" name="Google Shape;1541;p69"/>
            <p:cNvSpPr/>
            <p:nvPr/>
          </p:nvSpPr>
          <p:spPr>
            <a:xfrm>
              <a:off x="3300325" y="476675"/>
              <a:ext cx="84725" cy="254100"/>
            </a:xfrm>
            <a:custGeom>
              <a:rect b="b" l="l" r="r" t="t"/>
              <a:pathLst>
                <a:path extrusionOk="0" h="10164" w="3389">
                  <a:moveTo>
                    <a:pt x="567" y="1"/>
                  </a:moveTo>
                  <a:cubicBezTo>
                    <a:pt x="254" y="1"/>
                    <a:pt x="1" y="251"/>
                    <a:pt x="1" y="564"/>
                  </a:cubicBezTo>
                  <a:lnTo>
                    <a:pt x="1" y="9598"/>
                  </a:lnTo>
                  <a:cubicBezTo>
                    <a:pt x="1" y="9911"/>
                    <a:pt x="254" y="10164"/>
                    <a:pt x="567" y="10164"/>
                  </a:cubicBezTo>
                  <a:lnTo>
                    <a:pt x="2825" y="10164"/>
                  </a:lnTo>
                  <a:cubicBezTo>
                    <a:pt x="3136" y="10164"/>
                    <a:pt x="3389" y="9911"/>
                    <a:pt x="3389" y="9598"/>
                  </a:cubicBezTo>
                  <a:lnTo>
                    <a:pt x="3389" y="564"/>
                  </a:lnTo>
                  <a:cubicBezTo>
                    <a:pt x="3389" y="251"/>
                    <a:pt x="3136" y="1"/>
                    <a:pt x="282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2" name="Google Shape;1542;p69"/>
            <p:cNvSpPr/>
            <p:nvPr/>
          </p:nvSpPr>
          <p:spPr>
            <a:xfrm>
              <a:off x="3413250" y="335525"/>
              <a:ext cx="320800" cy="395250"/>
            </a:xfrm>
            <a:custGeom>
              <a:rect b="b" l="l" r="r" t="t"/>
              <a:pathLst>
                <a:path extrusionOk="0" h="15810" w="12832">
                  <a:moveTo>
                    <a:pt x="3954" y="1"/>
                  </a:moveTo>
                  <a:cubicBezTo>
                    <a:pt x="3641" y="1"/>
                    <a:pt x="3388" y="254"/>
                    <a:pt x="3388" y="564"/>
                  </a:cubicBezTo>
                  <a:cubicBezTo>
                    <a:pt x="3388" y="1871"/>
                    <a:pt x="2879" y="4225"/>
                    <a:pt x="1922" y="5186"/>
                  </a:cubicBezTo>
                  <a:cubicBezTo>
                    <a:pt x="1274" y="5830"/>
                    <a:pt x="723" y="6065"/>
                    <a:pt x="1" y="6427"/>
                  </a:cubicBezTo>
                  <a:lnTo>
                    <a:pt x="1" y="14897"/>
                  </a:lnTo>
                  <a:cubicBezTo>
                    <a:pt x="1109" y="15268"/>
                    <a:pt x="2515" y="15810"/>
                    <a:pt x="4659" y="15810"/>
                  </a:cubicBezTo>
                  <a:lnTo>
                    <a:pt x="8351" y="15810"/>
                  </a:lnTo>
                  <a:cubicBezTo>
                    <a:pt x="9567" y="15810"/>
                    <a:pt x="10516" y="14680"/>
                    <a:pt x="10046" y="13491"/>
                  </a:cubicBezTo>
                  <a:cubicBezTo>
                    <a:pt x="11019" y="13226"/>
                    <a:pt x="11546" y="12172"/>
                    <a:pt x="11175" y="11233"/>
                  </a:cubicBezTo>
                  <a:cubicBezTo>
                    <a:pt x="12386" y="10901"/>
                    <a:pt x="12832" y="9408"/>
                    <a:pt x="11992" y="8468"/>
                  </a:cubicBezTo>
                  <a:cubicBezTo>
                    <a:pt x="12314" y="8107"/>
                    <a:pt x="12467" y="7625"/>
                    <a:pt x="12410" y="7143"/>
                  </a:cubicBezTo>
                  <a:cubicBezTo>
                    <a:pt x="12311" y="6267"/>
                    <a:pt x="11495" y="5647"/>
                    <a:pt x="10612" y="5647"/>
                  </a:cubicBezTo>
                  <a:lnTo>
                    <a:pt x="6213" y="5647"/>
                  </a:lnTo>
                  <a:cubicBezTo>
                    <a:pt x="6586" y="4975"/>
                    <a:pt x="6785" y="3081"/>
                    <a:pt x="6776" y="2307"/>
                  </a:cubicBezTo>
                  <a:cubicBezTo>
                    <a:pt x="6761" y="1027"/>
                    <a:pt x="5701" y="1"/>
                    <a:pt x="44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43" name="Google Shape;1543;p69"/>
          <p:cNvGrpSpPr/>
          <p:nvPr/>
        </p:nvGrpSpPr>
        <p:grpSpPr>
          <a:xfrm>
            <a:off x="2912712" y="2287349"/>
            <a:ext cx="352349" cy="338760"/>
            <a:chOff x="3854700" y="249750"/>
            <a:chExt cx="500425" cy="481125"/>
          </a:xfrm>
        </p:grpSpPr>
        <p:sp>
          <p:nvSpPr>
            <p:cNvPr id="1544" name="Google Shape;1544;p69"/>
            <p:cNvSpPr/>
            <p:nvPr/>
          </p:nvSpPr>
          <p:spPr>
            <a:xfrm>
              <a:off x="4206725" y="598350"/>
              <a:ext cx="70775" cy="68025"/>
            </a:xfrm>
            <a:custGeom>
              <a:rect b="b" l="l" r="r" t="t"/>
              <a:pathLst>
                <a:path extrusionOk="0" h="2721" w="2831">
                  <a:moveTo>
                    <a:pt x="622" y="1"/>
                  </a:moveTo>
                  <a:cubicBezTo>
                    <a:pt x="478" y="1"/>
                    <a:pt x="333" y="56"/>
                    <a:pt x="223" y="165"/>
                  </a:cubicBezTo>
                  <a:cubicBezTo>
                    <a:pt x="0" y="388"/>
                    <a:pt x="0" y="744"/>
                    <a:pt x="223" y="966"/>
                  </a:cubicBezTo>
                  <a:lnTo>
                    <a:pt x="1819" y="2562"/>
                  </a:lnTo>
                  <a:cubicBezTo>
                    <a:pt x="1929" y="2668"/>
                    <a:pt x="2070" y="2721"/>
                    <a:pt x="2211" y="2721"/>
                  </a:cubicBezTo>
                  <a:cubicBezTo>
                    <a:pt x="2356" y="2721"/>
                    <a:pt x="2501" y="2665"/>
                    <a:pt x="2611" y="2553"/>
                  </a:cubicBezTo>
                  <a:cubicBezTo>
                    <a:pt x="2828" y="2337"/>
                    <a:pt x="2831" y="1984"/>
                    <a:pt x="2617" y="1764"/>
                  </a:cubicBezTo>
                  <a:lnTo>
                    <a:pt x="1021" y="165"/>
                  </a:lnTo>
                  <a:cubicBezTo>
                    <a:pt x="911" y="56"/>
                    <a:pt x="767" y="1"/>
                    <a:pt x="6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5" name="Google Shape;1545;p69"/>
            <p:cNvSpPr/>
            <p:nvPr/>
          </p:nvSpPr>
          <p:spPr>
            <a:xfrm>
              <a:off x="4226750" y="538600"/>
              <a:ext cx="91250" cy="48150"/>
            </a:xfrm>
            <a:custGeom>
              <a:rect b="b" l="l" r="r" t="t"/>
              <a:pathLst>
                <a:path extrusionOk="0" h="1926" w="3650">
                  <a:moveTo>
                    <a:pt x="631" y="1"/>
                  </a:moveTo>
                  <a:cubicBezTo>
                    <a:pt x="393" y="1"/>
                    <a:pt x="175" y="151"/>
                    <a:pt x="97" y="387"/>
                  </a:cubicBezTo>
                  <a:cubicBezTo>
                    <a:pt x="0" y="676"/>
                    <a:pt x="151" y="993"/>
                    <a:pt x="440" y="1098"/>
                  </a:cubicBezTo>
                  <a:lnTo>
                    <a:pt x="2837" y="1896"/>
                  </a:lnTo>
                  <a:cubicBezTo>
                    <a:pt x="2896" y="1916"/>
                    <a:pt x="2956" y="1925"/>
                    <a:pt x="3014" y="1925"/>
                  </a:cubicBezTo>
                  <a:cubicBezTo>
                    <a:pt x="3251" y="1925"/>
                    <a:pt x="3471" y="1774"/>
                    <a:pt x="3551" y="1538"/>
                  </a:cubicBezTo>
                  <a:cubicBezTo>
                    <a:pt x="3650" y="1243"/>
                    <a:pt x="3490" y="920"/>
                    <a:pt x="3192" y="824"/>
                  </a:cubicBezTo>
                  <a:lnTo>
                    <a:pt x="798" y="26"/>
                  </a:lnTo>
                  <a:cubicBezTo>
                    <a:pt x="742" y="9"/>
                    <a:pt x="686" y="1"/>
                    <a:pt x="63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6" name="Google Shape;1546;p69"/>
            <p:cNvSpPr/>
            <p:nvPr/>
          </p:nvSpPr>
          <p:spPr>
            <a:xfrm>
              <a:off x="4146500" y="618325"/>
              <a:ext cx="52050" cy="88650"/>
            </a:xfrm>
            <a:custGeom>
              <a:rect b="b" l="l" r="r" t="t"/>
              <a:pathLst>
                <a:path extrusionOk="0" h="3546" w="2082">
                  <a:moveTo>
                    <a:pt x="632" y="1"/>
                  </a:moveTo>
                  <a:cubicBezTo>
                    <a:pt x="574" y="1"/>
                    <a:pt x="514" y="10"/>
                    <a:pt x="455" y="29"/>
                  </a:cubicBezTo>
                  <a:cubicBezTo>
                    <a:pt x="160" y="128"/>
                    <a:pt x="0" y="447"/>
                    <a:pt x="100" y="746"/>
                  </a:cubicBezTo>
                  <a:lnTo>
                    <a:pt x="898" y="3140"/>
                  </a:lnTo>
                  <a:cubicBezTo>
                    <a:pt x="970" y="3386"/>
                    <a:pt x="1196" y="3546"/>
                    <a:pt x="1439" y="3546"/>
                  </a:cubicBezTo>
                  <a:cubicBezTo>
                    <a:pt x="1498" y="3546"/>
                    <a:pt x="1558" y="3536"/>
                    <a:pt x="1617" y="3516"/>
                  </a:cubicBezTo>
                  <a:cubicBezTo>
                    <a:pt x="1921" y="3417"/>
                    <a:pt x="2081" y="3082"/>
                    <a:pt x="1970" y="2784"/>
                  </a:cubicBezTo>
                  <a:lnTo>
                    <a:pt x="1172" y="387"/>
                  </a:lnTo>
                  <a:cubicBezTo>
                    <a:pt x="1092" y="150"/>
                    <a:pt x="871" y="1"/>
                    <a:pt x="6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7" name="Google Shape;1547;p69"/>
            <p:cNvSpPr/>
            <p:nvPr/>
          </p:nvSpPr>
          <p:spPr>
            <a:xfrm>
              <a:off x="3927425" y="319075"/>
              <a:ext cx="70650" cy="67850"/>
            </a:xfrm>
            <a:custGeom>
              <a:rect b="b" l="l" r="r" t="t"/>
              <a:pathLst>
                <a:path extrusionOk="0" h="2714" w="2826">
                  <a:moveTo>
                    <a:pt x="621" y="0"/>
                  </a:moveTo>
                  <a:cubicBezTo>
                    <a:pt x="477" y="0"/>
                    <a:pt x="333" y="55"/>
                    <a:pt x="223" y="165"/>
                  </a:cubicBezTo>
                  <a:cubicBezTo>
                    <a:pt x="4" y="385"/>
                    <a:pt x="1" y="737"/>
                    <a:pt x="214" y="957"/>
                  </a:cubicBezTo>
                  <a:lnTo>
                    <a:pt x="1813" y="2556"/>
                  </a:lnTo>
                  <a:cubicBezTo>
                    <a:pt x="1922" y="2661"/>
                    <a:pt x="2062" y="2714"/>
                    <a:pt x="2203" y="2714"/>
                  </a:cubicBezTo>
                  <a:cubicBezTo>
                    <a:pt x="2348" y="2714"/>
                    <a:pt x="2494" y="2658"/>
                    <a:pt x="2605" y="2547"/>
                  </a:cubicBezTo>
                  <a:cubicBezTo>
                    <a:pt x="2822" y="2330"/>
                    <a:pt x="2825" y="1977"/>
                    <a:pt x="2611" y="1755"/>
                  </a:cubicBezTo>
                  <a:lnTo>
                    <a:pt x="1012" y="159"/>
                  </a:lnTo>
                  <a:cubicBezTo>
                    <a:pt x="904" y="53"/>
                    <a:pt x="762" y="0"/>
                    <a:pt x="6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8" name="Google Shape;1548;p69"/>
            <p:cNvSpPr/>
            <p:nvPr/>
          </p:nvSpPr>
          <p:spPr>
            <a:xfrm>
              <a:off x="4007000" y="279300"/>
              <a:ext cx="51675" cy="88150"/>
            </a:xfrm>
            <a:custGeom>
              <a:rect b="b" l="l" r="r" t="t"/>
              <a:pathLst>
                <a:path extrusionOk="0" h="3526" w="2067">
                  <a:moveTo>
                    <a:pt x="632" y="0"/>
                  </a:moveTo>
                  <a:cubicBezTo>
                    <a:pt x="573" y="0"/>
                    <a:pt x="512" y="10"/>
                    <a:pt x="452" y="30"/>
                  </a:cubicBezTo>
                  <a:cubicBezTo>
                    <a:pt x="160" y="127"/>
                    <a:pt x="0" y="437"/>
                    <a:pt x="91" y="732"/>
                  </a:cubicBezTo>
                  <a:lnTo>
                    <a:pt x="889" y="3126"/>
                  </a:lnTo>
                  <a:cubicBezTo>
                    <a:pt x="964" y="3370"/>
                    <a:pt x="1188" y="3525"/>
                    <a:pt x="1428" y="3525"/>
                  </a:cubicBezTo>
                  <a:cubicBezTo>
                    <a:pt x="1487" y="3525"/>
                    <a:pt x="1547" y="3516"/>
                    <a:pt x="1605" y="3496"/>
                  </a:cubicBezTo>
                  <a:cubicBezTo>
                    <a:pt x="1907" y="3397"/>
                    <a:pt x="2066" y="3069"/>
                    <a:pt x="1961" y="2771"/>
                  </a:cubicBezTo>
                  <a:lnTo>
                    <a:pt x="1160" y="374"/>
                  </a:lnTo>
                  <a:cubicBezTo>
                    <a:pt x="1079" y="144"/>
                    <a:pt x="863" y="0"/>
                    <a:pt x="63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49" name="Google Shape;1549;p69"/>
            <p:cNvSpPr/>
            <p:nvPr/>
          </p:nvSpPr>
          <p:spPr>
            <a:xfrm>
              <a:off x="3887300" y="398850"/>
              <a:ext cx="91800" cy="48250"/>
            </a:xfrm>
            <a:custGeom>
              <a:rect b="b" l="l" r="r" t="t"/>
              <a:pathLst>
                <a:path extrusionOk="0" h="1930" w="3672">
                  <a:moveTo>
                    <a:pt x="638" y="0"/>
                  </a:moveTo>
                  <a:cubicBezTo>
                    <a:pt x="399" y="0"/>
                    <a:pt x="178" y="150"/>
                    <a:pt x="100" y="385"/>
                  </a:cubicBezTo>
                  <a:cubicBezTo>
                    <a:pt x="1" y="678"/>
                    <a:pt x="154" y="991"/>
                    <a:pt x="443" y="1096"/>
                  </a:cubicBezTo>
                  <a:lnTo>
                    <a:pt x="2840" y="1894"/>
                  </a:lnTo>
                  <a:cubicBezTo>
                    <a:pt x="2905" y="1918"/>
                    <a:pt x="2971" y="1930"/>
                    <a:pt x="3036" y="1930"/>
                  </a:cubicBezTo>
                  <a:cubicBezTo>
                    <a:pt x="3271" y="1930"/>
                    <a:pt x="3492" y="1781"/>
                    <a:pt x="3572" y="1545"/>
                  </a:cubicBezTo>
                  <a:cubicBezTo>
                    <a:pt x="3671" y="1241"/>
                    <a:pt x="3503" y="915"/>
                    <a:pt x="3195" y="825"/>
                  </a:cubicBezTo>
                  <a:lnTo>
                    <a:pt x="802" y="24"/>
                  </a:lnTo>
                  <a:cubicBezTo>
                    <a:pt x="747" y="8"/>
                    <a:pt x="692" y="0"/>
                    <a:pt x="63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0" name="Google Shape;1550;p69"/>
            <p:cNvSpPr/>
            <p:nvPr/>
          </p:nvSpPr>
          <p:spPr>
            <a:xfrm>
              <a:off x="3854700" y="413675"/>
              <a:ext cx="353475" cy="317200"/>
            </a:xfrm>
            <a:custGeom>
              <a:rect b="b" l="l" r="r" t="t"/>
              <a:pathLst>
                <a:path extrusionOk="0" h="12688" w="14139">
                  <a:moveTo>
                    <a:pt x="12278" y="0"/>
                  </a:moveTo>
                  <a:lnTo>
                    <a:pt x="10639" y="1635"/>
                  </a:lnTo>
                  <a:cubicBezTo>
                    <a:pt x="10811" y="1720"/>
                    <a:pt x="10971" y="1831"/>
                    <a:pt x="11109" y="1964"/>
                  </a:cubicBezTo>
                  <a:cubicBezTo>
                    <a:pt x="11772" y="2623"/>
                    <a:pt x="11772" y="3698"/>
                    <a:pt x="11109" y="4358"/>
                  </a:cubicBezTo>
                  <a:lnTo>
                    <a:pt x="5520" y="9949"/>
                  </a:lnTo>
                  <a:cubicBezTo>
                    <a:pt x="5189" y="10281"/>
                    <a:pt x="4755" y="10446"/>
                    <a:pt x="4322" y="10446"/>
                  </a:cubicBezTo>
                  <a:cubicBezTo>
                    <a:pt x="3889" y="10446"/>
                    <a:pt x="3456" y="10281"/>
                    <a:pt x="3126" y="9949"/>
                  </a:cubicBezTo>
                  <a:cubicBezTo>
                    <a:pt x="2464" y="9287"/>
                    <a:pt x="2464" y="8215"/>
                    <a:pt x="3126" y="7552"/>
                  </a:cubicBezTo>
                  <a:lnTo>
                    <a:pt x="5331" y="5351"/>
                  </a:lnTo>
                  <a:cubicBezTo>
                    <a:pt x="4924" y="4499"/>
                    <a:pt x="4764" y="3554"/>
                    <a:pt x="4867" y="2620"/>
                  </a:cubicBezTo>
                  <a:lnTo>
                    <a:pt x="4867" y="2620"/>
                  </a:lnTo>
                  <a:lnTo>
                    <a:pt x="1527" y="5956"/>
                  </a:lnTo>
                  <a:cubicBezTo>
                    <a:pt x="1" y="7501"/>
                    <a:pt x="7" y="9992"/>
                    <a:pt x="1545" y="11530"/>
                  </a:cubicBezTo>
                  <a:cubicBezTo>
                    <a:pt x="2316" y="12301"/>
                    <a:pt x="3328" y="12687"/>
                    <a:pt x="4340" y="12687"/>
                  </a:cubicBezTo>
                  <a:cubicBezTo>
                    <a:pt x="5344" y="12687"/>
                    <a:pt x="6348" y="12307"/>
                    <a:pt x="7119" y="11545"/>
                  </a:cubicBezTo>
                  <a:lnTo>
                    <a:pt x="12708" y="5956"/>
                  </a:lnTo>
                  <a:cubicBezTo>
                    <a:pt x="13783" y="4878"/>
                    <a:pt x="14139" y="3276"/>
                    <a:pt x="13627" y="1843"/>
                  </a:cubicBezTo>
                  <a:cubicBezTo>
                    <a:pt x="13500" y="1467"/>
                    <a:pt x="13316" y="1114"/>
                    <a:pt x="13076" y="798"/>
                  </a:cubicBezTo>
                  <a:lnTo>
                    <a:pt x="13066" y="807"/>
                  </a:lnTo>
                  <a:cubicBezTo>
                    <a:pt x="12955" y="663"/>
                    <a:pt x="12844" y="503"/>
                    <a:pt x="12708" y="368"/>
                  </a:cubicBezTo>
                  <a:cubicBezTo>
                    <a:pt x="12570" y="235"/>
                    <a:pt x="12428" y="115"/>
                    <a:pt x="1227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1" name="Google Shape;1551;p69"/>
            <p:cNvSpPr/>
            <p:nvPr/>
          </p:nvSpPr>
          <p:spPr>
            <a:xfrm>
              <a:off x="3996825" y="249750"/>
              <a:ext cx="358300" cy="322025"/>
            </a:xfrm>
            <a:custGeom>
              <a:rect b="b" l="l" r="r" t="t"/>
              <a:pathLst>
                <a:path extrusionOk="0" h="12881" w="14332">
                  <a:moveTo>
                    <a:pt x="9993" y="1"/>
                  </a:moveTo>
                  <a:cubicBezTo>
                    <a:pt x="8989" y="1"/>
                    <a:pt x="7985" y="381"/>
                    <a:pt x="7216" y="1143"/>
                  </a:cubicBezTo>
                  <a:lnTo>
                    <a:pt x="1434" y="6925"/>
                  </a:lnTo>
                  <a:cubicBezTo>
                    <a:pt x="359" y="8003"/>
                    <a:pt x="1" y="9605"/>
                    <a:pt x="516" y="11038"/>
                  </a:cubicBezTo>
                  <a:cubicBezTo>
                    <a:pt x="639" y="11414"/>
                    <a:pt x="826" y="11767"/>
                    <a:pt x="1067" y="12083"/>
                  </a:cubicBezTo>
                  <a:lnTo>
                    <a:pt x="1073" y="12074"/>
                  </a:lnTo>
                  <a:cubicBezTo>
                    <a:pt x="1187" y="12218"/>
                    <a:pt x="1296" y="12378"/>
                    <a:pt x="1434" y="12513"/>
                  </a:cubicBezTo>
                  <a:cubicBezTo>
                    <a:pt x="1570" y="12646"/>
                    <a:pt x="1711" y="12766"/>
                    <a:pt x="1865" y="12881"/>
                  </a:cubicBezTo>
                  <a:lnTo>
                    <a:pt x="3500" y="11243"/>
                  </a:lnTo>
                  <a:cubicBezTo>
                    <a:pt x="3328" y="11158"/>
                    <a:pt x="3169" y="11050"/>
                    <a:pt x="3030" y="10918"/>
                  </a:cubicBezTo>
                  <a:cubicBezTo>
                    <a:pt x="2368" y="10255"/>
                    <a:pt x="2368" y="9183"/>
                    <a:pt x="3030" y="8521"/>
                  </a:cubicBezTo>
                  <a:lnTo>
                    <a:pt x="8812" y="2739"/>
                  </a:lnTo>
                  <a:cubicBezTo>
                    <a:pt x="9143" y="2408"/>
                    <a:pt x="9577" y="2242"/>
                    <a:pt x="10010" y="2242"/>
                  </a:cubicBezTo>
                  <a:cubicBezTo>
                    <a:pt x="10443" y="2242"/>
                    <a:pt x="10876" y="2408"/>
                    <a:pt x="11206" y="2739"/>
                  </a:cubicBezTo>
                  <a:cubicBezTo>
                    <a:pt x="11868" y="3401"/>
                    <a:pt x="11868" y="4473"/>
                    <a:pt x="11206" y="5136"/>
                  </a:cubicBezTo>
                  <a:lnTo>
                    <a:pt x="8812" y="7530"/>
                  </a:lnTo>
                  <a:cubicBezTo>
                    <a:pt x="9215" y="8382"/>
                    <a:pt x="9375" y="9328"/>
                    <a:pt x="9273" y="10261"/>
                  </a:cubicBezTo>
                  <a:lnTo>
                    <a:pt x="12805" y="6732"/>
                  </a:lnTo>
                  <a:cubicBezTo>
                    <a:pt x="14331" y="5187"/>
                    <a:pt x="14325" y="2697"/>
                    <a:pt x="12787" y="1158"/>
                  </a:cubicBezTo>
                  <a:cubicBezTo>
                    <a:pt x="12016" y="387"/>
                    <a:pt x="11004" y="1"/>
                    <a:pt x="99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52" name="Google Shape;1552;p69"/>
          <p:cNvGrpSpPr/>
          <p:nvPr/>
        </p:nvGrpSpPr>
        <p:grpSpPr>
          <a:xfrm>
            <a:off x="3330701" y="2287349"/>
            <a:ext cx="352349" cy="338760"/>
            <a:chOff x="4447550" y="249750"/>
            <a:chExt cx="500425" cy="481125"/>
          </a:xfrm>
        </p:grpSpPr>
        <p:sp>
          <p:nvSpPr>
            <p:cNvPr id="1553" name="Google Shape;1553;p69"/>
            <p:cNvSpPr/>
            <p:nvPr/>
          </p:nvSpPr>
          <p:spPr>
            <a:xfrm>
              <a:off x="4447550" y="413675"/>
              <a:ext cx="353475" cy="317200"/>
            </a:xfrm>
            <a:custGeom>
              <a:rect b="b" l="l" r="r" t="t"/>
              <a:pathLst>
                <a:path extrusionOk="0" h="12688" w="14139">
                  <a:moveTo>
                    <a:pt x="12274" y="0"/>
                  </a:moveTo>
                  <a:lnTo>
                    <a:pt x="10639" y="1635"/>
                  </a:lnTo>
                  <a:cubicBezTo>
                    <a:pt x="10811" y="1720"/>
                    <a:pt x="10970" y="1831"/>
                    <a:pt x="11109" y="1964"/>
                  </a:cubicBezTo>
                  <a:cubicBezTo>
                    <a:pt x="11771" y="2623"/>
                    <a:pt x="11771" y="3698"/>
                    <a:pt x="11109" y="4358"/>
                  </a:cubicBezTo>
                  <a:lnTo>
                    <a:pt x="5520" y="9949"/>
                  </a:lnTo>
                  <a:cubicBezTo>
                    <a:pt x="5189" y="10281"/>
                    <a:pt x="4755" y="10446"/>
                    <a:pt x="4322" y="10446"/>
                  </a:cubicBezTo>
                  <a:cubicBezTo>
                    <a:pt x="3889" y="10446"/>
                    <a:pt x="3456" y="10281"/>
                    <a:pt x="3126" y="9949"/>
                  </a:cubicBezTo>
                  <a:cubicBezTo>
                    <a:pt x="2463" y="9287"/>
                    <a:pt x="2463" y="8215"/>
                    <a:pt x="3126" y="7552"/>
                  </a:cubicBezTo>
                  <a:lnTo>
                    <a:pt x="5330" y="5351"/>
                  </a:lnTo>
                  <a:cubicBezTo>
                    <a:pt x="4924" y="4499"/>
                    <a:pt x="4764" y="3554"/>
                    <a:pt x="4866" y="2620"/>
                  </a:cubicBezTo>
                  <a:lnTo>
                    <a:pt x="4866" y="2620"/>
                  </a:lnTo>
                  <a:lnTo>
                    <a:pt x="1527" y="5956"/>
                  </a:lnTo>
                  <a:cubicBezTo>
                    <a:pt x="0" y="7501"/>
                    <a:pt x="6" y="9992"/>
                    <a:pt x="1545" y="11530"/>
                  </a:cubicBezTo>
                  <a:cubicBezTo>
                    <a:pt x="2316" y="12301"/>
                    <a:pt x="3327" y="12687"/>
                    <a:pt x="4339" y="12687"/>
                  </a:cubicBezTo>
                  <a:cubicBezTo>
                    <a:pt x="5343" y="12687"/>
                    <a:pt x="6348" y="12307"/>
                    <a:pt x="7119" y="11545"/>
                  </a:cubicBezTo>
                  <a:lnTo>
                    <a:pt x="12708" y="5956"/>
                  </a:lnTo>
                  <a:cubicBezTo>
                    <a:pt x="13783" y="4878"/>
                    <a:pt x="14138" y="3276"/>
                    <a:pt x="13626" y="1843"/>
                  </a:cubicBezTo>
                  <a:cubicBezTo>
                    <a:pt x="13500" y="1467"/>
                    <a:pt x="13316" y="1114"/>
                    <a:pt x="13075" y="798"/>
                  </a:cubicBezTo>
                  <a:lnTo>
                    <a:pt x="13066" y="807"/>
                  </a:lnTo>
                  <a:cubicBezTo>
                    <a:pt x="12952" y="663"/>
                    <a:pt x="12843" y="503"/>
                    <a:pt x="12708" y="368"/>
                  </a:cubicBezTo>
                  <a:cubicBezTo>
                    <a:pt x="12569" y="235"/>
                    <a:pt x="12428" y="115"/>
                    <a:pt x="122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4" name="Google Shape;1554;p69"/>
            <p:cNvSpPr/>
            <p:nvPr/>
          </p:nvSpPr>
          <p:spPr>
            <a:xfrm>
              <a:off x="4589675" y="249750"/>
              <a:ext cx="358300" cy="322025"/>
            </a:xfrm>
            <a:custGeom>
              <a:rect b="b" l="l" r="r" t="t"/>
              <a:pathLst>
                <a:path extrusionOk="0" h="12881" w="14332">
                  <a:moveTo>
                    <a:pt x="9992" y="1"/>
                  </a:moveTo>
                  <a:cubicBezTo>
                    <a:pt x="8989" y="1"/>
                    <a:pt x="7985" y="381"/>
                    <a:pt x="7215" y="1143"/>
                  </a:cubicBezTo>
                  <a:lnTo>
                    <a:pt x="1434" y="6925"/>
                  </a:lnTo>
                  <a:cubicBezTo>
                    <a:pt x="359" y="8003"/>
                    <a:pt x="1" y="9605"/>
                    <a:pt x="515" y="11038"/>
                  </a:cubicBezTo>
                  <a:cubicBezTo>
                    <a:pt x="639" y="11414"/>
                    <a:pt x="826" y="11767"/>
                    <a:pt x="1066" y="12083"/>
                  </a:cubicBezTo>
                  <a:lnTo>
                    <a:pt x="1073" y="12074"/>
                  </a:lnTo>
                  <a:cubicBezTo>
                    <a:pt x="1187" y="12218"/>
                    <a:pt x="1295" y="12378"/>
                    <a:pt x="1434" y="12513"/>
                  </a:cubicBezTo>
                  <a:cubicBezTo>
                    <a:pt x="1569" y="12646"/>
                    <a:pt x="1711" y="12766"/>
                    <a:pt x="1864" y="12881"/>
                  </a:cubicBezTo>
                  <a:lnTo>
                    <a:pt x="3500" y="11243"/>
                  </a:lnTo>
                  <a:cubicBezTo>
                    <a:pt x="3328" y="11158"/>
                    <a:pt x="3168" y="11050"/>
                    <a:pt x="3030" y="10918"/>
                  </a:cubicBezTo>
                  <a:cubicBezTo>
                    <a:pt x="2367" y="10255"/>
                    <a:pt x="2367" y="9183"/>
                    <a:pt x="3030" y="8521"/>
                  </a:cubicBezTo>
                  <a:lnTo>
                    <a:pt x="8811" y="2739"/>
                  </a:lnTo>
                  <a:cubicBezTo>
                    <a:pt x="9143" y="2408"/>
                    <a:pt x="9576" y="2242"/>
                    <a:pt x="10010" y="2242"/>
                  </a:cubicBezTo>
                  <a:cubicBezTo>
                    <a:pt x="10443" y="2242"/>
                    <a:pt x="10876" y="2408"/>
                    <a:pt x="11205" y="2739"/>
                  </a:cubicBezTo>
                  <a:cubicBezTo>
                    <a:pt x="11868" y="3401"/>
                    <a:pt x="11868" y="4473"/>
                    <a:pt x="11205" y="5136"/>
                  </a:cubicBezTo>
                  <a:lnTo>
                    <a:pt x="8811" y="7530"/>
                  </a:lnTo>
                  <a:cubicBezTo>
                    <a:pt x="9215" y="8382"/>
                    <a:pt x="9375" y="9328"/>
                    <a:pt x="9272" y="10261"/>
                  </a:cubicBezTo>
                  <a:lnTo>
                    <a:pt x="12804" y="6732"/>
                  </a:lnTo>
                  <a:cubicBezTo>
                    <a:pt x="14331" y="5187"/>
                    <a:pt x="14325" y="2697"/>
                    <a:pt x="12786" y="1158"/>
                  </a:cubicBezTo>
                  <a:cubicBezTo>
                    <a:pt x="12015" y="387"/>
                    <a:pt x="11004" y="1"/>
                    <a:pt x="999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55" name="Google Shape;1555;p69"/>
          <p:cNvGrpSpPr/>
          <p:nvPr/>
        </p:nvGrpSpPr>
        <p:grpSpPr>
          <a:xfrm>
            <a:off x="3759902" y="2287102"/>
            <a:ext cx="339253" cy="339253"/>
            <a:chOff x="5049725" y="249400"/>
            <a:chExt cx="481825" cy="481825"/>
          </a:xfrm>
        </p:grpSpPr>
        <p:sp>
          <p:nvSpPr>
            <p:cNvPr id="1556" name="Google Shape;1556;p69"/>
            <p:cNvSpPr/>
            <p:nvPr/>
          </p:nvSpPr>
          <p:spPr>
            <a:xfrm>
              <a:off x="5191775" y="560925"/>
              <a:ext cx="197625" cy="170300"/>
            </a:xfrm>
            <a:custGeom>
              <a:rect b="b" l="l" r="r" t="t"/>
              <a:pathLst>
                <a:path extrusionOk="0" h="6812" w="7905">
                  <a:moveTo>
                    <a:pt x="6213" y="1129"/>
                  </a:moveTo>
                  <a:cubicBezTo>
                    <a:pt x="6523" y="1129"/>
                    <a:pt x="6776" y="1379"/>
                    <a:pt x="6776" y="1693"/>
                  </a:cubicBezTo>
                  <a:cubicBezTo>
                    <a:pt x="6776" y="2006"/>
                    <a:pt x="6523" y="2259"/>
                    <a:pt x="6213" y="2259"/>
                  </a:cubicBezTo>
                  <a:lnTo>
                    <a:pt x="1696" y="2259"/>
                  </a:lnTo>
                  <a:cubicBezTo>
                    <a:pt x="1383" y="2259"/>
                    <a:pt x="1130" y="2006"/>
                    <a:pt x="1130" y="1693"/>
                  </a:cubicBezTo>
                  <a:cubicBezTo>
                    <a:pt x="1130" y="1379"/>
                    <a:pt x="1383" y="1129"/>
                    <a:pt x="1696" y="1129"/>
                  </a:cubicBezTo>
                  <a:close/>
                  <a:moveTo>
                    <a:pt x="6213" y="3388"/>
                  </a:moveTo>
                  <a:cubicBezTo>
                    <a:pt x="6523" y="3388"/>
                    <a:pt x="6776" y="3638"/>
                    <a:pt x="6776" y="3951"/>
                  </a:cubicBezTo>
                  <a:cubicBezTo>
                    <a:pt x="6776" y="4264"/>
                    <a:pt x="6523" y="4517"/>
                    <a:pt x="6213" y="4517"/>
                  </a:cubicBezTo>
                  <a:lnTo>
                    <a:pt x="1696" y="4517"/>
                  </a:lnTo>
                  <a:cubicBezTo>
                    <a:pt x="1383" y="4517"/>
                    <a:pt x="1130" y="4264"/>
                    <a:pt x="1130" y="3951"/>
                  </a:cubicBezTo>
                  <a:cubicBezTo>
                    <a:pt x="1130" y="3638"/>
                    <a:pt x="1383" y="3388"/>
                    <a:pt x="1696" y="3388"/>
                  </a:cubicBezTo>
                  <a:close/>
                  <a:moveTo>
                    <a:pt x="0" y="0"/>
                  </a:moveTo>
                  <a:lnTo>
                    <a:pt x="0" y="6249"/>
                  </a:lnTo>
                  <a:cubicBezTo>
                    <a:pt x="0" y="6559"/>
                    <a:pt x="253" y="6812"/>
                    <a:pt x="567" y="6812"/>
                  </a:cubicBezTo>
                  <a:lnTo>
                    <a:pt x="7342" y="6812"/>
                  </a:lnTo>
                  <a:cubicBezTo>
                    <a:pt x="7652" y="6812"/>
                    <a:pt x="7905" y="6559"/>
                    <a:pt x="7905" y="6249"/>
                  </a:cubicBezTo>
                  <a:lnTo>
                    <a:pt x="790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57" name="Google Shape;1557;p69"/>
            <p:cNvSpPr/>
            <p:nvPr/>
          </p:nvSpPr>
          <p:spPr>
            <a:xfrm>
              <a:off x="5049725" y="249400"/>
              <a:ext cx="481825" cy="396225"/>
            </a:xfrm>
            <a:custGeom>
              <a:rect b="b" l="l" r="r" t="t"/>
              <a:pathLst>
                <a:path extrusionOk="0" h="15849" w="19273">
                  <a:moveTo>
                    <a:pt x="4553" y="4518"/>
                  </a:moveTo>
                  <a:lnTo>
                    <a:pt x="4553" y="5686"/>
                  </a:lnTo>
                  <a:lnTo>
                    <a:pt x="3424" y="5686"/>
                  </a:lnTo>
                  <a:lnTo>
                    <a:pt x="3424" y="4948"/>
                  </a:lnTo>
                  <a:cubicBezTo>
                    <a:pt x="3424" y="4710"/>
                    <a:pt x="3617" y="4518"/>
                    <a:pt x="3852" y="4518"/>
                  </a:cubicBezTo>
                  <a:close/>
                  <a:moveTo>
                    <a:pt x="15418" y="4518"/>
                  </a:moveTo>
                  <a:cubicBezTo>
                    <a:pt x="15653" y="4518"/>
                    <a:pt x="15845" y="4710"/>
                    <a:pt x="15845" y="4948"/>
                  </a:cubicBezTo>
                  <a:lnTo>
                    <a:pt x="15845" y="5686"/>
                  </a:lnTo>
                  <a:lnTo>
                    <a:pt x="14716" y="5686"/>
                  </a:lnTo>
                  <a:lnTo>
                    <a:pt x="14716" y="4518"/>
                  </a:lnTo>
                  <a:close/>
                  <a:moveTo>
                    <a:pt x="10199" y="1130"/>
                  </a:moveTo>
                  <a:lnTo>
                    <a:pt x="10199" y="3954"/>
                  </a:lnTo>
                  <a:cubicBezTo>
                    <a:pt x="10199" y="4265"/>
                    <a:pt x="10452" y="4518"/>
                    <a:pt x="10765" y="4518"/>
                  </a:cubicBezTo>
                  <a:lnTo>
                    <a:pt x="13587" y="4518"/>
                  </a:lnTo>
                  <a:lnTo>
                    <a:pt x="13587" y="6815"/>
                  </a:lnTo>
                  <a:lnTo>
                    <a:pt x="5682" y="6815"/>
                  </a:lnTo>
                  <a:lnTo>
                    <a:pt x="5682" y="1130"/>
                  </a:lnTo>
                  <a:close/>
                  <a:moveTo>
                    <a:pt x="16412" y="9074"/>
                  </a:moveTo>
                  <a:cubicBezTo>
                    <a:pt x="16722" y="9074"/>
                    <a:pt x="16975" y="9324"/>
                    <a:pt x="16975" y="9637"/>
                  </a:cubicBezTo>
                  <a:cubicBezTo>
                    <a:pt x="16975" y="9950"/>
                    <a:pt x="16722" y="10203"/>
                    <a:pt x="16412" y="10203"/>
                  </a:cubicBezTo>
                  <a:lnTo>
                    <a:pt x="15282" y="10203"/>
                  </a:lnTo>
                  <a:cubicBezTo>
                    <a:pt x="14969" y="10203"/>
                    <a:pt x="14716" y="9950"/>
                    <a:pt x="14716" y="9637"/>
                  </a:cubicBezTo>
                  <a:cubicBezTo>
                    <a:pt x="14716" y="9324"/>
                    <a:pt x="14969" y="9074"/>
                    <a:pt x="15282" y="9074"/>
                  </a:cubicBezTo>
                  <a:close/>
                  <a:moveTo>
                    <a:pt x="10782" y="1"/>
                  </a:moveTo>
                  <a:cubicBezTo>
                    <a:pt x="10776" y="1"/>
                    <a:pt x="10771" y="1"/>
                    <a:pt x="10765" y="1"/>
                  </a:cubicBezTo>
                  <a:lnTo>
                    <a:pt x="5119" y="1"/>
                  </a:lnTo>
                  <a:cubicBezTo>
                    <a:pt x="4806" y="1"/>
                    <a:pt x="4553" y="254"/>
                    <a:pt x="4553" y="567"/>
                  </a:cubicBezTo>
                  <a:lnTo>
                    <a:pt x="4553" y="3388"/>
                  </a:lnTo>
                  <a:lnTo>
                    <a:pt x="3852" y="3388"/>
                  </a:lnTo>
                  <a:cubicBezTo>
                    <a:pt x="2993" y="3388"/>
                    <a:pt x="2295" y="4087"/>
                    <a:pt x="2295" y="4948"/>
                  </a:cubicBezTo>
                  <a:lnTo>
                    <a:pt x="2295" y="5686"/>
                  </a:lnTo>
                  <a:lnTo>
                    <a:pt x="1693" y="5686"/>
                  </a:lnTo>
                  <a:cubicBezTo>
                    <a:pt x="756" y="5686"/>
                    <a:pt x="0" y="6442"/>
                    <a:pt x="0" y="7378"/>
                  </a:cubicBezTo>
                  <a:lnTo>
                    <a:pt x="0" y="14154"/>
                  </a:lnTo>
                  <a:cubicBezTo>
                    <a:pt x="0" y="15090"/>
                    <a:pt x="756" y="15846"/>
                    <a:pt x="1693" y="15849"/>
                  </a:cubicBezTo>
                  <a:lnTo>
                    <a:pt x="4553" y="15849"/>
                  </a:lnTo>
                  <a:lnTo>
                    <a:pt x="4553" y="12461"/>
                  </a:lnTo>
                  <a:lnTo>
                    <a:pt x="3990" y="12461"/>
                  </a:lnTo>
                  <a:cubicBezTo>
                    <a:pt x="3677" y="12461"/>
                    <a:pt x="3424" y="12208"/>
                    <a:pt x="3424" y="11895"/>
                  </a:cubicBezTo>
                  <a:cubicBezTo>
                    <a:pt x="3424" y="11582"/>
                    <a:pt x="3677" y="11332"/>
                    <a:pt x="3990" y="11332"/>
                  </a:cubicBezTo>
                  <a:lnTo>
                    <a:pt x="15282" y="11332"/>
                  </a:lnTo>
                  <a:cubicBezTo>
                    <a:pt x="15593" y="11332"/>
                    <a:pt x="15845" y="11582"/>
                    <a:pt x="15845" y="11895"/>
                  </a:cubicBezTo>
                  <a:cubicBezTo>
                    <a:pt x="15845" y="12208"/>
                    <a:pt x="15593" y="12461"/>
                    <a:pt x="15282" y="12461"/>
                  </a:cubicBezTo>
                  <a:lnTo>
                    <a:pt x="14716" y="12461"/>
                  </a:lnTo>
                  <a:lnTo>
                    <a:pt x="14716" y="15849"/>
                  </a:lnTo>
                  <a:lnTo>
                    <a:pt x="17541" y="15849"/>
                  </a:lnTo>
                  <a:cubicBezTo>
                    <a:pt x="18474" y="15849"/>
                    <a:pt x="19272" y="15087"/>
                    <a:pt x="19272" y="14154"/>
                  </a:cubicBezTo>
                  <a:lnTo>
                    <a:pt x="19272" y="7378"/>
                  </a:lnTo>
                  <a:cubicBezTo>
                    <a:pt x="19272" y="6445"/>
                    <a:pt x="18474" y="5686"/>
                    <a:pt x="17541" y="5686"/>
                  </a:cubicBezTo>
                  <a:lnTo>
                    <a:pt x="16975" y="5686"/>
                  </a:lnTo>
                  <a:lnTo>
                    <a:pt x="16975" y="4948"/>
                  </a:lnTo>
                  <a:cubicBezTo>
                    <a:pt x="16975" y="4087"/>
                    <a:pt x="16276" y="3388"/>
                    <a:pt x="15418" y="3388"/>
                  </a:cubicBezTo>
                  <a:lnTo>
                    <a:pt x="14385" y="3388"/>
                  </a:lnTo>
                  <a:cubicBezTo>
                    <a:pt x="11026" y="30"/>
                    <a:pt x="11079" y="1"/>
                    <a:pt x="107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58" name="Google Shape;1558;p69"/>
          <p:cNvGrpSpPr/>
          <p:nvPr/>
        </p:nvGrpSpPr>
        <p:grpSpPr>
          <a:xfrm>
            <a:off x="4173843" y="2287102"/>
            <a:ext cx="339253" cy="339253"/>
            <a:chOff x="5660400" y="238125"/>
            <a:chExt cx="481825" cy="481825"/>
          </a:xfrm>
        </p:grpSpPr>
        <p:sp>
          <p:nvSpPr>
            <p:cNvPr id="1559" name="Google Shape;1559;p69"/>
            <p:cNvSpPr/>
            <p:nvPr/>
          </p:nvSpPr>
          <p:spPr>
            <a:xfrm>
              <a:off x="5660400" y="436700"/>
              <a:ext cx="481825" cy="283250"/>
            </a:xfrm>
            <a:custGeom>
              <a:rect b="b" l="l" r="r" t="t"/>
              <a:pathLst>
                <a:path extrusionOk="0" h="11330" w="19273">
                  <a:moveTo>
                    <a:pt x="5120" y="1130"/>
                  </a:moveTo>
                  <a:cubicBezTo>
                    <a:pt x="5433" y="1130"/>
                    <a:pt x="5683" y="1380"/>
                    <a:pt x="5683" y="1693"/>
                  </a:cubicBezTo>
                  <a:cubicBezTo>
                    <a:pt x="5683" y="2006"/>
                    <a:pt x="5433" y="2259"/>
                    <a:pt x="5120" y="2259"/>
                  </a:cubicBezTo>
                  <a:lnTo>
                    <a:pt x="2861" y="2259"/>
                  </a:lnTo>
                  <a:cubicBezTo>
                    <a:pt x="2548" y="2259"/>
                    <a:pt x="2298" y="2006"/>
                    <a:pt x="2298" y="1693"/>
                  </a:cubicBezTo>
                  <a:cubicBezTo>
                    <a:pt x="2298" y="1380"/>
                    <a:pt x="2548" y="1130"/>
                    <a:pt x="2861" y="1130"/>
                  </a:cubicBezTo>
                  <a:close/>
                  <a:moveTo>
                    <a:pt x="10766" y="1130"/>
                  </a:moveTo>
                  <a:cubicBezTo>
                    <a:pt x="11079" y="1130"/>
                    <a:pt x="11329" y="1380"/>
                    <a:pt x="11329" y="1693"/>
                  </a:cubicBezTo>
                  <a:cubicBezTo>
                    <a:pt x="11329" y="2006"/>
                    <a:pt x="11079" y="2259"/>
                    <a:pt x="10766" y="2259"/>
                  </a:cubicBezTo>
                  <a:lnTo>
                    <a:pt x="8507" y="2259"/>
                  </a:lnTo>
                  <a:cubicBezTo>
                    <a:pt x="8194" y="2259"/>
                    <a:pt x="7944" y="2006"/>
                    <a:pt x="7944" y="1693"/>
                  </a:cubicBezTo>
                  <a:cubicBezTo>
                    <a:pt x="7944" y="1380"/>
                    <a:pt x="8194" y="1130"/>
                    <a:pt x="8507" y="1130"/>
                  </a:cubicBezTo>
                  <a:close/>
                  <a:moveTo>
                    <a:pt x="16412" y="1130"/>
                  </a:moveTo>
                  <a:cubicBezTo>
                    <a:pt x="16725" y="1130"/>
                    <a:pt x="16975" y="1380"/>
                    <a:pt x="16975" y="1693"/>
                  </a:cubicBezTo>
                  <a:cubicBezTo>
                    <a:pt x="16975" y="2006"/>
                    <a:pt x="16725" y="2259"/>
                    <a:pt x="16412" y="2259"/>
                  </a:cubicBezTo>
                  <a:lnTo>
                    <a:pt x="14153" y="2259"/>
                  </a:lnTo>
                  <a:cubicBezTo>
                    <a:pt x="13840" y="2259"/>
                    <a:pt x="13590" y="2006"/>
                    <a:pt x="13590" y="1693"/>
                  </a:cubicBezTo>
                  <a:cubicBezTo>
                    <a:pt x="13590" y="1380"/>
                    <a:pt x="13840" y="1130"/>
                    <a:pt x="14153" y="1130"/>
                  </a:cubicBezTo>
                  <a:close/>
                  <a:moveTo>
                    <a:pt x="5120" y="4518"/>
                  </a:moveTo>
                  <a:cubicBezTo>
                    <a:pt x="5433" y="4518"/>
                    <a:pt x="5683" y="4767"/>
                    <a:pt x="5683" y="5081"/>
                  </a:cubicBezTo>
                  <a:cubicBezTo>
                    <a:pt x="5683" y="5394"/>
                    <a:pt x="5433" y="5647"/>
                    <a:pt x="5120" y="5647"/>
                  </a:cubicBezTo>
                  <a:lnTo>
                    <a:pt x="2861" y="5647"/>
                  </a:lnTo>
                  <a:cubicBezTo>
                    <a:pt x="2548" y="5647"/>
                    <a:pt x="2298" y="5394"/>
                    <a:pt x="2298" y="5081"/>
                  </a:cubicBezTo>
                  <a:cubicBezTo>
                    <a:pt x="2298" y="4767"/>
                    <a:pt x="2548" y="4518"/>
                    <a:pt x="2861" y="4518"/>
                  </a:cubicBezTo>
                  <a:close/>
                  <a:moveTo>
                    <a:pt x="10766" y="4518"/>
                  </a:moveTo>
                  <a:cubicBezTo>
                    <a:pt x="11079" y="4518"/>
                    <a:pt x="11329" y="4767"/>
                    <a:pt x="11329" y="5081"/>
                  </a:cubicBezTo>
                  <a:cubicBezTo>
                    <a:pt x="11329" y="5394"/>
                    <a:pt x="11079" y="5647"/>
                    <a:pt x="10766" y="5647"/>
                  </a:cubicBezTo>
                  <a:lnTo>
                    <a:pt x="8507" y="5647"/>
                  </a:lnTo>
                  <a:cubicBezTo>
                    <a:pt x="8194" y="5647"/>
                    <a:pt x="7944" y="5394"/>
                    <a:pt x="7944" y="5081"/>
                  </a:cubicBezTo>
                  <a:cubicBezTo>
                    <a:pt x="7944" y="4767"/>
                    <a:pt x="8194" y="4518"/>
                    <a:pt x="8507" y="4518"/>
                  </a:cubicBezTo>
                  <a:close/>
                  <a:moveTo>
                    <a:pt x="16412" y="4518"/>
                  </a:moveTo>
                  <a:cubicBezTo>
                    <a:pt x="16725" y="4518"/>
                    <a:pt x="16975" y="4767"/>
                    <a:pt x="16975" y="5081"/>
                  </a:cubicBezTo>
                  <a:cubicBezTo>
                    <a:pt x="16975" y="5394"/>
                    <a:pt x="16725" y="5647"/>
                    <a:pt x="16412" y="5647"/>
                  </a:cubicBezTo>
                  <a:lnTo>
                    <a:pt x="14153" y="5647"/>
                  </a:lnTo>
                  <a:cubicBezTo>
                    <a:pt x="13840" y="5647"/>
                    <a:pt x="13590" y="5394"/>
                    <a:pt x="13590" y="5081"/>
                  </a:cubicBezTo>
                  <a:cubicBezTo>
                    <a:pt x="13590" y="4767"/>
                    <a:pt x="13840" y="4518"/>
                    <a:pt x="14153" y="4518"/>
                  </a:cubicBezTo>
                  <a:close/>
                  <a:moveTo>
                    <a:pt x="5120" y="7941"/>
                  </a:moveTo>
                  <a:cubicBezTo>
                    <a:pt x="5433" y="7941"/>
                    <a:pt x="5683" y="8194"/>
                    <a:pt x="5683" y="8507"/>
                  </a:cubicBezTo>
                  <a:cubicBezTo>
                    <a:pt x="5683" y="8818"/>
                    <a:pt x="5433" y="9071"/>
                    <a:pt x="5120" y="9071"/>
                  </a:cubicBezTo>
                  <a:lnTo>
                    <a:pt x="2861" y="9071"/>
                  </a:lnTo>
                  <a:cubicBezTo>
                    <a:pt x="2548" y="9071"/>
                    <a:pt x="2298" y="8818"/>
                    <a:pt x="2298" y="8507"/>
                  </a:cubicBezTo>
                  <a:cubicBezTo>
                    <a:pt x="2298" y="8194"/>
                    <a:pt x="2548" y="7941"/>
                    <a:pt x="2861" y="7941"/>
                  </a:cubicBezTo>
                  <a:close/>
                  <a:moveTo>
                    <a:pt x="10766" y="7941"/>
                  </a:moveTo>
                  <a:cubicBezTo>
                    <a:pt x="11079" y="7941"/>
                    <a:pt x="11329" y="8194"/>
                    <a:pt x="11329" y="8507"/>
                  </a:cubicBezTo>
                  <a:cubicBezTo>
                    <a:pt x="11329" y="8818"/>
                    <a:pt x="11079" y="9071"/>
                    <a:pt x="10766" y="9071"/>
                  </a:cubicBezTo>
                  <a:lnTo>
                    <a:pt x="8507" y="9071"/>
                  </a:lnTo>
                  <a:cubicBezTo>
                    <a:pt x="8194" y="9071"/>
                    <a:pt x="7944" y="8818"/>
                    <a:pt x="7944" y="8507"/>
                  </a:cubicBezTo>
                  <a:cubicBezTo>
                    <a:pt x="7944" y="8194"/>
                    <a:pt x="8194" y="7941"/>
                    <a:pt x="8507" y="7941"/>
                  </a:cubicBezTo>
                  <a:close/>
                  <a:moveTo>
                    <a:pt x="16412" y="7941"/>
                  </a:moveTo>
                  <a:cubicBezTo>
                    <a:pt x="16725" y="7941"/>
                    <a:pt x="16975" y="8194"/>
                    <a:pt x="16975" y="8507"/>
                  </a:cubicBezTo>
                  <a:cubicBezTo>
                    <a:pt x="16975" y="8818"/>
                    <a:pt x="16725" y="9071"/>
                    <a:pt x="16412" y="9071"/>
                  </a:cubicBezTo>
                  <a:lnTo>
                    <a:pt x="14153" y="9071"/>
                  </a:lnTo>
                  <a:cubicBezTo>
                    <a:pt x="13840" y="9071"/>
                    <a:pt x="13590" y="8818"/>
                    <a:pt x="13590" y="8507"/>
                  </a:cubicBezTo>
                  <a:cubicBezTo>
                    <a:pt x="13590" y="8194"/>
                    <a:pt x="13840" y="7941"/>
                    <a:pt x="14153" y="7941"/>
                  </a:cubicBezTo>
                  <a:close/>
                  <a:moveTo>
                    <a:pt x="1" y="1"/>
                  </a:moveTo>
                  <a:lnTo>
                    <a:pt x="1" y="9637"/>
                  </a:lnTo>
                  <a:cubicBezTo>
                    <a:pt x="1" y="10570"/>
                    <a:pt x="759" y="11329"/>
                    <a:pt x="1696" y="11329"/>
                  </a:cubicBezTo>
                  <a:lnTo>
                    <a:pt x="17580" y="11329"/>
                  </a:lnTo>
                  <a:cubicBezTo>
                    <a:pt x="18514" y="11329"/>
                    <a:pt x="19273" y="10570"/>
                    <a:pt x="19273" y="9637"/>
                  </a:cubicBezTo>
                  <a:lnTo>
                    <a:pt x="192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0" name="Google Shape;1560;p69"/>
            <p:cNvSpPr/>
            <p:nvPr/>
          </p:nvSpPr>
          <p:spPr>
            <a:xfrm>
              <a:off x="5660400" y="238125"/>
              <a:ext cx="481825" cy="170375"/>
            </a:xfrm>
            <a:custGeom>
              <a:rect b="b" l="l" r="r" t="t"/>
              <a:pathLst>
                <a:path extrusionOk="0" h="6815" w="19273">
                  <a:moveTo>
                    <a:pt x="3990" y="1129"/>
                  </a:moveTo>
                  <a:cubicBezTo>
                    <a:pt x="4304" y="1129"/>
                    <a:pt x="4557" y="1382"/>
                    <a:pt x="4557" y="1695"/>
                  </a:cubicBezTo>
                  <a:lnTo>
                    <a:pt x="4557" y="3954"/>
                  </a:lnTo>
                  <a:cubicBezTo>
                    <a:pt x="4557" y="4264"/>
                    <a:pt x="4304" y="4517"/>
                    <a:pt x="3990" y="4517"/>
                  </a:cubicBezTo>
                  <a:cubicBezTo>
                    <a:pt x="3677" y="4517"/>
                    <a:pt x="3427" y="4264"/>
                    <a:pt x="3427" y="3954"/>
                  </a:cubicBezTo>
                  <a:lnTo>
                    <a:pt x="3427" y="1695"/>
                  </a:lnTo>
                  <a:cubicBezTo>
                    <a:pt x="3427" y="1382"/>
                    <a:pt x="3677" y="1129"/>
                    <a:pt x="3990" y="1129"/>
                  </a:cubicBezTo>
                  <a:close/>
                  <a:moveTo>
                    <a:pt x="9637" y="1129"/>
                  </a:moveTo>
                  <a:cubicBezTo>
                    <a:pt x="9950" y="1129"/>
                    <a:pt x="10203" y="1382"/>
                    <a:pt x="10203" y="1695"/>
                  </a:cubicBezTo>
                  <a:lnTo>
                    <a:pt x="10203" y="3954"/>
                  </a:lnTo>
                  <a:cubicBezTo>
                    <a:pt x="10203" y="4264"/>
                    <a:pt x="9950" y="4517"/>
                    <a:pt x="9637" y="4517"/>
                  </a:cubicBezTo>
                  <a:cubicBezTo>
                    <a:pt x="9323" y="4517"/>
                    <a:pt x="9073" y="4264"/>
                    <a:pt x="9073" y="3954"/>
                  </a:cubicBezTo>
                  <a:lnTo>
                    <a:pt x="9073" y="1695"/>
                  </a:lnTo>
                  <a:cubicBezTo>
                    <a:pt x="9073" y="1382"/>
                    <a:pt x="9323" y="1129"/>
                    <a:pt x="9637" y="1129"/>
                  </a:cubicBezTo>
                  <a:close/>
                  <a:moveTo>
                    <a:pt x="15283" y="1129"/>
                  </a:moveTo>
                  <a:cubicBezTo>
                    <a:pt x="15596" y="1129"/>
                    <a:pt x="15849" y="1382"/>
                    <a:pt x="15849" y="1695"/>
                  </a:cubicBezTo>
                  <a:lnTo>
                    <a:pt x="15849" y="3954"/>
                  </a:lnTo>
                  <a:cubicBezTo>
                    <a:pt x="15849" y="4264"/>
                    <a:pt x="15596" y="4517"/>
                    <a:pt x="15283" y="4517"/>
                  </a:cubicBezTo>
                  <a:cubicBezTo>
                    <a:pt x="14969" y="4517"/>
                    <a:pt x="14719" y="4264"/>
                    <a:pt x="14719" y="3954"/>
                  </a:cubicBezTo>
                  <a:lnTo>
                    <a:pt x="14719" y="1695"/>
                  </a:lnTo>
                  <a:cubicBezTo>
                    <a:pt x="14719" y="1382"/>
                    <a:pt x="14969" y="1129"/>
                    <a:pt x="15283" y="1129"/>
                  </a:cubicBezTo>
                  <a:close/>
                  <a:moveTo>
                    <a:pt x="3990" y="0"/>
                  </a:moveTo>
                  <a:cubicBezTo>
                    <a:pt x="3054" y="0"/>
                    <a:pt x="2298" y="759"/>
                    <a:pt x="2298" y="1695"/>
                  </a:cubicBezTo>
                  <a:lnTo>
                    <a:pt x="2298" y="2258"/>
                  </a:lnTo>
                  <a:lnTo>
                    <a:pt x="1696" y="2258"/>
                  </a:lnTo>
                  <a:cubicBezTo>
                    <a:pt x="759" y="2258"/>
                    <a:pt x="1" y="3017"/>
                    <a:pt x="1" y="3954"/>
                  </a:cubicBezTo>
                  <a:lnTo>
                    <a:pt x="1" y="6814"/>
                  </a:lnTo>
                  <a:lnTo>
                    <a:pt x="19273" y="6814"/>
                  </a:lnTo>
                  <a:lnTo>
                    <a:pt x="19273" y="3954"/>
                  </a:lnTo>
                  <a:cubicBezTo>
                    <a:pt x="19273" y="3017"/>
                    <a:pt x="18514" y="2258"/>
                    <a:pt x="17580" y="2258"/>
                  </a:cubicBezTo>
                  <a:lnTo>
                    <a:pt x="16978" y="2258"/>
                  </a:lnTo>
                  <a:lnTo>
                    <a:pt x="16978" y="1695"/>
                  </a:lnTo>
                  <a:cubicBezTo>
                    <a:pt x="16978" y="759"/>
                    <a:pt x="16219" y="0"/>
                    <a:pt x="15283" y="0"/>
                  </a:cubicBezTo>
                  <a:cubicBezTo>
                    <a:pt x="14346" y="0"/>
                    <a:pt x="13590" y="759"/>
                    <a:pt x="13590" y="1695"/>
                  </a:cubicBezTo>
                  <a:lnTo>
                    <a:pt x="13590" y="2258"/>
                  </a:lnTo>
                  <a:lnTo>
                    <a:pt x="11332" y="2258"/>
                  </a:lnTo>
                  <a:lnTo>
                    <a:pt x="11332" y="1695"/>
                  </a:lnTo>
                  <a:cubicBezTo>
                    <a:pt x="11332" y="759"/>
                    <a:pt x="10573" y="0"/>
                    <a:pt x="9637" y="0"/>
                  </a:cubicBezTo>
                  <a:cubicBezTo>
                    <a:pt x="8700" y="0"/>
                    <a:pt x="7944" y="759"/>
                    <a:pt x="7944" y="1695"/>
                  </a:cubicBezTo>
                  <a:lnTo>
                    <a:pt x="7944" y="2258"/>
                  </a:lnTo>
                  <a:lnTo>
                    <a:pt x="5686" y="2258"/>
                  </a:lnTo>
                  <a:lnTo>
                    <a:pt x="5686" y="1695"/>
                  </a:lnTo>
                  <a:cubicBezTo>
                    <a:pt x="5686" y="759"/>
                    <a:pt x="4927" y="0"/>
                    <a:pt x="399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61" name="Google Shape;1561;p69"/>
          <p:cNvGrpSpPr/>
          <p:nvPr/>
        </p:nvGrpSpPr>
        <p:grpSpPr>
          <a:xfrm>
            <a:off x="4590529" y="2287102"/>
            <a:ext cx="339253" cy="339253"/>
            <a:chOff x="6235400" y="249400"/>
            <a:chExt cx="481825" cy="481825"/>
          </a:xfrm>
        </p:grpSpPr>
        <p:sp>
          <p:nvSpPr>
            <p:cNvPr id="1562" name="Google Shape;1562;p69"/>
            <p:cNvSpPr/>
            <p:nvPr/>
          </p:nvSpPr>
          <p:spPr>
            <a:xfrm>
              <a:off x="6425625" y="482025"/>
              <a:ext cx="177700" cy="135375"/>
            </a:xfrm>
            <a:custGeom>
              <a:rect b="b" l="l" r="r" t="t"/>
              <a:pathLst>
                <a:path extrusionOk="0" h="5415" w="7108">
                  <a:moveTo>
                    <a:pt x="5415" y="0"/>
                  </a:moveTo>
                  <a:lnTo>
                    <a:pt x="1" y="5415"/>
                  </a:lnTo>
                  <a:lnTo>
                    <a:pt x="7107" y="5415"/>
                  </a:lnTo>
                  <a:lnTo>
                    <a:pt x="7107" y="1696"/>
                  </a:lnTo>
                  <a:lnTo>
                    <a:pt x="541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3" name="Google Shape;1563;p69"/>
            <p:cNvSpPr/>
            <p:nvPr/>
          </p:nvSpPr>
          <p:spPr>
            <a:xfrm>
              <a:off x="6462150" y="419775"/>
              <a:ext cx="28250" cy="28250"/>
            </a:xfrm>
            <a:custGeom>
              <a:rect b="b" l="l" r="r" t="t"/>
              <a:pathLst>
                <a:path extrusionOk="0" h="1130" w="1130">
                  <a:moveTo>
                    <a:pt x="566" y="0"/>
                  </a:moveTo>
                  <a:cubicBezTo>
                    <a:pt x="253" y="0"/>
                    <a:pt x="0" y="250"/>
                    <a:pt x="0" y="563"/>
                  </a:cubicBezTo>
                  <a:cubicBezTo>
                    <a:pt x="0" y="876"/>
                    <a:pt x="253" y="1129"/>
                    <a:pt x="566" y="1129"/>
                  </a:cubicBezTo>
                  <a:cubicBezTo>
                    <a:pt x="877" y="1129"/>
                    <a:pt x="1130" y="876"/>
                    <a:pt x="1130" y="563"/>
                  </a:cubicBezTo>
                  <a:cubicBezTo>
                    <a:pt x="1130" y="250"/>
                    <a:pt x="877" y="0"/>
                    <a:pt x="56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4" name="Google Shape;1564;p69"/>
            <p:cNvSpPr/>
            <p:nvPr/>
          </p:nvSpPr>
          <p:spPr>
            <a:xfrm>
              <a:off x="6349225" y="508600"/>
              <a:ext cx="113625" cy="108800"/>
            </a:xfrm>
            <a:custGeom>
              <a:rect b="b" l="l" r="r" t="t"/>
              <a:pathLst>
                <a:path extrusionOk="0" h="4352" w="4545">
                  <a:moveTo>
                    <a:pt x="2858" y="0"/>
                  </a:moveTo>
                  <a:lnTo>
                    <a:pt x="0" y="2623"/>
                  </a:lnTo>
                  <a:lnTo>
                    <a:pt x="0" y="4352"/>
                  </a:lnTo>
                  <a:lnTo>
                    <a:pt x="1461" y="4352"/>
                  </a:lnTo>
                  <a:lnTo>
                    <a:pt x="4544" y="1265"/>
                  </a:lnTo>
                  <a:lnTo>
                    <a:pt x="285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5" name="Google Shape;1565;p69"/>
            <p:cNvSpPr/>
            <p:nvPr/>
          </p:nvSpPr>
          <p:spPr>
            <a:xfrm>
              <a:off x="6349225" y="363300"/>
              <a:ext cx="254100" cy="172575"/>
            </a:xfrm>
            <a:custGeom>
              <a:rect b="b" l="l" r="r" t="t"/>
              <a:pathLst>
                <a:path extrusionOk="0" h="6903" w="10164">
                  <a:moveTo>
                    <a:pt x="5083" y="1130"/>
                  </a:moveTo>
                  <a:cubicBezTo>
                    <a:pt x="5767" y="1130"/>
                    <a:pt x="6384" y="1542"/>
                    <a:pt x="6646" y="2175"/>
                  </a:cubicBezTo>
                  <a:cubicBezTo>
                    <a:pt x="6908" y="2807"/>
                    <a:pt x="6764" y="3536"/>
                    <a:pt x="6279" y="4021"/>
                  </a:cubicBezTo>
                  <a:cubicBezTo>
                    <a:pt x="5955" y="4345"/>
                    <a:pt x="5521" y="4517"/>
                    <a:pt x="5081" y="4517"/>
                  </a:cubicBezTo>
                  <a:cubicBezTo>
                    <a:pt x="4862" y="4517"/>
                    <a:pt x="4642" y="4475"/>
                    <a:pt x="4433" y="4388"/>
                  </a:cubicBezTo>
                  <a:cubicBezTo>
                    <a:pt x="3801" y="4126"/>
                    <a:pt x="3388" y="3509"/>
                    <a:pt x="3388" y="2822"/>
                  </a:cubicBezTo>
                  <a:cubicBezTo>
                    <a:pt x="3388" y="1886"/>
                    <a:pt x="4147" y="1130"/>
                    <a:pt x="5083" y="1130"/>
                  </a:cubicBezTo>
                  <a:close/>
                  <a:moveTo>
                    <a:pt x="0" y="1"/>
                  </a:moveTo>
                  <a:lnTo>
                    <a:pt x="0" y="6903"/>
                  </a:lnTo>
                  <a:lnTo>
                    <a:pt x="2443" y="4665"/>
                  </a:lnTo>
                  <a:cubicBezTo>
                    <a:pt x="2549" y="4567"/>
                    <a:pt x="2686" y="4517"/>
                    <a:pt x="2824" y="4517"/>
                  </a:cubicBezTo>
                  <a:cubicBezTo>
                    <a:pt x="2943" y="4517"/>
                    <a:pt x="3062" y="4554"/>
                    <a:pt x="3162" y="4629"/>
                  </a:cubicBezTo>
                  <a:lnTo>
                    <a:pt x="5351" y="6270"/>
                  </a:lnTo>
                  <a:lnTo>
                    <a:pt x="8071" y="3551"/>
                  </a:lnTo>
                  <a:cubicBezTo>
                    <a:pt x="8181" y="3441"/>
                    <a:pt x="8325" y="3386"/>
                    <a:pt x="8470" y="3386"/>
                  </a:cubicBezTo>
                  <a:cubicBezTo>
                    <a:pt x="8614" y="3386"/>
                    <a:pt x="8759" y="3441"/>
                    <a:pt x="8869" y="3551"/>
                  </a:cubicBezTo>
                  <a:lnTo>
                    <a:pt x="10163" y="4846"/>
                  </a:lnTo>
                  <a:lnTo>
                    <a:pt x="1016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6" name="Google Shape;1566;p69"/>
            <p:cNvSpPr/>
            <p:nvPr/>
          </p:nvSpPr>
          <p:spPr>
            <a:xfrm>
              <a:off x="6235400" y="249400"/>
              <a:ext cx="481825" cy="481825"/>
            </a:xfrm>
            <a:custGeom>
              <a:rect b="b" l="l" r="r" t="t"/>
              <a:pathLst>
                <a:path extrusionOk="0" h="19273" w="19273">
                  <a:moveTo>
                    <a:pt x="15283" y="3427"/>
                  </a:moveTo>
                  <a:cubicBezTo>
                    <a:pt x="15593" y="3427"/>
                    <a:pt x="15846" y="3677"/>
                    <a:pt x="15846" y="3991"/>
                  </a:cubicBezTo>
                  <a:lnTo>
                    <a:pt x="15846" y="15283"/>
                  </a:lnTo>
                  <a:cubicBezTo>
                    <a:pt x="15846" y="15596"/>
                    <a:pt x="15593" y="15849"/>
                    <a:pt x="15283" y="15849"/>
                  </a:cubicBezTo>
                  <a:lnTo>
                    <a:pt x="3990" y="15849"/>
                  </a:lnTo>
                  <a:cubicBezTo>
                    <a:pt x="3677" y="15849"/>
                    <a:pt x="3424" y="15596"/>
                    <a:pt x="3424" y="15283"/>
                  </a:cubicBezTo>
                  <a:lnTo>
                    <a:pt x="3424" y="3991"/>
                  </a:lnTo>
                  <a:cubicBezTo>
                    <a:pt x="3424" y="3677"/>
                    <a:pt x="3677" y="3427"/>
                    <a:pt x="3990" y="3427"/>
                  </a:cubicBezTo>
                  <a:close/>
                  <a:moveTo>
                    <a:pt x="564" y="1"/>
                  </a:moveTo>
                  <a:cubicBezTo>
                    <a:pt x="250" y="1"/>
                    <a:pt x="0" y="254"/>
                    <a:pt x="0" y="567"/>
                  </a:cubicBezTo>
                  <a:lnTo>
                    <a:pt x="0" y="2861"/>
                  </a:lnTo>
                  <a:cubicBezTo>
                    <a:pt x="0" y="3175"/>
                    <a:pt x="250" y="3427"/>
                    <a:pt x="564" y="3427"/>
                  </a:cubicBezTo>
                  <a:cubicBezTo>
                    <a:pt x="877" y="3427"/>
                    <a:pt x="1127" y="3677"/>
                    <a:pt x="1127" y="3991"/>
                  </a:cubicBezTo>
                  <a:cubicBezTo>
                    <a:pt x="1127" y="4304"/>
                    <a:pt x="877" y="4557"/>
                    <a:pt x="564" y="4557"/>
                  </a:cubicBezTo>
                  <a:cubicBezTo>
                    <a:pt x="250" y="4557"/>
                    <a:pt x="0" y="4807"/>
                    <a:pt x="0" y="5120"/>
                  </a:cubicBezTo>
                  <a:lnTo>
                    <a:pt x="0" y="8507"/>
                  </a:lnTo>
                  <a:cubicBezTo>
                    <a:pt x="0" y="8821"/>
                    <a:pt x="250" y="9074"/>
                    <a:pt x="564" y="9074"/>
                  </a:cubicBezTo>
                  <a:cubicBezTo>
                    <a:pt x="877" y="9074"/>
                    <a:pt x="1127" y="9324"/>
                    <a:pt x="1127" y="9637"/>
                  </a:cubicBezTo>
                  <a:cubicBezTo>
                    <a:pt x="1127" y="9950"/>
                    <a:pt x="877" y="10203"/>
                    <a:pt x="564" y="10203"/>
                  </a:cubicBezTo>
                  <a:cubicBezTo>
                    <a:pt x="250" y="10203"/>
                    <a:pt x="0" y="10453"/>
                    <a:pt x="0" y="10766"/>
                  </a:cubicBezTo>
                  <a:lnTo>
                    <a:pt x="0" y="14154"/>
                  </a:lnTo>
                  <a:cubicBezTo>
                    <a:pt x="0" y="14467"/>
                    <a:pt x="250" y="14720"/>
                    <a:pt x="564" y="14720"/>
                  </a:cubicBezTo>
                  <a:cubicBezTo>
                    <a:pt x="877" y="14720"/>
                    <a:pt x="1127" y="14970"/>
                    <a:pt x="1127" y="15283"/>
                  </a:cubicBezTo>
                  <a:cubicBezTo>
                    <a:pt x="1127" y="15596"/>
                    <a:pt x="877" y="15849"/>
                    <a:pt x="564" y="15849"/>
                  </a:cubicBezTo>
                  <a:cubicBezTo>
                    <a:pt x="250" y="15849"/>
                    <a:pt x="0" y="16099"/>
                    <a:pt x="0" y="16412"/>
                  </a:cubicBezTo>
                  <a:lnTo>
                    <a:pt x="0" y="18710"/>
                  </a:lnTo>
                  <a:cubicBezTo>
                    <a:pt x="0" y="19020"/>
                    <a:pt x="250" y="19273"/>
                    <a:pt x="564" y="19273"/>
                  </a:cubicBezTo>
                  <a:lnTo>
                    <a:pt x="2861" y="19273"/>
                  </a:lnTo>
                  <a:cubicBezTo>
                    <a:pt x="3171" y="19273"/>
                    <a:pt x="3424" y="19020"/>
                    <a:pt x="3424" y="18710"/>
                  </a:cubicBezTo>
                  <a:cubicBezTo>
                    <a:pt x="3424" y="18396"/>
                    <a:pt x="3677" y="18143"/>
                    <a:pt x="3990" y="18143"/>
                  </a:cubicBezTo>
                  <a:cubicBezTo>
                    <a:pt x="4300" y="18143"/>
                    <a:pt x="4553" y="18396"/>
                    <a:pt x="4553" y="18710"/>
                  </a:cubicBezTo>
                  <a:cubicBezTo>
                    <a:pt x="4553" y="19020"/>
                    <a:pt x="4806" y="19273"/>
                    <a:pt x="5120" y="19273"/>
                  </a:cubicBezTo>
                  <a:lnTo>
                    <a:pt x="8507" y="19273"/>
                  </a:lnTo>
                  <a:cubicBezTo>
                    <a:pt x="8817" y="19273"/>
                    <a:pt x="9070" y="19020"/>
                    <a:pt x="9070" y="18710"/>
                  </a:cubicBezTo>
                  <a:cubicBezTo>
                    <a:pt x="9070" y="18396"/>
                    <a:pt x="9323" y="18143"/>
                    <a:pt x="9636" y="18143"/>
                  </a:cubicBezTo>
                  <a:cubicBezTo>
                    <a:pt x="9947" y="18143"/>
                    <a:pt x="10200" y="18396"/>
                    <a:pt x="10200" y="18710"/>
                  </a:cubicBezTo>
                  <a:cubicBezTo>
                    <a:pt x="10200" y="19020"/>
                    <a:pt x="10452" y="19273"/>
                    <a:pt x="10766" y="19273"/>
                  </a:cubicBezTo>
                  <a:lnTo>
                    <a:pt x="14153" y="19273"/>
                  </a:lnTo>
                  <a:cubicBezTo>
                    <a:pt x="14463" y="19273"/>
                    <a:pt x="14716" y="19020"/>
                    <a:pt x="14716" y="18710"/>
                  </a:cubicBezTo>
                  <a:cubicBezTo>
                    <a:pt x="14716" y="18396"/>
                    <a:pt x="14969" y="18143"/>
                    <a:pt x="15283" y="18143"/>
                  </a:cubicBezTo>
                  <a:cubicBezTo>
                    <a:pt x="15593" y="18143"/>
                    <a:pt x="15846" y="18396"/>
                    <a:pt x="15846" y="18710"/>
                  </a:cubicBezTo>
                  <a:cubicBezTo>
                    <a:pt x="15846" y="19020"/>
                    <a:pt x="16099" y="19273"/>
                    <a:pt x="16412" y="19273"/>
                  </a:cubicBezTo>
                  <a:lnTo>
                    <a:pt x="18706" y="19273"/>
                  </a:lnTo>
                  <a:cubicBezTo>
                    <a:pt x="19019" y="19273"/>
                    <a:pt x="19272" y="19020"/>
                    <a:pt x="19272" y="18710"/>
                  </a:cubicBezTo>
                  <a:lnTo>
                    <a:pt x="19272" y="16412"/>
                  </a:lnTo>
                  <a:cubicBezTo>
                    <a:pt x="19272" y="16099"/>
                    <a:pt x="19019" y="15849"/>
                    <a:pt x="18706" y="15849"/>
                  </a:cubicBezTo>
                  <a:cubicBezTo>
                    <a:pt x="18393" y="15849"/>
                    <a:pt x="18143" y="15596"/>
                    <a:pt x="18143" y="15283"/>
                  </a:cubicBezTo>
                  <a:cubicBezTo>
                    <a:pt x="18143" y="14970"/>
                    <a:pt x="18393" y="14720"/>
                    <a:pt x="18706" y="14720"/>
                  </a:cubicBezTo>
                  <a:cubicBezTo>
                    <a:pt x="19019" y="14720"/>
                    <a:pt x="19272" y="14467"/>
                    <a:pt x="19272" y="14154"/>
                  </a:cubicBezTo>
                  <a:lnTo>
                    <a:pt x="19272" y="10766"/>
                  </a:lnTo>
                  <a:cubicBezTo>
                    <a:pt x="19272" y="10453"/>
                    <a:pt x="19019" y="10203"/>
                    <a:pt x="18706" y="10203"/>
                  </a:cubicBezTo>
                  <a:cubicBezTo>
                    <a:pt x="18393" y="10203"/>
                    <a:pt x="18143" y="9950"/>
                    <a:pt x="18143" y="9637"/>
                  </a:cubicBezTo>
                  <a:cubicBezTo>
                    <a:pt x="18143" y="9324"/>
                    <a:pt x="18393" y="9074"/>
                    <a:pt x="18706" y="9074"/>
                  </a:cubicBezTo>
                  <a:cubicBezTo>
                    <a:pt x="19019" y="9074"/>
                    <a:pt x="19272" y="8821"/>
                    <a:pt x="19272" y="8507"/>
                  </a:cubicBezTo>
                  <a:lnTo>
                    <a:pt x="19272" y="5120"/>
                  </a:lnTo>
                  <a:cubicBezTo>
                    <a:pt x="19272" y="4807"/>
                    <a:pt x="19019" y="4557"/>
                    <a:pt x="18706" y="4557"/>
                  </a:cubicBezTo>
                  <a:cubicBezTo>
                    <a:pt x="18393" y="4557"/>
                    <a:pt x="18143" y="4304"/>
                    <a:pt x="18143" y="3991"/>
                  </a:cubicBezTo>
                  <a:cubicBezTo>
                    <a:pt x="18143" y="3677"/>
                    <a:pt x="18393" y="3427"/>
                    <a:pt x="18706" y="3427"/>
                  </a:cubicBezTo>
                  <a:cubicBezTo>
                    <a:pt x="19019" y="3427"/>
                    <a:pt x="19272" y="3175"/>
                    <a:pt x="19272" y="2861"/>
                  </a:cubicBezTo>
                  <a:lnTo>
                    <a:pt x="19272" y="567"/>
                  </a:lnTo>
                  <a:cubicBezTo>
                    <a:pt x="19272" y="254"/>
                    <a:pt x="19019" y="1"/>
                    <a:pt x="18706" y="1"/>
                  </a:cubicBezTo>
                  <a:lnTo>
                    <a:pt x="16412" y="1"/>
                  </a:lnTo>
                  <a:cubicBezTo>
                    <a:pt x="16099" y="1"/>
                    <a:pt x="15846" y="254"/>
                    <a:pt x="15846" y="567"/>
                  </a:cubicBezTo>
                  <a:cubicBezTo>
                    <a:pt x="15846" y="877"/>
                    <a:pt x="15593" y="1130"/>
                    <a:pt x="15283" y="1130"/>
                  </a:cubicBezTo>
                  <a:cubicBezTo>
                    <a:pt x="14969" y="1130"/>
                    <a:pt x="14716" y="877"/>
                    <a:pt x="14716" y="567"/>
                  </a:cubicBezTo>
                  <a:cubicBezTo>
                    <a:pt x="14716" y="254"/>
                    <a:pt x="14463" y="1"/>
                    <a:pt x="14153" y="1"/>
                  </a:cubicBezTo>
                  <a:lnTo>
                    <a:pt x="10766" y="1"/>
                  </a:lnTo>
                  <a:cubicBezTo>
                    <a:pt x="10452" y="1"/>
                    <a:pt x="10200" y="254"/>
                    <a:pt x="10200" y="567"/>
                  </a:cubicBezTo>
                  <a:cubicBezTo>
                    <a:pt x="10200" y="877"/>
                    <a:pt x="9947" y="1130"/>
                    <a:pt x="9636" y="1130"/>
                  </a:cubicBezTo>
                  <a:cubicBezTo>
                    <a:pt x="9323" y="1130"/>
                    <a:pt x="9070" y="877"/>
                    <a:pt x="9070" y="567"/>
                  </a:cubicBezTo>
                  <a:cubicBezTo>
                    <a:pt x="9070" y="254"/>
                    <a:pt x="8817" y="1"/>
                    <a:pt x="8507" y="1"/>
                  </a:cubicBezTo>
                  <a:lnTo>
                    <a:pt x="5120" y="1"/>
                  </a:lnTo>
                  <a:cubicBezTo>
                    <a:pt x="4806" y="1"/>
                    <a:pt x="4553" y="254"/>
                    <a:pt x="4553" y="567"/>
                  </a:cubicBezTo>
                  <a:cubicBezTo>
                    <a:pt x="4553" y="877"/>
                    <a:pt x="4300" y="1130"/>
                    <a:pt x="3990" y="1130"/>
                  </a:cubicBezTo>
                  <a:cubicBezTo>
                    <a:pt x="3677" y="1130"/>
                    <a:pt x="3424" y="877"/>
                    <a:pt x="3424" y="567"/>
                  </a:cubicBezTo>
                  <a:cubicBezTo>
                    <a:pt x="3424" y="254"/>
                    <a:pt x="3171" y="1"/>
                    <a:pt x="286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67" name="Google Shape;1567;p69"/>
          <p:cNvGrpSpPr/>
          <p:nvPr/>
        </p:nvGrpSpPr>
        <p:grpSpPr>
          <a:xfrm>
            <a:off x="828875" y="2731810"/>
            <a:ext cx="340204" cy="298116"/>
            <a:chOff x="899850" y="871450"/>
            <a:chExt cx="483175" cy="423400"/>
          </a:xfrm>
        </p:grpSpPr>
        <p:sp>
          <p:nvSpPr>
            <p:cNvPr id="1568" name="Google Shape;1568;p69"/>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69" name="Google Shape;1569;p69"/>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0" name="Google Shape;1570;p69"/>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1" name="Google Shape;1571;p69"/>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72" name="Google Shape;1572;p69"/>
          <p:cNvSpPr/>
          <p:nvPr/>
        </p:nvSpPr>
        <p:spPr>
          <a:xfrm>
            <a:off x="1265674" y="2711214"/>
            <a:ext cx="302200" cy="339253"/>
          </a:xfrm>
          <a:custGeom>
            <a:rect b="b" l="l" r="r" t="t"/>
            <a:pathLst>
              <a:path extrusionOk="0" h="19273" w="17168">
                <a:moveTo>
                  <a:pt x="15361" y="1130"/>
                </a:moveTo>
                <a:cubicBezTo>
                  <a:pt x="15671" y="1130"/>
                  <a:pt x="15924" y="1382"/>
                  <a:pt x="15924" y="1696"/>
                </a:cubicBezTo>
                <a:cubicBezTo>
                  <a:pt x="15924" y="2006"/>
                  <a:pt x="15671" y="2259"/>
                  <a:pt x="15361" y="2259"/>
                </a:cubicBezTo>
                <a:lnTo>
                  <a:pt x="1810" y="2259"/>
                </a:lnTo>
                <a:cubicBezTo>
                  <a:pt x="1497" y="2259"/>
                  <a:pt x="1244" y="2006"/>
                  <a:pt x="1244" y="1696"/>
                </a:cubicBezTo>
                <a:cubicBezTo>
                  <a:pt x="1244" y="1382"/>
                  <a:pt x="1497" y="1130"/>
                  <a:pt x="1810" y="1130"/>
                </a:cubicBezTo>
                <a:close/>
                <a:moveTo>
                  <a:pt x="15361" y="11332"/>
                </a:moveTo>
                <a:cubicBezTo>
                  <a:pt x="15671" y="11332"/>
                  <a:pt x="15924" y="11582"/>
                  <a:pt x="15924" y="11895"/>
                </a:cubicBezTo>
                <a:cubicBezTo>
                  <a:pt x="15924" y="12208"/>
                  <a:pt x="15671" y="12461"/>
                  <a:pt x="15361" y="12461"/>
                </a:cubicBezTo>
                <a:lnTo>
                  <a:pt x="1810" y="12461"/>
                </a:lnTo>
                <a:cubicBezTo>
                  <a:pt x="1497" y="12461"/>
                  <a:pt x="1244" y="12208"/>
                  <a:pt x="1244" y="11895"/>
                </a:cubicBezTo>
                <a:cubicBezTo>
                  <a:pt x="1244" y="11582"/>
                  <a:pt x="1497" y="11332"/>
                  <a:pt x="1810" y="11332"/>
                </a:cubicBezTo>
                <a:close/>
                <a:moveTo>
                  <a:pt x="1804" y="0"/>
                </a:moveTo>
                <a:cubicBezTo>
                  <a:pt x="982" y="0"/>
                  <a:pt x="277" y="593"/>
                  <a:pt x="139" y="1404"/>
                </a:cubicBezTo>
                <a:cubicBezTo>
                  <a:pt x="1" y="2217"/>
                  <a:pt x="467" y="3012"/>
                  <a:pt x="1244" y="3286"/>
                </a:cubicBezTo>
                <a:lnTo>
                  <a:pt x="1244" y="10305"/>
                </a:lnTo>
                <a:cubicBezTo>
                  <a:pt x="570" y="10543"/>
                  <a:pt x="118" y="11178"/>
                  <a:pt x="115" y="11895"/>
                </a:cubicBezTo>
                <a:cubicBezTo>
                  <a:pt x="115" y="12831"/>
                  <a:pt x="874" y="13587"/>
                  <a:pt x="1810" y="13590"/>
                </a:cubicBezTo>
                <a:lnTo>
                  <a:pt x="6752" y="13590"/>
                </a:lnTo>
                <a:lnTo>
                  <a:pt x="2518" y="18333"/>
                </a:lnTo>
                <a:cubicBezTo>
                  <a:pt x="2316" y="18565"/>
                  <a:pt x="2337" y="18914"/>
                  <a:pt x="2566" y="19122"/>
                </a:cubicBezTo>
                <a:cubicBezTo>
                  <a:pt x="2674" y="19218"/>
                  <a:pt x="2809" y="19266"/>
                  <a:pt x="2943" y="19266"/>
                </a:cubicBezTo>
                <a:cubicBezTo>
                  <a:pt x="3095" y="19266"/>
                  <a:pt x="3247" y="19205"/>
                  <a:pt x="3358" y="19086"/>
                </a:cubicBezTo>
                <a:lnTo>
                  <a:pt x="8020" y="13867"/>
                </a:lnTo>
                <a:lnTo>
                  <a:pt x="8020" y="18709"/>
                </a:lnTo>
                <a:cubicBezTo>
                  <a:pt x="8020" y="19019"/>
                  <a:pt x="8273" y="19272"/>
                  <a:pt x="8586" y="19272"/>
                </a:cubicBezTo>
                <a:cubicBezTo>
                  <a:pt x="8896" y="19272"/>
                  <a:pt x="9149" y="19019"/>
                  <a:pt x="9149" y="18709"/>
                </a:cubicBezTo>
                <a:lnTo>
                  <a:pt x="9149" y="13867"/>
                </a:lnTo>
                <a:lnTo>
                  <a:pt x="13810" y="19086"/>
                </a:lnTo>
                <a:cubicBezTo>
                  <a:pt x="13922" y="19203"/>
                  <a:pt x="14072" y="19263"/>
                  <a:pt x="14224" y="19263"/>
                </a:cubicBezTo>
                <a:cubicBezTo>
                  <a:pt x="14359" y="19263"/>
                  <a:pt x="14494" y="19215"/>
                  <a:pt x="14602" y="19119"/>
                </a:cubicBezTo>
                <a:cubicBezTo>
                  <a:pt x="14831" y="18914"/>
                  <a:pt x="14852" y="18562"/>
                  <a:pt x="14650" y="18330"/>
                </a:cubicBezTo>
                <a:lnTo>
                  <a:pt x="10417" y="13590"/>
                </a:lnTo>
                <a:lnTo>
                  <a:pt x="15361" y="13590"/>
                </a:lnTo>
                <a:cubicBezTo>
                  <a:pt x="16183" y="13590"/>
                  <a:pt x="16891" y="12997"/>
                  <a:pt x="17029" y="12184"/>
                </a:cubicBezTo>
                <a:cubicBezTo>
                  <a:pt x="17168" y="11374"/>
                  <a:pt x="16701" y="10579"/>
                  <a:pt x="15924" y="10305"/>
                </a:cubicBezTo>
                <a:lnTo>
                  <a:pt x="15924" y="3286"/>
                </a:lnTo>
                <a:cubicBezTo>
                  <a:pt x="16701" y="3012"/>
                  <a:pt x="17168" y="2217"/>
                  <a:pt x="17029" y="1404"/>
                </a:cubicBezTo>
                <a:cubicBezTo>
                  <a:pt x="16891" y="593"/>
                  <a:pt x="16187" y="0"/>
                  <a:pt x="15367" y="0"/>
                </a:cubicBezTo>
                <a:cubicBezTo>
                  <a:pt x="15365" y="0"/>
                  <a:pt x="15363" y="0"/>
                  <a:pt x="15361" y="0"/>
                </a:cubicBezTo>
                <a:lnTo>
                  <a:pt x="1810" y="0"/>
                </a:lnTo>
                <a:cubicBezTo>
                  <a:pt x="1808" y="0"/>
                  <a:pt x="1806" y="0"/>
                  <a:pt x="18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573" name="Google Shape;1573;p69"/>
          <p:cNvGrpSpPr/>
          <p:nvPr/>
        </p:nvGrpSpPr>
        <p:grpSpPr>
          <a:xfrm>
            <a:off x="1660875" y="2711232"/>
            <a:ext cx="340573" cy="339271"/>
            <a:chOff x="2085450" y="842250"/>
            <a:chExt cx="483700" cy="481850"/>
          </a:xfrm>
        </p:grpSpPr>
        <p:sp>
          <p:nvSpPr>
            <p:cNvPr id="1574" name="Google Shape;1574;p69"/>
            <p:cNvSpPr/>
            <p:nvPr/>
          </p:nvSpPr>
          <p:spPr>
            <a:xfrm>
              <a:off x="2085525" y="926925"/>
              <a:ext cx="483625" cy="397175"/>
            </a:xfrm>
            <a:custGeom>
              <a:rect b="b" l="l" r="r" t="t"/>
              <a:pathLst>
                <a:path extrusionOk="0" h="15887" w="19345">
                  <a:moveTo>
                    <a:pt x="1693" y="1"/>
                  </a:moveTo>
                  <a:cubicBezTo>
                    <a:pt x="756" y="1"/>
                    <a:pt x="0" y="760"/>
                    <a:pt x="0" y="1696"/>
                  </a:cubicBezTo>
                  <a:cubicBezTo>
                    <a:pt x="0" y="2630"/>
                    <a:pt x="756" y="3389"/>
                    <a:pt x="1693" y="3389"/>
                  </a:cubicBezTo>
                  <a:lnTo>
                    <a:pt x="3990" y="3389"/>
                  </a:lnTo>
                  <a:cubicBezTo>
                    <a:pt x="4924" y="3389"/>
                    <a:pt x="5683" y="4147"/>
                    <a:pt x="5683" y="5084"/>
                  </a:cubicBezTo>
                  <a:lnTo>
                    <a:pt x="5683" y="8547"/>
                  </a:lnTo>
                  <a:cubicBezTo>
                    <a:pt x="5683" y="11347"/>
                    <a:pt x="7962" y="13627"/>
                    <a:pt x="10766" y="13627"/>
                  </a:cubicBezTo>
                  <a:lnTo>
                    <a:pt x="13626" y="13627"/>
                  </a:lnTo>
                  <a:lnTo>
                    <a:pt x="13626" y="15322"/>
                  </a:lnTo>
                  <a:cubicBezTo>
                    <a:pt x="13626" y="15656"/>
                    <a:pt x="13901" y="15887"/>
                    <a:pt x="14194" y="15887"/>
                  </a:cubicBezTo>
                  <a:cubicBezTo>
                    <a:pt x="14308" y="15887"/>
                    <a:pt x="14425" y="15852"/>
                    <a:pt x="14530" y="15774"/>
                  </a:cubicBezTo>
                  <a:lnTo>
                    <a:pt x="19046" y="12386"/>
                  </a:lnTo>
                  <a:cubicBezTo>
                    <a:pt x="19345" y="12160"/>
                    <a:pt x="19345" y="11706"/>
                    <a:pt x="19046" y="11483"/>
                  </a:cubicBezTo>
                  <a:lnTo>
                    <a:pt x="14530" y="8095"/>
                  </a:lnTo>
                  <a:cubicBezTo>
                    <a:pt x="14424" y="8016"/>
                    <a:pt x="14307" y="7981"/>
                    <a:pt x="14192" y="7981"/>
                  </a:cubicBezTo>
                  <a:cubicBezTo>
                    <a:pt x="13899" y="7981"/>
                    <a:pt x="13626" y="8212"/>
                    <a:pt x="13626" y="8547"/>
                  </a:cubicBezTo>
                  <a:lnTo>
                    <a:pt x="13626" y="10239"/>
                  </a:lnTo>
                  <a:lnTo>
                    <a:pt x="10766" y="10239"/>
                  </a:lnTo>
                  <a:cubicBezTo>
                    <a:pt x="9829" y="10239"/>
                    <a:pt x="9070" y="9480"/>
                    <a:pt x="9070" y="8547"/>
                  </a:cubicBezTo>
                  <a:lnTo>
                    <a:pt x="9070" y="5084"/>
                  </a:lnTo>
                  <a:cubicBezTo>
                    <a:pt x="9070" y="2280"/>
                    <a:pt x="6791" y="1"/>
                    <a:pt x="39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5" name="Google Shape;1575;p69"/>
            <p:cNvSpPr/>
            <p:nvPr/>
          </p:nvSpPr>
          <p:spPr>
            <a:xfrm>
              <a:off x="2085450" y="1151875"/>
              <a:ext cx="143650" cy="87575"/>
            </a:xfrm>
            <a:custGeom>
              <a:rect b="b" l="l" r="r" t="t"/>
              <a:pathLst>
                <a:path extrusionOk="0" h="3503" w="5746">
                  <a:moveTo>
                    <a:pt x="4577" y="1"/>
                  </a:moveTo>
                  <a:cubicBezTo>
                    <a:pt x="4391" y="73"/>
                    <a:pt x="4192" y="112"/>
                    <a:pt x="3990" y="115"/>
                  </a:cubicBezTo>
                  <a:lnTo>
                    <a:pt x="1693" y="115"/>
                  </a:lnTo>
                  <a:cubicBezTo>
                    <a:pt x="759" y="115"/>
                    <a:pt x="0" y="871"/>
                    <a:pt x="0" y="1807"/>
                  </a:cubicBezTo>
                  <a:cubicBezTo>
                    <a:pt x="0" y="2744"/>
                    <a:pt x="759" y="3503"/>
                    <a:pt x="1693" y="3503"/>
                  </a:cubicBezTo>
                  <a:lnTo>
                    <a:pt x="1696" y="3500"/>
                  </a:lnTo>
                  <a:lnTo>
                    <a:pt x="3993" y="3500"/>
                  </a:lnTo>
                  <a:cubicBezTo>
                    <a:pt x="4589" y="3500"/>
                    <a:pt x="5183" y="3391"/>
                    <a:pt x="5746" y="3186"/>
                  </a:cubicBezTo>
                  <a:cubicBezTo>
                    <a:pt x="5065" y="2253"/>
                    <a:pt x="4662" y="1151"/>
                    <a:pt x="4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6" name="Google Shape;1576;p69"/>
            <p:cNvSpPr/>
            <p:nvPr/>
          </p:nvSpPr>
          <p:spPr>
            <a:xfrm>
              <a:off x="2274775" y="842250"/>
              <a:ext cx="294375" cy="197650"/>
            </a:xfrm>
            <a:custGeom>
              <a:rect b="b" l="l" r="r" t="t"/>
              <a:pathLst>
                <a:path extrusionOk="0" h="7906" w="11775">
                  <a:moveTo>
                    <a:pt x="6622" y="0"/>
                  </a:moveTo>
                  <a:cubicBezTo>
                    <a:pt x="6329" y="0"/>
                    <a:pt x="6056" y="231"/>
                    <a:pt x="6056" y="566"/>
                  </a:cubicBezTo>
                  <a:lnTo>
                    <a:pt x="6056" y="2259"/>
                  </a:lnTo>
                  <a:lnTo>
                    <a:pt x="3196" y="2259"/>
                  </a:lnTo>
                  <a:cubicBezTo>
                    <a:pt x="2030" y="2265"/>
                    <a:pt x="904" y="2668"/>
                    <a:pt x="1" y="3406"/>
                  </a:cubicBezTo>
                  <a:cubicBezTo>
                    <a:pt x="940" y="4068"/>
                    <a:pt x="1675" y="4978"/>
                    <a:pt x="2130" y="6032"/>
                  </a:cubicBezTo>
                  <a:cubicBezTo>
                    <a:pt x="2431" y="5785"/>
                    <a:pt x="2804" y="5649"/>
                    <a:pt x="3196" y="5646"/>
                  </a:cubicBezTo>
                  <a:lnTo>
                    <a:pt x="6056" y="5646"/>
                  </a:lnTo>
                  <a:lnTo>
                    <a:pt x="6056" y="7342"/>
                  </a:lnTo>
                  <a:cubicBezTo>
                    <a:pt x="6056" y="7679"/>
                    <a:pt x="6334" y="7906"/>
                    <a:pt x="6625" y="7906"/>
                  </a:cubicBezTo>
                  <a:cubicBezTo>
                    <a:pt x="6740" y="7906"/>
                    <a:pt x="6857" y="7871"/>
                    <a:pt x="6960" y="7793"/>
                  </a:cubicBezTo>
                  <a:lnTo>
                    <a:pt x="11476" y="4406"/>
                  </a:lnTo>
                  <a:cubicBezTo>
                    <a:pt x="11775" y="4180"/>
                    <a:pt x="11775" y="3725"/>
                    <a:pt x="11476" y="3502"/>
                  </a:cubicBezTo>
                  <a:lnTo>
                    <a:pt x="6960" y="115"/>
                  </a:lnTo>
                  <a:cubicBezTo>
                    <a:pt x="6854" y="36"/>
                    <a:pt x="6737" y="0"/>
                    <a:pt x="66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77" name="Google Shape;1577;p69"/>
          <p:cNvGrpSpPr/>
          <p:nvPr/>
        </p:nvGrpSpPr>
        <p:grpSpPr>
          <a:xfrm>
            <a:off x="2089443" y="2711241"/>
            <a:ext cx="339306" cy="339253"/>
            <a:chOff x="2685825" y="840375"/>
            <a:chExt cx="481900" cy="481825"/>
          </a:xfrm>
        </p:grpSpPr>
        <p:sp>
          <p:nvSpPr>
            <p:cNvPr id="1578" name="Google Shape;1578;p69"/>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79" name="Google Shape;1579;p69"/>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80" name="Google Shape;1580;p69"/>
          <p:cNvGrpSpPr/>
          <p:nvPr/>
        </p:nvGrpSpPr>
        <p:grpSpPr>
          <a:xfrm>
            <a:off x="2501104" y="2710924"/>
            <a:ext cx="350431" cy="339887"/>
            <a:chOff x="3270675" y="841800"/>
            <a:chExt cx="497700" cy="482725"/>
          </a:xfrm>
        </p:grpSpPr>
        <p:sp>
          <p:nvSpPr>
            <p:cNvPr id="1581" name="Google Shape;1581;p69"/>
            <p:cNvSpPr/>
            <p:nvPr/>
          </p:nvSpPr>
          <p:spPr>
            <a:xfrm>
              <a:off x="3270675" y="902000"/>
              <a:ext cx="447125" cy="422525"/>
            </a:xfrm>
            <a:custGeom>
              <a:rect b="b" l="l" r="r" t="t"/>
              <a:pathLst>
                <a:path extrusionOk="0" h="16901" w="17885">
                  <a:moveTo>
                    <a:pt x="3454" y="0"/>
                  </a:moveTo>
                  <a:cubicBezTo>
                    <a:pt x="3343" y="0"/>
                    <a:pt x="3231" y="40"/>
                    <a:pt x="3141" y="122"/>
                  </a:cubicBezTo>
                  <a:cubicBezTo>
                    <a:pt x="1160" y="1940"/>
                    <a:pt x="0" y="4548"/>
                    <a:pt x="0" y="7246"/>
                  </a:cubicBezTo>
                  <a:cubicBezTo>
                    <a:pt x="0" y="12579"/>
                    <a:pt x="4325" y="16900"/>
                    <a:pt x="9657" y="16900"/>
                  </a:cubicBezTo>
                  <a:cubicBezTo>
                    <a:pt x="10907" y="16900"/>
                    <a:pt x="12175" y="16662"/>
                    <a:pt x="13331" y="16178"/>
                  </a:cubicBezTo>
                  <a:cubicBezTo>
                    <a:pt x="15126" y="15434"/>
                    <a:pt x="16659" y="14169"/>
                    <a:pt x="17728" y="12546"/>
                  </a:cubicBezTo>
                  <a:cubicBezTo>
                    <a:pt x="17884" y="12305"/>
                    <a:pt x="17788" y="11983"/>
                    <a:pt x="17526" y="11866"/>
                  </a:cubicBezTo>
                  <a:lnTo>
                    <a:pt x="9158" y="8171"/>
                  </a:lnTo>
                  <a:cubicBezTo>
                    <a:pt x="9016" y="8108"/>
                    <a:pt x="8896" y="8005"/>
                    <a:pt x="8811" y="7876"/>
                  </a:cubicBezTo>
                  <a:lnTo>
                    <a:pt x="8405" y="7246"/>
                  </a:lnTo>
                  <a:lnTo>
                    <a:pt x="3846" y="212"/>
                  </a:lnTo>
                  <a:cubicBezTo>
                    <a:pt x="3756" y="73"/>
                    <a:pt x="3606" y="0"/>
                    <a:pt x="34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2" name="Google Shape;1582;p69"/>
            <p:cNvSpPr/>
            <p:nvPr/>
          </p:nvSpPr>
          <p:spPr>
            <a:xfrm>
              <a:off x="3385250" y="841800"/>
              <a:ext cx="279700" cy="220925"/>
            </a:xfrm>
            <a:custGeom>
              <a:rect b="b" l="l" r="r" t="t"/>
              <a:pathLst>
                <a:path extrusionOk="0" h="8837" w="11188">
                  <a:moveTo>
                    <a:pt x="5070" y="0"/>
                  </a:moveTo>
                  <a:cubicBezTo>
                    <a:pt x="3434" y="0"/>
                    <a:pt x="1792" y="415"/>
                    <a:pt x="308" y="1256"/>
                  </a:cubicBezTo>
                  <a:cubicBezTo>
                    <a:pt x="76" y="1388"/>
                    <a:pt x="1" y="1690"/>
                    <a:pt x="148" y="1912"/>
                  </a:cubicBezTo>
                  <a:lnTo>
                    <a:pt x="4532" y="8676"/>
                  </a:lnTo>
                  <a:cubicBezTo>
                    <a:pt x="4601" y="8781"/>
                    <a:pt x="4714" y="8837"/>
                    <a:pt x="4828" y="8837"/>
                  </a:cubicBezTo>
                  <a:cubicBezTo>
                    <a:pt x="4919" y="8837"/>
                    <a:pt x="5010" y="8802"/>
                    <a:pt x="5081" y="8730"/>
                  </a:cubicBezTo>
                  <a:lnTo>
                    <a:pt x="10992" y="2683"/>
                  </a:lnTo>
                  <a:cubicBezTo>
                    <a:pt x="11187" y="2482"/>
                    <a:pt x="11163" y="2156"/>
                    <a:pt x="10940" y="1988"/>
                  </a:cubicBezTo>
                  <a:cubicBezTo>
                    <a:pt x="9218" y="670"/>
                    <a:pt x="7149" y="0"/>
                    <a:pt x="50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3" name="Google Shape;1583;p69"/>
            <p:cNvSpPr/>
            <p:nvPr/>
          </p:nvSpPr>
          <p:spPr>
            <a:xfrm>
              <a:off x="3530100" y="924750"/>
              <a:ext cx="238275" cy="250200"/>
            </a:xfrm>
            <a:custGeom>
              <a:rect b="b" l="l" r="r" t="t"/>
              <a:pathLst>
                <a:path extrusionOk="0" h="10008" w="9531">
                  <a:moveTo>
                    <a:pt x="6350" y="1"/>
                  </a:moveTo>
                  <a:cubicBezTo>
                    <a:pt x="6230" y="1"/>
                    <a:pt x="6108" y="47"/>
                    <a:pt x="6017" y="142"/>
                  </a:cubicBezTo>
                  <a:lnTo>
                    <a:pt x="172" y="6123"/>
                  </a:lnTo>
                  <a:cubicBezTo>
                    <a:pt x="0" y="6297"/>
                    <a:pt x="57" y="6589"/>
                    <a:pt x="283" y="6689"/>
                  </a:cubicBezTo>
                  <a:lnTo>
                    <a:pt x="7706" y="9968"/>
                  </a:lnTo>
                  <a:cubicBezTo>
                    <a:pt x="7767" y="9995"/>
                    <a:pt x="7830" y="10007"/>
                    <a:pt x="7893" y="10007"/>
                  </a:cubicBezTo>
                  <a:cubicBezTo>
                    <a:pt x="8082" y="10007"/>
                    <a:pt x="8261" y="9890"/>
                    <a:pt x="8329" y="9700"/>
                  </a:cubicBezTo>
                  <a:cubicBezTo>
                    <a:pt x="9531" y="6463"/>
                    <a:pt x="8913" y="2828"/>
                    <a:pt x="6706" y="169"/>
                  </a:cubicBezTo>
                  <a:cubicBezTo>
                    <a:pt x="6615" y="57"/>
                    <a:pt x="6483" y="1"/>
                    <a:pt x="63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584" name="Google Shape;1584;p69"/>
          <p:cNvSpPr/>
          <p:nvPr/>
        </p:nvSpPr>
        <p:spPr>
          <a:xfrm>
            <a:off x="2919129" y="2721811"/>
            <a:ext cx="339253" cy="318060"/>
          </a:xfrm>
          <a:custGeom>
            <a:rect b="b" l="l" r="r" t="t"/>
            <a:pathLst>
              <a:path extrusionOk="0" h="18069" w="19273">
                <a:moveTo>
                  <a:pt x="5456" y="7679"/>
                </a:moveTo>
                <a:cubicBezTo>
                  <a:pt x="6294" y="7679"/>
                  <a:pt x="6715" y="8694"/>
                  <a:pt x="6122" y="9284"/>
                </a:cubicBezTo>
                <a:cubicBezTo>
                  <a:pt x="5930" y="9476"/>
                  <a:pt x="5694" y="9562"/>
                  <a:pt x="5462" y="9562"/>
                </a:cubicBezTo>
                <a:cubicBezTo>
                  <a:pt x="4979" y="9562"/>
                  <a:pt x="4517" y="9188"/>
                  <a:pt x="4517" y="8622"/>
                </a:cubicBezTo>
                <a:cubicBezTo>
                  <a:pt x="4517" y="8101"/>
                  <a:pt x="4936" y="7679"/>
                  <a:pt x="5456" y="7679"/>
                </a:cubicBezTo>
                <a:close/>
                <a:moveTo>
                  <a:pt x="9636" y="7679"/>
                </a:moveTo>
                <a:cubicBezTo>
                  <a:pt x="10473" y="7679"/>
                  <a:pt x="10892" y="8694"/>
                  <a:pt x="10299" y="9284"/>
                </a:cubicBezTo>
                <a:cubicBezTo>
                  <a:pt x="10107" y="9476"/>
                  <a:pt x="9872" y="9562"/>
                  <a:pt x="9640" y="9562"/>
                </a:cubicBezTo>
                <a:cubicBezTo>
                  <a:pt x="9157" y="9562"/>
                  <a:pt x="8694" y="9188"/>
                  <a:pt x="8694" y="8622"/>
                </a:cubicBezTo>
                <a:cubicBezTo>
                  <a:pt x="8694" y="8101"/>
                  <a:pt x="9115" y="7679"/>
                  <a:pt x="9636" y="7679"/>
                </a:cubicBezTo>
                <a:close/>
                <a:moveTo>
                  <a:pt x="13813" y="7679"/>
                </a:moveTo>
                <a:cubicBezTo>
                  <a:pt x="14650" y="7679"/>
                  <a:pt x="15071" y="8694"/>
                  <a:pt x="14478" y="9284"/>
                </a:cubicBezTo>
                <a:cubicBezTo>
                  <a:pt x="14286" y="9476"/>
                  <a:pt x="14050" y="9562"/>
                  <a:pt x="13819" y="9562"/>
                </a:cubicBezTo>
                <a:cubicBezTo>
                  <a:pt x="13336" y="9562"/>
                  <a:pt x="12873" y="9188"/>
                  <a:pt x="12873" y="8622"/>
                </a:cubicBezTo>
                <a:cubicBezTo>
                  <a:pt x="12873" y="8101"/>
                  <a:pt x="13292" y="7679"/>
                  <a:pt x="13813" y="7679"/>
                </a:cubicBezTo>
                <a:close/>
                <a:moveTo>
                  <a:pt x="9597" y="1"/>
                </a:moveTo>
                <a:cubicBezTo>
                  <a:pt x="4303" y="1"/>
                  <a:pt x="0" y="3801"/>
                  <a:pt x="0" y="8471"/>
                </a:cubicBezTo>
                <a:cubicBezTo>
                  <a:pt x="0" y="10444"/>
                  <a:pt x="780" y="12356"/>
                  <a:pt x="2201" y="13870"/>
                </a:cubicBezTo>
                <a:cubicBezTo>
                  <a:pt x="2481" y="15033"/>
                  <a:pt x="2138" y="16258"/>
                  <a:pt x="1292" y="17104"/>
                </a:cubicBezTo>
                <a:cubicBezTo>
                  <a:pt x="940" y="17460"/>
                  <a:pt x="1190" y="18068"/>
                  <a:pt x="1692" y="18068"/>
                </a:cubicBezTo>
                <a:cubicBezTo>
                  <a:pt x="3300" y="18065"/>
                  <a:pt x="4845" y="17442"/>
                  <a:pt x="6005" y="16328"/>
                </a:cubicBezTo>
                <a:cubicBezTo>
                  <a:pt x="7150" y="16731"/>
                  <a:pt x="8357" y="16939"/>
                  <a:pt x="9571" y="16939"/>
                </a:cubicBezTo>
                <a:cubicBezTo>
                  <a:pt x="9579" y="16939"/>
                  <a:pt x="9588" y="16939"/>
                  <a:pt x="9597" y="16939"/>
                </a:cubicBezTo>
                <a:cubicBezTo>
                  <a:pt x="14891" y="16939"/>
                  <a:pt x="19272" y="13139"/>
                  <a:pt x="19272" y="8471"/>
                </a:cubicBezTo>
                <a:cubicBezTo>
                  <a:pt x="19272" y="3801"/>
                  <a:pt x="14891" y="1"/>
                  <a:pt x="9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585" name="Google Shape;1585;p69"/>
          <p:cNvGrpSpPr/>
          <p:nvPr/>
        </p:nvGrpSpPr>
        <p:grpSpPr>
          <a:xfrm>
            <a:off x="3337249" y="2731783"/>
            <a:ext cx="339253" cy="298169"/>
            <a:chOff x="4467200" y="877100"/>
            <a:chExt cx="481825" cy="423475"/>
          </a:xfrm>
        </p:grpSpPr>
        <p:sp>
          <p:nvSpPr>
            <p:cNvPr id="1586" name="Google Shape;1586;p69"/>
            <p:cNvSpPr/>
            <p:nvPr/>
          </p:nvSpPr>
          <p:spPr>
            <a:xfrm>
              <a:off x="4467200" y="1018225"/>
              <a:ext cx="481825" cy="282350"/>
            </a:xfrm>
            <a:custGeom>
              <a:rect b="b" l="l" r="r" t="t"/>
              <a:pathLst>
                <a:path extrusionOk="0" h="11294" w="19273">
                  <a:moveTo>
                    <a:pt x="10723" y="2257"/>
                  </a:moveTo>
                  <a:cubicBezTo>
                    <a:pt x="11013" y="2257"/>
                    <a:pt x="11292" y="2483"/>
                    <a:pt x="11292" y="2823"/>
                  </a:cubicBezTo>
                  <a:cubicBezTo>
                    <a:pt x="11292" y="3136"/>
                    <a:pt x="11039" y="3389"/>
                    <a:pt x="10729" y="3389"/>
                  </a:cubicBezTo>
                  <a:cubicBezTo>
                    <a:pt x="10223" y="3389"/>
                    <a:pt x="9973" y="2781"/>
                    <a:pt x="10329" y="2423"/>
                  </a:cubicBezTo>
                  <a:cubicBezTo>
                    <a:pt x="10443" y="2308"/>
                    <a:pt x="10585" y="2257"/>
                    <a:pt x="10723" y="2257"/>
                  </a:cubicBezTo>
                  <a:close/>
                  <a:moveTo>
                    <a:pt x="14755" y="3389"/>
                  </a:moveTo>
                  <a:lnTo>
                    <a:pt x="14755" y="7906"/>
                  </a:lnTo>
                  <a:lnTo>
                    <a:pt x="13551" y="7906"/>
                  </a:lnTo>
                  <a:lnTo>
                    <a:pt x="13551" y="3389"/>
                  </a:lnTo>
                  <a:close/>
                  <a:moveTo>
                    <a:pt x="5083" y="2822"/>
                  </a:moveTo>
                  <a:cubicBezTo>
                    <a:pt x="5189" y="2822"/>
                    <a:pt x="5297" y="2853"/>
                    <a:pt x="5396" y="2920"/>
                  </a:cubicBezTo>
                  <a:lnTo>
                    <a:pt x="8784" y="5178"/>
                  </a:lnTo>
                  <a:cubicBezTo>
                    <a:pt x="9118" y="5401"/>
                    <a:pt x="9118" y="5892"/>
                    <a:pt x="8784" y="6117"/>
                  </a:cubicBezTo>
                  <a:lnTo>
                    <a:pt x="5396" y="8376"/>
                  </a:lnTo>
                  <a:cubicBezTo>
                    <a:pt x="5297" y="8442"/>
                    <a:pt x="5189" y="8472"/>
                    <a:pt x="5084" y="8472"/>
                  </a:cubicBezTo>
                  <a:cubicBezTo>
                    <a:pt x="4790" y="8472"/>
                    <a:pt x="4517" y="8239"/>
                    <a:pt x="4517" y="7906"/>
                  </a:cubicBezTo>
                  <a:lnTo>
                    <a:pt x="4517" y="3389"/>
                  </a:lnTo>
                  <a:cubicBezTo>
                    <a:pt x="4517" y="3057"/>
                    <a:pt x="4789" y="2822"/>
                    <a:pt x="5083" y="2822"/>
                  </a:cubicBezTo>
                  <a:close/>
                  <a:moveTo>
                    <a:pt x="18711" y="1"/>
                  </a:moveTo>
                  <a:cubicBezTo>
                    <a:pt x="18601" y="1"/>
                    <a:pt x="18491" y="33"/>
                    <a:pt x="18396" y="95"/>
                  </a:cubicBezTo>
                  <a:lnTo>
                    <a:pt x="15150" y="2260"/>
                  </a:lnTo>
                  <a:lnTo>
                    <a:pt x="13551" y="2260"/>
                  </a:lnTo>
                  <a:lnTo>
                    <a:pt x="13551" y="1694"/>
                  </a:lnTo>
                  <a:cubicBezTo>
                    <a:pt x="13548" y="926"/>
                    <a:pt x="13027" y="255"/>
                    <a:pt x="12283" y="62"/>
                  </a:cubicBezTo>
                  <a:cubicBezTo>
                    <a:pt x="11527" y="774"/>
                    <a:pt x="10560" y="1128"/>
                    <a:pt x="9594" y="1128"/>
                  </a:cubicBezTo>
                  <a:cubicBezTo>
                    <a:pt x="8599" y="1128"/>
                    <a:pt x="7604" y="752"/>
                    <a:pt x="6842" y="2"/>
                  </a:cubicBezTo>
                  <a:lnTo>
                    <a:pt x="6712" y="2"/>
                  </a:lnTo>
                  <a:cubicBezTo>
                    <a:pt x="5950" y="753"/>
                    <a:pt x="4955" y="1131"/>
                    <a:pt x="3959" y="1131"/>
                  </a:cubicBezTo>
                  <a:cubicBezTo>
                    <a:pt x="2993" y="1131"/>
                    <a:pt x="2026" y="775"/>
                    <a:pt x="1271" y="62"/>
                  </a:cubicBezTo>
                  <a:cubicBezTo>
                    <a:pt x="524" y="255"/>
                    <a:pt x="3" y="923"/>
                    <a:pt x="0" y="1694"/>
                  </a:cubicBezTo>
                  <a:lnTo>
                    <a:pt x="0" y="9598"/>
                  </a:lnTo>
                  <a:cubicBezTo>
                    <a:pt x="0" y="10535"/>
                    <a:pt x="759" y="11291"/>
                    <a:pt x="1696" y="11294"/>
                  </a:cubicBezTo>
                  <a:lnTo>
                    <a:pt x="11859" y="11294"/>
                  </a:lnTo>
                  <a:cubicBezTo>
                    <a:pt x="12792" y="11294"/>
                    <a:pt x="13551" y="10535"/>
                    <a:pt x="13551" y="9598"/>
                  </a:cubicBezTo>
                  <a:lnTo>
                    <a:pt x="13551" y="9035"/>
                  </a:lnTo>
                  <a:lnTo>
                    <a:pt x="15150" y="9035"/>
                  </a:lnTo>
                  <a:lnTo>
                    <a:pt x="18396" y="11197"/>
                  </a:lnTo>
                  <a:cubicBezTo>
                    <a:pt x="18494" y="11263"/>
                    <a:pt x="18602" y="11293"/>
                    <a:pt x="18707" y="11293"/>
                  </a:cubicBezTo>
                  <a:cubicBezTo>
                    <a:pt x="19000" y="11293"/>
                    <a:pt x="19272" y="11060"/>
                    <a:pt x="19272" y="10728"/>
                  </a:cubicBezTo>
                  <a:lnTo>
                    <a:pt x="19272" y="565"/>
                  </a:lnTo>
                  <a:cubicBezTo>
                    <a:pt x="19272" y="357"/>
                    <a:pt x="19158" y="164"/>
                    <a:pt x="18977" y="68"/>
                  </a:cubicBezTo>
                  <a:cubicBezTo>
                    <a:pt x="18894" y="23"/>
                    <a:pt x="18802" y="1"/>
                    <a:pt x="187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7" name="Google Shape;1587;p69"/>
            <p:cNvSpPr/>
            <p:nvPr/>
          </p:nvSpPr>
          <p:spPr>
            <a:xfrm>
              <a:off x="4608425" y="1129300"/>
              <a:ext cx="45125" cy="60175"/>
            </a:xfrm>
            <a:custGeom>
              <a:rect b="b" l="l" r="r" t="t"/>
              <a:pathLst>
                <a:path extrusionOk="0" h="2407" w="1805">
                  <a:moveTo>
                    <a:pt x="0" y="0"/>
                  </a:moveTo>
                  <a:lnTo>
                    <a:pt x="0" y="2406"/>
                  </a:lnTo>
                  <a:lnTo>
                    <a:pt x="1804" y="1205"/>
                  </a:lnTo>
                  <a:lnTo>
                    <a:pt x="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8" name="Google Shape;1588;p69"/>
            <p:cNvSpPr/>
            <p:nvPr/>
          </p:nvSpPr>
          <p:spPr>
            <a:xfrm>
              <a:off x="4495500" y="877100"/>
              <a:ext cx="141175" cy="141175"/>
            </a:xfrm>
            <a:custGeom>
              <a:rect b="b" l="l" r="r" t="t"/>
              <a:pathLst>
                <a:path extrusionOk="0" h="5647" w="5647">
                  <a:moveTo>
                    <a:pt x="2822" y="1"/>
                  </a:moveTo>
                  <a:cubicBezTo>
                    <a:pt x="1262" y="1"/>
                    <a:pt x="0" y="1262"/>
                    <a:pt x="0" y="2822"/>
                  </a:cubicBezTo>
                  <a:cubicBezTo>
                    <a:pt x="0" y="4382"/>
                    <a:pt x="1262" y="5647"/>
                    <a:pt x="2822" y="5647"/>
                  </a:cubicBezTo>
                  <a:cubicBezTo>
                    <a:pt x="4382" y="5647"/>
                    <a:pt x="5647" y="4382"/>
                    <a:pt x="5647" y="2822"/>
                  </a:cubicBezTo>
                  <a:cubicBezTo>
                    <a:pt x="5647" y="1262"/>
                    <a:pt x="438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89" name="Google Shape;1589;p69"/>
            <p:cNvSpPr/>
            <p:nvPr/>
          </p:nvSpPr>
          <p:spPr>
            <a:xfrm>
              <a:off x="4636650" y="877100"/>
              <a:ext cx="141175" cy="141175"/>
            </a:xfrm>
            <a:custGeom>
              <a:rect b="b" l="l" r="r" t="t"/>
              <a:pathLst>
                <a:path extrusionOk="0" h="5647" w="5647">
                  <a:moveTo>
                    <a:pt x="2822" y="1"/>
                  </a:moveTo>
                  <a:cubicBezTo>
                    <a:pt x="1262" y="1"/>
                    <a:pt x="1" y="1262"/>
                    <a:pt x="1" y="2822"/>
                  </a:cubicBezTo>
                  <a:cubicBezTo>
                    <a:pt x="1" y="4382"/>
                    <a:pt x="1262" y="5647"/>
                    <a:pt x="2822" y="5647"/>
                  </a:cubicBezTo>
                  <a:cubicBezTo>
                    <a:pt x="4382" y="5647"/>
                    <a:pt x="5647" y="4382"/>
                    <a:pt x="5647" y="2822"/>
                  </a:cubicBezTo>
                  <a:cubicBezTo>
                    <a:pt x="5647" y="1262"/>
                    <a:pt x="438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90" name="Google Shape;1590;p69"/>
          <p:cNvGrpSpPr/>
          <p:nvPr/>
        </p:nvGrpSpPr>
        <p:grpSpPr>
          <a:xfrm>
            <a:off x="3752140" y="2711232"/>
            <a:ext cx="354778" cy="339271"/>
            <a:chOff x="5045500" y="842250"/>
            <a:chExt cx="503875" cy="481850"/>
          </a:xfrm>
        </p:grpSpPr>
        <p:sp>
          <p:nvSpPr>
            <p:cNvPr id="1591" name="Google Shape;1591;p69"/>
            <p:cNvSpPr/>
            <p:nvPr/>
          </p:nvSpPr>
          <p:spPr>
            <a:xfrm>
              <a:off x="5045500" y="842250"/>
              <a:ext cx="503875" cy="481850"/>
            </a:xfrm>
            <a:custGeom>
              <a:rect b="b" l="l" r="r" t="t"/>
              <a:pathLst>
                <a:path extrusionOk="0" h="19274" w="20155">
                  <a:moveTo>
                    <a:pt x="12103" y="1130"/>
                  </a:moveTo>
                  <a:cubicBezTo>
                    <a:pt x="13694" y="1130"/>
                    <a:pt x="15284" y="1735"/>
                    <a:pt x="16496" y="2945"/>
                  </a:cubicBezTo>
                  <a:cubicBezTo>
                    <a:pt x="18917" y="5366"/>
                    <a:pt x="18917" y="9305"/>
                    <a:pt x="16496" y="11729"/>
                  </a:cubicBezTo>
                  <a:cubicBezTo>
                    <a:pt x="15286" y="12940"/>
                    <a:pt x="13695" y="13545"/>
                    <a:pt x="12104" y="13545"/>
                  </a:cubicBezTo>
                  <a:cubicBezTo>
                    <a:pt x="10514" y="13545"/>
                    <a:pt x="8923" y="12940"/>
                    <a:pt x="7712" y="11729"/>
                  </a:cubicBezTo>
                  <a:cubicBezTo>
                    <a:pt x="5288" y="9305"/>
                    <a:pt x="5288" y="5369"/>
                    <a:pt x="7712" y="2945"/>
                  </a:cubicBezTo>
                  <a:cubicBezTo>
                    <a:pt x="8923" y="1735"/>
                    <a:pt x="10513" y="1130"/>
                    <a:pt x="12103" y="1130"/>
                  </a:cubicBezTo>
                  <a:close/>
                  <a:moveTo>
                    <a:pt x="4918" y="13726"/>
                  </a:moveTo>
                  <a:lnTo>
                    <a:pt x="5716" y="14524"/>
                  </a:lnTo>
                  <a:lnTo>
                    <a:pt x="4918" y="15322"/>
                  </a:lnTo>
                  <a:lnTo>
                    <a:pt x="4120" y="14524"/>
                  </a:lnTo>
                  <a:lnTo>
                    <a:pt x="4918" y="13726"/>
                  </a:lnTo>
                  <a:close/>
                  <a:moveTo>
                    <a:pt x="12106" y="1"/>
                  </a:moveTo>
                  <a:cubicBezTo>
                    <a:pt x="10226" y="1"/>
                    <a:pt x="8345" y="717"/>
                    <a:pt x="6914" y="2147"/>
                  </a:cubicBezTo>
                  <a:cubicBezTo>
                    <a:pt x="4725" y="4333"/>
                    <a:pt x="4240" y="7516"/>
                    <a:pt x="5315" y="10133"/>
                  </a:cubicBezTo>
                  <a:lnTo>
                    <a:pt x="4518" y="10931"/>
                  </a:lnTo>
                  <a:cubicBezTo>
                    <a:pt x="4009" y="11434"/>
                    <a:pt x="3876" y="12208"/>
                    <a:pt x="4192" y="12852"/>
                  </a:cubicBezTo>
                  <a:lnTo>
                    <a:pt x="663" y="16382"/>
                  </a:lnTo>
                  <a:cubicBezTo>
                    <a:pt x="1" y="17044"/>
                    <a:pt x="1" y="18116"/>
                    <a:pt x="663" y="18778"/>
                  </a:cubicBezTo>
                  <a:cubicBezTo>
                    <a:pt x="994" y="19108"/>
                    <a:pt x="1428" y="19273"/>
                    <a:pt x="1862" y="19273"/>
                  </a:cubicBezTo>
                  <a:cubicBezTo>
                    <a:pt x="2295" y="19273"/>
                    <a:pt x="2729" y="19108"/>
                    <a:pt x="3060" y="18778"/>
                  </a:cubicBezTo>
                  <a:lnTo>
                    <a:pt x="6586" y="15249"/>
                  </a:lnTo>
                  <a:cubicBezTo>
                    <a:pt x="6820" y="15363"/>
                    <a:pt x="7071" y="15418"/>
                    <a:pt x="7320" y="15418"/>
                  </a:cubicBezTo>
                  <a:cubicBezTo>
                    <a:pt x="7757" y="15418"/>
                    <a:pt x="8188" y="15247"/>
                    <a:pt x="8510" y="14921"/>
                  </a:cubicBezTo>
                  <a:lnTo>
                    <a:pt x="9308" y="14126"/>
                  </a:lnTo>
                  <a:cubicBezTo>
                    <a:pt x="10192" y="14489"/>
                    <a:pt x="11145" y="14675"/>
                    <a:pt x="12104" y="14675"/>
                  </a:cubicBezTo>
                  <a:cubicBezTo>
                    <a:pt x="13962" y="14675"/>
                    <a:pt x="15843" y="13979"/>
                    <a:pt x="17294" y="12527"/>
                  </a:cubicBezTo>
                  <a:cubicBezTo>
                    <a:pt x="20155" y="9666"/>
                    <a:pt x="20155" y="5008"/>
                    <a:pt x="17294" y="2147"/>
                  </a:cubicBezTo>
                  <a:cubicBezTo>
                    <a:pt x="15864" y="716"/>
                    <a:pt x="13985" y="1"/>
                    <a:pt x="1210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2" name="Google Shape;1592;p69"/>
            <p:cNvSpPr/>
            <p:nvPr/>
          </p:nvSpPr>
          <p:spPr>
            <a:xfrm>
              <a:off x="5221050" y="898625"/>
              <a:ext cx="254100" cy="254100"/>
            </a:xfrm>
            <a:custGeom>
              <a:rect b="b" l="l" r="r" t="t"/>
              <a:pathLst>
                <a:path extrusionOk="0" h="10164" w="10164">
                  <a:moveTo>
                    <a:pt x="5081" y="1"/>
                  </a:moveTo>
                  <a:cubicBezTo>
                    <a:pt x="2274" y="1"/>
                    <a:pt x="1" y="2274"/>
                    <a:pt x="1" y="5081"/>
                  </a:cubicBezTo>
                  <a:cubicBezTo>
                    <a:pt x="1" y="7887"/>
                    <a:pt x="2274" y="10164"/>
                    <a:pt x="5081" y="10164"/>
                  </a:cubicBezTo>
                  <a:cubicBezTo>
                    <a:pt x="7887" y="10164"/>
                    <a:pt x="10164" y="7887"/>
                    <a:pt x="10164" y="5081"/>
                  </a:cubicBezTo>
                  <a:cubicBezTo>
                    <a:pt x="10164" y="2274"/>
                    <a:pt x="7887" y="1"/>
                    <a:pt x="50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593" name="Google Shape;1593;p69"/>
          <p:cNvGrpSpPr/>
          <p:nvPr/>
        </p:nvGrpSpPr>
        <p:grpSpPr>
          <a:xfrm>
            <a:off x="4174987" y="2737451"/>
            <a:ext cx="336965" cy="286833"/>
            <a:chOff x="5645200" y="879425"/>
            <a:chExt cx="478575" cy="407375"/>
          </a:xfrm>
        </p:grpSpPr>
        <p:sp>
          <p:nvSpPr>
            <p:cNvPr id="1594" name="Google Shape;1594;p69"/>
            <p:cNvSpPr/>
            <p:nvPr/>
          </p:nvSpPr>
          <p:spPr>
            <a:xfrm>
              <a:off x="6004200" y="1075025"/>
              <a:ext cx="86075" cy="93450"/>
            </a:xfrm>
            <a:custGeom>
              <a:rect b="b" l="l" r="r" t="t"/>
              <a:pathLst>
                <a:path extrusionOk="0" h="3738" w="3443">
                  <a:moveTo>
                    <a:pt x="1" y="0"/>
                  </a:moveTo>
                  <a:lnTo>
                    <a:pt x="1" y="3737"/>
                  </a:lnTo>
                  <a:lnTo>
                    <a:pt x="1907" y="3737"/>
                  </a:lnTo>
                  <a:cubicBezTo>
                    <a:pt x="2157" y="3737"/>
                    <a:pt x="2377" y="3574"/>
                    <a:pt x="2449" y="3334"/>
                  </a:cubicBezTo>
                  <a:lnTo>
                    <a:pt x="344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5" name="Google Shape;1595;p69"/>
            <p:cNvSpPr/>
            <p:nvPr/>
          </p:nvSpPr>
          <p:spPr>
            <a:xfrm>
              <a:off x="5880900" y="953275"/>
              <a:ext cx="95100" cy="93525"/>
            </a:xfrm>
            <a:custGeom>
              <a:rect b="b" l="l" r="r" t="t"/>
              <a:pathLst>
                <a:path extrusionOk="0" h="3741" w="3804">
                  <a:moveTo>
                    <a:pt x="0" y="1"/>
                  </a:moveTo>
                  <a:lnTo>
                    <a:pt x="0" y="3741"/>
                  </a:lnTo>
                  <a:lnTo>
                    <a:pt x="3804" y="3741"/>
                  </a:lnTo>
                  <a:lnTo>
                    <a:pt x="380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6" name="Google Shape;1596;p69"/>
            <p:cNvSpPr/>
            <p:nvPr/>
          </p:nvSpPr>
          <p:spPr>
            <a:xfrm>
              <a:off x="6004200" y="953275"/>
              <a:ext cx="119575" cy="93525"/>
            </a:xfrm>
            <a:custGeom>
              <a:rect b="b" l="l" r="r" t="t"/>
              <a:pathLst>
                <a:path extrusionOk="0" h="3741" w="4783">
                  <a:moveTo>
                    <a:pt x="1" y="1"/>
                  </a:moveTo>
                  <a:lnTo>
                    <a:pt x="1" y="3741"/>
                  </a:lnTo>
                  <a:lnTo>
                    <a:pt x="3777" y="3741"/>
                  </a:lnTo>
                  <a:lnTo>
                    <a:pt x="4674" y="727"/>
                  </a:lnTo>
                  <a:cubicBezTo>
                    <a:pt x="4783" y="365"/>
                    <a:pt x="4512" y="1"/>
                    <a:pt x="4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7" name="Google Shape;1597;p69"/>
            <p:cNvSpPr/>
            <p:nvPr/>
          </p:nvSpPr>
          <p:spPr>
            <a:xfrm>
              <a:off x="5880900" y="1075025"/>
              <a:ext cx="95100" cy="93450"/>
            </a:xfrm>
            <a:custGeom>
              <a:rect b="b" l="l" r="r" t="t"/>
              <a:pathLst>
                <a:path extrusionOk="0" h="3738" w="3804">
                  <a:moveTo>
                    <a:pt x="0" y="0"/>
                  </a:moveTo>
                  <a:lnTo>
                    <a:pt x="0" y="3737"/>
                  </a:lnTo>
                  <a:lnTo>
                    <a:pt x="3804" y="3737"/>
                  </a:lnTo>
                  <a:lnTo>
                    <a:pt x="380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8" name="Google Shape;1598;p69"/>
            <p:cNvSpPr/>
            <p:nvPr/>
          </p:nvSpPr>
          <p:spPr>
            <a:xfrm>
              <a:off x="5645200" y="879425"/>
              <a:ext cx="207500" cy="167375"/>
            </a:xfrm>
            <a:custGeom>
              <a:rect b="b" l="l" r="r" t="t"/>
              <a:pathLst>
                <a:path extrusionOk="0" h="6695" w="8300">
                  <a:moveTo>
                    <a:pt x="563" y="1"/>
                  </a:moveTo>
                  <a:cubicBezTo>
                    <a:pt x="253" y="1"/>
                    <a:pt x="0" y="254"/>
                    <a:pt x="0" y="564"/>
                  </a:cubicBezTo>
                  <a:cubicBezTo>
                    <a:pt x="0" y="877"/>
                    <a:pt x="253" y="1130"/>
                    <a:pt x="563" y="1130"/>
                  </a:cubicBezTo>
                  <a:lnTo>
                    <a:pt x="2403" y="1130"/>
                  </a:lnTo>
                  <a:lnTo>
                    <a:pt x="3159" y="3672"/>
                  </a:lnTo>
                  <a:cubicBezTo>
                    <a:pt x="3162" y="3678"/>
                    <a:pt x="3162" y="3687"/>
                    <a:pt x="3165" y="3696"/>
                  </a:cubicBezTo>
                  <a:lnTo>
                    <a:pt x="4059" y="6695"/>
                  </a:lnTo>
                  <a:lnTo>
                    <a:pt x="8299" y="6695"/>
                  </a:lnTo>
                  <a:lnTo>
                    <a:pt x="8299" y="2955"/>
                  </a:lnTo>
                  <a:lnTo>
                    <a:pt x="4123" y="2955"/>
                  </a:lnTo>
                  <a:lnTo>
                    <a:pt x="3364" y="404"/>
                  </a:lnTo>
                  <a:cubicBezTo>
                    <a:pt x="3295" y="163"/>
                    <a:pt x="307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599" name="Google Shape;1599;p69"/>
            <p:cNvSpPr/>
            <p:nvPr/>
          </p:nvSpPr>
          <p:spPr>
            <a:xfrm>
              <a:off x="5722500" y="1075025"/>
              <a:ext cx="370875" cy="211775"/>
            </a:xfrm>
            <a:custGeom>
              <a:rect b="b" l="l" r="r" t="t"/>
              <a:pathLst>
                <a:path extrusionOk="0" h="8471" w="14835">
                  <a:moveTo>
                    <a:pt x="1305" y="0"/>
                  </a:moveTo>
                  <a:lnTo>
                    <a:pt x="2082" y="2614"/>
                  </a:lnTo>
                  <a:cubicBezTo>
                    <a:pt x="901" y="2701"/>
                    <a:pt x="1" y="3704"/>
                    <a:pt x="40" y="4887"/>
                  </a:cubicBezTo>
                  <a:cubicBezTo>
                    <a:pt x="82" y="6071"/>
                    <a:pt x="1049" y="7010"/>
                    <a:pt x="2232" y="7019"/>
                  </a:cubicBezTo>
                  <a:lnTo>
                    <a:pt x="2795" y="7019"/>
                  </a:lnTo>
                  <a:cubicBezTo>
                    <a:pt x="3045" y="7878"/>
                    <a:pt x="3834" y="8471"/>
                    <a:pt x="4731" y="8471"/>
                  </a:cubicBezTo>
                  <a:cubicBezTo>
                    <a:pt x="5629" y="8471"/>
                    <a:pt x="6418" y="7878"/>
                    <a:pt x="6671" y="7019"/>
                  </a:cubicBezTo>
                  <a:lnTo>
                    <a:pt x="9667" y="7019"/>
                  </a:lnTo>
                  <a:cubicBezTo>
                    <a:pt x="9917" y="7878"/>
                    <a:pt x="10709" y="8471"/>
                    <a:pt x="11606" y="8471"/>
                  </a:cubicBezTo>
                  <a:cubicBezTo>
                    <a:pt x="12500" y="8471"/>
                    <a:pt x="13292" y="7878"/>
                    <a:pt x="13542" y="7019"/>
                  </a:cubicBezTo>
                  <a:lnTo>
                    <a:pt x="14271" y="7019"/>
                  </a:lnTo>
                  <a:cubicBezTo>
                    <a:pt x="14581" y="7019"/>
                    <a:pt x="14834" y="6766"/>
                    <a:pt x="14834" y="6453"/>
                  </a:cubicBezTo>
                  <a:cubicBezTo>
                    <a:pt x="14834" y="6140"/>
                    <a:pt x="14581" y="5890"/>
                    <a:pt x="14271" y="5890"/>
                  </a:cubicBezTo>
                  <a:lnTo>
                    <a:pt x="13542" y="5890"/>
                  </a:lnTo>
                  <a:cubicBezTo>
                    <a:pt x="13292" y="5029"/>
                    <a:pt x="12500" y="4436"/>
                    <a:pt x="11606" y="4436"/>
                  </a:cubicBezTo>
                  <a:cubicBezTo>
                    <a:pt x="10709" y="4436"/>
                    <a:pt x="9917" y="5029"/>
                    <a:pt x="9667" y="5890"/>
                  </a:cubicBezTo>
                  <a:lnTo>
                    <a:pt x="6671" y="5890"/>
                  </a:lnTo>
                  <a:cubicBezTo>
                    <a:pt x="6418" y="5029"/>
                    <a:pt x="5629" y="4436"/>
                    <a:pt x="4731" y="4436"/>
                  </a:cubicBezTo>
                  <a:cubicBezTo>
                    <a:pt x="3834" y="4436"/>
                    <a:pt x="3045" y="5029"/>
                    <a:pt x="2792" y="5890"/>
                  </a:cubicBezTo>
                  <a:lnTo>
                    <a:pt x="2232" y="5890"/>
                  </a:lnTo>
                  <a:cubicBezTo>
                    <a:pt x="1639" y="5890"/>
                    <a:pt x="1157" y="5408"/>
                    <a:pt x="1157" y="4815"/>
                  </a:cubicBezTo>
                  <a:cubicBezTo>
                    <a:pt x="1157" y="4219"/>
                    <a:pt x="1639" y="3737"/>
                    <a:pt x="2232" y="3737"/>
                  </a:cubicBezTo>
                  <a:lnTo>
                    <a:pt x="5207" y="3737"/>
                  </a:lnTo>
                  <a:lnTo>
                    <a:pt x="520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00" name="Google Shape;1600;p69"/>
          <p:cNvGrpSpPr/>
          <p:nvPr/>
        </p:nvGrpSpPr>
        <p:grpSpPr>
          <a:xfrm>
            <a:off x="4611062" y="2711241"/>
            <a:ext cx="298186" cy="339253"/>
            <a:chOff x="6264525" y="842250"/>
            <a:chExt cx="423500" cy="481825"/>
          </a:xfrm>
        </p:grpSpPr>
        <p:sp>
          <p:nvSpPr>
            <p:cNvPr id="1601" name="Google Shape;1601;p69"/>
            <p:cNvSpPr/>
            <p:nvPr/>
          </p:nvSpPr>
          <p:spPr>
            <a:xfrm>
              <a:off x="6264525" y="1033450"/>
              <a:ext cx="135300" cy="266450"/>
            </a:xfrm>
            <a:custGeom>
              <a:rect b="b" l="l" r="r" t="t"/>
              <a:pathLst>
                <a:path extrusionOk="0" h="10658" w="5412">
                  <a:moveTo>
                    <a:pt x="1" y="1"/>
                  </a:moveTo>
                  <a:lnTo>
                    <a:pt x="1" y="9932"/>
                  </a:lnTo>
                  <a:cubicBezTo>
                    <a:pt x="1" y="10182"/>
                    <a:pt x="61" y="10429"/>
                    <a:pt x="169" y="10658"/>
                  </a:cubicBezTo>
                  <a:lnTo>
                    <a:pt x="5412" y="5415"/>
                  </a:lnTo>
                  <a:lnTo>
                    <a:pt x="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2" name="Google Shape;1602;p69"/>
            <p:cNvSpPr/>
            <p:nvPr/>
          </p:nvSpPr>
          <p:spPr>
            <a:xfrm>
              <a:off x="6552700" y="1033450"/>
              <a:ext cx="135325" cy="266450"/>
            </a:xfrm>
            <a:custGeom>
              <a:rect b="b" l="l" r="r" t="t"/>
              <a:pathLst>
                <a:path extrusionOk="0" h="10658" w="5413">
                  <a:moveTo>
                    <a:pt x="5412" y="1"/>
                  </a:moveTo>
                  <a:lnTo>
                    <a:pt x="1" y="5415"/>
                  </a:lnTo>
                  <a:lnTo>
                    <a:pt x="5243" y="10658"/>
                  </a:lnTo>
                  <a:cubicBezTo>
                    <a:pt x="5352" y="10429"/>
                    <a:pt x="5412" y="10182"/>
                    <a:pt x="5412" y="9932"/>
                  </a:cubicBezTo>
                  <a:lnTo>
                    <a:pt x="541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3" name="Google Shape;1603;p69"/>
            <p:cNvSpPr/>
            <p:nvPr/>
          </p:nvSpPr>
          <p:spPr>
            <a:xfrm>
              <a:off x="6462150" y="985275"/>
              <a:ext cx="28025" cy="28250"/>
            </a:xfrm>
            <a:custGeom>
              <a:rect b="b" l="l" r="r" t="t"/>
              <a:pathLst>
                <a:path extrusionOk="0" h="1130" w="1121">
                  <a:moveTo>
                    <a:pt x="566" y="1"/>
                  </a:moveTo>
                  <a:cubicBezTo>
                    <a:pt x="253" y="1"/>
                    <a:pt x="0" y="254"/>
                    <a:pt x="0" y="567"/>
                  </a:cubicBezTo>
                  <a:cubicBezTo>
                    <a:pt x="0" y="877"/>
                    <a:pt x="253" y="1130"/>
                    <a:pt x="566" y="1130"/>
                  </a:cubicBezTo>
                  <a:cubicBezTo>
                    <a:pt x="955" y="1130"/>
                    <a:pt x="1060" y="862"/>
                    <a:pt x="1120" y="528"/>
                  </a:cubicBezTo>
                  <a:cubicBezTo>
                    <a:pt x="1102" y="233"/>
                    <a:pt x="862" y="4"/>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4" name="Google Shape;1604;p69"/>
            <p:cNvSpPr/>
            <p:nvPr/>
          </p:nvSpPr>
          <p:spPr>
            <a:xfrm>
              <a:off x="6288775" y="1182900"/>
              <a:ext cx="375075" cy="141175"/>
            </a:xfrm>
            <a:custGeom>
              <a:rect b="b" l="l" r="r" t="t"/>
              <a:pathLst>
                <a:path extrusionOk="0" h="5647" w="15003">
                  <a:moveTo>
                    <a:pt x="5475" y="0"/>
                  </a:moveTo>
                  <a:lnTo>
                    <a:pt x="0" y="5478"/>
                  </a:lnTo>
                  <a:cubicBezTo>
                    <a:pt x="226" y="5586"/>
                    <a:pt x="473" y="5646"/>
                    <a:pt x="726" y="5646"/>
                  </a:cubicBezTo>
                  <a:lnTo>
                    <a:pt x="14277" y="5646"/>
                  </a:lnTo>
                  <a:cubicBezTo>
                    <a:pt x="14527" y="5646"/>
                    <a:pt x="14774" y="5586"/>
                    <a:pt x="15002" y="5478"/>
                  </a:cubicBezTo>
                  <a:lnTo>
                    <a:pt x="95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5" name="Google Shape;1605;p69"/>
            <p:cNvSpPr/>
            <p:nvPr/>
          </p:nvSpPr>
          <p:spPr>
            <a:xfrm>
              <a:off x="6278675" y="965325"/>
              <a:ext cx="42350" cy="84725"/>
            </a:xfrm>
            <a:custGeom>
              <a:rect b="b" l="l" r="r" t="t"/>
              <a:pathLst>
                <a:path extrusionOk="0" h="3389" w="1694">
                  <a:moveTo>
                    <a:pt x="1693" y="1"/>
                  </a:moveTo>
                  <a:lnTo>
                    <a:pt x="1" y="1693"/>
                  </a:lnTo>
                  <a:lnTo>
                    <a:pt x="1693" y="3388"/>
                  </a:lnTo>
                  <a:lnTo>
                    <a:pt x="169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6" name="Google Shape;1606;p69"/>
            <p:cNvSpPr/>
            <p:nvPr/>
          </p:nvSpPr>
          <p:spPr>
            <a:xfrm>
              <a:off x="6631525" y="965325"/>
              <a:ext cx="42400" cy="84725"/>
            </a:xfrm>
            <a:custGeom>
              <a:rect b="b" l="l" r="r" t="t"/>
              <a:pathLst>
                <a:path extrusionOk="0" h="3389" w="1696">
                  <a:moveTo>
                    <a:pt x="1" y="1"/>
                  </a:moveTo>
                  <a:lnTo>
                    <a:pt x="1" y="3388"/>
                  </a:lnTo>
                  <a:lnTo>
                    <a:pt x="1696" y="1693"/>
                  </a:lnTo>
                  <a:lnTo>
                    <a:pt x="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07" name="Google Shape;1607;p69"/>
            <p:cNvSpPr/>
            <p:nvPr/>
          </p:nvSpPr>
          <p:spPr>
            <a:xfrm>
              <a:off x="6349225" y="842250"/>
              <a:ext cx="254100" cy="312425"/>
            </a:xfrm>
            <a:custGeom>
              <a:rect b="b" l="l" r="r" t="t"/>
              <a:pathLst>
                <a:path extrusionOk="0" h="12497" w="10164">
                  <a:moveTo>
                    <a:pt x="5081" y="2333"/>
                  </a:moveTo>
                  <a:cubicBezTo>
                    <a:pt x="5779" y="2333"/>
                    <a:pt x="6477" y="2518"/>
                    <a:pt x="7098" y="2885"/>
                  </a:cubicBezTo>
                  <a:cubicBezTo>
                    <a:pt x="8299" y="3596"/>
                    <a:pt x="9034" y="4891"/>
                    <a:pt x="9034" y="6288"/>
                  </a:cubicBezTo>
                  <a:cubicBezTo>
                    <a:pt x="9034" y="7293"/>
                    <a:pt x="8207" y="7981"/>
                    <a:pt x="7335" y="7981"/>
                  </a:cubicBezTo>
                  <a:cubicBezTo>
                    <a:pt x="6947" y="7981"/>
                    <a:pt x="6550" y="7845"/>
                    <a:pt x="6213" y="7540"/>
                  </a:cubicBezTo>
                  <a:cubicBezTo>
                    <a:pt x="5894" y="7824"/>
                    <a:pt x="5492" y="7968"/>
                    <a:pt x="5089" y="7968"/>
                  </a:cubicBezTo>
                  <a:cubicBezTo>
                    <a:pt x="4739" y="7968"/>
                    <a:pt x="4388" y="7860"/>
                    <a:pt x="4090" y="7640"/>
                  </a:cubicBezTo>
                  <a:cubicBezTo>
                    <a:pt x="3448" y="7170"/>
                    <a:pt x="3222" y="6315"/>
                    <a:pt x="3551" y="5589"/>
                  </a:cubicBezTo>
                  <a:cubicBezTo>
                    <a:pt x="3826" y="4973"/>
                    <a:pt x="4435" y="4593"/>
                    <a:pt x="5087" y="4593"/>
                  </a:cubicBezTo>
                  <a:cubicBezTo>
                    <a:pt x="5205" y="4593"/>
                    <a:pt x="5325" y="4606"/>
                    <a:pt x="5445" y="4632"/>
                  </a:cubicBezTo>
                  <a:cubicBezTo>
                    <a:pt x="6225" y="4800"/>
                    <a:pt x="6779" y="5490"/>
                    <a:pt x="6776" y="6288"/>
                  </a:cubicBezTo>
                  <a:cubicBezTo>
                    <a:pt x="6776" y="6660"/>
                    <a:pt x="7058" y="6846"/>
                    <a:pt x="7340" y="6846"/>
                  </a:cubicBezTo>
                  <a:cubicBezTo>
                    <a:pt x="7623" y="6846"/>
                    <a:pt x="7905" y="6660"/>
                    <a:pt x="7905" y="6288"/>
                  </a:cubicBezTo>
                  <a:cubicBezTo>
                    <a:pt x="7905" y="5288"/>
                    <a:pt x="7378" y="4367"/>
                    <a:pt x="6520" y="3858"/>
                  </a:cubicBezTo>
                  <a:cubicBezTo>
                    <a:pt x="6076" y="3595"/>
                    <a:pt x="5578" y="3463"/>
                    <a:pt x="5080" y="3463"/>
                  </a:cubicBezTo>
                  <a:cubicBezTo>
                    <a:pt x="4614" y="3463"/>
                    <a:pt x="4147" y="3578"/>
                    <a:pt x="3725" y="3810"/>
                  </a:cubicBezTo>
                  <a:cubicBezTo>
                    <a:pt x="2849" y="4288"/>
                    <a:pt x="2295" y="5195"/>
                    <a:pt x="2262" y="6191"/>
                  </a:cubicBezTo>
                  <a:cubicBezTo>
                    <a:pt x="2226" y="7188"/>
                    <a:pt x="2723" y="8128"/>
                    <a:pt x="3563" y="8667"/>
                  </a:cubicBezTo>
                  <a:cubicBezTo>
                    <a:pt x="4023" y="8960"/>
                    <a:pt x="4541" y="9107"/>
                    <a:pt x="5077" y="9107"/>
                  </a:cubicBezTo>
                  <a:cubicBezTo>
                    <a:pt x="5519" y="9107"/>
                    <a:pt x="5973" y="9007"/>
                    <a:pt x="6414" y="8805"/>
                  </a:cubicBezTo>
                  <a:cubicBezTo>
                    <a:pt x="6502" y="8765"/>
                    <a:pt x="6585" y="8746"/>
                    <a:pt x="6664" y="8746"/>
                  </a:cubicBezTo>
                  <a:cubicBezTo>
                    <a:pt x="7191" y="8746"/>
                    <a:pt x="7476" y="9559"/>
                    <a:pt x="6884" y="9832"/>
                  </a:cubicBezTo>
                  <a:cubicBezTo>
                    <a:pt x="6300" y="10100"/>
                    <a:pt x="5685" y="10239"/>
                    <a:pt x="5077" y="10239"/>
                  </a:cubicBezTo>
                  <a:cubicBezTo>
                    <a:pt x="4340" y="10239"/>
                    <a:pt x="3611" y="10036"/>
                    <a:pt x="2954" y="9615"/>
                  </a:cubicBezTo>
                  <a:cubicBezTo>
                    <a:pt x="1777" y="8865"/>
                    <a:pt x="1084" y="7546"/>
                    <a:pt x="1133" y="6152"/>
                  </a:cubicBezTo>
                  <a:cubicBezTo>
                    <a:pt x="1178" y="4755"/>
                    <a:pt x="1958" y="3490"/>
                    <a:pt x="3183" y="2819"/>
                  </a:cubicBezTo>
                  <a:cubicBezTo>
                    <a:pt x="3775" y="2494"/>
                    <a:pt x="4429" y="2333"/>
                    <a:pt x="5081" y="2333"/>
                  </a:cubicBezTo>
                  <a:close/>
                  <a:moveTo>
                    <a:pt x="618" y="0"/>
                  </a:moveTo>
                  <a:cubicBezTo>
                    <a:pt x="277" y="0"/>
                    <a:pt x="0" y="277"/>
                    <a:pt x="0" y="618"/>
                  </a:cubicBezTo>
                  <a:lnTo>
                    <a:pt x="0" y="9441"/>
                  </a:lnTo>
                  <a:lnTo>
                    <a:pt x="3057" y="12497"/>
                  </a:lnTo>
                  <a:lnTo>
                    <a:pt x="7107" y="12497"/>
                  </a:lnTo>
                  <a:lnTo>
                    <a:pt x="10163" y="9441"/>
                  </a:lnTo>
                  <a:lnTo>
                    <a:pt x="10163" y="723"/>
                  </a:lnTo>
                  <a:cubicBezTo>
                    <a:pt x="10163" y="326"/>
                    <a:pt x="9838" y="0"/>
                    <a:pt x="944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08" name="Google Shape;1608;p69"/>
          <p:cNvGrpSpPr/>
          <p:nvPr/>
        </p:nvGrpSpPr>
        <p:grpSpPr>
          <a:xfrm>
            <a:off x="829350" y="3125895"/>
            <a:ext cx="339253" cy="339253"/>
            <a:chOff x="900750" y="1436075"/>
            <a:chExt cx="481825" cy="481825"/>
          </a:xfrm>
        </p:grpSpPr>
        <p:sp>
          <p:nvSpPr>
            <p:cNvPr id="1609" name="Google Shape;1609;p69"/>
            <p:cNvSpPr/>
            <p:nvPr/>
          </p:nvSpPr>
          <p:spPr>
            <a:xfrm>
              <a:off x="900750" y="1627500"/>
              <a:ext cx="481825" cy="290400"/>
            </a:xfrm>
            <a:custGeom>
              <a:rect b="b" l="l" r="r" t="t"/>
              <a:pathLst>
                <a:path extrusionOk="0" h="11616" w="19273">
                  <a:moveTo>
                    <a:pt x="0" y="1"/>
                  </a:moveTo>
                  <a:lnTo>
                    <a:pt x="0" y="9920"/>
                  </a:lnTo>
                  <a:cubicBezTo>
                    <a:pt x="0" y="10856"/>
                    <a:pt x="759" y="11612"/>
                    <a:pt x="1696" y="11615"/>
                  </a:cubicBezTo>
                  <a:lnTo>
                    <a:pt x="17580" y="11615"/>
                  </a:lnTo>
                  <a:cubicBezTo>
                    <a:pt x="18513" y="11612"/>
                    <a:pt x="19272" y="10856"/>
                    <a:pt x="19272" y="9920"/>
                  </a:cubicBezTo>
                  <a:lnTo>
                    <a:pt x="19272" y="1"/>
                  </a:lnTo>
                  <a:lnTo>
                    <a:pt x="9977" y="6948"/>
                  </a:lnTo>
                  <a:cubicBezTo>
                    <a:pt x="9877" y="7020"/>
                    <a:pt x="9760" y="7059"/>
                    <a:pt x="9636" y="7059"/>
                  </a:cubicBezTo>
                  <a:cubicBezTo>
                    <a:pt x="9513" y="7059"/>
                    <a:pt x="9395" y="7020"/>
                    <a:pt x="9299" y="6948"/>
                  </a:cubicBezTo>
                  <a:lnTo>
                    <a:pt x="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0" name="Google Shape;1610;p69"/>
            <p:cNvSpPr/>
            <p:nvPr/>
          </p:nvSpPr>
          <p:spPr>
            <a:xfrm>
              <a:off x="1296950" y="1549900"/>
              <a:ext cx="71550" cy="105850"/>
            </a:xfrm>
            <a:custGeom>
              <a:rect b="b" l="l" r="r" t="t"/>
              <a:pathLst>
                <a:path extrusionOk="0" h="4234" w="2862">
                  <a:moveTo>
                    <a:pt x="0" y="0"/>
                  </a:moveTo>
                  <a:lnTo>
                    <a:pt x="0" y="4234"/>
                  </a:lnTo>
                  <a:lnTo>
                    <a:pt x="2861" y="2117"/>
                  </a:lnTo>
                  <a:lnTo>
                    <a:pt x="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1" name="Google Shape;1611;p69"/>
            <p:cNvSpPr/>
            <p:nvPr/>
          </p:nvSpPr>
          <p:spPr>
            <a:xfrm>
              <a:off x="914900" y="1549900"/>
              <a:ext cx="71550" cy="105850"/>
            </a:xfrm>
            <a:custGeom>
              <a:rect b="b" l="l" r="r" t="t"/>
              <a:pathLst>
                <a:path extrusionOk="0" h="4234" w="2862">
                  <a:moveTo>
                    <a:pt x="2861" y="0"/>
                  </a:moveTo>
                  <a:lnTo>
                    <a:pt x="0" y="2117"/>
                  </a:lnTo>
                  <a:lnTo>
                    <a:pt x="2861" y="4234"/>
                  </a:lnTo>
                  <a:lnTo>
                    <a:pt x="286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2" name="Google Shape;1612;p69"/>
            <p:cNvSpPr/>
            <p:nvPr/>
          </p:nvSpPr>
          <p:spPr>
            <a:xfrm>
              <a:off x="1014650" y="1436075"/>
              <a:ext cx="254100" cy="336150"/>
            </a:xfrm>
            <a:custGeom>
              <a:rect b="b" l="l" r="r" t="t"/>
              <a:pathLst>
                <a:path extrusionOk="0" h="13446" w="10164">
                  <a:moveTo>
                    <a:pt x="8468" y="3424"/>
                  </a:moveTo>
                  <a:cubicBezTo>
                    <a:pt x="8781" y="3424"/>
                    <a:pt x="9031" y="3677"/>
                    <a:pt x="9031" y="3990"/>
                  </a:cubicBezTo>
                  <a:cubicBezTo>
                    <a:pt x="9031" y="4300"/>
                    <a:pt x="8781" y="4553"/>
                    <a:pt x="8468" y="4553"/>
                  </a:cubicBezTo>
                  <a:lnTo>
                    <a:pt x="1693" y="4553"/>
                  </a:lnTo>
                  <a:cubicBezTo>
                    <a:pt x="1379" y="4553"/>
                    <a:pt x="1130" y="4300"/>
                    <a:pt x="1130" y="3990"/>
                  </a:cubicBezTo>
                  <a:cubicBezTo>
                    <a:pt x="1130" y="3677"/>
                    <a:pt x="1379" y="3424"/>
                    <a:pt x="1693" y="3424"/>
                  </a:cubicBezTo>
                  <a:close/>
                  <a:moveTo>
                    <a:pt x="8468" y="5682"/>
                  </a:moveTo>
                  <a:cubicBezTo>
                    <a:pt x="8781" y="5682"/>
                    <a:pt x="9031" y="5935"/>
                    <a:pt x="9031" y="6248"/>
                  </a:cubicBezTo>
                  <a:cubicBezTo>
                    <a:pt x="9031" y="6559"/>
                    <a:pt x="8781" y="6812"/>
                    <a:pt x="8468" y="6812"/>
                  </a:cubicBezTo>
                  <a:lnTo>
                    <a:pt x="1693" y="6812"/>
                  </a:lnTo>
                  <a:cubicBezTo>
                    <a:pt x="1379" y="6812"/>
                    <a:pt x="1130" y="6559"/>
                    <a:pt x="1130" y="6248"/>
                  </a:cubicBezTo>
                  <a:cubicBezTo>
                    <a:pt x="1130" y="5935"/>
                    <a:pt x="1379" y="5682"/>
                    <a:pt x="1693" y="5682"/>
                  </a:cubicBezTo>
                  <a:close/>
                  <a:moveTo>
                    <a:pt x="5080" y="7941"/>
                  </a:moveTo>
                  <a:cubicBezTo>
                    <a:pt x="5393" y="7941"/>
                    <a:pt x="5643" y="8194"/>
                    <a:pt x="5643" y="8507"/>
                  </a:cubicBezTo>
                  <a:cubicBezTo>
                    <a:pt x="5643" y="8817"/>
                    <a:pt x="5393" y="9070"/>
                    <a:pt x="5080" y="9070"/>
                  </a:cubicBezTo>
                  <a:lnTo>
                    <a:pt x="1693" y="9070"/>
                  </a:lnTo>
                  <a:cubicBezTo>
                    <a:pt x="1379" y="9070"/>
                    <a:pt x="1130" y="8817"/>
                    <a:pt x="1130" y="8507"/>
                  </a:cubicBezTo>
                  <a:cubicBezTo>
                    <a:pt x="1130" y="8194"/>
                    <a:pt x="1379" y="7941"/>
                    <a:pt x="1693" y="7941"/>
                  </a:cubicBezTo>
                  <a:close/>
                  <a:moveTo>
                    <a:pt x="563" y="0"/>
                  </a:moveTo>
                  <a:cubicBezTo>
                    <a:pt x="250" y="0"/>
                    <a:pt x="0" y="250"/>
                    <a:pt x="0" y="563"/>
                  </a:cubicBezTo>
                  <a:lnTo>
                    <a:pt x="0" y="9636"/>
                  </a:lnTo>
                  <a:lnTo>
                    <a:pt x="5080" y="13445"/>
                  </a:lnTo>
                  <a:lnTo>
                    <a:pt x="10163" y="9636"/>
                  </a:lnTo>
                  <a:lnTo>
                    <a:pt x="10163" y="563"/>
                  </a:lnTo>
                  <a:cubicBezTo>
                    <a:pt x="10163" y="250"/>
                    <a:pt x="9910" y="0"/>
                    <a:pt x="959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13" name="Google Shape;1613;p69"/>
          <p:cNvGrpSpPr/>
          <p:nvPr/>
        </p:nvGrpSpPr>
        <p:grpSpPr>
          <a:xfrm>
            <a:off x="1247198" y="3186183"/>
            <a:ext cx="339253" cy="218676"/>
            <a:chOff x="1492675" y="1520750"/>
            <a:chExt cx="481825" cy="310575"/>
          </a:xfrm>
        </p:grpSpPr>
        <p:sp>
          <p:nvSpPr>
            <p:cNvPr id="1614" name="Google Shape;1614;p69"/>
            <p:cNvSpPr/>
            <p:nvPr/>
          </p:nvSpPr>
          <p:spPr>
            <a:xfrm>
              <a:off x="1492675" y="1540400"/>
              <a:ext cx="481825" cy="290925"/>
            </a:xfrm>
            <a:custGeom>
              <a:rect b="b" l="l" r="r" t="t"/>
              <a:pathLst>
                <a:path extrusionOk="0" h="11637" w="19273">
                  <a:moveTo>
                    <a:pt x="266" y="1"/>
                  </a:moveTo>
                  <a:cubicBezTo>
                    <a:pt x="91" y="272"/>
                    <a:pt x="1" y="585"/>
                    <a:pt x="1" y="907"/>
                  </a:cubicBezTo>
                  <a:lnTo>
                    <a:pt x="1" y="9941"/>
                  </a:lnTo>
                  <a:cubicBezTo>
                    <a:pt x="1" y="10877"/>
                    <a:pt x="757" y="11633"/>
                    <a:pt x="1693" y="11636"/>
                  </a:cubicBezTo>
                  <a:lnTo>
                    <a:pt x="17577" y="11636"/>
                  </a:lnTo>
                  <a:cubicBezTo>
                    <a:pt x="18514" y="11633"/>
                    <a:pt x="19270" y="10877"/>
                    <a:pt x="19273" y="9941"/>
                  </a:cubicBezTo>
                  <a:lnTo>
                    <a:pt x="19273" y="907"/>
                  </a:lnTo>
                  <a:cubicBezTo>
                    <a:pt x="19270" y="585"/>
                    <a:pt x="19176" y="272"/>
                    <a:pt x="19005" y="1"/>
                  </a:cubicBezTo>
                  <a:lnTo>
                    <a:pt x="9974" y="7005"/>
                  </a:lnTo>
                  <a:cubicBezTo>
                    <a:pt x="9873" y="7080"/>
                    <a:pt x="9754" y="7118"/>
                    <a:pt x="9635" y="7118"/>
                  </a:cubicBezTo>
                  <a:cubicBezTo>
                    <a:pt x="9516" y="7118"/>
                    <a:pt x="9397" y="7080"/>
                    <a:pt x="9296" y="7005"/>
                  </a:cubicBezTo>
                  <a:lnTo>
                    <a:pt x="26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5" name="Google Shape;1615;p69"/>
            <p:cNvSpPr/>
            <p:nvPr/>
          </p:nvSpPr>
          <p:spPr>
            <a:xfrm>
              <a:off x="1522575" y="1520750"/>
              <a:ext cx="421975" cy="165800"/>
            </a:xfrm>
            <a:custGeom>
              <a:rect b="b" l="l" r="r" t="t"/>
              <a:pathLst>
                <a:path extrusionOk="0" h="6632" w="16879">
                  <a:moveTo>
                    <a:pt x="497" y="1"/>
                  </a:moveTo>
                  <a:cubicBezTo>
                    <a:pt x="328" y="1"/>
                    <a:pt x="160" y="31"/>
                    <a:pt x="0" y="82"/>
                  </a:cubicBezTo>
                  <a:lnTo>
                    <a:pt x="8441" y="6631"/>
                  </a:lnTo>
                  <a:lnTo>
                    <a:pt x="16878" y="82"/>
                  </a:lnTo>
                  <a:cubicBezTo>
                    <a:pt x="16719" y="31"/>
                    <a:pt x="16550" y="1"/>
                    <a:pt x="163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16" name="Google Shape;1616;p69"/>
          <p:cNvGrpSpPr/>
          <p:nvPr/>
        </p:nvGrpSpPr>
        <p:grpSpPr>
          <a:xfrm>
            <a:off x="1654995" y="3125877"/>
            <a:ext cx="352332" cy="339288"/>
            <a:chOff x="2071000" y="1435025"/>
            <a:chExt cx="500400" cy="481875"/>
          </a:xfrm>
        </p:grpSpPr>
        <p:sp>
          <p:nvSpPr>
            <p:cNvPr id="1617" name="Google Shape;1617;p69"/>
            <p:cNvSpPr/>
            <p:nvPr/>
          </p:nvSpPr>
          <p:spPr>
            <a:xfrm>
              <a:off x="2425125" y="1718700"/>
              <a:ext cx="146275" cy="141750"/>
            </a:xfrm>
            <a:custGeom>
              <a:rect b="b" l="l" r="r" t="t"/>
              <a:pathLst>
                <a:path extrusionOk="0" h="5670" w="5851">
                  <a:moveTo>
                    <a:pt x="1598" y="0"/>
                  </a:moveTo>
                  <a:cubicBezTo>
                    <a:pt x="1159" y="0"/>
                    <a:pt x="720" y="160"/>
                    <a:pt x="401" y="481"/>
                  </a:cubicBezTo>
                  <a:lnTo>
                    <a:pt x="0" y="879"/>
                  </a:lnTo>
                  <a:lnTo>
                    <a:pt x="4791" y="5669"/>
                  </a:lnTo>
                  <a:lnTo>
                    <a:pt x="5191" y="5272"/>
                  </a:lnTo>
                  <a:cubicBezTo>
                    <a:pt x="5851" y="4610"/>
                    <a:pt x="5851" y="3538"/>
                    <a:pt x="5191" y="2875"/>
                  </a:cubicBezTo>
                  <a:lnTo>
                    <a:pt x="2795" y="481"/>
                  </a:lnTo>
                  <a:cubicBezTo>
                    <a:pt x="2475" y="160"/>
                    <a:pt x="2036" y="0"/>
                    <a:pt x="15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8" name="Google Shape;1618;p69"/>
            <p:cNvSpPr/>
            <p:nvPr/>
          </p:nvSpPr>
          <p:spPr>
            <a:xfrm>
              <a:off x="2071000" y="1477850"/>
              <a:ext cx="453125" cy="439050"/>
            </a:xfrm>
            <a:custGeom>
              <a:rect b="b" l="l" r="r" t="t"/>
              <a:pathLst>
                <a:path extrusionOk="0" h="17562" w="18125">
                  <a:moveTo>
                    <a:pt x="2057" y="0"/>
                  </a:moveTo>
                  <a:cubicBezTo>
                    <a:pt x="0" y="2397"/>
                    <a:pt x="81" y="6008"/>
                    <a:pt x="2352" y="8278"/>
                  </a:cubicBezTo>
                  <a:lnTo>
                    <a:pt x="9847" y="15776"/>
                  </a:lnTo>
                  <a:cubicBezTo>
                    <a:pt x="11008" y="16937"/>
                    <a:pt x="12564" y="17561"/>
                    <a:pt x="14149" y="17561"/>
                  </a:cubicBezTo>
                  <a:cubicBezTo>
                    <a:pt x="15535" y="17561"/>
                    <a:pt x="16943" y="17083"/>
                    <a:pt x="18125" y="16068"/>
                  </a:cubicBezTo>
                  <a:lnTo>
                    <a:pt x="13346" y="11289"/>
                  </a:lnTo>
                  <a:cubicBezTo>
                    <a:pt x="13108" y="11473"/>
                    <a:pt x="12823" y="11568"/>
                    <a:pt x="12540" y="11568"/>
                  </a:cubicBezTo>
                  <a:cubicBezTo>
                    <a:pt x="12221" y="11568"/>
                    <a:pt x="11904" y="11448"/>
                    <a:pt x="11660" y="11202"/>
                  </a:cubicBezTo>
                  <a:lnTo>
                    <a:pt x="6926" y="6465"/>
                  </a:lnTo>
                  <a:cubicBezTo>
                    <a:pt x="6462" y="6002"/>
                    <a:pt x="6447" y="5282"/>
                    <a:pt x="6839" y="4779"/>
                  </a:cubicBezTo>
                  <a:lnTo>
                    <a:pt x="205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19" name="Google Shape;1619;p69"/>
            <p:cNvSpPr/>
            <p:nvPr/>
          </p:nvSpPr>
          <p:spPr>
            <a:xfrm>
              <a:off x="2141600" y="1435025"/>
              <a:ext cx="146300" cy="141850"/>
            </a:xfrm>
            <a:custGeom>
              <a:rect b="b" l="l" r="r" t="t"/>
              <a:pathLst>
                <a:path extrusionOk="0" h="5674" w="5852">
                  <a:moveTo>
                    <a:pt x="1597" y="1"/>
                  </a:moveTo>
                  <a:cubicBezTo>
                    <a:pt x="1158" y="1"/>
                    <a:pt x="719" y="161"/>
                    <a:pt x="398" y="482"/>
                  </a:cubicBezTo>
                  <a:lnTo>
                    <a:pt x="1" y="882"/>
                  </a:lnTo>
                  <a:lnTo>
                    <a:pt x="4792" y="5673"/>
                  </a:lnTo>
                  <a:lnTo>
                    <a:pt x="5189" y="5273"/>
                  </a:lnTo>
                  <a:cubicBezTo>
                    <a:pt x="5852" y="4610"/>
                    <a:pt x="5852" y="3538"/>
                    <a:pt x="5189" y="2879"/>
                  </a:cubicBezTo>
                  <a:lnTo>
                    <a:pt x="2795" y="482"/>
                  </a:lnTo>
                  <a:cubicBezTo>
                    <a:pt x="2474" y="161"/>
                    <a:pt x="2036" y="1"/>
                    <a:pt x="1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20" name="Google Shape;1620;p69"/>
          <p:cNvGrpSpPr/>
          <p:nvPr/>
        </p:nvGrpSpPr>
        <p:grpSpPr>
          <a:xfrm>
            <a:off x="2083159" y="3146709"/>
            <a:ext cx="351874" cy="297623"/>
            <a:chOff x="2678350" y="1464650"/>
            <a:chExt cx="499750" cy="422700"/>
          </a:xfrm>
        </p:grpSpPr>
        <p:sp>
          <p:nvSpPr>
            <p:cNvPr id="1621" name="Google Shape;1621;p69"/>
            <p:cNvSpPr/>
            <p:nvPr/>
          </p:nvSpPr>
          <p:spPr>
            <a:xfrm>
              <a:off x="3081050" y="1542700"/>
              <a:ext cx="97050" cy="267350"/>
            </a:xfrm>
            <a:custGeom>
              <a:rect b="b" l="l" r="r" t="t"/>
              <a:pathLst>
                <a:path extrusionOk="0" h="10694" w="3882">
                  <a:moveTo>
                    <a:pt x="618" y="0"/>
                  </a:moveTo>
                  <a:cubicBezTo>
                    <a:pt x="474" y="0"/>
                    <a:pt x="329" y="55"/>
                    <a:pt x="220" y="165"/>
                  </a:cubicBezTo>
                  <a:cubicBezTo>
                    <a:pt x="3" y="384"/>
                    <a:pt x="0" y="737"/>
                    <a:pt x="214" y="957"/>
                  </a:cubicBezTo>
                  <a:cubicBezTo>
                    <a:pt x="2650" y="3375"/>
                    <a:pt x="2650" y="7316"/>
                    <a:pt x="214" y="9737"/>
                  </a:cubicBezTo>
                  <a:cubicBezTo>
                    <a:pt x="0" y="9957"/>
                    <a:pt x="3" y="10310"/>
                    <a:pt x="220" y="10526"/>
                  </a:cubicBezTo>
                  <a:cubicBezTo>
                    <a:pt x="330" y="10638"/>
                    <a:pt x="475" y="10693"/>
                    <a:pt x="620" y="10693"/>
                  </a:cubicBezTo>
                  <a:cubicBezTo>
                    <a:pt x="761" y="10693"/>
                    <a:pt x="902" y="10641"/>
                    <a:pt x="1012" y="10535"/>
                  </a:cubicBezTo>
                  <a:cubicBezTo>
                    <a:pt x="3882" y="7672"/>
                    <a:pt x="3882" y="3022"/>
                    <a:pt x="1012" y="159"/>
                  </a:cubicBezTo>
                  <a:cubicBezTo>
                    <a:pt x="902" y="53"/>
                    <a:pt x="760" y="0"/>
                    <a:pt x="6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2" name="Google Shape;1622;p69"/>
            <p:cNvSpPr/>
            <p:nvPr/>
          </p:nvSpPr>
          <p:spPr>
            <a:xfrm>
              <a:off x="3041000" y="1582600"/>
              <a:ext cx="75075" cy="187725"/>
            </a:xfrm>
            <a:custGeom>
              <a:rect b="b" l="l" r="r" t="t"/>
              <a:pathLst>
                <a:path extrusionOk="0" h="7509" w="3003">
                  <a:moveTo>
                    <a:pt x="626" y="0"/>
                  </a:moveTo>
                  <a:cubicBezTo>
                    <a:pt x="482" y="0"/>
                    <a:pt x="337" y="55"/>
                    <a:pt x="226" y="165"/>
                  </a:cubicBezTo>
                  <a:cubicBezTo>
                    <a:pt x="9" y="381"/>
                    <a:pt x="6" y="734"/>
                    <a:pt x="220" y="957"/>
                  </a:cubicBezTo>
                  <a:cubicBezTo>
                    <a:pt x="1774" y="2495"/>
                    <a:pt x="1774" y="5007"/>
                    <a:pt x="220" y="6545"/>
                  </a:cubicBezTo>
                  <a:cubicBezTo>
                    <a:pt x="0" y="6765"/>
                    <a:pt x="0" y="7124"/>
                    <a:pt x="220" y="7343"/>
                  </a:cubicBezTo>
                  <a:cubicBezTo>
                    <a:pt x="330" y="7453"/>
                    <a:pt x="474" y="7508"/>
                    <a:pt x="619" y="7508"/>
                  </a:cubicBezTo>
                  <a:cubicBezTo>
                    <a:pt x="763" y="7508"/>
                    <a:pt x="908" y="7453"/>
                    <a:pt x="1018" y="7343"/>
                  </a:cubicBezTo>
                  <a:cubicBezTo>
                    <a:pt x="3002" y="5359"/>
                    <a:pt x="3002" y="2143"/>
                    <a:pt x="1018" y="159"/>
                  </a:cubicBezTo>
                  <a:cubicBezTo>
                    <a:pt x="909" y="53"/>
                    <a:pt x="768" y="0"/>
                    <a:pt x="62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3" name="Google Shape;1623;p69"/>
            <p:cNvSpPr/>
            <p:nvPr/>
          </p:nvSpPr>
          <p:spPr>
            <a:xfrm>
              <a:off x="2678350" y="1464650"/>
              <a:ext cx="339700" cy="422700"/>
            </a:xfrm>
            <a:custGeom>
              <a:rect b="b" l="l" r="r" t="t"/>
              <a:pathLst>
                <a:path extrusionOk="0" h="16908" w="13588">
                  <a:moveTo>
                    <a:pt x="5683" y="5632"/>
                  </a:moveTo>
                  <a:lnTo>
                    <a:pt x="5683" y="11278"/>
                  </a:lnTo>
                  <a:lnTo>
                    <a:pt x="3952" y="11278"/>
                  </a:lnTo>
                  <a:cubicBezTo>
                    <a:pt x="3638" y="11278"/>
                    <a:pt x="3389" y="11026"/>
                    <a:pt x="3389" y="10712"/>
                  </a:cubicBezTo>
                  <a:lnTo>
                    <a:pt x="3389" y="6195"/>
                  </a:lnTo>
                  <a:cubicBezTo>
                    <a:pt x="3389" y="5882"/>
                    <a:pt x="3638" y="5632"/>
                    <a:pt x="3952" y="5632"/>
                  </a:cubicBezTo>
                  <a:close/>
                  <a:moveTo>
                    <a:pt x="11895" y="1115"/>
                  </a:moveTo>
                  <a:cubicBezTo>
                    <a:pt x="12206" y="1115"/>
                    <a:pt x="12458" y="1365"/>
                    <a:pt x="12458" y="1679"/>
                  </a:cubicBezTo>
                  <a:lnTo>
                    <a:pt x="12458" y="15229"/>
                  </a:lnTo>
                  <a:cubicBezTo>
                    <a:pt x="12458" y="15542"/>
                    <a:pt x="12206" y="15792"/>
                    <a:pt x="11895" y="15792"/>
                  </a:cubicBezTo>
                  <a:cubicBezTo>
                    <a:pt x="11582" y="15792"/>
                    <a:pt x="11329" y="15542"/>
                    <a:pt x="11329" y="15229"/>
                  </a:cubicBezTo>
                  <a:lnTo>
                    <a:pt x="11329" y="1679"/>
                  </a:lnTo>
                  <a:cubicBezTo>
                    <a:pt x="11329" y="1365"/>
                    <a:pt x="11582" y="1115"/>
                    <a:pt x="11895" y="1115"/>
                  </a:cubicBezTo>
                  <a:close/>
                  <a:moveTo>
                    <a:pt x="11892" y="0"/>
                  </a:moveTo>
                  <a:cubicBezTo>
                    <a:pt x="11090" y="0"/>
                    <a:pt x="10386" y="570"/>
                    <a:pt x="10230" y="1374"/>
                  </a:cubicBezTo>
                  <a:lnTo>
                    <a:pt x="6060" y="4503"/>
                  </a:lnTo>
                  <a:lnTo>
                    <a:pt x="3952" y="4503"/>
                  </a:lnTo>
                  <a:cubicBezTo>
                    <a:pt x="3235" y="4503"/>
                    <a:pt x="2600" y="4955"/>
                    <a:pt x="2362" y="5632"/>
                  </a:cubicBezTo>
                  <a:lnTo>
                    <a:pt x="1693" y="5632"/>
                  </a:lnTo>
                  <a:cubicBezTo>
                    <a:pt x="757" y="5632"/>
                    <a:pt x="1" y="6388"/>
                    <a:pt x="1" y="7325"/>
                  </a:cubicBezTo>
                  <a:lnTo>
                    <a:pt x="1" y="9583"/>
                  </a:lnTo>
                  <a:cubicBezTo>
                    <a:pt x="1" y="10520"/>
                    <a:pt x="757" y="11275"/>
                    <a:pt x="1693" y="11278"/>
                  </a:cubicBezTo>
                  <a:lnTo>
                    <a:pt x="2362" y="11278"/>
                  </a:lnTo>
                  <a:cubicBezTo>
                    <a:pt x="2600" y="11953"/>
                    <a:pt x="3235" y="12405"/>
                    <a:pt x="3952" y="12408"/>
                  </a:cubicBezTo>
                  <a:lnTo>
                    <a:pt x="6060" y="12408"/>
                  </a:lnTo>
                  <a:lnTo>
                    <a:pt x="10230" y="15533"/>
                  </a:lnTo>
                  <a:cubicBezTo>
                    <a:pt x="10386" y="16336"/>
                    <a:pt x="11087" y="16908"/>
                    <a:pt x="11888" y="16908"/>
                  </a:cubicBezTo>
                  <a:cubicBezTo>
                    <a:pt x="11940" y="16908"/>
                    <a:pt x="11993" y="16905"/>
                    <a:pt x="12046" y="16900"/>
                  </a:cubicBezTo>
                  <a:cubicBezTo>
                    <a:pt x="12913" y="16822"/>
                    <a:pt x="13582" y="16099"/>
                    <a:pt x="13588" y="15229"/>
                  </a:cubicBezTo>
                  <a:lnTo>
                    <a:pt x="13588" y="1679"/>
                  </a:lnTo>
                  <a:cubicBezTo>
                    <a:pt x="13579" y="808"/>
                    <a:pt x="12913" y="86"/>
                    <a:pt x="12046" y="7"/>
                  </a:cubicBezTo>
                  <a:cubicBezTo>
                    <a:pt x="11994" y="3"/>
                    <a:pt x="11943" y="0"/>
                    <a:pt x="118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24" name="Google Shape;1624;p69"/>
          <p:cNvGrpSpPr/>
          <p:nvPr/>
        </p:nvGrpSpPr>
        <p:grpSpPr>
          <a:xfrm>
            <a:off x="2506692" y="3125895"/>
            <a:ext cx="339253" cy="339253"/>
            <a:chOff x="3271200" y="1435075"/>
            <a:chExt cx="481825" cy="481825"/>
          </a:xfrm>
        </p:grpSpPr>
        <p:sp>
          <p:nvSpPr>
            <p:cNvPr id="1625" name="Google Shape;1625;p69"/>
            <p:cNvSpPr/>
            <p:nvPr/>
          </p:nvSpPr>
          <p:spPr>
            <a:xfrm>
              <a:off x="3271200" y="1435075"/>
              <a:ext cx="481825" cy="481825"/>
            </a:xfrm>
            <a:custGeom>
              <a:rect b="b" l="l" r="r" t="t"/>
              <a:pathLst>
                <a:path extrusionOk="0" h="19273" w="19273">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6" name="Google Shape;1626;p69"/>
            <p:cNvSpPr/>
            <p:nvPr/>
          </p:nvSpPr>
          <p:spPr>
            <a:xfrm>
              <a:off x="3356575" y="1520525"/>
              <a:ext cx="311000" cy="311025"/>
            </a:xfrm>
            <a:custGeom>
              <a:rect b="b" l="l" r="r" t="t"/>
              <a:pathLst>
                <a:path extrusionOk="0" h="12441" w="1244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27" name="Google Shape;1627;p69"/>
          <p:cNvGrpSpPr/>
          <p:nvPr/>
        </p:nvGrpSpPr>
        <p:grpSpPr>
          <a:xfrm>
            <a:off x="2917165" y="3125877"/>
            <a:ext cx="343442" cy="339288"/>
            <a:chOff x="3858100" y="1435075"/>
            <a:chExt cx="487775" cy="481875"/>
          </a:xfrm>
        </p:grpSpPr>
        <p:sp>
          <p:nvSpPr>
            <p:cNvPr id="1628" name="Google Shape;1628;p69"/>
            <p:cNvSpPr/>
            <p:nvPr/>
          </p:nvSpPr>
          <p:spPr>
            <a:xfrm>
              <a:off x="3858100" y="1868750"/>
              <a:ext cx="55575" cy="48200"/>
            </a:xfrm>
            <a:custGeom>
              <a:rect b="b" l="l" r="r" t="t"/>
              <a:pathLst>
                <a:path extrusionOk="0" h="1928" w="2223">
                  <a:moveTo>
                    <a:pt x="1600" y="0"/>
                  </a:moveTo>
                  <a:cubicBezTo>
                    <a:pt x="1460" y="0"/>
                    <a:pt x="1319" y="53"/>
                    <a:pt x="1211" y="158"/>
                  </a:cubicBezTo>
                  <a:lnTo>
                    <a:pt x="413" y="959"/>
                  </a:lnTo>
                  <a:cubicBezTo>
                    <a:pt x="0" y="1369"/>
                    <a:pt x="388" y="1927"/>
                    <a:pt x="825" y="1927"/>
                  </a:cubicBezTo>
                  <a:cubicBezTo>
                    <a:pt x="956" y="1927"/>
                    <a:pt x="1091" y="1877"/>
                    <a:pt x="1211" y="1757"/>
                  </a:cubicBezTo>
                  <a:lnTo>
                    <a:pt x="2009" y="959"/>
                  </a:lnTo>
                  <a:cubicBezTo>
                    <a:pt x="2222" y="736"/>
                    <a:pt x="2219" y="384"/>
                    <a:pt x="2000" y="167"/>
                  </a:cubicBezTo>
                  <a:cubicBezTo>
                    <a:pt x="1890" y="56"/>
                    <a:pt x="1745" y="0"/>
                    <a:pt x="16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29" name="Google Shape;1629;p69"/>
            <p:cNvSpPr/>
            <p:nvPr/>
          </p:nvSpPr>
          <p:spPr>
            <a:xfrm>
              <a:off x="3917950" y="1808500"/>
              <a:ext cx="60350" cy="48525"/>
            </a:xfrm>
            <a:custGeom>
              <a:rect b="b" l="l" r="r" t="t"/>
              <a:pathLst>
                <a:path extrusionOk="0" h="1941" w="2414">
                  <a:moveTo>
                    <a:pt x="1601" y="1"/>
                  </a:moveTo>
                  <a:cubicBezTo>
                    <a:pt x="1470" y="1"/>
                    <a:pt x="1333" y="52"/>
                    <a:pt x="1211" y="174"/>
                  </a:cubicBezTo>
                  <a:lnTo>
                    <a:pt x="413" y="972"/>
                  </a:lnTo>
                  <a:cubicBezTo>
                    <a:pt x="1" y="1384"/>
                    <a:pt x="388" y="1941"/>
                    <a:pt x="824" y="1941"/>
                  </a:cubicBezTo>
                  <a:cubicBezTo>
                    <a:pt x="955" y="1941"/>
                    <a:pt x="1091" y="1890"/>
                    <a:pt x="1211" y="1770"/>
                  </a:cubicBezTo>
                  <a:lnTo>
                    <a:pt x="2009" y="972"/>
                  </a:lnTo>
                  <a:cubicBezTo>
                    <a:pt x="2414" y="569"/>
                    <a:pt x="2037" y="1"/>
                    <a:pt x="16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0" name="Google Shape;1630;p69"/>
            <p:cNvSpPr/>
            <p:nvPr/>
          </p:nvSpPr>
          <p:spPr>
            <a:xfrm>
              <a:off x="3876450" y="1435075"/>
              <a:ext cx="450375" cy="251250"/>
            </a:xfrm>
            <a:custGeom>
              <a:rect b="b" l="l" r="r" t="t"/>
              <a:pathLst>
                <a:path extrusionOk="0" h="10050" w="18015">
                  <a:moveTo>
                    <a:pt x="18014" y="1"/>
                  </a:moveTo>
                  <a:lnTo>
                    <a:pt x="561" y="4762"/>
                  </a:lnTo>
                  <a:cubicBezTo>
                    <a:pt x="121" y="4882"/>
                    <a:pt x="1" y="5448"/>
                    <a:pt x="350" y="5740"/>
                  </a:cubicBezTo>
                  <a:lnTo>
                    <a:pt x="5584" y="10049"/>
                  </a:lnTo>
                  <a:lnTo>
                    <a:pt x="1801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1" name="Google Shape;1631;p69"/>
            <p:cNvSpPr/>
            <p:nvPr/>
          </p:nvSpPr>
          <p:spPr>
            <a:xfrm>
              <a:off x="4094925" y="1456025"/>
              <a:ext cx="250950" cy="445250"/>
            </a:xfrm>
            <a:custGeom>
              <a:rect b="b" l="l" r="r" t="t"/>
              <a:pathLst>
                <a:path extrusionOk="0" h="17810" w="10038">
                  <a:moveTo>
                    <a:pt x="10037" y="0"/>
                  </a:moveTo>
                  <a:cubicBezTo>
                    <a:pt x="9890" y="120"/>
                    <a:pt x="118" y="12226"/>
                    <a:pt x="1" y="12370"/>
                  </a:cubicBezTo>
                  <a:lnTo>
                    <a:pt x="4313" y="17604"/>
                  </a:lnTo>
                  <a:cubicBezTo>
                    <a:pt x="4428" y="17744"/>
                    <a:pt x="4587" y="17809"/>
                    <a:pt x="4745" y="17809"/>
                  </a:cubicBezTo>
                  <a:cubicBezTo>
                    <a:pt x="4985" y="17809"/>
                    <a:pt x="5222" y="17659"/>
                    <a:pt x="5294" y="17390"/>
                  </a:cubicBezTo>
                  <a:lnTo>
                    <a:pt x="1003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2" name="Google Shape;1632;p69"/>
            <p:cNvSpPr/>
            <p:nvPr/>
          </p:nvSpPr>
          <p:spPr>
            <a:xfrm>
              <a:off x="3993575" y="1542825"/>
              <a:ext cx="245025" cy="242525"/>
            </a:xfrm>
            <a:custGeom>
              <a:rect b="b" l="l" r="r" t="t"/>
              <a:pathLst>
                <a:path extrusionOk="0" h="9701" w="9801">
                  <a:moveTo>
                    <a:pt x="9800" y="0"/>
                  </a:moveTo>
                  <a:lnTo>
                    <a:pt x="646" y="7399"/>
                  </a:lnTo>
                  <a:lnTo>
                    <a:pt x="125" y="8955"/>
                  </a:lnTo>
                  <a:cubicBezTo>
                    <a:pt x="1" y="9338"/>
                    <a:pt x="298" y="9700"/>
                    <a:pt x="659" y="9700"/>
                  </a:cubicBezTo>
                  <a:cubicBezTo>
                    <a:pt x="719" y="9700"/>
                    <a:pt x="780" y="9690"/>
                    <a:pt x="842" y="9669"/>
                  </a:cubicBezTo>
                  <a:lnTo>
                    <a:pt x="2398" y="9151"/>
                  </a:lnTo>
                  <a:lnTo>
                    <a:pt x="980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33" name="Google Shape;1633;p69"/>
          <p:cNvGrpSpPr/>
          <p:nvPr/>
        </p:nvGrpSpPr>
        <p:grpSpPr>
          <a:xfrm>
            <a:off x="3337249" y="3125895"/>
            <a:ext cx="339253" cy="339253"/>
            <a:chOff x="4456875" y="1435075"/>
            <a:chExt cx="481825" cy="481825"/>
          </a:xfrm>
        </p:grpSpPr>
        <p:sp>
          <p:nvSpPr>
            <p:cNvPr id="1634" name="Google Shape;1634;p69"/>
            <p:cNvSpPr/>
            <p:nvPr/>
          </p:nvSpPr>
          <p:spPr>
            <a:xfrm>
              <a:off x="4624975" y="1465275"/>
              <a:ext cx="56650" cy="86000"/>
            </a:xfrm>
            <a:custGeom>
              <a:rect b="b" l="l" r="r" t="t"/>
              <a:pathLst>
                <a:path extrusionOk="0" h="3440" w="2266">
                  <a:moveTo>
                    <a:pt x="2265" y="0"/>
                  </a:moveTo>
                  <a:cubicBezTo>
                    <a:pt x="1413" y="283"/>
                    <a:pt x="618" y="1196"/>
                    <a:pt x="1" y="2575"/>
                  </a:cubicBezTo>
                  <a:cubicBezTo>
                    <a:pt x="263" y="2801"/>
                    <a:pt x="449" y="3105"/>
                    <a:pt x="534" y="3439"/>
                  </a:cubicBezTo>
                  <a:cubicBezTo>
                    <a:pt x="1106" y="3364"/>
                    <a:pt x="1672" y="3322"/>
                    <a:pt x="2265" y="3304"/>
                  </a:cubicBezTo>
                  <a:lnTo>
                    <a:pt x="226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5" name="Google Shape;1635;p69"/>
            <p:cNvSpPr/>
            <p:nvPr/>
          </p:nvSpPr>
          <p:spPr>
            <a:xfrm>
              <a:off x="4615275" y="1797425"/>
              <a:ext cx="66350" cy="89375"/>
            </a:xfrm>
            <a:custGeom>
              <a:rect b="b" l="l" r="r" t="t"/>
              <a:pathLst>
                <a:path extrusionOk="0" h="3575" w="2654">
                  <a:moveTo>
                    <a:pt x="0" y="0"/>
                  </a:moveTo>
                  <a:lnTo>
                    <a:pt x="0" y="0"/>
                  </a:lnTo>
                  <a:cubicBezTo>
                    <a:pt x="618" y="1882"/>
                    <a:pt x="1563" y="3225"/>
                    <a:pt x="2653" y="3574"/>
                  </a:cubicBezTo>
                  <a:lnTo>
                    <a:pt x="2653" y="1316"/>
                  </a:lnTo>
                  <a:cubicBezTo>
                    <a:pt x="2153" y="1135"/>
                    <a:pt x="1768" y="726"/>
                    <a:pt x="1620" y="217"/>
                  </a:cubicBezTo>
                  <a:cubicBezTo>
                    <a:pt x="1057" y="169"/>
                    <a:pt x="518" y="96"/>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6" name="Google Shape;1636;p69"/>
            <p:cNvSpPr/>
            <p:nvPr/>
          </p:nvSpPr>
          <p:spPr>
            <a:xfrm>
              <a:off x="4583125" y="1547250"/>
              <a:ext cx="28250" cy="28250"/>
            </a:xfrm>
            <a:custGeom>
              <a:rect b="b" l="l" r="r" t="t"/>
              <a:pathLst>
                <a:path extrusionOk="0" h="1130" w="1130">
                  <a:moveTo>
                    <a:pt x="567" y="1"/>
                  </a:moveTo>
                  <a:cubicBezTo>
                    <a:pt x="253" y="1"/>
                    <a:pt x="1" y="254"/>
                    <a:pt x="1" y="567"/>
                  </a:cubicBezTo>
                  <a:cubicBezTo>
                    <a:pt x="1" y="880"/>
                    <a:pt x="253" y="1130"/>
                    <a:pt x="567" y="1130"/>
                  </a:cubicBezTo>
                  <a:cubicBezTo>
                    <a:pt x="880" y="1130"/>
                    <a:pt x="1130" y="880"/>
                    <a:pt x="1130" y="567"/>
                  </a:cubicBezTo>
                  <a:cubicBezTo>
                    <a:pt x="1130" y="254"/>
                    <a:pt x="880"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7" name="Google Shape;1637;p69"/>
            <p:cNvSpPr/>
            <p:nvPr/>
          </p:nvSpPr>
          <p:spPr>
            <a:xfrm>
              <a:off x="4597950" y="1576075"/>
              <a:ext cx="83675" cy="87525"/>
            </a:xfrm>
            <a:custGeom>
              <a:rect b="b" l="l" r="r" t="t"/>
              <a:pathLst>
                <a:path extrusionOk="0" h="3501" w="3347">
                  <a:moveTo>
                    <a:pt x="3346" y="1"/>
                  </a:moveTo>
                  <a:cubicBezTo>
                    <a:pt x="2723" y="19"/>
                    <a:pt x="2103" y="73"/>
                    <a:pt x="1485" y="161"/>
                  </a:cubicBezTo>
                  <a:cubicBezTo>
                    <a:pt x="1241" y="654"/>
                    <a:pt x="772" y="998"/>
                    <a:pt x="230" y="1082"/>
                  </a:cubicBezTo>
                  <a:cubicBezTo>
                    <a:pt x="100" y="1817"/>
                    <a:pt x="25" y="2714"/>
                    <a:pt x="1" y="3500"/>
                  </a:cubicBezTo>
                  <a:lnTo>
                    <a:pt x="3346" y="3500"/>
                  </a:lnTo>
                  <a:lnTo>
                    <a:pt x="334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8" name="Google Shape;1638;p69"/>
            <p:cNvSpPr/>
            <p:nvPr/>
          </p:nvSpPr>
          <p:spPr>
            <a:xfrm>
              <a:off x="4597650" y="1692175"/>
              <a:ext cx="83975" cy="82450"/>
            </a:xfrm>
            <a:custGeom>
              <a:rect b="b" l="l" r="r" t="t"/>
              <a:pathLst>
                <a:path extrusionOk="0" h="3298" w="3359">
                  <a:moveTo>
                    <a:pt x="1" y="0"/>
                  </a:moveTo>
                  <a:cubicBezTo>
                    <a:pt x="31" y="1003"/>
                    <a:pt x="154" y="2006"/>
                    <a:pt x="371" y="2987"/>
                  </a:cubicBezTo>
                  <a:cubicBezTo>
                    <a:pt x="1031" y="3135"/>
                    <a:pt x="1699" y="3237"/>
                    <a:pt x="2371" y="3298"/>
                  </a:cubicBezTo>
                  <a:cubicBezTo>
                    <a:pt x="2548" y="2855"/>
                    <a:pt x="2910" y="2509"/>
                    <a:pt x="3358" y="2346"/>
                  </a:cubicBezTo>
                  <a:lnTo>
                    <a:pt x="335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39" name="Google Shape;1639;p69"/>
            <p:cNvSpPr/>
            <p:nvPr/>
          </p:nvSpPr>
          <p:spPr>
            <a:xfrm>
              <a:off x="4798050" y="1663575"/>
              <a:ext cx="28475" cy="28250"/>
            </a:xfrm>
            <a:custGeom>
              <a:rect b="b" l="l" r="r" t="t"/>
              <a:pathLst>
                <a:path extrusionOk="0" h="1130" w="1139">
                  <a:moveTo>
                    <a:pt x="564" y="0"/>
                  </a:moveTo>
                  <a:cubicBezTo>
                    <a:pt x="254" y="0"/>
                    <a:pt x="1" y="253"/>
                    <a:pt x="1" y="566"/>
                  </a:cubicBezTo>
                  <a:cubicBezTo>
                    <a:pt x="4" y="876"/>
                    <a:pt x="257" y="1129"/>
                    <a:pt x="567" y="1129"/>
                  </a:cubicBezTo>
                  <a:lnTo>
                    <a:pt x="573" y="1129"/>
                  </a:lnTo>
                  <a:cubicBezTo>
                    <a:pt x="886" y="1129"/>
                    <a:pt x="1139" y="876"/>
                    <a:pt x="1139" y="563"/>
                  </a:cubicBezTo>
                  <a:cubicBezTo>
                    <a:pt x="1139" y="253"/>
                    <a:pt x="886" y="0"/>
                    <a:pt x="57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0" name="Google Shape;1640;p69"/>
            <p:cNvSpPr/>
            <p:nvPr/>
          </p:nvSpPr>
          <p:spPr>
            <a:xfrm>
              <a:off x="4710200" y="1435075"/>
              <a:ext cx="228500" cy="228525"/>
            </a:xfrm>
            <a:custGeom>
              <a:rect b="b" l="l" r="r" t="t"/>
              <a:pathLst>
                <a:path extrusionOk="0" h="9141" w="9140">
                  <a:moveTo>
                    <a:pt x="1" y="1"/>
                  </a:moveTo>
                  <a:lnTo>
                    <a:pt x="1" y="34"/>
                  </a:lnTo>
                  <a:cubicBezTo>
                    <a:pt x="1729" y="377"/>
                    <a:pt x="3313" y="2283"/>
                    <a:pt x="4075" y="5069"/>
                  </a:cubicBezTo>
                  <a:cubicBezTo>
                    <a:pt x="6833" y="5828"/>
                    <a:pt x="8763" y="7406"/>
                    <a:pt x="9107" y="9140"/>
                  </a:cubicBezTo>
                  <a:lnTo>
                    <a:pt x="9140" y="9140"/>
                  </a:lnTo>
                  <a:cubicBezTo>
                    <a:pt x="8854" y="4298"/>
                    <a:pt x="4843" y="284"/>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1" name="Google Shape;1641;p69"/>
            <p:cNvSpPr/>
            <p:nvPr/>
          </p:nvSpPr>
          <p:spPr>
            <a:xfrm>
              <a:off x="4819200" y="1593475"/>
              <a:ext cx="89400" cy="70125"/>
            </a:xfrm>
            <a:custGeom>
              <a:rect b="b" l="l" r="r" t="t"/>
              <a:pathLst>
                <a:path extrusionOk="0" h="2805" w="3576">
                  <a:moveTo>
                    <a:pt x="1" y="1"/>
                  </a:moveTo>
                  <a:cubicBezTo>
                    <a:pt x="94" y="519"/>
                    <a:pt x="166" y="1061"/>
                    <a:pt x="215" y="1621"/>
                  </a:cubicBezTo>
                  <a:cubicBezTo>
                    <a:pt x="727" y="1777"/>
                    <a:pt x="1136" y="2301"/>
                    <a:pt x="1317" y="2804"/>
                  </a:cubicBezTo>
                  <a:lnTo>
                    <a:pt x="3575" y="2804"/>
                  </a:lnTo>
                  <a:cubicBezTo>
                    <a:pt x="3223" y="1711"/>
                    <a:pt x="1883" y="621"/>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2" name="Google Shape;1642;p69"/>
            <p:cNvSpPr/>
            <p:nvPr/>
          </p:nvSpPr>
          <p:spPr>
            <a:xfrm>
              <a:off x="4819200" y="1692175"/>
              <a:ext cx="89475" cy="66275"/>
            </a:xfrm>
            <a:custGeom>
              <a:rect b="b" l="l" r="r" t="t"/>
              <a:pathLst>
                <a:path extrusionOk="0" h="2651" w="3579">
                  <a:moveTo>
                    <a:pt x="1317" y="0"/>
                  </a:moveTo>
                  <a:cubicBezTo>
                    <a:pt x="1133" y="500"/>
                    <a:pt x="727" y="883"/>
                    <a:pt x="215" y="1033"/>
                  </a:cubicBezTo>
                  <a:cubicBezTo>
                    <a:pt x="166" y="1593"/>
                    <a:pt x="94" y="2132"/>
                    <a:pt x="1" y="2650"/>
                  </a:cubicBezTo>
                  <a:cubicBezTo>
                    <a:pt x="1889" y="2030"/>
                    <a:pt x="3223" y="1078"/>
                    <a:pt x="357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3" name="Google Shape;1643;p69"/>
            <p:cNvSpPr/>
            <p:nvPr/>
          </p:nvSpPr>
          <p:spPr>
            <a:xfrm>
              <a:off x="4456875" y="1691800"/>
              <a:ext cx="225125" cy="225100"/>
            </a:xfrm>
            <a:custGeom>
              <a:rect b="b" l="l" r="r" t="t"/>
              <a:pathLst>
                <a:path extrusionOk="0" h="9004" w="9005">
                  <a:moveTo>
                    <a:pt x="1" y="0"/>
                  </a:moveTo>
                  <a:cubicBezTo>
                    <a:pt x="284" y="4839"/>
                    <a:pt x="4162" y="8721"/>
                    <a:pt x="9004" y="9004"/>
                  </a:cubicBezTo>
                  <a:lnTo>
                    <a:pt x="9004" y="8974"/>
                  </a:lnTo>
                  <a:cubicBezTo>
                    <a:pt x="7273" y="8628"/>
                    <a:pt x="5827" y="6697"/>
                    <a:pt x="5066" y="3942"/>
                  </a:cubicBezTo>
                  <a:cubicBezTo>
                    <a:pt x="2283" y="3180"/>
                    <a:pt x="377" y="1726"/>
                    <a:pt x="3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4" name="Google Shape;1644;p69"/>
            <p:cNvSpPr/>
            <p:nvPr/>
          </p:nvSpPr>
          <p:spPr>
            <a:xfrm>
              <a:off x="4487000" y="1595125"/>
              <a:ext cx="88925" cy="68475"/>
            </a:xfrm>
            <a:custGeom>
              <a:rect b="b" l="l" r="r" t="t"/>
              <a:pathLst>
                <a:path extrusionOk="0" h="2739" w="3557">
                  <a:moveTo>
                    <a:pt x="3397" y="1"/>
                  </a:moveTo>
                  <a:cubicBezTo>
                    <a:pt x="1569" y="636"/>
                    <a:pt x="337" y="1720"/>
                    <a:pt x="0" y="2738"/>
                  </a:cubicBezTo>
                  <a:lnTo>
                    <a:pt x="3313" y="2738"/>
                  </a:lnTo>
                  <a:cubicBezTo>
                    <a:pt x="3337" y="1880"/>
                    <a:pt x="3418" y="913"/>
                    <a:pt x="3556" y="106"/>
                  </a:cubicBezTo>
                  <a:cubicBezTo>
                    <a:pt x="3502" y="73"/>
                    <a:pt x="3448" y="37"/>
                    <a:pt x="33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5" name="Google Shape;1645;p69"/>
            <p:cNvSpPr/>
            <p:nvPr/>
          </p:nvSpPr>
          <p:spPr>
            <a:xfrm>
              <a:off x="4486925" y="1692175"/>
              <a:ext cx="89450" cy="66350"/>
            </a:xfrm>
            <a:custGeom>
              <a:rect b="b" l="l" r="r" t="t"/>
              <a:pathLst>
                <a:path extrusionOk="0" h="2654" w="3578">
                  <a:moveTo>
                    <a:pt x="0" y="0"/>
                  </a:moveTo>
                  <a:cubicBezTo>
                    <a:pt x="352" y="1078"/>
                    <a:pt x="1689" y="2030"/>
                    <a:pt x="3578" y="2653"/>
                  </a:cubicBezTo>
                  <a:cubicBezTo>
                    <a:pt x="3418" y="1777"/>
                    <a:pt x="3325" y="889"/>
                    <a:pt x="33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6" name="Google Shape;1646;p69"/>
            <p:cNvSpPr/>
            <p:nvPr/>
          </p:nvSpPr>
          <p:spPr>
            <a:xfrm>
              <a:off x="4456875" y="1435075"/>
              <a:ext cx="225125" cy="228525"/>
            </a:xfrm>
            <a:custGeom>
              <a:rect b="b" l="l" r="r" t="t"/>
              <a:pathLst>
                <a:path extrusionOk="0" h="9141" w="9005">
                  <a:moveTo>
                    <a:pt x="9004" y="1"/>
                  </a:moveTo>
                  <a:cubicBezTo>
                    <a:pt x="4162" y="284"/>
                    <a:pt x="284" y="4298"/>
                    <a:pt x="1" y="9140"/>
                  </a:cubicBezTo>
                  <a:lnTo>
                    <a:pt x="37" y="9140"/>
                  </a:lnTo>
                  <a:cubicBezTo>
                    <a:pt x="329" y="7686"/>
                    <a:pt x="1747" y="6267"/>
                    <a:pt x="3969" y="5433"/>
                  </a:cubicBezTo>
                  <a:cubicBezTo>
                    <a:pt x="3715" y="4375"/>
                    <a:pt x="4516" y="3361"/>
                    <a:pt x="5602" y="3361"/>
                  </a:cubicBezTo>
                  <a:cubicBezTo>
                    <a:pt x="5607" y="3361"/>
                    <a:pt x="5612" y="3361"/>
                    <a:pt x="5617" y="3361"/>
                  </a:cubicBezTo>
                  <a:cubicBezTo>
                    <a:pt x="5638" y="3361"/>
                    <a:pt x="5656" y="3364"/>
                    <a:pt x="5677" y="3367"/>
                  </a:cubicBezTo>
                  <a:cubicBezTo>
                    <a:pt x="6511" y="1476"/>
                    <a:pt x="7688" y="293"/>
                    <a:pt x="9004" y="31"/>
                  </a:cubicBezTo>
                  <a:lnTo>
                    <a:pt x="900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7" name="Google Shape;1647;p69"/>
            <p:cNvSpPr/>
            <p:nvPr/>
          </p:nvSpPr>
          <p:spPr>
            <a:xfrm>
              <a:off x="4710200" y="1691800"/>
              <a:ext cx="228500" cy="225100"/>
            </a:xfrm>
            <a:custGeom>
              <a:rect b="b" l="l" r="r" t="t"/>
              <a:pathLst>
                <a:path extrusionOk="0" h="9004" w="9140">
                  <a:moveTo>
                    <a:pt x="9107" y="0"/>
                  </a:moveTo>
                  <a:cubicBezTo>
                    <a:pt x="8760" y="1726"/>
                    <a:pt x="6857" y="3177"/>
                    <a:pt x="4075" y="3942"/>
                  </a:cubicBezTo>
                  <a:cubicBezTo>
                    <a:pt x="3313" y="6721"/>
                    <a:pt x="1729" y="8628"/>
                    <a:pt x="1" y="8971"/>
                  </a:cubicBezTo>
                  <a:lnTo>
                    <a:pt x="1" y="9004"/>
                  </a:lnTo>
                  <a:cubicBezTo>
                    <a:pt x="4843" y="8721"/>
                    <a:pt x="8854" y="4839"/>
                    <a:pt x="91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8" name="Google Shape;1648;p69"/>
            <p:cNvSpPr/>
            <p:nvPr/>
          </p:nvSpPr>
          <p:spPr>
            <a:xfrm>
              <a:off x="4710200" y="1465200"/>
              <a:ext cx="70025" cy="89375"/>
            </a:xfrm>
            <a:custGeom>
              <a:rect b="b" l="l" r="r" t="t"/>
              <a:pathLst>
                <a:path extrusionOk="0" h="3575" w="2801">
                  <a:moveTo>
                    <a:pt x="1" y="0"/>
                  </a:moveTo>
                  <a:lnTo>
                    <a:pt x="1" y="3298"/>
                  </a:lnTo>
                  <a:cubicBezTo>
                    <a:pt x="937" y="3328"/>
                    <a:pt x="1961" y="3421"/>
                    <a:pt x="2801" y="3575"/>
                  </a:cubicBezTo>
                  <a:cubicBezTo>
                    <a:pt x="2181" y="1687"/>
                    <a:pt x="1082" y="350"/>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49" name="Google Shape;1649;p69"/>
            <p:cNvSpPr/>
            <p:nvPr/>
          </p:nvSpPr>
          <p:spPr>
            <a:xfrm>
              <a:off x="4710200" y="1575850"/>
              <a:ext cx="86150" cy="87750"/>
            </a:xfrm>
            <a:custGeom>
              <a:rect b="b" l="l" r="r" t="t"/>
              <a:pathLst>
                <a:path extrusionOk="0" h="3510" w="3446">
                  <a:moveTo>
                    <a:pt x="1" y="1"/>
                  </a:moveTo>
                  <a:lnTo>
                    <a:pt x="1" y="3509"/>
                  </a:lnTo>
                  <a:lnTo>
                    <a:pt x="2494" y="3509"/>
                  </a:lnTo>
                  <a:cubicBezTo>
                    <a:pt x="2656" y="3054"/>
                    <a:pt x="3003" y="2554"/>
                    <a:pt x="3445" y="2374"/>
                  </a:cubicBezTo>
                  <a:cubicBezTo>
                    <a:pt x="3385" y="1702"/>
                    <a:pt x="3283" y="1034"/>
                    <a:pt x="3135" y="374"/>
                  </a:cubicBezTo>
                  <a:cubicBezTo>
                    <a:pt x="2208" y="167"/>
                    <a:pt x="1063" y="37"/>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0" name="Google Shape;1650;p69"/>
            <p:cNvSpPr/>
            <p:nvPr/>
          </p:nvSpPr>
          <p:spPr>
            <a:xfrm>
              <a:off x="4710200" y="1797500"/>
              <a:ext cx="70025" cy="89375"/>
            </a:xfrm>
            <a:custGeom>
              <a:rect b="b" l="l" r="r" t="t"/>
              <a:pathLst>
                <a:path extrusionOk="0" h="3575" w="2801">
                  <a:moveTo>
                    <a:pt x="2801" y="0"/>
                  </a:moveTo>
                  <a:lnTo>
                    <a:pt x="2801" y="0"/>
                  </a:lnTo>
                  <a:cubicBezTo>
                    <a:pt x="2283" y="93"/>
                    <a:pt x="1609" y="166"/>
                    <a:pt x="1048" y="214"/>
                  </a:cubicBezTo>
                  <a:cubicBezTo>
                    <a:pt x="892" y="726"/>
                    <a:pt x="503" y="1135"/>
                    <a:pt x="1" y="1316"/>
                  </a:cubicBezTo>
                  <a:lnTo>
                    <a:pt x="1" y="3574"/>
                  </a:lnTo>
                  <a:cubicBezTo>
                    <a:pt x="1082" y="3222"/>
                    <a:pt x="2181" y="1885"/>
                    <a:pt x="28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1" name="Google Shape;1651;p69"/>
            <p:cNvSpPr/>
            <p:nvPr/>
          </p:nvSpPr>
          <p:spPr>
            <a:xfrm>
              <a:off x="4681975" y="1776400"/>
              <a:ext cx="28250" cy="28350"/>
            </a:xfrm>
            <a:custGeom>
              <a:rect b="b" l="l" r="r" t="t"/>
              <a:pathLst>
                <a:path extrusionOk="0" h="1134" w="1130">
                  <a:moveTo>
                    <a:pt x="566" y="1"/>
                  </a:moveTo>
                  <a:cubicBezTo>
                    <a:pt x="253" y="1"/>
                    <a:pt x="0" y="251"/>
                    <a:pt x="0" y="564"/>
                  </a:cubicBezTo>
                  <a:lnTo>
                    <a:pt x="0" y="567"/>
                  </a:lnTo>
                  <a:cubicBezTo>
                    <a:pt x="0" y="567"/>
                    <a:pt x="0" y="570"/>
                    <a:pt x="0" y="570"/>
                  </a:cubicBezTo>
                  <a:cubicBezTo>
                    <a:pt x="0" y="880"/>
                    <a:pt x="253" y="1133"/>
                    <a:pt x="566" y="1133"/>
                  </a:cubicBezTo>
                  <a:cubicBezTo>
                    <a:pt x="877" y="1133"/>
                    <a:pt x="1130" y="880"/>
                    <a:pt x="1130" y="570"/>
                  </a:cubicBezTo>
                  <a:cubicBezTo>
                    <a:pt x="1130" y="570"/>
                    <a:pt x="1130" y="567"/>
                    <a:pt x="1130" y="567"/>
                  </a:cubicBezTo>
                  <a:lnTo>
                    <a:pt x="1130" y="564"/>
                  </a:lnTo>
                  <a:cubicBezTo>
                    <a:pt x="1130" y="251"/>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2" name="Google Shape;1652;p69"/>
            <p:cNvSpPr/>
            <p:nvPr/>
          </p:nvSpPr>
          <p:spPr>
            <a:xfrm>
              <a:off x="4710200" y="1692175"/>
              <a:ext cx="86150" cy="82450"/>
            </a:xfrm>
            <a:custGeom>
              <a:rect b="b" l="l" r="r" t="t"/>
              <a:pathLst>
                <a:path extrusionOk="0" h="3298" w="3446">
                  <a:moveTo>
                    <a:pt x="1" y="0"/>
                  </a:moveTo>
                  <a:lnTo>
                    <a:pt x="1" y="2346"/>
                  </a:lnTo>
                  <a:cubicBezTo>
                    <a:pt x="455" y="2506"/>
                    <a:pt x="820" y="2852"/>
                    <a:pt x="1003" y="3298"/>
                  </a:cubicBezTo>
                  <a:cubicBezTo>
                    <a:pt x="1702" y="3234"/>
                    <a:pt x="2506" y="3129"/>
                    <a:pt x="3135" y="2987"/>
                  </a:cubicBezTo>
                  <a:cubicBezTo>
                    <a:pt x="3283" y="2328"/>
                    <a:pt x="3385" y="1660"/>
                    <a:pt x="3445" y="985"/>
                  </a:cubicBezTo>
                  <a:cubicBezTo>
                    <a:pt x="3003" y="807"/>
                    <a:pt x="2656" y="449"/>
                    <a:pt x="24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53" name="Google Shape;1653;p69"/>
          <p:cNvGrpSpPr/>
          <p:nvPr/>
        </p:nvGrpSpPr>
        <p:grpSpPr>
          <a:xfrm>
            <a:off x="3758239" y="3125886"/>
            <a:ext cx="342580" cy="339271"/>
            <a:chOff x="5049725" y="1435050"/>
            <a:chExt cx="486550" cy="481850"/>
          </a:xfrm>
        </p:grpSpPr>
        <p:sp>
          <p:nvSpPr>
            <p:cNvPr id="1654" name="Google Shape;1654;p69"/>
            <p:cNvSpPr/>
            <p:nvPr/>
          </p:nvSpPr>
          <p:spPr>
            <a:xfrm>
              <a:off x="5136300" y="1519775"/>
              <a:ext cx="310550" cy="310550"/>
            </a:xfrm>
            <a:custGeom>
              <a:rect b="b" l="l" r="r" t="t"/>
              <a:pathLst>
                <a:path extrusionOk="0" h="12422" w="12422">
                  <a:moveTo>
                    <a:pt x="6209" y="1"/>
                  </a:moveTo>
                  <a:cubicBezTo>
                    <a:pt x="2786" y="1"/>
                    <a:pt x="0" y="2786"/>
                    <a:pt x="0" y="6213"/>
                  </a:cubicBezTo>
                  <a:cubicBezTo>
                    <a:pt x="0" y="9637"/>
                    <a:pt x="2786" y="12422"/>
                    <a:pt x="6209" y="12422"/>
                  </a:cubicBezTo>
                  <a:cubicBezTo>
                    <a:pt x="9636" y="12422"/>
                    <a:pt x="12422" y="9637"/>
                    <a:pt x="12422" y="6213"/>
                  </a:cubicBezTo>
                  <a:cubicBezTo>
                    <a:pt x="12422" y="5219"/>
                    <a:pt x="12160" y="4258"/>
                    <a:pt x="11711" y="3388"/>
                  </a:cubicBezTo>
                  <a:lnTo>
                    <a:pt x="11428" y="3388"/>
                  </a:lnTo>
                  <a:lnTo>
                    <a:pt x="10780" y="4036"/>
                  </a:lnTo>
                  <a:cubicBezTo>
                    <a:pt x="11112" y="4713"/>
                    <a:pt x="11286" y="5457"/>
                    <a:pt x="11292" y="6213"/>
                  </a:cubicBezTo>
                  <a:cubicBezTo>
                    <a:pt x="11292" y="9013"/>
                    <a:pt x="9010" y="11293"/>
                    <a:pt x="6209" y="11293"/>
                  </a:cubicBezTo>
                  <a:cubicBezTo>
                    <a:pt x="3409" y="11293"/>
                    <a:pt x="1129" y="9013"/>
                    <a:pt x="1129" y="6213"/>
                  </a:cubicBezTo>
                  <a:cubicBezTo>
                    <a:pt x="1129" y="3409"/>
                    <a:pt x="3409" y="1130"/>
                    <a:pt x="6209" y="1130"/>
                  </a:cubicBezTo>
                  <a:cubicBezTo>
                    <a:pt x="6965" y="1133"/>
                    <a:pt x="7709" y="1307"/>
                    <a:pt x="8387" y="1639"/>
                  </a:cubicBezTo>
                  <a:lnTo>
                    <a:pt x="9034" y="994"/>
                  </a:lnTo>
                  <a:lnTo>
                    <a:pt x="9034" y="708"/>
                  </a:lnTo>
                  <a:cubicBezTo>
                    <a:pt x="8164" y="260"/>
                    <a:pt x="7203" y="1"/>
                    <a:pt x="62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5" name="Google Shape;1655;p69"/>
            <p:cNvSpPr/>
            <p:nvPr/>
          </p:nvSpPr>
          <p:spPr>
            <a:xfrm>
              <a:off x="5184925" y="1576250"/>
              <a:ext cx="205475" cy="197625"/>
            </a:xfrm>
            <a:custGeom>
              <a:rect b="b" l="l" r="r" t="t"/>
              <a:pathLst>
                <a:path extrusionOk="0" h="7905" w="8219">
                  <a:moveTo>
                    <a:pt x="4264" y="0"/>
                  </a:moveTo>
                  <a:cubicBezTo>
                    <a:pt x="2665" y="0"/>
                    <a:pt x="1226" y="964"/>
                    <a:pt x="612" y="2439"/>
                  </a:cubicBezTo>
                  <a:cubicBezTo>
                    <a:pt x="0" y="3918"/>
                    <a:pt x="341" y="5616"/>
                    <a:pt x="1470" y="6748"/>
                  </a:cubicBezTo>
                  <a:cubicBezTo>
                    <a:pt x="2225" y="7503"/>
                    <a:pt x="3236" y="7904"/>
                    <a:pt x="4264" y="7904"/>
                  </a:cubicBezTo>
                  <a:cubicBezTo>
                    <a:pt x="4774" y="7904"/>
                    <a:pt x="5287" y="7806"/>
                    <a:pt x="5776" y="7603"/>
                  </a:cubicBezTo>
                  <a:cubicBezTo>
                    <a:pt x="7255" y="6992"/>
                    <a:pt x="8218" y="5550"/>
                    <a:pt x="8218" y="3954"/>
                  </a:cubicBezTo>
                  <a:cubicBezTo>
                    <a:pt x="8212" y="3502"/>
                    <a:pt x="8131" y="3059"/>
                    <a:pt x="7974" y="2638"/>
                  </a:cubicBezTo>
                  <a:lnTo>
                    <a:pt x="7050" y="3565"/>
                  </a:lnTo>
                  <a:cubicBezTo>
                    <a:pt x="7071" y="3692"/>
                    <a:pt x="7083" y="3821"/>
                    <a:pt x="7089" y="3954"/>
                  </a:cubicBezTo>
                  <a:cubicBezTo>
                    <a:pt x="7089" y="5095"/>
                    <a:pt x="6399" y="6125"/>
                    <a:pt x="5345" y="6562"/>
                  </a:cubicBezTo>
                  <a:cubicBezTo>
                    <a:pt x="4996" y="6706"/>
                    <a:pt x="4629" y="6776"/>
                    <a:pt x="4265" y="6776"/>
                  </a:cubicBezTo>
                  <a:cubicBezTo>
                    <a:pt x="3530" y="6776"/>
                    <a:pt x="2808" y="6489"/>
                    <a:pt x="2268" y="5947"/>
                  </a:cubicBezTo>
                  <a:cubicBezTo>
                    <a:pt x="1461" y="5140"/>
                    <a:pt x="1220" y="3927"/>
                    <a:pt x="1657" y="2873"/>
                  </a:cubicBezTo>
                  <a:cubicBezTo>
                    <a:pt x="2093" y="1816"/>
                    <a:pt x="3123" y="1129"/>
                    <a:pt x="4264" y="1129"/>
                  </a:cubicBezTo>
                  <a:cubicBezTo>
                    <a:pt x="4394" y="1132"/>
                    <a:pt x="4523" y="1144"/>
                    <a:pt x="4653" y="1168"/>
                  </a:cubicBezTo>
                  <a:lnTo>
                    <a:pt x="5580" y="241"/>
                  </a:lnTo>
                  <a:cubicBezTo>
                    <a:pt x="5159" y="84"/>
                    <a:pt x="4713" y="3"/>
                    <a:pt x="42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6" name="Google Shape;1656;p69"/>
            <p:cNvSpPr/>
            <p:nvPr/>
          </p:nvSpPr>
          <p:spPr>
            <a:xfrm>
              <a:off x="5049725" y="1435075"/>
              <a:ext cx="481825" cy="481825"/>
            </a:xfrm>
            <a:custGeom>
              <a:rect b="b" l="l" r="r" t="t"/>
              <a:pathLst>
                <a:path extrusionOk="0" h="19273" w="19273">
                  <a:moveTo>
                    <a:pt x="9672" y="1"/>
                  </a:moveTo>
                  <a:cubicBezTo>
                    <a:pt x="4379" y="1"/>
                    <a:pt x="0" y="4307"/>
                    <a:pt x="0" y="9601"/>
                  </a:cubicBezTo>
                  <a:cubicBezTo>
                    <a:pt x="0" y="14892"/>
                    <a:pt x="4379" y="19273"/>
                    <a:pt x="9672" y="19273"/>
                  </a:cubicBezTo>
                  <a:cubicBezTo>
                    <a:pt x="14966" y="19273"/>
                    <a:pt x="19272" y="14892"/>
                    <a:pt x="19272" y="9601"/>
                  </a:cubicBezTo>
                  <a:cubicBezTo>
                    <a:pt x="19269" y="8204"/>
                    <a:pt x="18962" y="6821"/>
                    <a:pt x="18369" y="5557"/>
                  </a:cubicBezTo>
                  <a:lnTo>
                    <a:pt x="17646" y="6279"/>
                  </a:lnTo>
                  <a:cubicBezTo>
                    <a:pt x="17327" y="6599"/>
                    <a:pt x="16896" y="6776"/>
                    <a:pt x="16448" y="6776"/>
                  </a:cubicBezTo>
                  <a:lnTo>
                    <a:pt x="16430" y="6776"/>
                  </a:lnTo>
                  <a:cubicBezTo>
                    <a:pt x="16809" y="7671"/>
                    <a:pt x="17008" y="8628"/>
                    <a:pt x="17014" y="9601"/>
                  </a:cubicBezTo>
                  <a:cubicBezTo>
                    <a:pt x="17014" y="13648"/>
                    <a:pt x="13720" y="16939"/>
                    <a:pt x="9672" y="16939"/>
                  </a:cubicBezTo>
                  <a:cubicBezTo>
                    <a:pt x="5625" y="16939"/>
                    <a:pt x="2334" y="13648"/>
                    <a:pt x="2334" y="9601"/>
                  </a:cubicBezTo>
                  <a:cubicBezTo>
                    <a:pt x="2334" y="5554"/>
                    <a:pt x="5625" y="2259"/>
                    <a:pt x="9672" y="2259"/>
                  </a:cubicBezTo>
                  <a:cubicBezTo>
                    <a:pt x="10642" y="2265"/>
                    <a:pt x="11603" y="2464"/>
                    <a:pt x="12497" y="2844"/>
                  </a:cubicBezTo>
                  <a:lnTo>
                    <a:pt x="12497" y="2825"/>
                  </a:lnTo>
                  <a:cubicBezTo>
                    <a:pt x="12494" y="2374"/>
                    <a:pt x="12672" y="1943"/>
                    <a:pt x="12991" y="1627"/>
                  </a:cubicBezTo>
                  <a:lnTo>
                    <a:pt x="13713" y="904"/>
                  </a:lnTo>
                  <a:cubicBezTo>
                    <a:pt x="12449" y="311"/>
                    <a:pt x="11070" y="4"/>
                    <a:pt x="96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57" name="Google Shape;1657;p69"/>
            <p:cNvSpPr/>
            <p:nvPr/>
          </p:nvSpPr>
          <p:spPr>
            <a:xfrm>
              <a:off x="5245825" y="1435050"/>
              <a:ext cx="290450" cy="282350"/>
            </a:xfrm>
            <a:custGeom>
              <a:rect b="b" l="l" r="r" t="t"/>
              <a:pathLst>
                <a:path extrusionOk="0" h="11294" w="11618">
                  <a:moveTo>
                    <a:pt x="8601" y="1"/>
                  </a:moveTo>
                  <a:cubicBezTo>
                    <a:pt x="8461" y="1"/>
                    <a:pt x="8319" y="52"/>
                    <a:pt x="8203" y="168"/>
                  </a:cubicBezTo>
                  <a:lnTo>
                    <a:pt x="5945" y="2426"/>
                  </a:lnTo>
                  <a:cubicBezTo>
                    <a:pt x="5839" y="2531"/>
                    <a:pt x="5779" y="2676"/>
                    <a:pt x="5782" y="2826"/>
                  </a:cubicBezTo>
                  <a:lnTo>
                    <a:pt x="5782" y="4850"/>
                  </a:lnTo>
                  <a:lnTo>
                    <a:pt x="2554" y="8075"/>
                  </a:lnTo>
                  <a:cubicBezTo>
                    <a:pt x="2328" y="7967"/>
                    <a:pt x="2081" y="7906"/>
                    <a:pt x="1828" y="7906"/>
                  </a:cubicBezTo>
                  <a:cubicBezTo>
                    <a:pt x="1142" y="7906"/>
                    <a:pt x="525" y="8319"/>
                    <a:pt x="263" y="8951"/>
                  </a:cubicBezTo>
                  <a:cubicBezTo>
                    <a:pt x="1" y="9584"/>
                    <a:pt x="145" y="10312"/>
                    <a:pt x="630" y="10797"/>
                  </a:cubicBezTo>
                  <a:cubicBezTo>
                    <a:pt x="954" y="11122"/>
                    <a:pt x="1388" y="11294"/>
                    <a:pt x="1828" y="11294"/>
                  </a:cubicBezTo>
                  <a:cubicBezTo>
                    <a:pt x="2046" y="11294"/>
                    <a:pt x="2266" y="11251"/>
                    <a:pt x="2476" y="11165"/>
                  </a:cubicBezTo>
                  <a:cubicBezTo>
                    <a:pt x="3108" y="10903"/>
                    <a:pt x="3524" y="10285"/>
                    <a:pt x="3524" y="9602"/>
                  </a:cubicBezTo>
                  <a:cubicBezTo>
                    <a:pt x="3521" y="9349"/>
                    <a:pt x="3463" y="9102"/>
                    <a:pt x="3352" y="8876"/>
                  </a:cubicBezTo>
                  <a:lnTo>
                    <a:pt x="6580" y="5648"/>
                  </a:lnTo>
                  <a:lnTo>
                    <a:pt x="8604" y="5648"/>
                  </a:lnTo>
                  <a:cubicBezTo>
                    <a:pt x="8754" y="5648"/>
                    <a:pt x="8896" y="5588"/>
                    <a:pt x="9004" y="5482"/>
                  </a:cubicBezTo>
                  <a:lnTo>
                    <a:pt x="11263" y="3224"/>
                  </a:lnTo>
                  <a:cubicBezTo>
                    <a:pt x="11618" y="2869"/>
                    <a:pt x="11365" y="2260"/>
                    <a:pt x="10862" y="2260"/>
                  </a:cubicBezTo>
                  <a:lnTo>
                    <a:pt x="9170" y="2260"/>
                  </a:lnTo>
                  <a:lnTo>
                    <a:pt x="9170" y="568"/>
                  </a:lnTo>
                  <a:cubicBezTo>
                    <a:pt x="9170" y="226"/>
                    <a:pt x="8892" y="1"/>
                    <a:pt x="86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58" name="Google Shape;1658;p69"/>
          <p:cNvGrpSpPr/>
          <p:nvPr/>
        </p:nvGrpSpPr>
        <p:grpSpPr>
          <a:xfrm>
            <a:off x="4173790" y="3125895"/>
            <a:ext cx="339359" cy="339253"/>
            <a:chOff x="5642475" y="1435075"/>
            <a:chExt cx="481975" cy="481825"/>
          </a:xfrm>
        </p:grpSpPr>
        <p:sp>
          <p:nvSpPr>
            <p:cNvPr id="1659" name="Google Shape;1659;p69"/>
            <p:cNvSpPr/>
            <p:nvPr/>
          </p:nvSpPr>
          <p:spPr>
            <a:xfrm>
              <a:off x="5642475" y="1435075"/>
              <a:ext cx="481975" cy="340675"/>
            </a:xfrm>
            <a:custGeom>
              <a:rect b="b" l="l" r="r" t="t"/>
              <a:pathLst>
                <a:path extrusionOk="0" h="13627" w="19279">
                  <a:moveTo>
                    <a:pt x="2262" y="2259"/>
                  </a:moveTo>
                  <a:cubicBezTo>
                    <a:pt x="2883" y="2259"/>
                    <a:pt x="3428" y="2765"/>
                    <a:pt x="3428" y="3389"/>
                  </a:cubicBezTo>
                  <a:lnTo>
                    <a:pt x="3428" y="7342"/>
                  </a:lnTo>
                  <a:cubicBezTo>
                    <a:pt x="3428" y="7366"/>
                    <a:pt x="3434" y="7394"/>
                    <a:pt x="3434" y="7418"/>
                  </a:cubicBezTo>
                  <a:lnTo>
                    <a:pt x="1636" y="6246"/>
                  </a:lnTo>
                  <a:cubicBezTo>
                    <a:pt x="1320" y="6035"/>
                    <a:pt x="1130" y="5683"/>
                    <a:pt x="1133" y="5304"/>
                  </a:cubicBezTo>
                  <a:lnTo>
                    <a:pt x="1133" y="3389"/>
                  </a:lnTo>
                  <a:cubicBezTo>
                    <a:pt x="1133" y="2765"/>
                    <a:pt x="1636" y="2259"/>
                    <a:pt x="2262" y="2259"/>
                  </a:cubicBezTo>
                  <a:close/>
                  <a:moveTo>
                    <a:pt x="17017" y="2259"/>
                  </a:moveTo>
                  <a:cubicBezTo>
                    <a:pt x="17641" y="2259"/>
                    <a:pt x="18147" y="2765"/>
                    <a:pt x="18147" y="3389"/>
                  </a:cubicBezTo>
                  <a:lnTo>
                    <a:pt x="18147" y="5307"/>
                  </a:lnTo>
                  <a:cubicBezTo>
                    <a:pt x="18147" y="5683"/>
                    <a:pt x="17957" y="6035"/>
                    <a:pt x="17644" y="6246"/>
                  </a:cubicBezTo>
                  <a:lnTo>
                    <a:pt x="15843" y="7421"/>
                  </a:lnTo>
                  <a:cubicBezTo>
                    <a:pt x="15843" y="7394"/>
                    <a:pt x="15849" y="7369"/>
                    <a:pt x="15849" y="7342"/>
                  </a:cubicBezTo>
                  <a:lnTo>
                    <a:pt x="15849" y="3389"/>
                  </a:lnTo>
                  <a:cubicBezTo>
                    <a:pt x="15849" y="2765"/>
                    <a:pt x="16394" y="2259"/>
                    <a:pt x="17017" y="2259"/>
                  </a:cubicBezTo>
                  <a:close/>
                  <a:moveTo>
                    <a:pt x="9638" y="2284"/>
                  </a:moveTo>
                  <a:cubicBezTo>
                    <a:pt x="9845" y="2284"/>
                    <a:pt x="10051" y="2381"/>
                    <a:pt x="10146" y="2576"/>
                  </a:cubicBezTo>
                  <a:lnTo>
                    <a:pt x="10883" y="4069"/>
                  </a:lnTo>
                  <a:lnTo>
                    <a:pt x="12534" y="4310"/>
                  </a:lnTo>
                  <a:cubicBezTo>
                    <a:pt x="12994" y="4376"/>
                    <a:pt x="13181" y="4945"/>
                    <a:pt x="12847" y="5274"/>
                  </a:cubicBezTo>
                  <a:lnTo>
                    <a:pt x="11651" y="6439"/>
                  </a:lnTo>
                  <a:lnTo>
                    <a:pt x="11934" y="8080"/>
                  </a:lnTo>
                  <a:cubicBezTo>
                    <a:pt x="11996" y="8445"/>
                    <a:pt x="11705" y="8742"/>
                    <a:pt x="11376" y="8742"/>
                  </a:cubicBezTo>
                  <a:cubicBezTo>
                    <a:pt x="11290" y="8742"/>
                    <a:pt x="11201" y="8721"/>
                    <a:pt x="11115" y="8676"/>
                  </a:cubicBezTo>
                  <a:lnTo>
                    <a:pt x="9637" y="7899"/>
                  </a:lnTo>
                  <a:lnTo>
                    <a:pt x="8161" y="8676"/>
                  </a:lnTo>
                  <a:cubicBezTo>
                    <a:pt x="8076" y="8721"/>
                    <a:pt x="7987" y="8742"/>
                    <a:pt x="7900" y="8742"/>
                  </a:cubicBezTo>
                  <a:cubicBezTo>
                    <a:pt x="7571" y="8742"/>
                    <a:pt x="7280" y="8445"/>
                    <a:pt x="7342" y="8080"/>
                  </a:cubicBezTo>
                  <a:lnTo>
                    <a:pt x="7625" y="6439"/>
                  </a:lnTo>
                  <a:lnTo>
                    <a:pt x="6430" y="5271"/>
                  </a:lnTo>
                  <a:cubicBezTo>
                    <a:pt x="6279" y="5120"/>
                    <a:pt x="6222" y="4897"/>
                    <a:pt x="6288" y="4692"/>
                  </a:cubicBezTo>
                  <a:cubicBezTo>
                    <a:pt x="6355" y="4488"/>
                    <a:pt x="6532" y="4340"/>
                    <a:pt x="6743" y="4310"/>
                  </a:cubicBezTo>
                  <a:lnTo>
                    <a:pt x="8393" y="4069"/>
                  </a:lnTo>
                  <a:lnTo>
                    <a:pt x="9131" y="2576"/>
                  </a:lnTo>
                  <a:cubicBezTo>
                    <a:pt x="9226" y="2381"/>
                    <a:pt x="9432" y="2284"/>
                    <a:pt x="9638" y="2284"/>
                  </a:cubicBezTo>
                  <a:close/>
                  <a:moveTo>
                    <a:pt x="3994" y="1"/>
                  </a:moveTo>
                  <a:cubicBezTo>
                    <a:pt x="3681" y="1"/>
                    <a:pt x="3428" y="254"/>
                    <a:pt x="3428" y="567"/>
                  </a:cubicBezTo>
                  <a:lnTo>
                    <a:pt x="3428" y="1443"/>
                  </a:lnTo>
                  <a:cubicBezTo>
                    <a:pt x="3072" y="1242"/>
                    <a:pt x="2669" y="1133"/>
                    <a:pt x="2262" y="1130"/>
                  </a:cubicBezTo>
                  <a:cubicBezTo>
                    <a:pt x="1013" y="1130"/>
                    <a:pt x="4" y="2142"/>
                    <a:pt x="4" y="3389"/>
                  </a:cubicBezTo>
                  <a:lnTo>
                    <a:pt x="4" y="5307"/>
                  </a:lnTo>
                  <a:cubicBezTo>
                    <a:pt x="1" y="6060"/>
                    <a:pt x="380" y="6767"/>
                    <a:pt x="1010" y="7186"/>
                  </a:cubicBezTo>
                  <a:lnTo>
                    <a:pt x="3681" y="8941"/>
                  </a:lnTo>
                  <a:cubicBezTo>
                    <a:pt x="3690" y="8947"/>
                    <a:pt x="3702" y="8944"/>
                    <a:pt x="3714" y="8950"/>
                  </a:cubicBezTo>
                  <a:cubicBezTo>
                    <a:pt x="4129" y="10107"/>
                    <a:pt x="5006" y="11037"/>
                    <a:pt x="6297" y="11642"/>
                  </a:cubicBezTo>
                  <a:cubicBezTo>
                    <a:pt x="7137" y="12034"/>
                    <a:pt x="7692" y="12817"/>
                    <a:pt x="7866" y="13627"/>
                  </a:cubicBezTo>
                  <a:lnTo>
                    <a:pt x="11386" y="13627"/>
                  </a:lnTo>
                  <a:cubicBezTo>
                    <a:pt x="11504" y="12844"/>
                    <a:pt x="11949" y="12067"/>
                    <a:pt x="12648" y="11676"/>
                  </a:cubicBezTo>
                  <a:cubicBezTo>
                    <a:pt x="14003" y="10908"/>
                    <a:pt x="15027" y="10101"/>
                    <a:pt x="15521" y="8965"/>
                  </a:cubicBezTo>
                  <a:cubicBezTo>
                    <a:pt x="15545" y="8953"/>
                    <a:pt x="15575" y="8956"/>
                    <a:pt x="15599" y="8941"/>
                  </a:cubicBezTo>
                  <a:lnTo>
                    <a:pt x="18273" y="7186"/>
                  </a:lnTo>
                  <a:cubicBezTo>
                    <a:pt x="18899" y="6767"/>
                    <a:pt x="19279" y="6063"/>
                    <a:pt x="19279" y="5307"/>
                  </a:cubicBezTo>
                  <a:lnTo>
                    <a:pt x="19279" y="3389"/>
                  </a:lnTo>
                  <a:cubicBezTo>
                    <a:pt x="19276" y="2142"/>
                    <a:pt x="18267" y="1130"/>
                    <a:pt x="17020" y="1130"/>
                  </a:cubicBezTo>
                  <a:cubicBezTo>
                    <a:pt x="16611" y="1133"/>
                    <a:pt x="16207" y="1242"/>
                    <a:pt x="15852" y="1443"/>
                  </a:cubicBezTo>
                  <a:lnTo>
                    <a:pt x="15852" y="567"/>
                  </a:lnTo>
                  <a:cubicBezTo>
                    <a:pt x="15852" y="254"/>
                    <a:pt x="15599" y="1"/>
                    <a:pt x="152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0" name="Google Shape;1660;p69"/>
            <p:cNvSpPr/>
            <p:nvPr/>
          </p:nvSpPr>
          <p:spPr>
            <a:xfrm>
              <a:off x="5756375" y="1803975"/>
              <a:ext cx="254100" cy="112925"/>
            </a:xfrm>
            <a:custGeom>
              <a:rect b="b" l="l" r="r" t="t"/>
              <a:pathLst>
                <a:path extrusionOk="0" h="4517" w="10164">
                  <a:moveTo>
                    <a:pt x="2259" y="0"/>
                  </a:moveTo>
                  <a:cubicBezTo>
                    <a:pt x="1636" y="0"/>
                    <a:pt x="1130" y="506"/>
                    <a:pt x="1130" y="1129"/>
                  </a:cubicBezTo>
                  <a:lnTo>
                    <a:pt x="1130" y="1695"/>
                  </a:lnTo>
                  <a:lnTo>
                    <a:pt x="2825" y="1695"/>
                  </a:lnTo>
                  <a:cubicBezTo>
                    <a:pt x="3136" y="1695"/>
                    <a:pt x="3389" y="1945"/>
                    <a:pt x="3389" y="2258"/>
                  </a:cubicBezTo>
                  <a:cubicBezTo>
                    <a:pt x="3389" y="2572"/>
                    <a:pt x="3136" y="2825"/>
                    <a:pt x="2825" y="2825"/>
                  </a:cubicBezTo>
                  <a:lnTo>
                    <a:pt x="567" y="2825"/>
                  </a:lnTo>
                  <a:cubicBezTo>
                    <a:pt x="254" y="2825"/>
                    <a:pt x="1" y="3075"/>
                    <a:pt x="1" y="3388"/>
                  </a:cubicBezTo>
                  <a:lnTo>
                    <a:pt x="1" y="3954"/>
                  </a:lnTo>
                  <a:cubicBezTo>
                    <a:pt x="1" y="4264"/>
                    <a:pt x="254" y="4517"/>
                    <a:pt x="567" y="4517"/>
                  </a:cubicBezTo>
                  <a:lnTo>
                    <a:pt x="9601" y="4517"/>
                  </a:lnTo>
                  <a:cubicBezTo>
                    <a:pt x="9911" y="4517"/>
                    <a:pt x="10164" y="4264"/>
                    <a:pt x="10164" y="3954"/>
                  </a:cubicBezTo>
                  <a:lnTo>
                    <a:pt x="10164" y="3388"/>
                  </a:lnTo>
                  <a:cubicBezTo>
                    <a:pt x="10164" y="3075"/>
                    <a:pt x="9911" y="2825"/>
                    <a:pt x="9601" y="2825"/>
                  </a:cubicBezTo>
                  <a:lnTo>
                    <a:pt x="7342" y="2825"/>
                  </a:lnTo>
                  <a:cubicBezTo>
                    <a:pt x="7029" y="2825"/>
                    <a:pt x="6776" y="2572"/>
                    <a:pt x="6776" y="2258"/>
                  </a:cubicBezTo>
                  <a:cubicBezTo>
                    <a:pt x="6776" y="1945"/>
                    <a:pt x="7029" y="1695"/>
                    <a:pt x="7342" y="1695"/>
                  </a:cubicBezTo>
                  <a:lnTo>
                    <a:pt x="9035" y="1695"/>
                  </a:lnTo>
                  <a:lnTo>
                    <a:pt x="9035" y="1129"/>
                  </a:lnTo>
                  <a:cubicBezTo>
                    <a:pt x="9035" y="506"/>
                    <a:pt x="8529" y="0"/>
                    <a:pt x="79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1" name="Google Shape;1661;p69"/>
            <p:cNvSpPr/>
            <p:nvPr/>
          </p:nvSpPr>
          <p:spPr>
            <a:xfrm>
              <a:off x="5843400" y="1537550"/>
              <a:ext cx="79975" cy="76125"/>
            </a:xfrm>
            <a:custGeom>
              <a:rect b="b" l="l" r="r" t="t"/>
              <a:pathLst>
                <a:path extrusionOk="0" h="3045" w="3199">
                  <a:moveTo>
                    <a:pt x="1603" y="0"/>
                  </a:moveTo>
                  <a:lnTo>
                    <a:pt x="1238" y="738"/>
                  </a:lnTo>
                  <a:cubicBezTo>
                    <a:pt x="1157" y="904"/>
                    <a:pt x="998" y="1018"/>
                    <a:pt x="814" y="1045"/>
                  </a:cubicBezTo>
                  <a:lnTo>
                    <a:pt x="1" y="1163"/>
                  </a:lnTo>
                  <a:lnTo>
                    <a:pt x="588" y="1735"/>
                  </a:lnTo>
                  <a:cubicBezTo>
                    <a:pt x="721" y="1864"/>
                    <a:pt x="784" y="2051"/>
                    <a:pt x="751" y="2235"/>
                  </a:cubicBezTo>
                  <a:lnTo>
                    <a:pt x="612" y="3045"/>
                  </a:lnTo>
                  <a:lnTo>
                    <a:pt x="1338" y="2662"/>
                  </a:lnTo>
                  <a:cubicBezTo>
                    <a:pt x="1421" y="2619"/>
                    <a:pt x="1511" y="2597"/>
                    <a:pt x="1601" y="2597"/>
                  </a:cubicBezTo>
                  <a:cubicBezTo>
                    <a:pt x="1691" y="2597"/>
                    <a:pt x="1781" y="2619"/>
                    <a:pt x="1862" y="2662"/>
                  </a:cubicBezTo>
                  <a:lnTo>
                    <a:pt x="2588" y="3045"/>
                  </a:lnTo>
                  <a:lnTo>
                    <a:pt x="2452" y="2235"/>
                  </a:lnTo>
                  <a:cubicBezTo>
                    <a:pt x="2419" y="2051"/>
                    <a:pt x="2479" y="1864"/>
                    <a:pt x="2612" y="1735"/>
                  </a:cubicBezTo>
                  <a:lnTo>
                    <a:pt x="3199" y="1163"/>
                  </a:lnTo>
                  <a:lnTo>
                    <a:pt x="2389" y="1045"/>
                  </a:lnTo>
                  <a:cubicBezTo>
                    <a:pt x="2205" y="1018"/>
                    <a:pt x="2045" y="904"/>
                    <a:pt x="1964" y="735"/>
                  </a:cubicBezTo>
                  <a:lnTo>
                    <a:pt x="160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62" name="Google Shape;1662;p69"/>
          <p:cNvGrpSpPr/>
          <p:nvPr/>
        </p:nvGrpSpPr>
        <p:grpSpPr>
          <a:xfrm>
            <a:off x="4588276" y="3125886"/>
            <a:ext cx="343759" cy="339271"/>
            <a:chOff x="6232000" y="1435050"/>
            <a:chExt cx="488225" cy="481850"/>
          </a:xfrm>
        </p:grpSpPr>
        <p:sp>
          <p:nvSpPr>
            <p:cNvPr id="1663" name="Google Shape;1663;p69"/>
            <p:cNvSpPr/>
            <p:nvPr/>
          </p:nvSpPr>
          <p:spPr>
            <a:xfrm>
              <a:off x="6578000" y="1463375"/>
              <a:ext cx="83150" cy="78250"/>
            </a:xfrm>
            <a:custGeom>
              <a:rect b="b" l="l" r="r" t="t"/>
              <a:pathLst>
                <a:path extrusionOk="0" h="3130" w="3326">
                  <a:moveTo>
                    <a:pt x="482" y="1"/>
                  </a:moveTo>
                  <a:cubicBezTo>
                    <a:pt x="280" y="1"/>
                    <a:pt x="95" y="114"/>
                    <a:pt x="1" y="293"/>
                  </a:cubicBezTo>
                  <a:lnTo>
                    <a:pt x="3322" y="3130"/>
                  </a:lnTo>
                  <a:lnTo>
                    <a:pt x="3322" y="564"/>
                  </a:lnTo>
                  <a:cubicBezTo>
                    <a:pt x="3325" y="253"/>
                    <a:pt x="3072" y="1"/>
                    <a:pt x="2761" y="1"/>
                  </a:cubicBezTo>
                  <a:cubicBezTo>
                    <a:pt x="2760" y="1"/>
                    <a:pt x="2758" y="1"/>
                    <a:pt x="2756" y="1"/>
                  </a:cubicBezTo>
                  <a:lnTo>
                    <a:pt x="497" y="1"/>
                  </a:lnTo>
                  <a:cubicBezTo>
                    <a:pt x="492" y="1"/>
                    <a:pt x="487" y="1"/>
                    <a:pt x="4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4" name="Google Shape;1664;p69"/>
            <p:cNvSpPr/>
            <p:nvPr/>
          </p:nvSpPr>
          <p:spPr>
            <a:xfrm>
              <a:off x="6421725" y="1773850"/>
              <a:ext cx="112950" cy="143050"/>
            </a:xfrm>
            <a:custGeom>
              <a:rect b="b" l="l" r="r" t="t"/>
              <a:pathLst>
                <a:path extrusionOk="0" h="5722" w="4518">
                  <a:moveTo>
                    <a:pt x="2822" y="1130"/>
                  </a:moveTo>
                  <a:cubicBezTo>
                    <a:pt x="3325" y="1130"/>
                    <a:pt x="3578" y="1738"/>
                    <a:pt x="3222" y="2093"/>
                  </a:cubicBezTo>
                  <a:cubicBezTo>
                    <a:pt x="3106" y="2209"/>
                    <a:pt x="2964" y="2260"/>
                    <a:pt x="2825" y="2260"/>
                  </a:cubicBezTo>
                  <a:cubicBezTo>
                    <a:pt x="2535" y="2260"/>
                    <a:pt x="2259" y="2036"/>
                    <a:pt x="2259" y="1696"/>
                  </a:cubicBezTo>
                  <a:cubicBezTo>
                    <a:pt x="2259" y="1383"/>
                    <a:pt x="2509" y="1130"/>
                    <a:pt x="2822" y="1130"/>
                  </a:cubicBezTo>
                  <a:close/>
                  <a:moveTo>
                    <a:pt x="0" y="1"/>
                  </a:moveTo>
                  <a:lnTo>
                    <a:pt x="0" y="5722"/>
                  </a:lnTo>
                  <a:lnTo>
                    <a:pt x="4517" y="5722"/>
                  </a:lnTo>
                  <a:lnTo>
                    <a:pt x="451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5" name="Google Shape;1665;p69"/>
            <p:cNvSpPr/>
            <p:nvPr/>
          </p:nvSpPr>
          <p:spPr>
            <a:xfrm>
              <a:off x="6448975" y="1632700"/>
              <a:ext cx="56475" cy="56475"/>
            </a:xfrm>
            <a:custGeom>
              <a:rect b="b" l="l" r="r" t="t"/>
              <a:pathLst>
                <a:path extrusionOk="0" h="2259" w="2259">
                  <a:moveTo>
                    <a:pt x="0" y="0"/>
                  </a:moveTo>
                  <a:lnTo>
                    <a:pt x="0" y="2259"/>
                  </a:lnTo>
                  <a:lnTo>
                    <a:pt x="2259" y="2259"/>
                  </a:lnTo>
                  <a:lnTo>
                    <a:pt x="225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6" name="Google Shape;1666;p69"/>
            <p:cNvSpPr/>
            <p:nvPr/>
          </p:nvSpPr>
          <p:spPr>
            <a:xfrm>
              <a:off x="6232000" y="1435050"/>
              <a:ext cx="488225" cy="237825"/>
            </a:xfrm>
            <a:custGeom>
              <a:rect b="b" l="l" r="r" t="t"/>
              <a:pathLst>
                <a:path extrusionOk="0" h="9513" w="19529">
                  <a:moveTo>
                    <a:pt x="9821" y="0"/>
                  </a:moveTo>
                  <a:cubicBezTo>
                    <a:pt x="9559" y="0"/>
                    <a:pt x="9297" y="92"/>
                    <a:pt x="9086" y="276"/>
                  </a:cubicBezTo>
                  <a:lnTo>
                    <a:pt x="531" y="7521"/>
                  </a:lnTo>
                  <a:cubicBezTo>
                    <a:pt x="61" y="7921"/>
                    <a:pt x="1" y="8626"/>
                    <a:pt x="395" y="9099"/>
                  </a:cubicBezTo>
                  <a:cubicBezTo>
                    <a:pt x="620" y="9369"/>
                    <a:pt x="942" y="9508"/>
                    <a:pt x="1266" y="9508"/>
                  </a:cubicBezTo>
                  <a:cubicBezTo>
                    <a:pt x="1525" y="9508"/>
                    <a:pt x="1785" y="9419"/>
                    <a:pt x="1997" y="9237"/>
                  </a:cubicBezTo>
                  <a:lnTo>
                    <a:pt x="9821" y="2622"/>
                  </a:lnTo>
                  <a:lnTo>
                    <a:pt x="17544" y="9240"/>
                  </a:lnTo>
                  <a:cubicBezTo>
                    <a:pt x="17759" y="9425"/>
                    <a:pt x="18019" y="9513"/>
                    <a:pt x="18278" y="9513"/>
                  </a:cubicBezTo>
                  <a:cubicBezTo>
                    <a:pt x="18661" y="9513"/>
                    <a:pt x="19039" y="9318"/>
                    <a:pt x="19252" y="8954"/>
                  </a:cubicBezTo>
                  <a:cubicBezTo>
                    <a:pt x="19529" y="8482"/>
                    <a:pt x="19430" y="7879"/>
                    <a:pt x="19014" y="7524"/>
                  </a:cubicBezTo>
                  <a:lnTo>
                    <a:pt x="10555" y="276"/>
                  </a:lnTo>
                  <a:cubicBezTo>
                    <a:pt x="10345" y="92"/>
                    <a:pt x="10083" y="0"/>
                    <a:pt x="98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67" name="Google Shape;1667;p69"/>
            <p:cNvSpPr/>
            <p:nvPr/>
          </p:nvSpPr>
          <p:spPr>
            <a:xfrm>
              <a:off x="6291025" y="1537700"/>
              <a:ext cx="369800" cy="379200"/>
            </a:xfrm>
            <a:custGeom>
              <a:rect b="b" l="l" r="r" t="t"/>
              <a:pathLst>
                <a:path extrusionOk="0" h="15168" w="14792">
                  <a:moveTo>
                    <a:pt x="9143" y="2671"/>
                  </a:moveTo>
                  <a:cubicBezTo>
                    <a:pt x="9453" y="2671"/>
                    <a:pt x="9706" y="2924"/>
                    <a:pt x="9706" y="3237"/>
                  </a:cubicBezTo>
                  <a:lnTo>
                    <a:pt x="9706" y="6625"/>
                  </a:lnTo>
                  <a:cubicBezTo>
                    <a:pt x="9706" y="6935"/>
                    <a:pt x="9453" y="7188"/>
                    <a:pt x="9143" y="7188"/>
                  </a:cubicBezTo>
                  <a:lnTo>
                    <a:pt x="5755" y="7188"/>
                  </a:lnTo>
                  <a:cubicBezTo>
                    <a:pt x="5442" y="7188"/>
                    <a:pt x="5189" y="6935"/>
                    <a:pt x="5189" y="6625"/>
                  </a:cubicBezTo>
                  <a:lnTo>
                    <a:pt x="5189" y="3237"/>
                  </a:lnTo>
                  <a:cubicBezTo>
                    <a:pt x="5189" y="2924"/>
                    <a:pt x="5442" y="2671"/>
                    <a:pt x="5755" y="2671"/>
                  </a:cubicBezTo>
                  <a:close/>
                  <a:moveTo>
                    <a:pt x="7448" y="0"/>
                  </a:moveTo>
                  <a:lnTo>
                    <a:pt x="4" y="6291"/>
                  </a:lnTo>
                  <a:lnTo>
                    <a:pt x="4" y="14605"/>
                  </a:lnTo>
                  <a:cubicBezTo>
                    <a:pt x="1" y="14913"/>
                    <a:pt x="254" y="15168"/>
                    <a:pt x="564" y="15168"/>
                  </a:cubicBezTo>
                  <a:cubicBezTo>
                    <a:pt x="566" y="15168"/>
                    <a:pt x="568" y="15168"/>
                    <a:pt x="570" y="15168"/>
                  </a:cubicBezTo>
                  <a:lnTo>
                    <a:pt x="4060" y="15168"/>
                  </a:lnTo>
                  <a:lnTo>
                    <a:pt x="4060" y="8883"/>
                  </a:lnTo>
                  <a:cubicBezTo>
                    <a:pt x="4060" y="8570"/>
                    <a:pt x="4313" y="8317"/>
                    <a:pt x="4626" y="8317"/>
                  </a:cubicBezTo>
                  <a:lnTo>
                    <a:pt x="10272" y="8317"/>
                  </a:lnTo>
                  <a:cubicBezTo>
                    <a:pt x="10582" y="8317"/>
                    <a:pt x="10835" y="8570"/>
                    <a:pt x="10835" y="8883"/>
                  </a:cubicBezTo>
                  <a:lnTo>
                    <a:pt x="10835" y="15168"/>
                  </a:lnTo>
                  <a:lnTo>
                    <a:pt x="14223" y="15168"/>
                  </a:lnTo>
                  <a:cubicBezTo>
                    <a:pt x="14225" y="15168"/>
                    <a:pt x="14227" y="15168"/>
                    <a:pt x="14228" y="15168"/>
                  </a:cubicBezTo>
                  <a:cubicBezTo>
                    <a:pt x="14539" y="15168"/>
                    <a:pt x="14792" y="14913"/>
                    <a:pt x="14789" y="14605"/>
                  </a:cubicBezTo>
                  <a:lnTo>
                    <a:pt x="14789" y="6291"/>
                  </a:lnTo>
                  <a:lnTo>
                    <a:pt x="744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68" name="Google Shape;1668;p69"/>
          <p:cNvGrpSpPr/>
          <p:nvPr/>
        </p:nvGrpSpPr>
        <p:grpSpPr>
          <a:xfrm>
            <a:off x="849012" y="3539545"/>
            <a:ext cx="299929" cy="337792"/>
            <a:chOff x="924450" y="2028975"/>
            <a:chExt cx="425975" cy="479750"/>
          </a:xfrm>
        </p:grpSpPr>
        <p:sp>
          <p:nvSpPr>
            <p:cNvPr id="1669" name="Google Shape;1669;p69"/>
            <p:cNvSpPr/>
            <p:nvPr/>
          </p:nvSpPr>
          <p:spPr>
            <a:xfrm>
              <a:off x="1035500" y="2028975"/>
              <a:ext cx="314925" cy="153075"/>
            </a:xfrm>
            <a:custGeom>
              <a:rect b="b" l="l" r="r" t="t"/>
              <a:pathLst>
                <a:path extrusionOk="0" h="6123" w="12597">
                  <a:moveTo>
                    <a:pt x="12036" y="0"/>
                  </a:moveTo>
                  <a:cubicBezTo>
                    <a:pt x="11993" y="0"/>
                    <a:pt x="11948" y="5"/>
                    <a:pt x="11904" y="16"/>
                  </a:cubicBezTo>
                  <a:lnTo>
                    <a:pt x="437" y="2696"/>
                  </a:lnTo>
                  <a:cubicBezTo>
                    <a:pt x="181" y="2753"/>
                    <a:pt x="0" y="2982"/>
                    <a:pt x="0" y="3244"/>
                  </a:cubicBezTo>
                  <a:lnTo>
                    <a:pt x="0" y="6123"/>
                  </a:lnTo>
                  <a:lnTo>
                    <a:pt x="12596" y="3181"/>
                  </a:lnTo>
                  <a:lnTo>
                    <a:pt x="12596" y="564"/>
                  </a:lnTo>
                  <a:cubicBezTo>
                    <a:pt x="12596" y="245"/>
                    <a:pt x="12338" y="0"/>
                    <a:pt x="120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0" name="Google Shape;1670;p69"/>
            <p:cNvSpPr/>
            <p:nvPr/>
          </p:nvSpPr>
          <p:spPr>
            <a:xfrm>
              <a:off x="1212475" y="2137450"/>
              <a:ext cx="137950" cy="304275"/>
            </a:xfrm>
            <a:custGeom>
              <a:rect b="b" l="l" r="r" t="t"/>
              <a:pathLst>
                <a:path extrusionOk="0" h="12171" w="5518">
                  <a:moveTo>
                    <a:pt x="5517" y="1"/>
                  </a:moveTo>
                  <a:lnTo>
                    <a:pt x="4388" y="266"/>
                  </a:lnTo>
                  <a:lnTo>
                    <a:pt x="4388" y="7345"/>
                  </a:lnTo>
                  <a:cubicBezTo>
                    <a:pt x="3943" y="7029"/>
                    <a:pt x="3410" y="6861"/>
                    <a:pt x="2865" y="6861"/>
                  </a:cubicBezTo>
                  <a:cubicBezTo>
                    <a:pt x="1790" y="6861"/>
                    <a:pt x="823" y="7508"/>
                    <a:pt x="410" y="8499"/>
                  </a:cubicBezTo>
                  <a:cubicBezTo>
                    <a:pt x="1" y="9492"/>
                    <a:pt x="227" y="10634"/>
                    <a:pt x="986" y="11392"/>
                  </a:cubicBezTo>
                  <a:cubicBezTo>
                    <a:pt x="1495" y="11900"/>
                    <a:pt x="2174" y="12170"/>
                    <a:pt x="2865" y="12170"/>
                  </a:cubicBezTo>
                  <a:cubicBezTo>
                    <a:pt x="3207" y="12170"/>
                    <a:pt x="3551" y="12104"/>
                    <a:pt x="3879" y="11968"/>
                  </a:cubicBezTo>
                  <a:cubicBezTo>
                    <a:pt x="4873" y="11558"/>
                    <a:pt x="5517" y="10588"/>
                    <a:pt x="5517" y="9516"/>
                  </a:cubicBezTo>
                  <a:lnTo>
                    <a:pt x="551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1" name="Google Shape;1671;p69"/>
            <p:cNvSpPr/>
            <p:nvPr/>
          </p:nvSpPr>
          <p:spPr>
            <a:xfrm>
              <a:off x="924450" y="2204450"/>
              <a:ext cx="139300" cy="304275"/>
            </a:xfrm>
            <a:custGeom>
              <a:rect b="b" l="l" r="r" t="t"/>
              <a:pathLst>
                <a:path extrusionOk="0" h="12171" w="5572">
                  <a:moveTo>
                    <a:pt x="5572" y="1"/>
                  </a:moveTo>
                  <a:lnTo>
                    <a:pt x="4442" y="263"/>
                  </a:lnTo>
                  <a:lnTo>
                    <a:pt x="4442" y="7345"/>
                  </a:lnTo>
                  <a:cubicBezTo>
                    <a:pt x="3982" y="7023"/>
                    <a:pt x="3449" y="6864"/>
                    <a:pt x="2917" y="6864"/>
                  </a:cubicBezTo>
                  <a:cubicBezTo>
                    <a:pt x="2291" y="6864"/>
                    <a:pt x="1668" y="7085"/>
                    <a:pt x="1169" y="7520"/>
                  </a:cubicBezTo>
                  <a:cubicBezTo>
                    <a:pt x="251" y="8327"/>
                    <a:pt x="1" y="9655"/>
                    <a:pt x="564" y="10742"/>
                  </a:cubicBezTo>
                  <a:cubicBezTo>
                    <a:pt x="1030" y="11634"/>
                    <a:pt x="1946" y="12171"/>
                    <a:pt x="2916" y="12171"/>
                  </a:cubicBezTo>
                  <a:cubicBezTo>
                    <a:pt x="3126" y="12171"/>
                    <a:pt x="3338" y="12146"/>
                    <a:pt x="3548" y="12094"/>
                  </a:cubicBezTo>
                  <a:cubicBezTo>
                    <a:pt x="4738" y="11802"/>
                    <a:pt x="5572" y="10739"/>
                    <a:pt x="5572" y="9516"/>
                  </a:cubicBezTo>
                  <a:lnTo>
                    <a:pt x="557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72" name="Google Shape;1672;p69"/>
          <p:cNvGrpSpPr/>
          <p:nvPr/>
        </p:nvGrpSpPr>
        <p:grpSpPr>
          <a:xfrm>
            <a:off x="1661509" y="3559347"/>
            <a:ext cx="339306" cy="298186"/>
            <a:chOff x="2085450" y="2057100"/>
            <a:chExt cx="481900" cy="423500"/>
          </a:xfrm>
        </p:grpSpPr>
        <p:sp>
          <p:nvSpPr>
            <p:cNvPr id="1673" name="Google Shape;1673;p69"/>
            <p:cNvSpPr/>
            <p:nvPr/>
          </p:nvSpPr>
          <p:spPr>
            <a:xfrm>
              <a:off x="2085450" y="2061650"/>
              <a:ext cx="141250" cy="418950"/>
            </a:xfrm>
            <a:custGeom>
              <a:rect b="b" l="l" r="r" t="t"/>
              <a:pathLst>
                <a:path extrusionOk="0" h="16758" w="5650">
                  <a:moveTo>
                    <a:pt x="4305" y="6452"/>
                  </a:moveTo>
                  <a:cubicBezTo>
                    <a:pt x="4736" y="6452"/>
                    <a:pt x="5115" y="6999"/>
                    <a:pt x="4728" y="7411"/>
                  </a:cubicBezTo>
                  <a:cubicBezTo>
                    <a:pt x="4520" y="7631"/>
                    <a:pt x="4352" y="7887"/>
                    <a:pt x="4228" y="8164"/>
                  </a:cubicBezTo>
                  <a:cubicBezTo>
                    <a:pt x="4120" y="8402"/>
                    <a:pt x="3927" y="8502"/>
                    <a:pt x="3732" y="8502"/>
                  </a:cubicBezTo>
                  <a:cubicBezTo>
                    <a:pt x="3367" y="8502"/>
                    <a:pt x="2999" y="8150"/>
                    <a:pt x="3195" y="7703"/>
                  </a:cubicBezTo>
                  <a:cubicBezTo>
                    <a:pt x="3373" y="7312"/>
                    <a:pt x="3611" y="6951"/>
                    <a:pt x="3903" y="6637"/>
                  </a:cubicBezTo>
                  <a:cubicBezTo>
                    <a:pt x="4027" y="6506"/>
                    <a:pt x="4169" y="6452"/>
                    <a:pt x="4305" y="6452"/>
                  </a:cubicBezTo>
                  <a:close/>
                  <a:moveTo>
                    <a:pt x="2983" y="9449"/>
                  </a:moveTo>
                  <a:cubicBezTo>
                    <a:pt x="3331" y="9449"/>
                    <a:pt x="3684" y="9752"/>
                    <a:pt x="3539" y="10191"/>
                  </a:cubicBezTo>
                  <a:lnTo>
                    <a:pt x="3361" y="10727"/>
                  </a:lnTo>
                  <a:cubicBezTo>
                    <a:pt x="3270" y="10997"/>
                    <a:pt x="3059" y="11113"/>
                    <a:pt x="2845" y="11113"/>
                  </a:cubicBezTo>
                  <a:cubicBezTo>
                    <a:pt x="2498" y="11113"/>
                    <a:pt x="2143" y="10808"/>
                    <a:pt x="2289" y="10368"/>
                  </a:cubicBezTo>
                  <a:lnTo>
                    <a:pt x="2467" y="9832"/>
                  </a:lnTo>
                  <a:cubicBezTo>
                    <a:pt x="2558" y="9564"/>
                    <a:pt x="2770" y="9449"/>
                    <a:pt x="2983" y="9449"/>
                  </a:cubicBezTo>
                  <a:close/>
                  <a:moveTo>
                    <a:pt x="5649" y="1"/>
                  </a:moveTo>
                  <a:lnTo>
                    <a:pt x="356" y="2117"/>
                  </a:lnTo>
                  <a:cubicBezTo>
                    <a:pt x="142" y="2202"/>
                    <a:pt x="3" y="2410"/>
                    <a:pt x="3" y="2641"/>
                  </a:cubicBezTo>
                  <a:lnTo>
                    <a:pt x="3" y="16192"/>
                  </a:lnTo>
                  <a:cubicBezTo>
                    <a:pt x="1" y="16516"/>
                    <a:pt x="265" y="16758"/>
                    <a:pt x="564" y="16758"/>
                  </a:cubicBezTo>
                  <a:cubicBezTo>
                    <a:pt x="634" y="16758"/>
                    <a:pt x="706" y="16745"/>
                    <a:pt x="777" y="16716"/>
                  </a:cubicBezTo>
                  <a:lnTo>
                    <a:pt x="5649" y="14768"/>
                  </a:lnTo>
                  <a:lnTo>
                    <a:pt x="564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4" name="Google Shape;1674;p69"/>
            <p:cNvSpPr/>
            <p:nvPr/>
          </p:nvSpPr>
          <p:spPr>
            <a:xfrm>
              <a:off x="2254900" y="2061050"/>
              <a:ext cx="143050" cy="415650"/>
            </a:xfrm>
            <a:custGeom>
              <a:rect b="b" l="l" r="r" t="t"/>
              <a:pathLst>
                <a:path extrusionOk="0" h="16626" w="5722">
                  <a:moveTo>
                    <a:pt x="2504" y="6585"/>
                  </a:moveTo>
                  <a:cubicBezTo>
                    <a:pt x="2647" y="6585"/>
                    <a:pt x="2794" y="6645"/>
                    <a:pt x="2916" y="6788"/>
                  </a:cubicBezTo>
                  <a:cubicBezTo>
                    <a:pt x="3153" y="7068"/>
                    <a:pt x="3349" y="7378"/>
                    <a:pt x="3500" y="7709"/>
                  </a:cubicBezTo>
                  <a:cubicBezTo>
                    <a:pt x="3766" y="8258"/>
                    <a:pt x="3464" y="8654"/>
                    <a:pt x="3096" y="8654"/>
                  </a:cubicBezTo>
                  <a:cubicBezTo>
                    <a:pt x="2878" y="8654"/>
                    <a:pt x="2636" y="8515"/>
                    <a:pt x="2476" y="8185"/>
                  </a:cubicBezTo>
                  <a:cubicBezTo>
                    <a:pt x="2367" y="7947"/>
                    <a:pt x="2226" y="7724"/>
                    <a:pt x="2057" y="7523"/>
                  </a:cubicBezTo>
                  <a:cubicBezTo>
                    <a:pt x="1694" y="7098"/>
                    <a:pt x="2083" y="6585"/>
                    <a:pt x="2504" y="6585"/>
                  </a:cubicBezTo>
                  <a:close/>
                  <a:moveTo>
                    <a:pt x="1" y="0"/>
                  </a:moveTo>
                  <a:lnTo>
                    <a:pt x="1" y="5475"/>
                  </a:lnTo>
                  <a:cubicBezTo>
                    <a:pt x="217" y="5475"/>
                    <a:pt x="434" y="5496"/>
                    <a:pt x="648" y="5532"/>
                  </a:cubicBezTo>
                  <a:cubicBezTo>
                    <a:pt x="1334" y="5657"/>
                    <a:pt x="1201" y="6655"/>
                    <a:pt x="564" y="6655"/>
                  </a:cubicBezTo>
                  <a:cubicBezTo>
                    <a:pt x="525" y="6655"/>
                    <a:pt x="483" y="6651"/>
                    <a:pt x="440" y="6643"/>
                  </a:cubicBezTo>
                  <a:cubicBezTo>
                    <a:pt x="296" y="6622"/>
                    <a:pt x="148" y="6610"/>
                    <a:pt x="1" y="6604"/>
                  </a:cubicBezTo>
                  <a:lnTo>
                    <a:pt x="1" y="14744"/>
                  </a:lnTo>
                  <a:lnTo>
                    <a:pt x="5722" y="16626"/>
                  </a:lnTo>
                  <a:lnTo>
                    <a:pt x="5722" y="10395"/>
                  </a:lnTo>
                  <a:cubicBezTo>
                    <a:pt x="5704" y="10397"/>
                    <a:pt x="5684" y="10397"/>
                    <a:pt x="5661" y="10397"/>
                  </a:cubicBezTo>
                  <a:cubicBezTo>
                    <a:pt x="5400" y="10397"/>
                    <a:pt x="4871" y="10299"/>
                    <a:pt x="4388" y="10085"/>
                  </a:cubicBezTo>
                  <a:cubicBezTo>
                    <a:pt x="3793" y="9819"/>
                    <a:pt x="4068" y="8997"/>
                    <a:pt x="4603" y="8997"/>
                  </a:cubicBezTo>
                  <a:cubicBezTo>
                    <a:pt x="4680" y="8997"/>
                    <a:pt x="4763" y="9014"/>
                    <a:pt x="4849" y="9052"/>
                  </a:cubicBezTo>
                  <a:cubicBezTo>
                    <a:pt x="5123" y="9176"/>
                    <a:pt x="5418" y="9251"/>
                    <a:pt x="5722" y="9275"/>
                  </a:cubicBezTo>
                  <a:lnTo>
                    <a:pt x="5722" y="1882"/>
                  </a:lnTo>
                  <a:lnTo>
                    <a:pt x="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5" name="Google Shape;1675;p69"/>
            <p:cNvSpPr/>
            <p:nvPr/>
          </p:nvSpPr>
          <p:spPr>
            <a:xfrm>
              <a:off x="2426175" y="2057100"/>
              <a:ext cx="141175" cy="418925"/>
            </a:xfrm>
            <a:custGeom>
              <a:rect b="b" l="l" r="r" t="t"/>
              <a:pathLst>
                <a:path extrusionOk="0" h="16757" w="5647">
                  <a:moveTo>
                    <a:pt x="2800" y="5647"/>
                  </a:moveTo>
                  <a:cubicBezTo>
                    <a:pt x="3154" y="5647"/>
                    <a:pt x="3516" y="5968"/>
                    <a:pt x="3349" y="6410"/>
                  </a:cubicBezTo>
                  <a:lnTo>
                    <a:pt x="3153" y="6937"/>
                  </a:lnTo>
                  <a:cubicBezTo>
                    <a:pt x="3055" y="7196"/>
                    <a:pt x="2850" y="7305"/>
                    <a:pt x="2643" y="7305"/>
                  </a:cubicBezTo>
                  <a:cubicBezTo>
                    <a:pt x="2288" y="7305"/>
                    <a:pt x="1929" y="6984"/>
                    <a:pt x="2096" y="6539"/>
                  </a:cubicBezTo>
                  <a:lnTo>
                    <a:pt x="2295" y="6012"/>
                  </a:lnTo>
                  <a:cubicBezTo>
                    <a:pt x="2390" y="5755"/>
                    <a:pt x="2594" y="5647"/>
                    <a:pt x="2800" y="5647"/>
                  </a:cubicBezTo>
                  <a:close/>
                  <a:moveTo>
                    <a:pt x="1700" y="8178"/>
                  </a:moveTo>
                  <a:cubicBezTo>
                    <a:pt x="2108" y="8178"/>
                    <a:pt x="2500" y="8655"/>
                    <a:pt x="2168" y="9090"/>
                  </a:cubicBezTo>
                  <a:cubicBezTo>
                    <a:pt x="1906" y="9433"/>
                    <a:pt x="1587" y="9725"/>
                    <a:pt x="1226" y="9960"/>
                  </a:cubicBezTo>
                  <a:cubicBezTo>
                    <a:pt x="1118" y="10030"/>
                    <a:pt x="1011" y="10060"/>
                    <a:pt x="911" y="10060"/>
                  </a:cubicBezTo>
                  <a:cubicBezTo>
                    <a:pt x="424" y="10060"/>
                    <a:pt x="97" y="9344"/>
                    <a:pt x="612" y="9012"/>
                  </a:cubicBezTo>
                  <a:cubicBezTo>
                    <a:pt x="867" y="8849"/>
                    <a:pt x="1090" y="8641"/>
                    <a:pt x="1274" y="8403"/>
                  </a:cubicBezTo>
                  <a:cubicBezTo>
                    <a:pt x="1394" y="8244"/>
                    <a:pt x="1548" y="8178"/>
                    <a:pt x="1700" y="8178"/>
                  </a:cubicBezTo>
                  <a:close/>
                  <a:moveTo>
                    <a:pt x="5080" y="0"/>
                  </a:moveTo>
                  <a:cubicBezTo>
                    <a:pt x="5010" y="0"/>
                    <a:pt x="4939" y="13"/>
                    <a:pt x="4869" y="41"/>
                  </a:cubicBezTo>
                  <a:lnTo>
                    <a:pt x="0" y="1989"/>
                  </a:lnTo>
                  <a:lnTo>
                    <a:pt x="0" y="16756"/>
                  </a:lnTo>
                  <a:lnTo>
                    <a:pt x="5291" y="14640"/>
                  </a:lnTo>
                  <a:cubicBezTo>
                    <a:pt x="5505" y="14555"/>
                    <a:pt x="5646" y="14347"/>
                    <a:pt x="5646" y="14116"/>
                  </a:cubicBezTo>
                  <a:lnTo>
                    <a:pt x="5646" y="565"/>
                  </a:lnTo>
                  <a:cubicBezTo>
                    <a:pt x="5644" y="240"/>
                    <a:pt x="5378" y="0"/>
                    <a:pt x="5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76" name="Google Shape;1676;p69"/>
          <p:cNvGrpSpPr/>
          <p:nvPr/>
        </p:nvGrpSpPr>
        <p:grpSpPr>
          <a:xfrm>
            <a:off x="2089442" y="3582592"/>
            <a:ext cx="339306" cy="251698"/>
            <a:chOff x="2678275" y="2090100"/>
            <a:chExt cx="481900" cy="357475"/>
          </a:xfrm>
        </p:grpSpPr>
        <p:sp>
          <p:nvSpPr>
            <p:cNvPr id="1677" name="Google Shape;1677;p69"/>
            <p:cNvSpPr/>
            <p:nvPr/>
          </p:nvSpPr>
          <p:spPr>
            <a:xfrm>
              <a:off x="2899450" y="2249100"/>
              <a:ext cx="39550" cy="39550"/>
            </a:xfrm>
            <a:custGeom>
              <a:rect b="b" l="l" r="r" t="t"/>
              <a:pathLst>
                <a:path extrusionOk="0" h="1582" w="1582">
                  <a:moveTo>
                    <a:pt x="793" y="1"/>
                  </a:moveTo>
                  <a:cubicBezTo>
                    <a:pt x="356" y="1"/>
                    <a:pt x="1" y="353"/>
                    <a:pt x="1" y="790"/>
                  </a:cubicBezTo>
                  <a:cubicBezTo>
                    <a:pt x="1" y="1226"/>
                    <a:pt x="356" y="1581"/>
                    <a:pt x="793" y="1581"/>
                  </a:cubicBezTo>
                  <a:cubicBezTo>
                    <a:pt x="1227" y="1581"/>
                    <a:pt x="1582" y="1226"/>
                    <a:pt x="1582" y="790"/>
                  </a:cubicBezTo>
                  <a:cubicBezTo>
                    <a:pt x="1582" y="353"/>
                    <a:pt x="1227" y="1"/>
                    <a:pt x="7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8" name="Google Shape;1678;p69"/>
            <p:cNvSpPr/>
            <p:nvPr/>
          </p:nvSpPr>
          <p:spPr>
            <a:xfrm>
              <a:off x="3092400" y="2249100"/>
              <a:ext cx="39550" cy="39550"/>
            </a:xfrm>
            <a:custGeom>
              <a:rect b="b" l="l" r="r" t="t"/>
              <a:pathLst>
                <a:path extrusionOk="0" h="1582" w="1582">
                  <a:moveTo>
                    <a:pt x="790" y="1"/>
                  </a:moveTo>
                  <a:cubicBezTo>
                    <a:pt x="353" y="1"/>
                    <a:pt x="1" y="353"/>
                    <a:pt x="1" y="790"/>
                  </a:cubicBezTo>
                  <a:cubicBezTo>
                    <a:pt x="1" y="1226"/>
                    <a:pt x="353" y="1581"/>
                    <a:pt x="790" y="1581"/>
                  </a:cubicBezTo>
                  <a:cubicBezTo>
                    <a:pt x="1226" y="1581"/>
                    <a:pt x="1582" y="1226"/>
                    <a:pt x="1582" y="790"/>
                  </a:cubicBezTo>
                  <a:cubicBezTo>
                    <a:pt x="1582" y="353"/>
                    <a:pt x="1226" y="1"/>
                    <a:pt x="7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79" name="Google Shape;1679;p69"/>
            <p:cNvSpPr/>
            <p:nvPr/>
          </p:nvSpPr>
          <p:spPr>
            <a:xfrm>
              <a:off x="2678350" y="2389425"/>
              <a:ext cx="481825" cy="58150"/>
            </a:xfrm>
            <a:custGeom>
              <a:rect b="b" l="l" r="r" t="t"/>
              <a:pathLst>
                <a:path extrusionOk="0" h="2326" w="19273">
                  <a:moveTo>
                    <a:pt x="1" y="1"/>
                  </a:moveTo>
                  <a:lnTo>
                    <a:pt x="1" y="1759"/>
                  </a:lnTo>
                  <a:cubicBezTo>
                    <a:pt x="1" y="2072"/>
                    <a:pt x="251" y="2325"/>
                    <a:pt x="564" y="2325"/>
                  </a:cubicBezTo>
                  <a:lnTo>
                    <a:pt x="18707" y="2325"/>
                  </a:lnTo>
                  <a:cubicBezTo>
                    <a:pt x="19020" y="2325"/>
                    <a:pt x="19273" y="2072"/>
                    <a:pt x="19273" y="1759"/>
                  </a:cubicBezTo>
                  <a:lnTo>
                    <a:pt x="192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0" name="Google Shape;1680;p69"/>
            <p:cNvSpPr/>
            <p:nvPr/>
          </p:nvSpPr>
          <p:spPr>
            <a:xfrm>
              <a:off x="2706600" y="2249100"/>
              <a:ext cx="39550" cy="39550"/>
            </a:xfrm>
            <a:custGeom>
              <a:rect b="b" l="l" r="r" t="t"/>
              <a:pathLst>
                <a:path extrusionOk="0" h="1582" w="1582">
                  <a:moveTo>
                    <a:pt x="789" y="1"/>
                  </a:moveTo>
                  <a:cubicBezTo>
                    <a:pt x="352" y="1"/>
                    <a:pt x="0" y="353"/>
                    <a:pt x="0" y="790"/>
                  </a:cubicBezTo>
                  <a:cubicBezTo>
                    <a:pt x="0" y="1226"/>
                    <a:pt x="352" y="1581"/>
                    <a:pt x="789" y="1581"/>
                  </a:cubicBezTo>
                  <a:cubicBezTo>
                    <a:pt x="1226" y="1581"/>
                    <a:pt x="1581" y="1226"/>
                    <a:pt x="1581" y="790"/>
                  </a:cubicBezTo>
                  <a:cubicBezTo>
                    <a:pt x="1581" y="353"/>
                    <a:pt x="1226" y="1"/>
                    <a:pt x="7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1" name="Google Shape;1681;p69"/>
            <p:cNvSpPr/>
            <p:nvPr/>
          </p:nvSpPr>
          <p:spPr>
            <a:xfrm>
              <a:off x="2678275" y="2090100"/>
              <a:ext cx="481900" cy="271125"/>
            </a:xfrm>
            <a:custGeom>
              <a:rect b="b" l="l" r="r" t="t"/>
              <a:pathLst>
                <a:path extrusionOk="0" h="10845" w="19276">
                  <a:moveTo>
                    <a:pt x="9638" y="5229"/>
                  </a:moveTo>
                  <a:cubicBezTo>
                    <a:pt x="9885" y="5229"/>
                    <a:pt x="10134" y="5277"/>
                    <a:pt x="10372" y="5376"/>
                  </a:cubicBezTo>
                  <a:cubicBezTo>
                    <a:pt x="11091" y="5674"/>
                    <a:pt x="11558" y="6373"/>
                    <a:pt x="11558" y="7150"/>
                  </a:cubicBezTo>
                  <a:cubicBezTo>
                    <a:pt x="11558" y="8209"/>
                    <a:pt x="10697" y="9068"/>
                    <a:pt x="9640" y="9071"/>
                  </a:cubicBezTo>
                  <a:cubicBezTo>
                    <a:pt x="8863" y="9071"/>
                    <a:pt x="8161" y="8601"/>
                    <a:pt x="7866" y="7884"/>
                  </a:cubicBezTo>
                  <a:cubicBezTo>
                    <a:pt x="7568" y="7168"/>
                    <a:pt x="7731" y="6343"/>
                    <a:pt x="8282" y="5791"/>
                  </a:cubicBezTo>
                  <a:cubicBezTo>
                    <a:pt x="8648" y="5425"/>
                    <a:pt x="9139" y="5229"/>
                    <a:pt x="9638" y="5229"/>
                  </a:cubicBezTo>
                  <a:close/>
                  <a:moveTo>
                    <a:pt x="571" y="1"/>
                  </a:moveTo>
                  <a:cubicBezTo>
                    <a:pt x="281" y="1"/>
                    <a:pt x="3" y="226"/>
                    <a:pt x="1" y="567"/>
                  </a:cubicBezTo>
                  <a:lnTo>
                    <a:pt x="1" y="7150"/>
                  </a:lnTo>
                  <a:cubicBezTo>
                    <a:pt x="1" y="6373"/>
                    <a:pt x="471" y="5674"/>
                    <a:pt x="1187" y="5376"/>
                  </a:cubicBezTo>
                  <a:cubicBezTo>
                    <a:pt x="1425" y="5277"/>
                    <a:pt x="1674" y="5229"/>
                    <a:pt x="1921" y="5229"/>
                  </a:cubicBezTo>
                  <a:cubicBezTo>
                    <a:pt x="2420" y="5229"/>
                    <a:pt x="2912" y="5425"/>
                    <a:pt x="3280" y="5791"/>
                  </a:cubicBezTo>
                  <a:cubicBezTo>
                    <a:pt x="3828" y="6343"/>
                    <a:pt x="3994" y="7168"/>
                    <a:pt x="3696" y="7884"/>
                  </a:cubicBezTo>
                  <a:cubicBezTo>
                    <a:pt x="3398" y="8601"/>
                    <a:pt x="2699" y="9071"/>
                    <a:pt x="1922" y="9071"/>
                  </a:cubicBezTo>
                  <a:cubicBezTo>
                    <a:pt x="862" y="9068"/>
                    <a:pt x="4" y="8209"/>
                    <a:pt x="1" y="7150"/>
                  </a:cubicBezTo>
                  <a:lnTo>
                    <a:pt x="1" y="10844"/>
                  </a:lnTo>
                  <a:lnTo>
                    <a:pt x="19276" y="10844"/>
                  </a:lnTo>
                  <a:lnTo>
                    <a:pt x="19276" y="7150"/>
                  </a:lnTo>
                  <a:cubicBezTo>
                    <a:pt x="19276" y="7926"/>
                    <a:pt x="18806" y="8625"/>
                    <a:pt x="18089" y="8923"/>
                  </a:cubicBezTo>
                  <a:cubicBezTo>
                    <a:pt x="17852" y="9022"/>
                    <a:pt x="17603" y="9070"/>
                    <a:pt x="17356" y="9070"/>
                  </a:cubicBezTo>
                  <a:cubicBezTo>
                    <a:pt x="16857" y="9070"/>
                    <a:pt x="16365" y="8874"/>
                    <a:pt x="15997" y="8508"/>
                  </a:cubicBezTo>
                  <a:cubicBezTo>
                    <a:pt x="15449" y="7957"/>
                    <a:pt x="15283" y="7131"/>
                    <a:pt x="15581" y="6415"/>
                  </a:cubicBezTo>
                  <a:cubicBezTo>
                    <a:pt x="15879" y="5698"/>
                    <a:pt x="16578" y="5231"/>
                    <a:pt x="17355" y="5231"/>
                  </a:cubicBezTo>
                  <a:cubicBezTo>
                    <a:pt x="18415" y="5231"/>
                    <a:pt x="19273" y="6090"/>
                    <a:pt x="19276" y="7150"/>
                  </a:cubicBezTo>
                  <a:lnTo>
                    <a:pt x="19276" y="567"/>
                  </a:lnTo>
                  <a:cubicBezTo>
                    <a:pt x="19276" y="341"/>
                    <a:pt x="19137" y="133"/>
                    <a:pt x="18927" y="46"/>
                  </a:cubicBezTo>
                  <a:cubicBezTo>
                    <a:pt x="18857" y="17"/>
                    <a:pt x="18783" y="2"/>
                    <a:pt x="18709" y="2"/>
                  </a:cubicBezTo>
                  <a:cubicBezTo>
                    <a:pt x="18564" y="2"/>
                    <a:pt x="18420" y="58"/>
                    <a:pt x="18312" y="166"/>
                  </a:cubicBezTo>
                  <a:lnTo>
                    <a:pt x="14783" y="3641"/>
                  </a:lnTo>
                  <a:lnTo>
                    <a:pt x="9971" y="112"/>
                  </a:lnTo>
                  <a:cubicBezTo>
                    <a:pt x="9871" y="38"/>
                    <a:pt x="9754" y="1"/>
                    <a:pt x="9636" y="1"/>
                  </a:cubicBezTo>
                  <a:cubicBezTo>
                    <a:pt x="9517" y="1"/>
                    <a:pt x="9397" y="39"/>
                    <a:pt x="9297" y="115"/>
                  </a:cubicBezTo>
                  <a:lnTo>
                    <a:pt x="4656" y="3641"/>
                  </a:lnTo>
                  <a:lnTo>
                    <a:pt x="952" y="154"/>
                  </a:lnTo>
                  <a:cubicBezTo>
                    <a:pt x="840" y="48"/>
                    <a:pt x="704" y="1"/>
                    <a:pt x="5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82" name="Google Shape;1682;p69"/>
          <p:cNvGrpSpPr/>
          <p:nvPr/>
        </p:nvGrpSpPr>
        <p:grpSpPr>
          <a:xfrm>
            <a:off x="2566646" y="3594790"/>
            <a:ext cx="219345" cy="227301"/>
            <a:chOff x="3357325" y="2093500"/>
            <a:chExt cx="311525" cy="322825"/>
          </a:xfrm>
        </p:grpSpPr>
        <p:sp>
          <p:nvSpPr>
            <p:cNvPr id="1683" name="Google Shape;1683;p69"/>
            <p:cNvSpPr/>
            <p:nvPr/>
          </p:nvSpPr>
          <p:spPr>
            <a:xfrm>
              <a:off x="3357325" y="2210550"/>
              <a:ext cx="85700" cy="205775"/>
            </a:xfrm>
            <a:custGeom>
              <a:rect b="b" l="l" r="r" t="t"/>
              <a:pathLst>
                <a:path extrusionOk="0" h="8231" w="3428">
                  <a:moveTo>
                    <a:pt x="566" y="1"/>
                  </a:moveTo>
                  <a:cubicBezTo>
                    <a:pt x="253" y="1"/>
                    <a:pt x="0" y="251"/>
                    <a:pt x="0" y="564"/>
                  </a:cubicBezTo>
                  <a:lnTo>
                    <a:pt x="0" y="7664"/>
                  </a:lnTo>
                  <a:cubicBezTo>
                    <a:pt x="0" y="7978"/>
                    <a:pt x="253" y="8231"/>
                    <a:pt x="566" y="8231"/>
                  </a:cubicBezTo>
                  <a:lnTo>
                    <a:pt x="2861" y="8231"/>
                  </a:lnTo>
                  <a:cubicBezTo>
                    <a:pt x="3174" y="8231"/>
                    <a:pt x="3427" y="7978"/>
                    <a:pt x="3427" y="7664"/>
                  </a:cubicBezTo>
                  <a:lnTo>
                    <a:pt x="3427" y="564"/>
                  </a:lnTo>
                  <a:cubicBezTo>
                    <a:pt x="3427" y="251"/>
                    <a:pt x="3174" y="1"/>
                    <a:pt x="286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4" name="Google Shape;1684;p69"/>
            <p:cNvSpPr/>
            <p:nvPr/>
          </p:nvSpPr>
          <p:spPr>
            <a:xfrm>
              <a:off x="3471225" y="2152075"/>
              <a:ext cx="84725" cy="264250"/>
            </a:xfrm>
            <a:custGeom>
              <a:rect b="b" l="l" r="r" t="t"/>
              <a:pathLst>
                <a:path extrusionOk="0" h="10570" w="3389">
                  <a:moveTo>
                    <a:pt x="563" y="0"/>
                  </a:moveTo>
                  <a:cubicBezTo>
                    <a:pt x="253" y="0"/>
                    <a:pt x="0" y="250"/>
                    <a:pt x="0" y="563"/>
                  </a:cubicBezTo>
                  <a:lnTo>
                    <a:pt x="0" y="10003"/>
                  </a:lnTo>
                  <a:cubicBezTo>
                    <a:pt x="0" y="10317"/>
                    <a:pt x="253" y="10570"/>
                    <a:pt x="563" y="10570"/>
                  </a:cubicBezTo>
                  <a:lnTo>
                    <a:pt x="2822" y="10570"/>
                  </a:lnTo>
                  <a:cubicBezTo>
                    <a:pt x="3135" y="10570"/>
                    <a:pt x="3388" y="10317"/>
                    <a:pt x="3388" y="10003"/>
                  </a:cubicBezTo>
                  <a:lnTo>
                    <a:pt x="3388" y="563"/>
                  </a:lnTo>
                  <a:cubicBezTo>
                    <a:pt x="3388" y="250"/>
                    <a:pt x="3135" y="0"/>
                    <a:pt x="28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5" name="Google Shape;1685;p69"/>
            <p:cNvSpPr/>
            <p:nvPr/>
          </p:nvSpPr>
          <p:spPr>
            <a:xfrm>
              <a:off x="3584150" y="2093500"/>
              <a:ext cx="84700" cy="322825"/>
            </a:xfrm>
            <a:custGeom>
              <a:rect b="b" l="l" r="r" t="t"/>
              <a:pathLst>
                <a:path extrusionOk="0" h="12913" w="3388">
                  <a:moveTo>
                    <a:pt x="563" y="0"/>
                  </a:moveTo>
                  <a:cubicBezTo>
                    <a:pt x="253" y="0"/>
                    <a:pt x="0" y="253"/>
                    <a:pt x="0" y="566"/>
                  </a:cubicBezTo>
                  <a:lnTo>
                    <a:pt x="0" y="12346"/>
                  </a:lnTo>
                  <a:cubicBezTo>
                    <a:pt x="0" y="12660"/>
                    <a:pt x="253" y="12913"/>
                    <a:pt x="563" y="12913"/>
                  </a:cubicBezTo>
                  <a:lnTo>
                    <a:pt x="2822" y="12913"/>
                  </a:lnTo>
                  <a:cubicBezTo>
                    <a:pt x="3135" y="12913"/>
                    <a:pt x="3388" y="12660"/>
                    <a:pt x="3388" y="12346"/>
                  </a:cubicBezTo>
                  <a:lnTo>
                    <a:pt x="3388" y="566"/>
                  </a:lnTo>
                  <a:cubicBezTo>
                    <a:pt x="3388" y="253"/>
                    <a:pt x="3135" y="0"/>
                    <a:pt x="28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686" name="Google Shape;1686;p69"/>
          <p:cNvSpPr/>
          <p:nvPr/>
        </p:nvSpPr>
        <p:spPr>
          <a:xfrm>
            <a:off x="2921919" y="3550464"/>
            <a:ext cx="333673" cy="315824"/>
          </a:xfrm>
          <a:custGeom>
            <a:rect b="b" l="l" r="r" t="t"/>
            <a:pathLst>
              <a:path extrusionOk="0" h="17942" w="18956">
                <a:moveTo>
                  <a:pt x="6270" y="9375"/>
                </a:moveTo>
                <a:lnTo>
                  <a:pt x="6267" y="16812"/>
                </a:lnTo>
                <a:lnTo>
                  <a:pt x="1130" y="16812"/>
                </a:lnTo>
                <a:lnTo>
                  <a:pt x="1130" y="13545"/>
                </a:lnTo>
                <a:lnTo>
                  <a:pt x="6270" y="9375"/>
                </a:lnTo>
                <a:close/>
                <a:moveTo>
                  <a:pt x="7399" y="9116"/>
                </a:moveTo>
                <a:lnTo>
                  <a:pt x="12103" y="11534"/>
                </a:lnTo>
                <a:lnTo>
                  <a:pt x="12100" y="16812"/>
                </a:lnTo>
                <a:lnTo>
                  <a:pt x="7399" y="16812"/>
                </a:lnTo>
                <a:lnTo>
                  <a:pt x="7399" y="9116"/>
                </a:lnTo>
                <a:close/>
                <a:moveTo>
                  <a:pt x="564" y="1"/>
                </a:moveTo>
                <a:cubicBezTo>
                  <a:pt x="251" y="1"/>
                  <a:pt x="1" y="254"/>
                  <a:pt x="1" y="564"/>
                </a:cubicBezTo>
                <a:lnTo>
                  <a:pt x="1" y="13274"/>
                </a:lnTo>
                <a:lnTo>
                  <a:pt x="1" y="17376"/>
                </a:lnTo>
                <a:cubicBezTo>
                  <a:pt x="1" y="17689"/>
                  <a:pt x="251" y="17942"/>
                  <a:pt x="564" y="17942"/>
                </a:cubicBezTo>
                <a:lnTo>
                  <a:pt x="18324" y="17942"/>
                </a:lnTo>
                <a:cubicBezTo>
                  <a:pt x="18637" y="17942"/>
                  <a:pt x="18890" y="17689"/>
                  <a:pt x="18890" y="17376"/>
                </a:cubicBezTo>
                <a:cubicBezTo>
                  <a:pt x="18890" y="17062"/>
                  <a:pt x="18637" y="16812"/>
                  <a:pt x="18324" y="16812"/>
                </a:cubicBezTo>
                <a:lnTo>
                  <a:pt x="13232" y="16812"/>
                </a:lnTo>
                <a:lnTo>
                  <a:pt x="13232" y="11425"/>
                </a:lnTo>
                <a:lnTo>
                  <a:pt x="16210" y="8444"/>
                </a:lnTo>
                <a:lnTo>
                  <a:pt x="17400" y="9634"/>
                </a:lnTo>
                <a:cubicBezTo>
                  <a:pt x="17514" y="9748"/>
                  <a:pt x="17656" y="9799"/>
                  <a:pt x="17796" y="9799"/>
                </a:cubicBezTo>
                <a:cubicBezTo>
                  <a:pt x="18059" y="9799"/>
                  <a:pt x="18314" y="9616"/>
                  <a:pt x="18357" y="9317"/>
                </a:cubicBezTo>
                <a:lnTo>
                  <a:pt x="18905" y="5592"/>
                </a:lnTo>
                <a:cubicBezTo>
                  <a:pt x="18955" y="5247"/>
                  <a:pt x="18683" y="4948"/>
                  <a:pt x="18347" y="4948"/>
                </a:cubicBezTo>
                <a:cubicBezTo>
                  <a:pt x="18320" y="4948"/>
                  <a:pt x="18292" y="4950"/>
                  <a:pt x="18264" y="4954"/>
                </a:cubicBezTo>
                <a:lnTo>
                  <a:pt x="14539" y="5502"/>
                </a:lnTo>
                <a:cubicBezTo>
                  <a:pt x="14078" y="5568"/>
                  <a:pt x="13895" y="6132"/>
                  <a:pt x="14223" y="6460"/>
                </a:cubicBezTo>
                <a:lnTo>
                  <a:pt x="15412" y="7649"/>
                </a:lnTo>
                <a:lnTo>
                  <a:pt x="12558" y="10501"/>
                </a:lnTo>
                <a:lnTo>
                  <a:pt x="7092" y="7688"/>
                </a:lnTo>
                <a:lnTo>
                  <a:pt x="7059" y="7673"/>
                </a:lnTo>
                <a:lnTo>
                  <a:pt x="7044" y="7667"/>
                </a:lnTo>
                <a:cubicBezTo>
                  <a:pt x="7032" y="7661"/>
                  <a:pt x="7020" y="7658"/>
                  <a:pt x="7008" y="7655"/>
                </a:cubicBezTo>
                <a:cubicBezTo>
                  <a:pt x="7002" y="7652"/>
                  <a:pt x="6996" y="7649"/>
                  <a:pt x="6990" y="7649"/>
                </a:cubicBezTo>
                <a:lnTo>
                  <a:pt x="6957" y="7640"/>
                </a:lnTo>
                <a:lnTo>
                  <a:pt x="6942" y="7637"/>
                </a:lnTo>
                <a:cubicBezTo>
                  <a:pt x="6926" y="7634"/>
                  <a:pt x="6908" y="7631"/>
                  <a:pt x="6893" y="7628"/>
                </a:cubicBezTo>
                <a:lnTo>
                  <a:pt x="6770" y="7628"/>
                </a:lnTo>
                <a:cubicBezTo>
                  <a:pt x="6758" y="7631"/>
                  <a:pt x="6743" y="7634"/>
                  <a:pt x="6728" y="7637"/>
                </a:cubicBezTo>
                <a:lnTo>
                  <a:pt x="6710" y="7640"/>
                </a:lnTo>
                <a:lnTo>
                  <a:pt x="6680" y="7649"/>
                </a:lnTo>
                <a:lnTo>
                  <a:pt x="6658" y="7652"/>
                </a:lnTo>
                <a:cubicBezTo>
                  <a:pt x="6646" y="7658"/>
                  <a:pt x="6631" y="7664"/>
                  <a:pt x="6616" y="7670"/>
                </a:cubicBezTo>
                <a:cubicBezTo>
                  <a:pt x="6610" y="7670"/>
                  <a:pt x="6607" y="7673"/>
                  <a:pt x="6601" y="7676"/>
                </a:cubicBezTo>
                <a:cubicBezTo>
                  <a:pt x="6595" y="7679"/>
                  <a:pt x="6583" y="7685"/>
                  <a:pt x="6574" y="7688"/>
                </a:cubicBezTo>
                <a:lnTo>
                  <a:pt x="6556" y="7700"/>
                </a:lnTo>
                <a:cubicBezTo>
                  <a:pt x="6547" y="7703"/>
                  <a:pt x="6538" y="7709"/>
                  <a:pt x="6529" y="7715"/>
                </a:cubicBezTo>
                <a:lnTo>
                  <a:pt x="6514" y="7724"/>
                </a:lnTo>
                <a:cubicBezTo>
                  <a:pt x="6502" y="7733"/>
                  <a:pt x="6490" y="7743"/>
                  <a:pt x="6475" y="7752"/>
                </a:cubicBezTo>
                <a:lnTo>
                  <a:pt x="6475" y="7755"/>
                </a:lnTo>
                <a:lnTo>
                  <a:pt x="1130" y="12091"/>
                </a:lnTo>
                <a:lnTo>
                  <a:pt x="1130" y="564"/>
                </a:lnTo>
                <a:cubicBezTo>
                  <a:pt x="1130" y="254"/>
                  <a:pt x="877" y="1"/>
                  <a:pt x="5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687" name="Google Shape;1687;p69"/>
          <p:cNvGrpSpPr/>
          <p:nvPr/>
        </p:nvGrpSpPr>
        <p:grpSpPr>
          <a:xfrm>
            <a:off x="3360836" y="3538814"/>
            <a:ext cx="292078" cy="339253"/>
            <a:chOff x="4492800" y="2027925"/>
            <a:chExt cx="414825" cy="481825"/>
          </a:xfrm>
        </p:grpSpPr>
        <p:sp>
          <p:nvSpPr>
            <p:cNvPr id="1688" name="Google Shape;1688;p69"/>
            <p:cNvSpPr/>
            <p:nvPr/>
          </p:nvSpPr>
          <p:spPr>
            <a:xfrm>
              <a:off x="4492800" y="2027925"/>
              <a:ext cx="54600" cy="481825"/>
            </a:xfrm>
            <a:custGeom>
              <a:rect b="b" l="l" r="r" t="t"/>
              <a:pathLst>
                <a:path extrusionOk="0" h="19273" w="2184">
                  <a:moveTo>
                    <a:pt x="912" y="1"/>
                  </a:moveTo>
                  <a:cubicBezTo>
                    <a:pt x="407" y="1"/>
                    <a:pt x="0" y="407"/>
                    <a:pt x="0" y="913"/>
                  </a:cubicBezTo>
                  <a:lnTo>
                    <a:pt x="0" y="18360"/>
                  </a:lnTo>
                  <a:cubicBezTo>
                    <a:pt x="0" y="18866"/>
                    <a:pt x="407" y="19273"/>
                    <a:pt x="912" y="19273"/>
                  </a:cubicBezTo>
                  <a:lnTo>
                    <a:pt x="1271" y="19273"/>
                  </a:lnTo>
                  <a:cubicBezTo>
                    <a:pt x="1777" y="19273"/>
                    <a:pt x="2183" y="18866"/>
                    <a:pt x="2183" y="18360"/>
                  </a:cubicBezTo>
                  <a:lnTo>
                    <a:pt x="2183" y="913"/>
                  </a:lnTo>
                  <a:cubicBezTo>
                    <a:pt x="2183" y="407"/>
                    <a:pt x="1777" y="1"/>
                    <a:pt x="12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89" name="Google Shape;1689;p69"/>
            <p:cNvSpPr/>
            <p:nvPr/>
          </p:nvSpPr>
          <p:spPr>
            <a:xfrm>
              <a:off x="4575600" y="2051425"/>
              <a:ext cx="332025" cy="262450"/>
            </a:xfrm>
            <a:custGeom>
              <a:rect b="b" l="l" r="r" t="t"/>
              <a:pathLst>
                <a:path extrusionOk="0" h="10498" w="13281">
                  <a:moveTo>
                    <a:pt x="0" y="0"/>
                  </a:moveTo>
                  <a:lnTo>
                    <a:pt x="0" y="10497"/>
                  </a:lnTo>
                  <a:lnTo>
                    <a:pt x="12485" y="10497"/>
                  </a:lnTo>
                  <a:cubicBezTo>
                    <a:pt x="13006" y="10494"/>
                    <a:pt x="13280" y="9874"/>
                    <a:pt x="12925" y="9488"/>
                  </a:cubicBezTo>
                  <a:lnTo>
                    <a:pt x="9010" y="5249"/>
                  </a:lnTo>
                  <a:lnTo>
                    <a:pt x="12925" y="1006"/>
                  </a:lnTo>
                  <a:cubicBezTo>
                    <a:pt x="13280" y="620"/>
                    <a:pt x="13006" y="0"/>
                    <a:pt x="1248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90" name="Google Shape;1690;p69"/>
          <p:cNvGrpSpPr/>
          <p:nvPr/>
        </p:nvGrpSpPr>
        <p:grpSpPr>
          <a:xfrm>
            <a:off x="3759928" y="3538805"/>
            <a:ext cx="339200" cy="339271"/>
            <a:chOff x="5049725" y="2027900"/>
            <a:chExt cx="481750" cy="481850"/>
          </a:xfrm>
        </p:grpSpPr>
        <p:sp>
          <p:nvSpPr>
            <p:cNvPr id="1691" name="Google Shape;1691;p69"/>
            <p:cNvSpPr/>
            <p:nvPr/>
          </p:nvSpPr>
          <p:spPr>
            <a:xfrm>
              <a:off x="5191775" y="2394925"/>
              <a:ext cx="197625" cy="114825"/>
            </a:xfrm>
            <a:custGeom>
              <a:rect b="b" l="l" r="r" t="t"/>
              <a:pathLst>
                <a:path extrusionOk="0" h="4593" w="7905">
                  <a:moveTo>
                    <a:pt x="0" y="0"/>
                  </a:moveTo>
                  <a:lnTo>
                    <a:pt x="0" y="566"/>
                  </a:lnTo>
                  <a:cubicBezTo>
                    <a:pt x="3" y="1298"/>
                    <a:pt x="479" y="1949"/>
                    <a:pt x="1178" y="2171"/>
                  </a:cubicBezTo>
                  <a:cubicBezTo>
                    <a:pt x="1407" y="3502"/>
                    <a:pt x="2560" y="4593"/>
                    <a:pt x="3954" y="4593"/>
                  </a:cubicBezTo>
                  <a:cubicBezTo>
                    <a:pt x="5345" y="4593"/>
                    <a:pt x="6499" y="3502"/>
                    <a:pt x="6728" y="2171"/>
                  </a:cubicBezTo>
                  <a:cubicBezTo>
                    <a:pt x="7426" y="1949"/>
                    <a:pt x="7902" y="1298"/>
                    <a:pt x="7905" y="566"/>
                  </a:cubicBezTo>
                  <a:lnTo>
                    <a:pt x="790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2" name="Google Shape;1692;p69"/>
            <p:cNvSpPr/>
            <p:nvPr/>
          </p:nvSpPr>
          <p:spPr>
            <a:xfrm>
              <a:off x="5113625" y="2027900"/>
              <a:ext cx="347300" cy="338825"/>
            </a:xfrm>
            <a:custGeom>
              <a:rect b="b" l="l" r="r" t="t"/>
              <a:pathLst>
                <a:path extrusionOk="0" h="13553" w="13892">
                  <a:moveTo>
                    <a:pt x="7080" y="2260"/>
                  </a:moveTo>
                  <a:cubicBezTo>
                    <a:pt x="9574" y="2263"/>
                    <a:pt x="11594" y="4284"/>
                    <a:pt x="11597" y="6777"/>
                  </a:cubicBezTo>
                  <a:cubicBezTo>
                    <a:pt x="11597" y="7090"/>
                    <a:pt x="11344" y="7340"/>
                    <a:pt x="11031" y="7340"/>
                  </a:cubicBezTo>
                  <a:cubicBezTo>
                    <a:pt x="10718" y="7340"/>
                    <a:pt x="10468" y="7090"/>
                    <a:pt x="10468" y="6777"/>
                  </a:cubicBezTo>
                  <a:cubicBezTo>
                    <a:pt x="10465" y="4907"/>
                    <a:pt x="8950" y="3392"/>
                    <a:pt x="7080" y="3389"/>
                  </a:cubicBezTo>
                  <a:cubicBezTo>
                    <a:pt x="6767" y="3389"/>
                    <a:pt x="6514" y="3136"/>
                    <a:pt x="6514" y="2826"/>
                  </a:cubicBezTo>
                  <a:cubicBezTo>
                    <a:pt x="6514" y="2513"/>
                    <a:pt x="6767" y="2260"/>
                    <a:pt x="7080" y="2260"/>
                  </a:cubicBezTo>
                  <a:close/>
                  <a:moveTo>
                    <a:pt x="7070" y="1"/>
                  </a:moveTo>
                  <a:cubicBezTo>
                    <a:pt x="6595" y="1"/>
                    <a:pt x="6111" y="50"/>
                    <a:pt x="5623" y="152"/>
                  </a:cubicBezTo>
                  <a:cubicBezTo>
                    <a:pt x="3075" y="685"/>
                    <a:pt x="1001" y="2754"/>
                    <a:pt x="459" y="5301"/>
                  </a:cubicBezTo>
                  <a:cubicBezTo>
                    <a:pt x="1" y="7469"/>
                    <a:pt x="567" y="9644"/>
                    <a:pt x="2015" y="11270"/>
                  </a:cubicBezTo>
                  <a:cubicBezTo>
                    <a:pt x="2584" y="11908"/>
                    <a:pt x="2952" y="12703"/>
                    <a:pt x="3072" y="13552"/>
                  </a:cubicBezTo>
                  <a:lnTo>
                    <a:pt x="11088" y="13552"/>
                  </a:lnTo>
                  <a:cubicBezTo>
                    <a:pt x="11221" y="12691"/>
                    <a:pt x="11597" y="11887"/>
                    <a:pt x="12175" y="11233"/>
                  </a:cubicBezTo>
                  <a:cubicBezTo>
                    <a:pt x="13259" y="10002"/>
                    <a:pt x="13892" y="8418"/>
                    <a:pt x="13892" y="6777"/>
                  </a:cubicBezTo>
                  <a:cubicBezTo>
                    <a:pt x="13892" y="2969"/>
                    <a:pt x="10766" y="1"/>
                    <a:pt x="70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3" name="Google Shape;1693;p69"/>
            <p:cNvSpPr/>
            <p:nvPr/>
          </p:nvSpPr>
          <p:spPr>
            <a:xfrm>
              <a:off x="5049725" y="2197300"/>
              <a:ext cx="56400" cy="28275"/>
            </a:xfrm>
            <a:custGeom>
              <a:rect b="b" l="l" r="r" t="t"/>
              <a:pathLst>
                <a:path extrusionOk="0" h="1131" w="2256">
                  <a:moveTo>
                    <a:pt x="563" y="1"/>
                  </a:moveTo>
                  <a:cubicBezTo>
                    <a:pt x="250" y="1"/>
                    <a:pt x="0" y="254"/>
                    <a:pt x="0" y="567"/>
                  </a:cubicBezTo>
                  <a:cubicBezTo>
                    <a:pt x="0" y="877"/>
                    <a:pt x="250" y="1130"/>
                    <a:pt x="563" y="1130"/>
                  </a:cubicBezTo>
                  <a:lnTo>
                    <a:pt x="1693" y="1130"/>
                  </a:lnTo>
                  <a:cubicBezTo>
                    <a:pt x="2006" y="1130"/>
                    <a:pt x="2256" y="877"/>
                    <a:pt x="2256" y="567"/>
                  </a:cubicBezTo>
                  <a:cubicBezTo>
                    <a:pt x="2256" y="254"/>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4" name="Google Shape;1694;p69"/>
            <p:cNvSpPr/>
            <p:nvPr/>
          </p:nvSpPr>
          <p:spPr>
            <a:xfrm>
              <a:off x="5052575" y="2102800"/>
              <a:ext cx="50850" cy="48075"/>
            </a:xfrm>
            <a:custGeom>
              <a:rect b="b" l="l" r="r" t="t"/>
              <a:pathLst>
                <a:path extrusionOk="0" h="1923" w="2034">
                  <a:moveTo>
                    <a:pt x="623" y="0"/>
                  </a:moveTo>
                  <a:cubicBezTo>
                    <a:pt x="478" y="0"/>
                    <a:pt x="333" y="56"/>
                    <a:pt x="224" y="167"/>
                  </a:cubicBezTo>
                  <a:cubicBezTo>
                    <a:pt x="4" y="384"/>
                    <a:pt x="1" y="736"/>
                    <a:pt x="214" y="959"/>
                  </a:cubicBezTo>
                  <a:lnTo>
                    <a:pt x="1015" y="1757"/>
                  </a:lnTo>
                  <a:cubicBezTo>
                    <a:pt x="1125" y="1867"/>
                    <a:pt x="1269" y="1922"/>
                    <a:pt x="1413" y="1922"/>
                  </a:cubicBezTo>
                  <a:cubicBezTo>
                    <a:pt x="1558" y="1922"/>
                    <a:pt x="1702" y="1867"/>
                    <a:pt x="1813" y="1757"/>
                  </a:cubicBezTo>
                  <a:cubicBezTo>
                    <a:pt x="2033" y="1534"/>
                    <a:pt x="2033" y="1179"/>
                    <a:pt x="1813" y="959"/>
                  </a:cubicBezTo>
                  <a:lnTo>
                    <a:pt x="1015" y="158"/>
                  </a:lnTo>
                  <a:cubicBezTo>
                    <a:pt x="906" y="53"/>
                    <a:pt x="764" y="0"/>
                    <a:pt x="62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5" name="Google Shape;1695;p69"/>
            <p:cNvSpPr/>
            <p:nvPr/>
          </p:nvSpPr>
          <p:spPr>
            <a:xfrm>
              <a:off x="5052575" y="2272175"/>
              <a:ext cx="50700" cy="47900"/>
            </a:xfrm>
            <a:custGeom>
              <a:rect b="b" l="l" r="r" t="t"/>
              <a:pathLst>
                <a:path extrusionOk="0" h="1916" w="2028">
                  <a:moveTo>
                    <a:pt x="1405" y="0"/>
                  </a:moveTo>
                  <a:cubicBezTo>
                    <a:pt x="1264" y="0"/>
                    <a:pt x="1124" y="53"/>
                    <a:pt x="1015" y="159"/>
                  </a:cubicBezTo>
                  <a:lnTo>
                    <a:pt x="214" y="960"/>
                  </a:lnTo>
                  <a:cubicBezTo>
                    <a:pt x="1" y="1179"/>
                    <a:pt x="4" y="1532"/>
                    <a:pt x="224" y="1749"/>
                  </a:cubicBezTo>
                  <a:cubicBezTo>
                    <a:pt x="333" y="1860"/>
                    <a:pt x="478" y="1916"/>
                    <a:pt x="623" y="1916"/>
                  </a:cubicBezTo>
                  <a:cubicBezTo>
                    <a:pt x="764" y="1916"/>
                    <a:pt x="906" y="1863"/>
                    <a:pt x="1015" y="1758"/>
                  </a:cubicBezTo>
                  <a:lnTo>
                    <a:pt x="1813" y="960"/>
                  </a:lnTo>
                  <a:cubicBezTo>
                    <a:pt x="2027" y="737"/>
                    <a:pt x="2024" y="384"/>
                    <a:pt x="1804" y="168"/>
                  </a:cubicBezTo>
                  <a:cubicBezTo>
                    <a:pt x="1695" y="56"/>
                    <a:pt x="1550" y="0"/>
                    <a:pt x="14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6" name="Google Shape;1696;p69"/>
            <p:cNvSpPr/>
            <p:nvPr/>
          </p:nvSpPr>
          <p:spPr>
            <a:xfrm>
              <a:off x="5475050" y="2197300"/>
              <a:ext cx="56425" cy="28275"/>
            </a:xfrm>
            <a:custGeom>
              <a:rect b="b" l="l" r="r" t="t"/>
              <a:pathLst>
                <a:path extrusionOk="0" h="1131" w="2257">
                  <a:moveTo>
                    <a:pt x="564" y="1"/>
                  </a:moveTo>
                  <a:cubicBezTo>
                    <a:pt x="251" y="1"/>
                    <a:pt x="1" y="254"/>
                    <a:pt x="1" y="567"/>
                  </a:cubicBezTo>
                  <a:cubicBezTo>
                    <a:pt x="1" y="877"/>
                    <a:pt x="251" y="1130"/>
                    <a:pt x="564" y="1130"/>
                  </a:cubicBezTo>
                  <a:lnTo>
                    <a:pt x="1693" y="1130"/>
                  </a:lnTo>
                  <a:cubicBezTo>
                    <a:pt x="2006" y="1130"/>
                    <a:pt x="2256" y="877"/>
                    <a:pt x="2256" y="567"/>
                  </a:cubicBezTo>
                  <a:cubicBezTo>
                    <a:pt x="2256" y="254"/>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7" name="Google Shape;1697;p69"/>
            <p:cNvSpPr/>
            <p:nvPr/>
          </p:nvSpPr>
          <p:spPr>
            <a:xfrm>
              <a:off x="5477925" y="2102800"/>
              <a:ext cx="50675" cy="47900"/>
            </a:xfrm>
            <a:custGeom>
              <a:rect b="b" l="l" r="r" t="t"/>
              <a:pathLst>
                <a:path extrusionOk="0" h="1916" w="2027">
                  <a:moveTo>
                    <a:pt x="1405" y="0"/>
                  </a:moveTo>
                  <a:cubicBezTo>
                    <a:pt x="1264" y="0"/>
                    <a:pt x="1123" y="53"/>
                    <a:pt x="1015" y="158"/>
                  </a:cubicBezTo>
                  <a:lnTo>
                    <a:pt x="214" y="959"/>
                  </a:lnTo>
                  <a:cubicBezTo>
                    <a:pt x="0" y="1179"/>
                    <a:pt x="3" y="1531"/>
                    <a:pt x="223" y="1748"/>
                  </a:cubicBezTo>
                  <a:cubicBezTo>
                    <a:pt x="333" y="1860"/>
                    <a:pt x="478" y="1915"/>
                    <a:pt x="623" y="1915"/>
                  </a:cubicBezTo>
                  <a:cubicBezTo>
                    <a:pt x="764" y="1915"/>
                    <a:pt x="905" y="1863"/>
                    <a:pt x="1015" y="1757"/>
                  </a:cubicBezTo>
                  <a:lnTo>
                    <a:pt x="1813" y="959"/>
                  </a:lnTo>
                  <a:cubicBezTo>
                    <a:pt x="2027" y="736"/>
                    <a:pt x="2024" y="384"/>
                    <a:pt x="1804" y="167"/>
                  </a:cubicBezTo>
                  <a:cubicBezTo>
                    <a:pt x="1694" y="56"/>
                    <a:pt x="1549" y="0"/>
                    <a:pt x="14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698" name="Google Shape;1698;p69"/>
            <p:cNvSpPr/>
            <p:nvPr/>
          </p:nvSpPr>
          <p:spPr>
            <a:xfrm>
              <a:off x="5477775" y="2272000"/>
              <a:ext cx="50825" cy="48075"/>
            </a:xfrm>
            <a:custGeom>
              <a:rect b="b" l="l" r="r" t="t"/>
              <a:pathLst>
                <a:path extrusionOk="0" h="1923" w="2033">
                  <a:moveTo>
                    <a:pt x="621" y="1"/>
                  </a:moveTo>
                  <a:cubicBezTo>
                    <a:pt x="476" y="1"/>
                    <a:pt x="331" y="56"/>
                    <a:pt x="220" y="166"/>
                  </a:cubicBezTo>
                  <a:cubicBezTo>
                    <a:pt x="0" y="388"/>
                    <a:pt x="0" y="744"/>
                    <a:pt x="220" y="967"/>
                  </a:cubicBezTo>
                  <a:lnTo>
                    <a:pt x="1021" y="1765"/>
                  </a:lnTo>
                  <a:cubicBezTo>
                    <a:pt x="1129" y="1870"/>
                    <a:pt x="1270" y="1923"/>
                    <a:pt x="1411" y="1923"/>
                  </a:cubicBezTo>
                  <a:cubicBezTo>
                    <a:pt x="1555" y="1923"/>
                    <a:pt x="1700" y="1867"/>
                    <a:pt x="1810" y="1756"/>
                  </a:cubicBezTo>
                  <a:cubicBezTo>
                    <a:pt x="2030" y="1539"/>
                    <a:pt x="2033" y="1186"/>
                    <a:pt x="1819" y="967"/>
                  </a:cubicBezTo>
                  <a:lnTo>
                    <a:pt x="1021" y="166"/>
                  </a:lnTo>
                  <a:cubicBezTo>
                    <a:pt x="910" y="56"/>
                    <a:pt x="765" y="1"/>
                    <a:pt x="6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699" name="Google Shape;1699;p69"/>
          <p:cNvGrpSpPr/>
          <p:nvPr/>
        </p:nvGrpSpPr>
        <p:grpSpPr>
          <a:xfrm>
            <a:off x="4233524" y="3538893"/>
            <a:ext cx="219890" cy="339095"/>
            <a:chOff x="5726350" y="2028150"/>
            <a:chExt cx="312300" cy="481600"/>
          </a:xfrm>
        </p:grpSpPr>
        <p:sp>
          <p:nvSpPr>
            <p:cNvPr id="1700" name="Google Shape;1700;p69"/>
            <p:cNvSpPr/>
            <p:nvPr/>
          </p:nvSpPr>
          <p:spPr>
            <a:xfrm>
              <a:off x="5756075" y="2028150"/>
              <a:ext cx="252825" cy="83275"/>
            </a:xfrm>
            <a:custGeom>
              <a:rect b="b" l="l" r="r" t="t"/>
              <a:pathLst>
                <a:path extrusionOk="0" h="3331" w="10113">
                  <a:moveTo>
                    <a:pt x="1639" y="1"/>
                  </a:moveTo>
                  <a:cubicBezTo>
                    <a:pt x="730" y="13"/>
                    <a:pt x="1" y="753"/>
                    <a:pt x="1" y="1666"/>
                  </a:cubicBezTo>
                  <a:cubicBezTo>
                    <a:pt x="1" y="2575"/>
                    <a:pt x="730" y="3316"/>
                    <a:pt x="1639" y="3331"/>
                  </a:cubicBezTo>
                  <a:lnTo>
                    <a:pt x="8474" y="3331"/>
                  </a:lnTo>
                  <a:cubicBezTo>
                    <a:pt x="9384" y="3316"/>
                    <a:pt x="10113" y="2575"/>
                    <a:pt x="10113" y="1666"/>
                  </a:cubicBezTo>
                  <a:cubicBezTo>
                    <a:pt x="10113" y="753"/>
                    <a:pt x="9384" y="13"/>
                    <a:pt x="847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1" name="Google Shape;1701;p69"/>
            <p:cNvSpPr/>
            <p:nvPr/>
          </p:nvSpPr>
          <p:spPr>
            <a:xfrm>
              <a:off x="5726350" y="2139650"/>
              <a:ext cx="312300" cy="224425"/>
            </a:xfrm>
            <a:custGeom>
              <a:rect b="b" l="l" r="r" t="t"/>
              <a:pathLst>
                <a:path extrusionOk="0" h="8977" w="12492">
                  <a:moveTo>
                    <a:pt x="2822" y="0"/>
                  </a:moveTo>
                  <a:lnTo>
                    <a:pt x="2822" y="4800"/>
                  </a:lnTo>
                  <a:cubicBezTo>
                    <a:pt x="1527" y="5589"/>
                    <a:pt x="542" y="6797"/>
                    <a:pt x="36" y="8224"/>
                  </a:cubicBezTo>
                  <a:lnTo>
                    <a:pt x="30" y="8233"/>
                  </a:lnTo>
                  <a:cubicBezTo>
                    <a:pt x="27" y="8242"/>
                    <a:pt x="24" y="8254"/>
                    <a:pt x="21" y="8266"/>
                  </a:cubicBezTo>
                  <a:cubicBezTo>
                    <a:pt x="18" y="8278"/>
                    <a:pt x="15" y="8281"/>
                    <a:pt x="15" y="8287"/>
                  </a:cubicBezTo>
                  <a:cubicBezTo>
                    <a:pt x="12" y="8296"/>
                    <a:pt x="9" y="8308"/>
                    <a:pt x="9" y="8317"/>
                  </a:cubicBezTo>
                  <a:cubicBezTo>
                    <a:pt x="6" y="8326"/>
                    <a:pt x="6" y="8335"/>
                    <a:pt x="3" y="8347"/>
                  </a:cubicBezTo>
                  <a:cubicBezTo>
                    <a:pt x="3" y="8356"/>
                    <a:pt x="3" y="8362"/>
                    <a:pt x="3" y="8368"/>
                  </a:cubicBezTo>
                  <a:cubicBezTo>
                    <a:pt x="0" y="8378"/>
                    <a:pt x="3" y="8393"/>
                    <a:pt x="3" y="8405"/>
                  </a:cubicBezTo>
                  <a:cubicBezTo>
                    <a:pt x="3" y="8408"/>
                    <a:pt x="3" y="8411"/>
                    <a:pt x="3" y="8414"/>
                  </a:cubicBezTo>
                  <a:lnTo>
                    <a:pt x="3" y="8426"/>
                  </a:lnTo>
                  <a:cubicBezTo>
                    <a:pt x="3" y="8438"/>
                    <a:pt x="3" y="8450"/>
                    <a:pt x="3" y="8462"/>
                  </a:cubicBezTo>
                  <a:lnTo>
                    <a:pt x="6" y="8483"/>
                  </a:lnTo>
                  <a:cubicBezTo>
                    <a:pt x="6" y="8495"/>
                    <a:pt x="9" y="8504"/>
                    <a:pt x="12" y="8513"/>
                  </a:cubicBezTo>
                  <a:cubicBezTo>
                    <a:pt x="12" y="8525"/>
                    <a:pt x="15" y="8531"/>
                    <a:pt x="15" y="8540"/>
                  </a:cubicBezTo>
                  <a:cubicBezTo>
                    <a:pt x="18" y="8549"/>
                    <a:pt x="21" y="8558"/>
                    <a:pt x="21" y="8564"/>
                  </a:cubicBezTo>
                  <a:cubicBezTo>
                    <a:pt x="24" y="8573"/>
                    <a:pt x="27" y="8585"/>
                    <a:pt x="33" y="8594"/>
                  </a:cubicBezTo>
                  <a:cubicBezTo>
                    <a:pt x="36" y="8606"/>
                    <a:pt x="36" y="8609"/>
                    <a:pt x="40" y="8615"/>
                  </a:cubicBezTo>
                  <a:cubicBezTo>
                    <a:pt x="43" y="8624"/>
                    <a:pt x="49" y="8636"/>
                    <a:pt x="52" y="8646"/>
                  </a:cubicBezTo>
                  <a:cubicBezTo>
                    <a:pt x="58" y="8658"/>
                    <a:pt x="58" y="8661"/>
                    <a:pt x="61" y="8667"/>
                  </a:cubicBezTo>
                  <a:cubicBezTo>
                    <a:pt x="67" y="8673"/>
                    <a:pt x="73" y="8685"/>
                    <a:pt x="76" y="8694"/>
                  </a:cubicBezTo>
                  <a:cubicBezTo>
                    <a:pt x="82" y="8703"/>
                    <a:pt x="85" y="8709"/>
                    <a:pt x="88" y="8715"/>
                  </a:cubicBezTo>
                  <a:cubicBezTo>
                    <a:pt x="94" y="8721"/>
                    <a:pt x="100" y="8730"/>
                    <a:pt x="106" y="8739"/>
                  </a:cubicBezTo>
                  <a:cubicBezTo>
                    <a:pt x="112" y="8748"/>
                    <a:pt x="115" y="8754"/>
                    <a:pt x="121" y="8760"/>
                  </a:cubicBezTo>
                  <a:cubicBezTo>
                    <a:pt x="127" y="8769"/>
                    <a:pt x="133" y="8775"/>
                    <a:pt x="139" y="8781"/>
                  </a:cubicBezTo>
                  <a:cubicBezTo>
                    <a:pt x="145" y="8787"/>
                    <a:pt x="151" y="8796"/>
                    <a:pt x="157" y="8802"/>
                  </a:cubicBezTo>
                  <a:lnTo>
                    <a:pt x="175" y="8820"/>
                  </a:lnTo>
                  <a:cubicBezTo>
                    <a:pt x="181" y="8826"/>
                    <a:pt x="190" y="8832"/>
                    <a:pt x="196" y="8841"/>
                  </a:cubicBezTo>
                  <a:lnTo>
                    <a:pt x="217" y="8856"/>
                  </a:lnTo>
                  <a:lnTo>
                    <a:pt x="238" y="8874"/>
                  </a:lnTo>
                  <a:lnTo>
                    <a:pt x="262" y="8889"/>
                  </a:lnTo>
                  <a:lnTo>
                    <a:pt x="283" y="8901"/>
                  </a:lnTo>
                  <a:lnTo>
                    <a:pt x="314" y="8917"/>
                  </a:lnTo>
                  <a:cubicBezTo>
                    <a:pt x="320" y="8920"/>
                    <a:pt x="326" y="8923"/>
                    <a:pt x="332" y="8926"/>
                  </a:cubicBezTo>
                  <a:cubicBezTo>
                    <a:pt x="341" y="8929"/>
                    <a:pt x="356" y="8938"/>
                    <a:pt x="368" y="8941"/>
                  </a:cubicBezTo>
                  <a:lnTo>
                    <a:pt x="377" y="8947"/>
                  </a:lnTo>
                  <a:lnTo>
                    <a:pt x="386" y="8947"/>
                  </a:lnTo>
                  <a:lnTo>
                    <a:pt x="413" y="8956"/>
                  </a:lnTo>
                  <a:lnTo>
                    <a:pt x="437" y="8962"/>
                  </a:lnTo>
                  <a:lnTo>
                    <a:pt x="461" y="8968"/>
                  </a:lnTo>
                  <a:cubicBezTo>
                    <a:pt x="473" y="8971"/>
                    <a:pt x="485" y="8971"/>
                    <a:pt x="497" y="8974"/>
                  </a:cubicBezTo>
                  <a:lnTo>
                    <a:pt x="512" y="8977"/>
                  </a:lnTo>
                  <a:lnTo>
                    <a:pt x="11928" y="8977"/>
                  </a:lnTo>
                  <a:cubicBezTo>
                    <a:pt x="11946" y="8977"/>
                    <a:pt x="11967" y="8977"/>
                    <a:pt x="11985" y="8974"/>
                  </a:cubicBezTo>
                  <a:lnTo>
                    <a:pt x="11991" y="8974"/>
                  </a:lnTo>
                  <a:cubicBezTo>
                    <a:pt x="12006" y="8974"/>
                    <a:pt x="12021" y="8971"/>
                    <a:pt x="12033" y="8968"/>
                  </a:cubicBezTo>
                  <a:lnTo>
                    <a:pt x="12051" y="8965"/>
                  </a:lnTo>
                  <a:cubicBezTo>
                    <a:pt x="12063" y="8962"/>
                    <a:pt x="12072" y="8959"/>
                    <a:pt x="12085" y="8956"/>
                  </a:cubicBezTo>
                  <a:lnTo>
                    <a:pt x="12106" y="8950"/>
                  </a:lnTo>
                  <a:lnTo>
                    <a:pt x="12118" y="8947"/>
                  </a:lnTo>
                  <a:lnTo>
                    <a:pt x="12130" y="8941"/>
                  </a:lnTo>
                  <a:lnTo>
                    <a:pt x="12160" y="8929"/>
                  </a:lnTo>
                  <a:lnTo>
                    <a:pt x="12184" y="8917"/>
                  </a:lnTo>
                  <a:cubicBezTo>
                    <a:pt x="12193" y="8914"/>
                    <a:pt x="12199" y="8907"/>
                    <a:pt x="12208" y="8904"/>
                  </a:cubicBezTo>
                  <a:cubicBezTo>
                    <a:pt x="12214" y="8898"/>
                    <a:pt x="12226" y="8892"/>
                    <a:pt x="12235" y="8889"/>
                  </a:cubicBezTo>
                  <a:lnTo>
                    <a:pt x="12253" y="8877"/>
                  </a:lnTo>
                  <a:cubicBezTo>
                    <a:pt x="12262" y="8868"/>
                    <a:pt x="12271" y="8862"/>
                    <a:pt x="12280" y="8856"/>
                  </a:cubicBezTo>
                  <a:lnTo>
                    <a:pt x="12295" y="8844"/>
                  </a:lnTo>
                  <a:cubicBezTo>
                    <a:pt x="12304" y="8835"/>
                    <a:pt x="12313" y="8826"/>
                    <a:pt x="12319" y="8820"/>
                  </a:cubicBezTo>
                  <a:lnTo>
                    <a:pt x="12334" y="8805"/>
                  </a:lnTo>
                  <a:cubicBezTo>
                    <a:pt x="12343" y="8796"/>
                    <a:pt x="12349" y="8790"/>
                    <a:pt x="12359" y="8781"/>
                  </a:cubicBezTo>
                  <a:lnTo>
                    <a:pt x="12371" y="8763"/>
                  </a:lnTo>
                  <a:lnTo>
                    <a:pt x="12389" y="8739"/>
                  </a:lnTo>
                  <a:lnTo>
                    <a:pt x="12404" y="8718"/>
                  </a:lnTo>
                  <a:cubicBezTo>
                    <a:pt x="12410" y="8709"/>
                    <a:pt x="12413" y="8703"/>
                    <a:pt x="12419" y="8694"/>
                  </a:cubicBezTo>
                  <a:cubicBezTo>
                    <a:pt x="12422" y="8688"/>
                    <a:pt x="12428" y="8679"/>
                    <a:pt x="12431" y="8670"/>
                  </a:cubicBezTo>
                  <a:cubicBezTo>
                    <a:pt x="12437" y="8661"/>
                    <a:pt x="12440" y="8655"/>
                    <a:pt x="12443" y="8646"/>
                  </a:cubicBezTo>
                  <a:cubicBezTo>
                    <a:pt x="12446" y="8639"/>
                    <a:pt x="12449" y="8627"/>
                    <a:pt x="12455" y="8618"/>
                  </a:cubicBezTo>
                  <a:cubicBezTo>
                    <a:pt x="12458" y="8609"/>
                    <a:pt x="12461" y="8603"/>
                    <a:pt x="12461" y="8594"/>
                  </a:cubicBezTo>
                  <a:cubicBezTo>
                    <a:pt x="12464" y="8588"/>
                    <a:pt x="12467" y="8576"/>
                    <a:pt x="12470" y="8567"/>
                  </a:cubicBezTo>
                  <a:cubicBezTo>
                    <a:pt x="12473" y="8558"/>
                    <a:pt x="12476" y="8549"/>
                    <a:pt x="12479" y="8540"/>
                  </a:cubicBezTo>
                  <a:cubicBezTo>
                    <a:pt x="12479" y="8534"/>
                    <a:pt x="12482" y="8525"/>
                    <a:pt x="12482" y="8516"/>
                  </a:cubicBezTo>
                  <a:cubicBezTo>
                    <a:pt x="12485" y="8507"/>
                    <a:pt x="12485" y="8495"/>
                    <a:pt x="12488" y="8486"/>
                  </a:cubicBezTo>
                  <a:lnTo>
                    <a:pt x="12491" y="8462"/>
                  </a:lnTo>
                  <a:cubicBezTo>
                    <a:pt x="12491" y="8450"/>
                    <a:pt x="12491" y="8438"/>
                    <a:pt x="12491" y="8426"/>
                  </a:cubicBezTo>
                  <a:lnTo>
                    <a:pt x="12491" y="8414"/>
                  </a:lnTo>
                  <a:cubicBezTo>
                    <a:pt x="12491" y="8411"/>
                    <a:pt x="12491" y="8408"/>
                    <a:pt x="12491" y="8405"/>
                  </a:cubicBezTo>
                  <a:lnTo>
                    <a:pt x="12491" y="8371"/>
                  </a:lnTo>
                  <a:cubicBezTo>
                    <a:pt x="12491" y="8359"/>
                    <a:pt x="12491" y="8356"/>
                    <a:pt x="12491" y="8347"/>
                  </a:cubicBezTo>
                  <a:cubicBezTo>
                    <a:pt x="12488" y="8338"/>
                    <a:pt x="12488" y="8329"/>
                    <a:pt x="12485" y="8317"/>
                  </a:cubicBezTo>
                  <a:cubicBezTo>
                    <a:pt x="12482" y="8308"/>
                    <a:pt x="12482" y="8299"/>
                    <a:pt x="12479" y="8290"/>
                  </a:cubicBezTo>
                  <a:cubicBezTo>
                    <a:pt x="12476" y="8278"/>
                    <a:pt x="12476" y="8275"/>
                    <a:pt x="12473" y="8266"/>
                  </a:cubicBezTo>
                  <a:cubicBezTo>
                    <a:pt x="12473" y="8260"/>
                    <a:pt x="12467" y="8245"/>
                    <a:pt x="12464" y="8233"/>
                  </a:cubicBezTo>
                  <a:lnTo>
                    <a:pt x="12461" y="8224"/>
                  </a:lnTo>
                  <a:cubicBezTo>
                    <a:pt x="11955" y="6797"/>
                    <a:pt x="10970" y="5589"/>
                    <a:pt x="9676" y="4803"/>
                  </a:cubicBezTo>
                  <a:lnTo>
                    <a:pt x="967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2" name="Google Shape;1702;p69"/>
            <p:cNvSpPr/>
            <p:nvPr/>
          </p:nvSpPr>
          <p:spPr>
            <a:xfrm>
              <a:off x="5842500" y="2392350"/>
              <a:ext cx="79975" cy="117400"/>
            </a:xfrm>
            <a:custGeom>
              <a:rect b="b" l="l" r="r" t="t"/>
              <a:pathLst>
                <a:path extrusionOk="0" h="4696" w="3199">
                  <a:moveTo>
                    <a:pt x="4" y="1"/>
                  </a:moveTo>
                  <a:lnTo>
                    <a:pt x="4" y="1651"/>
                  </a:lnTo>
                  <a:cubicBezTo>
                    <a:pt x="1" y="2591"/>
                    <a:pt x="287" y="3509"/>
                    <a:pt x="820" y="4283"/>
                  </a:cubicBezTo>
                  <a:cubicBezTo>
                    <a:pt x="994" y="4542"/>
                    <a:pt x="1287" y="4696"/>
                    <a:pt x="1600" y="4696"/>
                  </a:cubicBezTo>
                  <a:cubicBezTo>
                    <a:pt x="1913" y="4696"/>
                    <a:pt x="2205" y="4542"/>
                    <a:pt x="2380" y="4283"/>
                  </a:cubicBezTo>
                  <a:cubicBezTo>
                    <a:pt x="2913" y="3509"/>
                    <a:pt x="3199" y="2591"/>
                    <a:pt x="3196" y="1651"/>
                  </a:cubicBezTo>
                  <a:lnTo>
                    <a:pt x="319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03" name="Google Shape;1703;p69"/>
          <p:cNvGrpSpPr/>
          <p:nvPr/>
        </p:nvGrpSpPr>
        <p:grpSpPr>
          <a:xfrm>
            <a:off x="4593715" y="3542000"/>
            <a:ext cx="332881" cy="332881"/>
            <a:chOff x="6239925" y="2032450"/>
            <a:chExt cx="472775" cy="472775"/>
          </a:xfrm>
        </p:grpSpPr>
        <p:sp>
          <p:nvSpPr>
            <p:cNvPr id="1704" name="Google Shape;1704;p69"/>
            <p:cNvSpPr/>
            <p:nvPr/>
          </p:nvSpPr>
          <p:spPr>
            <a:xfrm>
              <a:off x="6239925" y="2032450"/>
              <a:ext cx="472775" cy="472775"/>
            </a:xfrm>
            <a:custGeom>
              <a:rect b="b" l="l" r="r" t="t"/>
              <a:pathLst>
                <a:path extrusionOk="0" h="18911" w="18911">
                  <a:moveTo>
                    <a:pt x="9455" y="2466"/>
                  </a:moveTo>
                  <a:cubicBezTo>
                    <a:pt x="13307" y="2466"/>
                    <a:pt x="16442" y="5601"/>
                    <a:pt x="16442" y="9456"/>
                  </a:cubicBezTo>
                  <a:cubicBezTo>
                    <a:pt x="16442" y="13310"/>
                    <a:pt x="13307" y="16445"/>
                    <a:pt x="9455" y="16445"/>
                  </a:cubicBezTo>
                  <a:cubicBezTo>
                    <a:pt x="5601" y="16445"/>
                    <a:pt x="2466" y="13310"/>
                    <a:pt x="2466" y="9456"/>
                  </a:cubicBezTo>
                  <a:cubicBezTo>
                    <a:pt x="2466" y="5601"/>
                    <a:pt x="5601" y="2466"/>
                    <a:pt x="9455" y="2466"/>
                  </a:cubicBezTo>
                  <a:close/>
                  <a:moveTo>
                    <a:pt x="9455" y="0"/>
                  </a:moveTo>
                  <a:cubicBezTo>
                    <a:pt x="4228" y="0"/>
                    <a:pt x="0" y="4228"/>
                    <a:pt x="0" y="9456"/>
                  </a:cubicBezTo>
                  <a:cubicBezTo>
                    <a:pt x="0" y="14683"/>
                    <a:pt x="4228" y="18911"/>
                    <a:pt x="9455" y="18911"/>
                  </a:cubicBezTo>
                  <a:cubicBezTo>
                    <a:pt x="14680" y="18911"/>
                    <a:pt x="18911" y="14683"/>
                    <a:pt x="18911" y="9456"/>
                  </a:cubicBezTo>
                  <a:cubicBezTo>
                    <a:pt x="18911" y="4231"/>
                    <a:pt x="14680" y="0"/>
                    <a:pt x="94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5" name="Google Shape;1705;p69"/>
            <p:cNvSpPr/>
            <p:nvPr/>
          </p:nvSpPr>
          <p:spPr>
            <a:xfrm>
              <a:off x="6329800" y="2122325"/>
              <a:ext cx="292950" cy="293025"/>
            </a:xfrm>
            <a:custGeom>
              <a:rect b="b" l="l" r="r" t="t"/>
              <a:pathLst>
                <a:path extrusionOk="0" h="11721" w="11718">
                  <a:moveTo>
                    <a:pt x="5860" y="1043"/>
                  </a:moveTo>
                  <a:cubicBezTo>
                    <a:pt x="6171" y="1043"/>
                    <a:pt x="6424" y="1295"/>
                    <a:pt x="6424" y="1609"/>
                  </a:cubicBezTo>
                  <a:lnTo>
                    <a:pt x="6424" y="2542"/>
                  </a:lnTo>
                  <a:cubicBezTo>
                    <a:pt x="7264" y="2792"/>
                    <a:pt x="7839" y="3566"/>
                    <a:pt x="7842" y="4442"/>
                  </a:cubicBezTo>
                  <a:cubicBezTo>
                    <a:pt x="7842" y="4755"/>
                    <a:pt x="7589" y="5008"/>
                    <a:pt x="7276" y="5008"/>
                  </a:cubicBezTo>
                  <a:cubicBezTo>
                    <a:pt x="6966" y="5008"/>
                    <a:pt x="6713" y="4755"/>
                    <a:pt x="6713" y="4442"/>
                  </a:cubicBezTo>
                  <a:cubicBezTo>
                    <a:pt x="6713" y="3929"/>
                    <a:pt x="6292" y="3588"/>
                    <a:pt x="5853" y="3588"/>
                  </a:cubicBezTo>
                  <a:cubicBezTo>
                    <a:pt x="5644" y="3588"/>
                    <a:pt x="5429" y="3666"/>
                    <a:pt x="5255" y="3840"/>
                  </a:cubicBezTo>
                  <a:cubicBezTo>
                    <a:pt x="4719" y="4376"/>
                    <a:pt x="5099" y="5297"/>
                    <a:pt x="5860" y="5297"/>
                  </a:cubicBezTo>
                  <a:cubicBezTo>
                    <a:pt x="5862" y="5297"/>
                    <a:pt x="5865" y="5297"/>
                    <a:pt x="5867" y="5297"/>
                  </a:cubicBezTo>
                  <a:cubicBezTo>
                    <a:pt x="6849" y="5297"/>
                    <a:pt x="7680" y="6019"/>
                    <a:pt x="7821" y="6993"/>
                  </a:cubicBezTo>
                  <a:cubicBezTo>
                    <a:pt x="7962" y="7968"/>
                    <a:pt x="7369" y="8899"/>
                    <a:pt x="6424" y="9179"/>
                  </a:cubicBezTo>
                  <a:lnTo>
                    <a:pt x="6424" y="10115"/>
                  </a:lnTo>
                  <a:cubicBezTo>
                    <a:pt x="6424" y="10426"/>
                    <a:pt x="6171" y="10679"/>
                    <a:pt x="5860" y="10679"/>
                  </a:cubicBezTo>
                  <a:cubicBezTo>
                    <a:pt x="5547" y="10679"/>
                    <a:pt x="5294" y="10426"/>
                    <a:pt x="5294" y="10115"/>
                  </a:cubicBezTo>
                  <a:lnTo>
                    <a:pt x="5294" y="9179"/>
                  </a:lnTo>
                  <a:cubicBezTo>
                    <a:pt x="4454" y="8929"/>
                    <a:pt x="3879" y="8155"/>
                    <a:pt x="3876" y="7279"/>
                  </a:cubicBezTo>
                  <a:cubicBezTo>
                    <a:pt x="3876" y="6966"/>
                    <a:pt x="4129" y="6713"/>
                    <a:pt x="4442" y="6713"/>
                  </a:cubicBezTo>
                  <a:cubicBezTo>
                    <a:pt x="4752" y="6713"/>
                    <a:pt x="5005" y="6966"/>
                    <a:pt x="5005" y="7279"/>
                  </a:cubicBezTo>
                  <a:cubicBezTo>
                    <a:pt x="5005" y="7792"/>
                    <a:pt x="5426" y="8133"/>
                    <a:pt x="5865" y="8133"/>
                  </a:cubicBezTo>
                  <a:cubicBezTo>
                    <a:pt x="6074" y="8133"/>
                    <a:pt x="6288" y="8055"/>
                    <a:pt x="6463" y="7881"/>
                  </a:cubicBezTo>
                  <a:cubicBezTo>
                    <a:pt x="6999" y="7345"/>
                    <a:pt x="6619" y="6427"/>
                    <a:pt x="5860" y="6427"/>
                  </a:cubicBezTo>
                  <a:cubicBezTo>
                    <a:pt x="4873" y="6427"/>
                    <a:pt x="4039" y="5704"/>
                    <a:pt x="3897" y="4728"/>
                  </a:cubicBezTo>
                  <a:cubicBezTo>
                    <a:pt x="3756" y="3753"/>
                    <a:pt x="4349" y="2822"/>
                    <a:pt x="5294" y="2542"/>
                  </a:cubicBezTo>
                  <a:lnTo>
                    <a:pt x="5294" y="1609"/>
                  </a:lnTo>
                  <a:cubicBezTo>
                    <a:pt x="5294" y="1295"/>
                    <a:pt x="5547" y="1043"/>
                    <a:pt x="5860" y="1043"/>
                  </a:cubicBezTo>
                  <a:close/>
                  <a:moveTo>
                    <a:pt x="5860" y="1"/>
                  </a:moveTo>
                  <a:cubicBezTo>
                    <a:pt x="2629" y="1"/>
                    <a:pt x="1" y="2629"/>
                    <a:pt x="1" y="5861"/>
                  </a:cubicBezTo>
                  <a:cubicBezTo>
                    <a:pt x="1" y="9092"/>
                    <a:pt x="2629" y="11720"/>
                    <a:pt x="5860" y="11720"/>
                  </a:cubicBezTo>
                  <a:cubicBezTo>
                    <a:pt x="9088" y="11720"/>
                    <a:pt x="11717" y="9092"/>
                    <a:pt x="11717" y="5861"/>
                  </a:cubicBezTo>
                  <a:cubicBezTo>
                    <a:pt x="11717" y="2629"/>
                    <a:pt x="9088" y="1"/>
                    <a:pt x="586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06" name="Google Shape;1706;p69"/>
          <p:cNvGrpSpPr/>
          <p:nvPr/>
        </p:nvGrpSpPr>
        <p:grpSpPr>
          <a:xfrm>
            <a:off x="5042807" y="2364092"/>
            <a:ext cx="334641" cy="185425"/>
            <a:chOff x="903075" y="2730000"/>
            <a:chExt cx="475275" cy="263350"/>
          </a:xfrm>
        </p:grpSpPr>
        <p:sp>
          <p:nvSpPr>
            <p:cNvPr id="1707" name="Google Shape;1707;p69"/>
            <p:cNvSpPr/>
            <p:nvPr/>
          </p:nvSpPr>
          <p:spPr>
            <a:xfrm>
              <a:off x="986725" y="2807325"/>
              <a:ext cx="308000" cy="108800"/>
            </a:xfrm>
            <a:custGeom>
              <a:rect b="b" l="l" r="r" t="t"/>
              <a:pathLst>
                <a:path extrusionOk="0" h="4352" w="12320">
                  <a:moveTo>
                    <a:pt x="6161" y="482"/>
                  </a:moveTo>
                  <a:cubicBezTo>
                    <a:pt x="6845" y="482"/>
                    <a:pt x="7462" y="894"/>
                    <a:pt x="7724" y="1527"/>
                  </a:cubicBezTo>
                  <a:cubicBezTo>
                    <a:pt x="7986" y="2159"/>
                    <a:pt x="7838" y="2888"/>
                    <a:pt x="7357" y="3370"/>
                  </a:cubicBezTo>
                  <a:cubicBezTo>
                    <a:pt x="7032" y="3694"/>
                    <a:pt x="6599" y="3866"/>
                    <a:pt x="6158" y="3866"/>
                  </a:cubicBezTo>
                  <a:cubicBezTo>
                    <a:pt x="5940" y="3866"/>
                    <a:pt x="5720" y="3824"/>
                    <a:pt x="5511" y="3737"/>
                  </a:cubicBezTo>
                  <a:cubicBezTo>
                    <a:pt x="4881" y="3475"/>
                    <a:pt x="4469" y="2858"/>
                    <a:pt x="4469" y="2174"/>
                  </a:cubicBezTo>
                  <a:cubicBezTo>
                    <a:pt x="4469" y="1241"/>
                    <a:pt x="5225" y="482"/>
                    <a:pt x="6161" y="482"/>
                  </a:cubicBezTo>
                  <a:close/>
                  <a:moveTo>
                    <a:pt x="1418" y="0"/>
                  </a:moveTo>
                  <a:cubicBezTo>
                    <a:pt x="1220" y="684"/>
                    <a:pt x="684" y="1220"/>
                    <a:pt x="0" y="1415"/>
                  </a:cubicBezTo>
                  <a:lnTo>
                    <a:pt x="0" y="2933"/>
                  </a:lnTo>
                  <a:cubicBezTo>
                    <a:pt x="684" y="3129"/>
                    <a:pt x="1220" y="3665"/>
                    <a:pt x="1418" y="4351"/>
                  </a:cubicBezTo>
                  <a:lnTo>
                    <a:pt x="10904" y="4351"/>
                  </a:lnTo>
                  <a:cubicBezTo>
                    <a:pt x="11100" y="3665"/>
                    <a:pt x="11636" y="3129"/>
                    <a:pt x="12319" y="2933"/>
                  </a:cubicBezTo>
                  <a:lnTo>
                    <a:pt x="12319" y="1415"/>
                  </a:lnTo>
                  <a:cubicBezTo>
                    <a:pt x="11636" y="1220"/>
                    <a:pt x="11100" y="684"/>
                    <a:pt x="109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8" name="Google Shape;1708;p69"/>
            <p:cNvSpPr/>
            <p:nvPr/>
          </p:nvSpPr>
          <p:spPr>
            <a:xfrm>
              <a:off x="1126675" y="2847600"/>
              <a:ext cx="28100" cy="28175"/>
            </a:xfrm>
            <a:custGeom>
              <a:rect b="b" l="l" r="r" t="t"/>
              <a:pathLst>
                <a:path extrusionOk="0" h="1127" w="1124">
                  <a:moveTo>
                    <a:pt x="563" y="0"/>
                  </a:moveTo>
                  <a:cubicBezTo>
                    <a:pt x="250" y="0"/>
                    <a:pt x="0" y="253"/>
                    <a:pt x="0" y="563"/>
                  </a:cubicBezTo>
                  <a:cubicBezTo>
                    <a:pt x="0" y="873"/>
                    <a:pt x="250" y="1126"/>
                    <a:pt x="563" y="1126"/>
                  </a:cubicBezTo>
                  <a:cubicBezTo>
                    <a:pt x="873" y="1126"/>
                    <a:pt x="1123" y="873"/>
                    <a:pt x="1123" y="563"/>
                  </a:cubicBezTo>
                  <a:cubicBezTo>
                    <a:pt x="1123" y="253"/>
                    <a:pt x="873" y="0"/>
                    <a:pt x="56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09" name="Google Shape;1709;p69"/>
            <p:cNvSpPr/>
            <p:nvPr/>
          </p:nvSpPr>
          <p:spPr>
            <a:xfrm>
              <a:off x="903075" y="2730000"/>
              <a:ext cx="475275" cy="263350"/>
            </a:xfrm>
            <a:custGeom>
              <a:rect b="b" l="l" r="r" t="t"/>
              <a:pathLst>
                <a:path extrusionOk="0" h="10534" w="19011">
                  <a:moveTo>
                    <a:pt x="14735" y="1964"/>
                  </a:moveTo>
                  <a:cubicBezTo>
                    <a:pt x="15045" y="1964"/>
                    <a:pt x="15298" y="2217"/>
                    <a:pt x="15298" y="2530"/>
                  </a:cubicBezTo>
                  <a:cubicBezTo>
                    <a:pt x="15298" y="3042"/>
                    <a:pt x="15716" y="3460"/>
                    <a:pt x="16231" y="3460"/>
                  </a:cubicBezTo>
                  <a:cubicBezTo>
                    <a:pt x="16541" y="3460"/>
                    <a:pt x="16794" y="3713"/>
                    <a:pt x="16794" y="4026"/>
                  </a:cubicBezTo>
                  <a:lnTo>
                    <a:pt x="16794" y="6511"/>
                  </a:lnTo>
                  <a:cubicBezTo>
                    <a:pt x="16794" y="6821"/>
                    <a:pt x="16541" y="7074"/>
                    <a:pt x="16231" y="7074"/>
                  </a:cubicBezTo>
                  <a:cubicBezTo>
                    <a:pt x="15716" y="7074"/>
                    <a:pt x="15298" y="7492"/>
                    <a:pt x="15298" y="8007"/>
                  </a:cubicBezTo>
                  <a:cubicBezTo>
                    <a:pt x="15298" y="8318"/>
                    <a:pt x="15045" y="8570"/>
                    <a:pt x="14735" y="8570"/>
                  </a:cubicBezTo>
                  <a:lnTo>
                    <a:pt x="4277" y="8570"/>
                  </a:lnTo>
                  <a:cubicBezTo>
                    <a:pt x="3966" y="8570"/>
                    <a:pt x="3714" y="8318"/>
                    <a:pt x="3714" y="8007"/>
                  </a:cubicBezTo>
                  <a:cubicBezTo>
                    <a:pt x="3714" y="7492"/>
                    <a:pt x="3295" y="7074"/>
                    <a:pt x="2783" y="7074"/>
                  </a:cubicBezTo>
                  <a:cubicBezTo>
                    <a:pt x="2470" y="7074"/>
                    <a:pt x="2217" y="6821"/>
                    <a:pt x="2217" y="6511"/>
                  </a:cubicBezTo>
                  <a:lnTo>
                    <a:pt x="2217" y="4026"/>
                  </a:lnTo>
                  <a:cubicBezTo>
                    <a:pt x="2217" y="3713"/>
                    <a:pt x="2470" y="3460"/>
                    <a:pt x="2783" y="3460"/>
                  </a:cubicBezTo>
                  <a:cubicBezTo>
                    <a:pt x="3295" y="3460"/>
                    <a:pt x="3714" y="3042"/>
                    <a:pt x="3714" y="2530"/>
                  </a:cubicBezTo>
                  <a:cubicBezTo>
                    <a:pt x="3714" y="2217"/>
                    <a:pt x="3966" y="1964"/>
                    <a:pt x="4277" y="1964"/>
                  </a:cubicBezTo>
                  <a:close/>
                  <a:moveTo>
                    <a:pt x="567" y="0"/>
                  </a:moveTo>
                  <a:cubicBezTo>
                    <a:pt x="254" y="0"/>
                    <a:pt x="1" y="253"/>
                    <a:pt x="1" y="567"/>
                  </a:cubicBezTo>
                  <a:lnTo>
                    <a:pt x="1" y="9968"/>
                  </a:lnTo>
                  <a:cubicBezTo>
                    <a:pt x="1" y="10281"/>
                    <a:pt x="254" y="10534"/>
                    <a:pt x="567" y="10534"/>
                  </a:cubicBezTo>
                  <a:lnTo>
                    <a:pt x="18445" y="10534"/>
                  </a:lnTo>
                  <a:cubicBezTo>
                    <a:pt x="18758" y="10534"/>
                    <a:pt x="19011" y="10281"/>
                    <a:pt x="19011" y="9968"/>
                  </a:cubicBezTo>
                  <a:lnTo>
                    <a:pt x="19011" y="567"/>
                  </a:lnTo>
                  <a:cubicBezTo>
                    <a:pt x="19011" y="253"/>
                    <a:pt x="18758" y="0"/>
                    <a:pt x="1844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10" name="Google Shape;1710;p69"/>
          <p:cNvGrpSpPr/>
          <p:nvPr/>
        </p:nvGrpSpPr>
        <p:grpSpPr>
          <a:xfrm>
            <a:off x="1247198" y="3538814"/>
            <a:ext cx="339253" cy="339253"/>
            <a:chOff x="1492675" y="2027925"/>
            <a:chExt cx="481825" cy="481825"/>
          </a:xfrm>
        </p:grpSpPr>
        <p:sp>
          <p:nvSpPr>
            <p:cNvPr id="1711" name="Google Shape;1711;p69"/>
            <p:cNvSpPr/>
            <p:nvPr/>
          </p:nvSpPr>
          <p:spPr>
            <a:xfrm>
              <a:off x="1719425" y="2170050"/>
              <a:ext cx="28250" cy="28250"/>
            </a:xfrm>
            <a:custGeom>
              <a:rect b="b" l="l" r="r" t="t"/>
              <a:pathLst>
                <a:path extrusionOk="0" h="1130"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2" name="Google Shape;1712;p69"/>
            <p:cNvSpPr/>
            <p:nvPr/>
          </p:nvSpPr>
          <p:spPr>
            <a:xfrm>
              <a:off x="1832350" y="2254750"/>
              <a:ext cx="28250" cy="28250"/>
            </a:xfrm>
            <a:custGeom>
              <a:rect b="b" l="l" r="r" t="t"/>
              <a:pathLst>
                <a:path extrusionOk="0" h="1130" w="1130">
                  <a:moveTo>
                    <a:pt x="567" y="0"/>
                  </a:moveTo>
                  <a:cubicBezTo>
                    <a:pt x="253" y="0"/>
                    <a:pt x="0" y="250"/>
                    <a:pt x="0" y="564"/>
                  </a:cubicBezTo>
                  <a:cubicBezTo>
                    <a:pt x="0" y="877"/>
                    <a:pt x="253" y="1130"/>
                    <a:pt x="567" y="1130"/>
                  </a:cubicBezTo>
                  <a:cubicBezTo>
                    <a:pt x="877" y="1130"/>
                    <a:pt x="1130" y="877"/>
                    <a:pt x="1130" y="564"/>
                  </a:cubicBezTo>
                  <a:cubicBezTo>
                    <a:pt x="1130" y="250"/>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3" name="Google Shape;1713;p69"/>
            <p:cNvSpPr/>
            <p:nvPr/>
          </p:nvSpPr>
          <p:spPr>
            <a:xfrm>
              <a:off x="1606500" y="2254750"/>
              <a:ext cx="28250" cy="28250"/>
            </a:xfrm>
            <a:custGeom>
              <a:rect b="b" l="l" r="r" t="t"/>
              <a:pathLst>
                <a:path extrusionOk="0" h="1130" w="1130">
                  <a:moveTo>
                    <a:pt x="567" y="0"/>
                  </a:moveTo>
                  <a:cubicBezTo>
                    <a:pt x="254" y="0"/>
                    <a:pt x="1" y="250"/>
                    <a:pt x="1" y="564"/>
                  </a:cubicBezTo>
                  <a:cubicBezTo>
                    <a:pt x="1" y="877"/>
                    <a:pt x="254" y="1130"/>
                    <a:pt x="567" y="1130"/>
                  </a:cubicBezTo>
                  <a:cubicBezTo>
                    <a:pt x="877" y="1130"/>
                    <a:pt x="1130" y="877"/>
                    <a:pt x="1130" y="564"/>
                  </a:cubicBezTo>
                  <a:cubicBezTo>
                    <a:pt x="1130" y="250"/>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4" name="Google Shape;1714;p69"/>
            <p:cNvSpPr/>
            <p:nvPr/>
          </p:nvSpPr>
          <p:spPr>
            <a:xfrm>
              <a:off x="1492675" y="2425025"/>
              <a:ext cx="481825" cy="84725"/>
            </a:xfrm>
            <a:custGeom>
              <a:rect b="b" l="l" r="r" t="t"/>
              <a:pathLst>
                <a:path extrusionOk="0" h="3389" w="19273">
                  <a:moveTo>
                    <a:pt x="1" y="1"/>
                  </a:moveTo>
                  <a:lnTo>
                    <a:pt x="1" y="1696"/>
                  </a:lnTo>
                  <a:cubicBezTo>
                    <a:pt x="1" y="2630"/>
                    <a:pt x="757" y="3389"/>
                    <a:pt x="1693" y="3389"/>
                  </a:cubicBezTo>
                  <a:lnTo>
                    <a:pt x="17577" y="3389"/>
                  </a:lnTo>
                  <a:cubicBezTo>
                    <a:pt x="18514" y="3389"/>
                    <a:pt x="19270" y="2630"/>
                    <a:pt x="19273" y="1696"/>
                  </a:cubicBezTo>
                  <a:lnTo>
                    <a:pt x="192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5" name="Google Shape;1715;p69"/>
            <p:cNvSpPr/>
            <p:nvPr/>
          </p:nvSpPr>
          <p:spPr>
            <a:xfrm>
              <a:off x="1492675" y="2027925"/>
              <a:ext cx="481825" cy="368000"/>
            </a:xfrm>
            <a:custGeom>
              <a:rect b="b" l="l" r="r" t="t"/>
              <a:pathLst>
                <a:path extrusionOk="0" h="14720" w="19273">
                  <a:moveTo>
                    <a:pt x="5120" y="2259"/>
                  </a:moveTo>
                  <a:cubicBezTo>
                    <a:pt x="5430" y="2259"/>
                    <a:pt x="5683" y="2512"/>
                    <a:pt x="5683" y="2825"/>
                  </a:cubicBezTo>
                  <a:lnTo>
                    <a:pt x="5683" y="8047"/>
                  </a:lnTo>
                  <a:cubicBezTo>
                    <a:pt x="6360" y="8281"/>
                    <a:pt x="6812" y="8920"/>
                    <a:pt x="6812" y="9637"/>
                  </a:cubicBezTo>
                  <a:cubicBezTo>
                    <a:pt x="6812" y="10353"/>
                    <a:pt x="6360" y="10992"/>
                    <a:pt x="5683" y="11226"/>
                  </a:cubicBezTo>
                  <a:lnTo>
                    <a:pt x="5683" y="13024"/>
                  </a:lnTo>
                  <a:cubicBezTo>
                    <a:pt x="5683" y="13337"/>
                    <a:pt x="5430" y="13587"/>
                    <a:pt x="5120" y="13587"/>
                  </a:cubicBezTo>
                  <a:cubicBezTo>
                    <a:pt x="4807" y="13587"/>
                    <a:pt x="4554" y="13337"/>
                    <a:pt x="4554" y="13024"/>
                  </a:cubicBezTo>
                  <a:lnTo>
                    <a:pt x="4554" y="11226"/>
                  </a:lnTo>
                  <a:cubicBezTo>
                    <a:pt x="3876" y="10992"/>
                    <a:pt x="3425" y="10353"/>
                    <a:pt x="3425" y="9637"/>
                  </a:cubicBezTo>
                  <a:cubicBezTo>
                    <a:pt x="3425" y="8920"/>
                    <a:pt x="3876" y="8281"/>
                    <a:pt x="4554" y="8047"/>
                  </a:cubicBezTo>
                  <a:lnTo>
                    <a:pt x="4554" y="2825"/>
                  </a:lnTo>
                  <a:cubicBezTo>
                    <a:pt x="4554" y="2512"/>
                    <a:pt x="4807" y="2259"/>
                    <a:pt x="5120" y="2259"/>
                  </a:cubicBezTo>
                  <a:close/>
                  <a:moveTo>
                    <a:pt x="9637" y="2259"/>
                  </a:moveTo>
                  <a:cubicBezTo>
                    <a:pt x="9947" y="2259"/>
                    <a:pt x="10200" y="2512"/>
                    <a:pt x="10200" y="2825"/>
                  </a:cubicBezTo>
                  <a:lnTo>
                    <a:pt x="10200" y="4659"/>
                  </a:lnTo>
                  <a:cubicBezTo>
                    <a:pt x="10877" y="4894"/>
                    <a:pt x="11329" y="5532"/>
                    <a:pt x="11329" y="6249"/>
                  </a:cubicBezTo>
                  <a:cubicBezTo>
                    <a:pt x="11329" y="6966"/>
                    <a:pt x="10877" y="7604"/>
                    <a:pt x="10200" y="7839"/>
                  </a:cubicBezTo>
                  <a:lnTo>
                    <a:pt x="10200" y="13024"/>
                  </a:lnTo>
                  <a:cubicBezTo>
                    <a:pt x="10200" y="13337"/>
                    <a:pt x="9947" y="13587"/>
                    <a:pt x="9637" y="13587"/>
                  </a:cubicBezTo>
                  <a:cubicBezTo>
                    <a:pt x="9324" y="13587"/>
                    <a:pt x="9071" y="13337"/>
                    <a:pt x="9071" y="13024"/>
                  </a:cubicBezTo>
                  <a:lnTo>
                    <a:pt x="9071" y="7839"/>
                  </a:lnTo>
                  <a:cubicBezTo>
                    <a:pt x="8393" y="7604"/>
                    <a:pt x="7941" y="6966"/>
                    <a:pt x="7941" y="6249"/>
                  </a:cubicBezTo>
                  <a:cubicBezTo>
                    <a:pt x="7941" y="5532"/>
                    <a:pt x="8393" y="4894"/>
                    <a:pt x="9071" y="4659"/>
                  </a:cubicBezTo>
                  <a:lnTo>
                    <a:pt x="9071" y="2825"/>
                  </a:lnTo>
                  <a:cubicBezTo>
                    <a:pt x="9071" y="2512"/>
                    <a:pt x="9324" y="2259"/>
                    <a:pt x="9637" y="2259"/>
                  </a:cubicBezTo>
                  <a:close/>
                  <a:moveTo>
                    <a:pt x="14154" y="2259"/>
                  </a:moveTo>
                  <a:cubicBezTo>
                    <a:pt x="14464" y="2259"/>
                    <a:pt x="14717" y="2512"/>
                    <a:pt x="14717" y="2825"/>
                  </a:cubicBezTo>
                  <a:lnTo>
                    <a:pt x="14717" y="8047"/>
                  </a:lnTo>
                  <a:cubicBezTo>
                    <a:pt x="15394" y="8281"/>
                    <a:pt x="15846" y="8920"/>
                    <a:pt x="15846" y="9637"/>
                  </a:cubicBezTo>
                  <a:cubicBezTo>
                    <a:pt x="15846" y="10353"/>
                    <a:pt x="15394" y="10992"/>
                    <a:pt x="14717" y="11226"/>
                  </a:cubicBezTo>
                  <a:lnTo>
                    <a:pt x="14717" y="13024"/>
                  </a:lnTo>
                  <a:cubicBezTo>
                    <a:pt x="14717" y="13337"/>
                    <a:pt x="14464" y="13587"/>
                    <a:pt x="14154" y="13587"/>
                  </a:cubicBezTo>
                  <a:cubicBezTo>
                    <a:pt x="13840" y="13587"/>
                    <a:pt x="13587" y="13337"/>
                    <a:pt x="13587" y="13024"/>
                  </a:cubicBezTo>
                  <a:lnTo>
                    <a:pt x="13587" y="11226"/>
                  </a:lnTo>
                  <a:cubicBezTo>
                    <a:pt x="12910" y="10992"/>
                    <a:pt x="12458" y="10353"/>
                    <a:pt x="12458" y="9637"/>
                  </a:cubicBezTo>
                  <a:cubicBezTo>
                    <a:pt x="12458" y="8920"/>
                    <a:pt x="12910" y="8281"/>
                    <a:pt x="13587" y="8047"/>
                  </a:cubicBezTo>
                  <a:lnTo>
                    <a:pt x="13587" y="2825"/>
                  </a:lnTo>
                  <a:cubicBezTo>
                    <a:pt x="13587" y="2512"/>
                    <a:pt x="13840" y="2259"/>
                    <a:pt x="14154" y="2259"/>
                  </a:cubicBezTo>
                  <a:close/>
                  <a:moveTo>
                    <a:pt x="1693" y="1"/>
                  </a:moveTo>
                  <a:cubicBezTo>
                    <a:pt x="757" y="1"/>
                    <a:pt x="1" y="759"/>
                    <a:pt x="1" y="1696"/>
                  </a:cubicBezTo>
                  <a:lnTo>
                    <a:pt x="1" y="14720"/>
                  </a:lnTo>
                  <a:lnTo>
                    <a:pt x="19273" y="14720"/>
                  </a:lnTo>
                  <a:lnTo>
                    <a:pt x="19273" y="1696"/>
                  </a:lnTo>
                  <a:cubicBezTo>
                    <a:pt x="19270" y="759"/>
                    <a:pt x="18514" y="1"/>
                    <a:pt x="17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16" name="Google Shape;1716;p69"/>
          <p:cNvGrpSpPr/>
          <p:nvPr/>
        </p:nvGrpSpPr>
        <p:grpSpPr>
          <a:xfrm>
            <a:off x="5473575" y="2287178"/>
            <a:ext cx="339253" cy="339253"/>
            <a:chOff x="1492675" y="2620775"/>
            <a:chExt cx="481825" cy="481825"/>
          </a:xfrm>
        </p:grpSpPr>
        <p:sp>
          <p:nvSpPr>
            <p:cNvPr id="1717" name="Google Shape;1717;p69"/>
            <p:cNvSpPr/>
            <p:nvPr/>
          </p:nvSpPr>
          <p:spPr>
            <a:xfrm>
              <a:off x="1677125" y="2620775"/>
              <a:ext cx="112950" cy="113850"/>
            </a:xfrm>
            <a:custGeom>
              <a:rect b="b" l="l" r="r" t="t"/>
              <a:pathLst>
                <a:path extrusionOk="0" h="4554" w="4518">
                  <a:moveTo>
                    <a:pt x="2259" y="0"/>
                  </a:moveTo>
                  <a:cubicBezTo>
                    <a:pt x="1009" y="0"/>
                    <a:pt x="0" y="1048"/>
                    <a:pt x="0" y="2298"/>
                  </a:cubicBezTo>
                  <a:cubicBezTo>
                    <a:pt x="0" y="3544"/>
                    <a:pt x="1009" y="4553"/>
                    <a:pt x="2259" y="4553"/>
                  </a:cubicBezTo>
                  <a:cubicBezTo>
                    <a:pt x="3505" y="4553"/>
                    <a:pt x="4517" y="3544"/>
                    <a:pt x="4517" y="2298"/>
                  </a:cubicBezTo>
                  <a:cubicBezTo>
                    <a:pt x="4517" y="1048"/>
                    <a:pt x="3505" y="0"/>
                    <a:pt x="225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18" name="Google Shape;1718;p69"/>
            <p:cNvSpPr/>
            <p:nvPr/>
          </p:nvSpPr>
          <p:spPr>
            <a:xfrm>
              <a:off x="1492675" y="2734675"/>
              <a:ext cx="481825" cy="367925"/>
            </a:xfrm>
            <a:custGeom>
              <a:rect b="b" l="l" r="r" t="t"/>
              <a:pathLst>
                <a:path extrusionOk="0" h="14717" w="19273">
                  <a:moveTo>
                    <a:pt x="5120" y="4517"/>
                  </a:moveTo>
                  <a:cubicBezTo>
                    <a:pt x="5623" y="4517"/>
                    <a:pt x="5873" y="5122"/>
                    <a:pt x="5517" y="5481"/>
                  </a:cubicBezTo>
                  <a:cubicBezTo>
                    <a:pt x="5403" y="5595"/>
                    <a:pt x="5262" y="5647"/>
                    <a:pt x="5123" y="5647"/>
                  </a:cubicBezTo>
                  <a:cubicBezTo>
                    <a:pt x="4833" y="5647"/>
                    <a:pt x="4554" y="5421"/>
                    <a:pt x="4554" y="5080"/>
                  </a:cubicBezTo>
                  <a:cubicBezTo>
                    <a:pt x="4554" y="4767"/>
                    <a:pt x="4807" y="4517"/>
                    <a:pt x="5120" y="4517"/>
                  </a:cubicBezTo>
                  <a:close/>
                  <a:moveTo>
                    <a:pt x="3991" y="0"/>
                  </a:moveTo>
                  <a:cubicBezTo>
                    <a:pt x="3677" y="0"/>
                    <a:pt x="3425" y="250"/>
                    <a:pt x="3425" y="563"/>
                  </a:cubicBezTo>
                  <a:lnTo>
                    <a:pt x="3425" y="2572"/>
                  </a:lnTo>
                  <a:cubicBezTo>
                    <a:pt x="2455" y="3367"/>
                    <a:pt x="1750" y="4439"/>
                    <a:pt x="1401" y="5646"/>
                  </a:cubicBezTo>
                  <a:lnTo>
                    <a:pt x="564" y="5646"/>
                  </a:lnTo>
                  <a:cubicBezTo>
                    <a:pt x="251" y="5646"/>
                    <a:pt x="1" y="5896"/>
                    <a:pt x="1" y="6209"/>
                  </a:cubicBezTo>
                  <a:lnTo>
                    <a:pt x="1" y="9597"/>
                  </a:lnTo>
                  <a:cubicBezTo>
                    <a:pt x="1" y="9910"/>
                    <a:pt x="251" y="10163"/>
                    <a:pt x="564" y="10163"/>
                  </a:cubicBezTo>
                  <a:lnTo>
                    <a:pt x="1850" y="10163"/>
                  </a:lnTo>
                  <a:cubicBezTo>
                    <a:pt x="2446" y="11322"/>
                    <a:pt x="3391" y="12265"/>
                    <a:pt x="4554" y="12858"/>
                  </a:cubicBezTo>
                  <a:lnTo>
                    <a:pt x="4554" y="14153"/>
                  </a:lnTo>
                  <a:cubicBezTo>
                    <a:pt x="4554" y="14463"/>
                    <a:pt x="4807" y="14716"/>
                    <a:pt x="5120" y="14716"/>
                  </a:cubicBezTo>
                  <a:lnTo>
                    <a:pt x="7378" y="14716"/>
                  </a:lnTo>
                  <a:cubicBezTo>
                    <a:pt x="7688" y="14716"/>
                    <a:pt x="7941" y="14463"/>
                    <a:pt x="7941" y="14153"/>
                  </a:cubicBezTo>
                  <a:lnTo>
                    <a:pt x="7941" y="13551"/>
                  </a:lnTo>
                  <a:lnTo>
                    <a:pt x="11329" y="13551"/>
                  </a:lnTo>
                  <a:lnTo>
                    <a:pt x="11329" y="14153"/>
                  </a:lnTo>
                  <a:cubicBezTo>
                    <a:pt x="11329" y="14463"/>
                    <a:pt x="11582" y="14716"/>
                    <a:pt x="11895" y="14716"/>
                  </a:cubicBezTo>
                  <a:lnTo>
                    <a:pt x="14154" y="14716"/>
                  </a:lnTo>
                  <a:cubicBezTo>
                    <a:pt x="14464" y="14716"/>
                    <a:pt x="14717" y="14463"/>
                    <a:pt x="14717" y="14153"/>
                  </a:cubicBezTo>
                  <a:lnTo>
                    <a:pt x="14717" y="12864"/>
                  </a:lnTo>
                  <a:cubicBezTo>
                    <a:pt x="16647" y="11880"/>
                    <a:pt x="17945" y="9958"/>
                    <a:pt x="18107" y="7808"/>
                  </a:cubicBezTo>
                  <a:cubicBezTo>
                    <a:pt x="18800" y="7582"/>
                    <a:pt x="19270" y="6938"/>
                    <a:pt x="19273" y="6209"/>
                  </a:cubicBezTo>
                  <a:lnTo>
                    <a:pt x="19273" y="5080"/>
                  </a:lnTo>
                  <a:cubicBezTo>
                    <a:pt x="19273" y="4767"/>
                    <a:pt x="19020" y="4517"/>
                    <a:pt x="18707" y="4517"/>
                  </a:cubicBezTo>
                  <a:cubicBezTo>
                    <a:pt x="18393" y="4517"/>
                    <a:pt x="18144" y="4767"/>
                    <a:pt x="18144" y="5080"/>
                  </a:cubicBezTo>
                  <a:lnTo>
                    <a:pt x="18144" y="6209"/>
                  </a:lnTo>
                  <a:cubicBezTo>
                    <a:pt x="18141" y="6300"/>
                    <a:pt x="18116" y="6387"/>
                    <a:pt x="18074" y="6465"/>
                  </a:cubicBezTo>
                  <a:cubicBezTo>
                    <a:pt x="17647" y="3454"/>
                    <a:pt x="15021" y="1129"/>
                    <a:pt x="11895" y="1129"/>
                  </a:cubicBezTo>
                  <a:lnTo>
                    <a:pt x="7378" y="1129"/>
                  </a:lnTo>
                  <a:cubicBezTo>
                    <a:pt x="7020" y="1129"/>
                    <a:pt x="6665" y="1166"/>
                    <a:pt x="6315" y="1232"/>
                  </a:cubicBezTo>
                  <a:cubicBezTo>
                    <a:pt x="5788" y="464"/>
                    <a:pt x="4921" y="3"/>
                    <a:pt x="399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719" name="Google Shape;1719;p69"/>
          <p:cNvSpPr/>
          <p:nvPr/>
        </p:nvSpPr>
        <p:spPr>
          <a:xfrm>
            <a:off x="5873522" y="2287094"/>
            <a:ext cx="352508" cy="339253"/>
          </a:xfrm>
          <a:custGeom>
            <a:rect b="b" l="l" r="r" t="t"/>
            <a:pathLst>
              <a:path extrusionOk="0" h="19273" w="20026">
                <a:moveTo>
                  <a:pt x="14841" y="2901"/>
                </a:moveTo>
                <a:cubicBezTo>
                  <a:pt x="15282" y="2901"/>
                  <a:pt x="15717" y="3074"/>
                  <a:pt x="16042" y="3397"/>
                </a:cubicBezTo>
                <a:cubicBezTo>
                  <a:pt x="16704" y="4059"/>
                  <a:pt x="16704" y="5131"/>
                  <a:pt x="16042" y="5794"/>
                </a:cubicBezTo>
                <a:cubicBezTo>
                  <a:pt x="15717" y="6118"/>
                  <a:pt x="15284" y="6290"/>
                  <a:pt x="14843" y="6290"/>
                </a:cubicBezTo>
                <a:cubicBezTo>
                  <a:pt x="14625" y="6290"/>
                  <a:pt x="14405" y="6248"/>
                  <a:pt x="14196" y="6161"/>
                </a:cubicBezTo>
                <a:cubicBezTo>
                  <a:pt x="13563" y="5899"/>
                  <a:pt x="13151" y="5282"/>
                  <a:pt x="13151" y="4595"/>
                </a:cubicBezTo>
                <a:cubicBezTo>
                  <a:pt x="13151" y="3912"/>
                  <a:pt x="13563" y="3294"/>
                  <a:pt x="14196" y="3029"/>
                </a:cubicBezTo>
                <a:cubicBezTo>
                  <a:pt x="14404" y="2943"/>
                  <a:pt x="14623" y="2901"/>
                  <a:pt x="14841" y="2901"/>
                </a:cubicBezTo>
                <a:close/>
                <a:moveTo>
                  <a:pt x="10859" y="4837"/>
                </a:moveTo>
                <a:cubicBezTo>
                  <a:pt x="11001" y="4837"/>
                  <a:pt x="11142" y="4890"/>
                  <a:pt x="11251" y="4996"/>
                </a:cubicBezTo>
                <a:lnTo>
                  <a:pt x="12049" y="5794"/>
                </a:lnTo>
                <a:cubicBezTo>
                  <a:pt x="12269" y="6014"/>
                  <a:pt x="12269" y="6372"/>
                  <a:pt x="12049" y="6592"/>
                </a:cubicBezTo>
                <a:cubicBezTo>
                  <a:pt x="11939" y="6702"/>
                  <a:pt x="11794" y="6757"/>
                  <a:pt x="11650" y="6757"/>
                </a:cubicBezTo>
                <a:cubicBezTo>
                  <a:pt x="11505" y="6757"/>
                  <a:pt x="11361" y="6702"/>
                  <a:pt x="11251" y="6592"/>
                </a:cubicBezTo>
                <a:lnTo>
                  <a:pt x="10453" y="5794"/>
                </a:lnTo>
                <a:cubicBezTo>
                  <a:pt x="10239" y="5571"/>
                  <a:pt x="10242" y="5219"/>
                  <a:pt x="10459" y="5002"/>
                </a:cubicBezTo>
                <a:cubicBezTo>
                  <a:pt x="10570" y="4892"/>
                  <a:pt x="10715" y="4837"/>
                  <a:pt x="10859" y="4837"/>
                </a:cubicBezTo>
                <a:close/>
                <a:moveTo>
                  <a:pt x="13255" y="7232"/>
                </a:moveTo>
                <a:cubicBezTo>
                  <a:pt x="13396" y="7232"/>
                  <a:pt x="13538" y="7284"/>
                  <a:pt x="13648" y="7390"/>
                </a:cubicBezTo>
                <a:lnTo>
                  <a:pt x="14446" y="8188"/>
                </a:lnTo>
                <a:cubicBezTo>
                  <a:pt x="14665" y="8411"/>
                  <a:pt x="14665" y="8766"/>
                  <a:pt x="14446" y="8989"/>
                </a:cubicBezTo>
                <a:cubicBezTo>
                  <a:pt x="14336" y="9099"/>
                  <a:pt x="14191" y="9154"/>
                  <a:pt x="14047" y="9154"/>
                </a:cubicBezTo>
                <a:cubicBezTo>
                  <a:pt x="13902" y="9154"/>
                  <a:pt x="13758" y="9099"/>
                  <a:pt x="13648" y="8989"/>
                </a:cubicBezTo>
                <a:lnTo>
                  <a:pt x="12850" y="8188"/>
                </a:lnTo>
                <a:cubicBezTo>
                  <a:pt x="12633" y="7968"/>
                  <a:pt x="12636" y="7616"/>
                  <a:pt x="12856" y="7399"/>
                </a:cubicBezTo>
                <a:cubicBezTo>
                  <a:pt x="12966" y="7287"/>
                  <a:pt x="13110" y="7232"/>
                  <a:pt x="13255" y="7232"/>
                </a:cubicBezTo>
                <a:close/>
                <a:moveTo>
                  <a:pt x="10846" y="8029"/>
                </a:moveTo>
                <a:cubicBezTo>
                  <a:pt x="10991" y="8029"/>
                  <a:pt x="11135" y="8084"/>
                  <a:pt x="11245" y="8194"/>
                </a:cubicBezTo>
                <a:cubicBezTo>
                  <a:pt x="11462" y="8411"/>
                  <a:pt x="11465" y="8763"/>
                  <a:pt x="11251" y="8986"/>
                </a:cubicBezTo>
                <a:lnTo>
                  <a:pt x="11251" y="8989"/>
                </a:lnTo>
                <a:lnTo>
                  <a:pt x="10778" y="9461"/>
                </a:lnTo>
                <a:cubicBezTo>
                  <a:pt x="11088" y="10106"/>
                  <a:pt x="10959" y="10874"/>
                  <a:pt x="10453" y="11383"/>
                </a:cubicBezTo>
                <a:cubicBezTo>
                  <a:pt x="10343" y="11493"/>
                  <a:pt x="10198" y="11548"/>
                  <a:pt x="10054" y="11548"/>
                </a:cubicBezTo>
                <a:cubicBezTo>
                  <a:pt x="9909" y="11548"/>
                  <a:pt x="9765" y="11493"/>
                  <a:pt x="9655" y="11383"/>
                </a:cubicBezTo>
                <a:cubicBezTo>
                  <a:pt x="9435" y="11163"/>
                  <a:pt x="9435" y="10804"/>
                  <a:pt x="9655" y="10585"/>
                </a:cubicBezTo>
                <a:cubicBezTo>
                  <a:pt x="10010" y="10229"/>
                  <a:pt x="9757" y="9621"/>
                  <a:pt x="9254" y="9621"/>
                </a:cubicBezTo>
                <a:cubicBezTo>
                  <a:pt x="8751" y="9621"/>
                  <a:pt x="8498" y="10229"/>
                  <a:pt x="8857" y="10585"/>
                </a:cubicBezTo>
                <a:cubicBezTo>
                  <a:pt x="9441" y="11166"/>
                  <a:pt x="9519" y="12084"/>
                  <a:pt x="9043" y="12756"/>
                </a:cubicBezTo>
                <a:cubicBezTo>
                  <a:pt x="8717" y="13218"/>
                  <a:pt x="8196" y="13472"/>
                  <a:pt x="7661" y="13472"/>
                </a:cubicBezTo>
                <a:cubicBezTo>
                  <a:pt x="7415" y="13472"/>
                  <a:pt x="7167" y="13419"/>
                  <a:pt x="6933" y="13307"/>
                </a:cubicBezTo>
                <a:lnTo>
                  <a:pt x="6460" y="13777"/>
                </a:lnTo>
                <a:cubicBezTo>
                  <a:pt x="6351" y="13882"/>
                  <a:pt x="6210" y="13935"/>
                  <a:pt x="6068" y="13935"/>
                </a:cubicBezTo>
                <a:cubicBezTo>
                  <a:pt x="5924" y="13935"/>
                  <a:pt x="5779" y="13880"/>
                  <a:pt x="5668" y="13771"/>
                </a:cubicBezTo>
                <a:cubicBezTo>
                  <a:pt x="5451" y="13551"/>
                  <a:pt x="5448" y="13198"/>
                  <a:pt x="5662" y="12979"/>
                </a:cubicBezTo>
                <a:lnTo>
                  <a:pt x="6135" y="12506"/>
                </a:lnTo>
                <a:cubicBezTo>
                  <a:pt x="5824" y="11861"/>
                  <a:pt x="5957" y="11091"/>
                  <a:pt x="6460" y="10582"/>
                </a:cubicBezTo>
                <a:cubicBezTo>
                  <a:pt x="6570" y="10476"/>
                  <a:pt x="6711" y="10424"/>
                  <a:pt x="6852" y="10424"/>
                </a:cubicBezTo>
                <a:cubicBezTo>
                  <a:pt x="6997" y="10424"/>
                  <a:pt x="7142" y="10479"/>
                  <a:pt x="7252" y="10591"/>
                </a:cubicBezTo>
                <a:cubicBezTo>
                  <a:pt x="7469" y="10808"/>
                  <a:pt x="7472" y="11160"/>
                  <a:pt x="7258" y="11383"/>
                </a:cubicBezTo>
                <a:cubicBezTo>
                  <a:pt x="6902" y="11738"/>
                  <a:pt x="7155" y="12346"/>
                  <a:pt x="7658" y="12346"/>
                </a:cubicBezTo>
                <a:cubicBezTo>
                  <a:pt x="8161" y="12346"/>
                  <a:pt x="8414" y="11738"/>
                  <a:pt x="8059" y="11383"/>
                </a:cubicBezTo>
                <a:cubicBezTo>
                  <a:pt x="7475" y="10798"/>
                  <a:pt x="7393" y="9883"/>
                  <a:pt x="7869" y="9209"/>
                </a:cubicBezTo>
                <a:cubicBezTo>
                  <a:pt x="8195" y="8749"/>
                  <a:pt x="8716" y="8495"/>
                  <a:pt x="9251" y="8495"/>
                </a:cubicBezTo>
                <a:cubicBezTo>
                  <a:pt x="9497" y="8495"/>
                  <a:pt x="9746" y="8549"/>
                  <a:pt x="9980" y="8660"/>
                </a:cubicBezTo>
                <a:lnTo>
                  <a:pt x="10453" y="8188"/>
                </a:lnTo>
                <a:cubicBezTo>
                  <a:pt x="10563" y="8082"/>
                  <a:pt x="10705" y="8029"/>
                  <a:pt x="10846" y="8029"/>
                </a:cubicBezTo>
                <a:close/>
                <a:moveTo>
                  <a:pt x="13208" y="0"/>
                </a:moveTo>
                <a:cubicBezTo>
                  <a:pt x="11632" y="0"/>
                  <a:pt x="10059" y="597"/>
                  <a:pt x="8857" y="1801"/>
                </a:cubicBezTo>
                <a:lnTo>
                  <a:pt x="8456" y="2201"/>
                </a:lnTo>
                <a:lnTo>
                  <a:pt x="9655" y="3397"/>
                </a:lnTo>
                <a:cubicBezTo>
                  <a:pt x="9869" y="3620"/>
                  <a:pt x="9866" y="3972"/>
                  <a:pt x="9646" y="4189"/>
                </a:cubicBezTo>
                <a:cubicBezTo>
                  <a:pt x="9536" y="4300"/>
                  <a:pt x="9391" y="4356"/>
                  <a:pt x="9246" y="4356"/>
                </a:cubicBezTo>
                <a:cubicBezTo>
                  <a:pt x="9106" y="4356"/>
                  <a:pt x="8965" y="4303"/>
                  <a:pt x="8857" y="4198"/>
                </a:cubicBezTo>
                <a:lnTo>
                  <a:pt x="7658" y="2999"/>
                </a:lnTo>
                <a:lnTo>
                  <a:pt x="663" y="9994"/>
                </a:lnTo>
                <a:cubicBezTo>
                  <a:pt x="1" y="10654"/>
                  <a:pt x="1" y="11726"/>
                  <a:pt x="663" y="12388"/>
                </a:cubicBezTo>
                <a:lnTo>
                  <a:pt x="7053" y="18775"/>
                </a:lnTo>
                <a:cubicBezTo>
                  <a:pt x="7383" y="19107"/>
                  <a:pt x="7816" y="19272"/>
                  <a:pt x="8249" y="19272"/>
                </a:cubicBezTo>
                <a:cubicBezTo>
                  <a:pt x="8682" y="19272"/>
                  <a:pt x="9116" y="19107"/>
                  <a:pt x="9447" y="18775"/>
                </a:cubicBezTo>
                <a:lnTo>
                  <a:pt x="16442" y="11783"/>
                </a:lnTo>
                <a:lnTo>
                  <a:pt x="15244" y="10585"/>
                </a:lnTo>
                <a:cubicBezTo>
                  <a:pt x="15030" y="10362"/>
                  <a:pt x="15033" y="10010"/>
                  <a:pt x="15250" y="9793"/>
                </a:cubicBezTo>
                <a:cubicBezTo>
                  <a:pt x="15361" y="9683"/>
                  <a:pt x="15506" y="9628"/>
                  <a:pt x="15650" y="9628"/>
                </a:cubicBezTo>
                <a:cubicBezTo>
                  <a:pt x="15792" y="9628"/>
                  <a:pt x="15933" y="9681"/>
                  <a:pt x="16042" y="9787"/>
                </a:cubicBezTo>
                <a:lnTo>
                  <a:pt x="17240" y="10982"/>
                </a:lnTo>
                <a:lnTo>
                  <a:pt x="17641" y="10585"/>
                </a:lnTo>
                <a:cubicBezTo>
                  <a:pt x="19923" y="8299"/>
                  <a:pt x="20025" y="4677"/>
                  <a:pt x="17999" y="2240"/>
                </a:cubicBezTo>
                <a:lnTo>
                  <a:pt x="19237" y="1003"/>
                </a:lnTo>
                <a:cubicBezTo>
                  <a:pt x="19456" y="783"/>
                  <a:pt x="19456" y="425"/>
                  <a:pt x="19237" y="205"/>
                </a:cubicBezTo>
                <a:cubicBezTo>
                  <a:pt x="19127" y="95"/>
                  <a:pt x="18982" y="40"/>
                  <a:pt x="18838" y="40"/>
                </a:cubicBezTo>
                <a:cubicBezTo>
                  <a:pt x="18693" y="40"/>
                  <a:pt x="18548" y="95"/>
                  <a:pt x="18439" y="205"/>
                </a:cubicBezTo>
                <a:lnTo>
                  <a:pt x="17198" y="1443"/>
                </a:lnTo>
                <a:cubicBezTo>
                  <a:pt x="16045" y="483"/>
                  <a:pt x="14625" y="0"/>
                  <a:pt x="1320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720" name="Google Shape;1720;p69"/>
          <p:cNvGrpSpPr/>
          <p:nvPr/>
        </p:nvGrpSpPr>
        <p:grpSpPr>
          <a:xfrm>
            <a:off x="6297328" y="2303161"/>
            <a:ext cx="333585" cy="307287"/>
            <a:chOff x="2682350" y="2643425"/>
            <a:chExt cx="473775" cy="436425"/>
          </a:xfrm>
        </p:grpSpPr>
        <p:sp>
          <p:nvSpPr>
            <p:cNvPr id="1721" name="Google Shape;1721;p69"/>
            <p:cNvSpPr/>
            <p:nvPr/>
          </p:nvSpPr>
          <p:spPr>
            <a:xfrm>
              <a:off x="2682350" y="2725775"/>
              <a:ext cx="70175" cy="73425"/>
            </a:xfrm>
            <a:custGeom>
              <a:rect b="b" l="l" r="r" t="t"/>
              <a:pathLst>
                <a:path extrusionOk="0" h="2937" w="2807">
                  <a:moveTo>
                    <a:pt x="1130" y="1"/>
                  </a:moveTo>
                  <a:cubicBezTo>
                    <a:pt x="506" y="1"/>
                    <a:pt x="1" y="504"/>
                    <a:pt x="1" y="1130"/>
                  </a:cubicBezTo>
                  <a:lnTo>
                    <a:pt x="1" y="2937"/>
                  </a:lnTo>
                  <a:lnTo>
                    <a:pt x="1991" y="2937"/>
                  </a:lnTo>
                  <a:cubicBezTo>
                    <a:pt x="2443" y="2937"/>
                    <a:pt x="2807" y="2572"/>
                    <a:pt x="2807" y="2124"/>
                  </a:cubicBezTo>
                  <a:lnTo>
                    <a:pt x="280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2" name="Google Shape;1722;p69"/>
            <p:cNvSpPr/>
            <p:nvPr/>
          </p:nvSpPr>
          <p:spPr>
            <a:xfrm>
              <a:off x="2682350" y="3006350"/>
              <a:ext cx="70175" cy="73500"/>
            </a:xfrm>
            <a:custGeom>
              <a:rect b="b" l="l" r="r" t="t"/>
              <a:pathLst>
                <a:path extrusionOk="0" h="2940" w="2807">
                  <a:moveTo>
                    <a:pt x="1" y="1"/>
                  </a:moveTo>
                  <a:lnTo>
                    <a:pt x="1" y="1811"/>
                  </a:lnTo>
                  <a:cubicBezTo>
                    <a:pt x="1" y="2434"/>
                    <a:pt x="506" y="2940"/>
                    <a:pt x="1130" y="2940"/>
                  </a:cubicBezTo>
                  <a:lnTo>
                    <a:pt x="2807" y="2940"/>
                  </a:lnTo>
                  <a:lnTo>
                    <a:pt x="2807" y="817"/>
                  </a:lnTo>
                  <a:cubicBezTo>
                    <a:pt x="2807" y="365"/>
                    <a:pt x="2443" y="4"/>
                    <a:pt x="199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3" name="Google Shape;1723;p69"/>
            <p:cNvSpPr/>
            <p:nvPr/>
          </p:nvSpPr>
          <p:spPr>
            <a:xfrm>
              <a:off x="3085925" y="2725700"/>
              <a:ext cx="70200" cy="73500"/>
            </a:xfrm>
            <a:custGeom>
              <a:rect b="b" l="l" r="r" t="t"/>
              <a:pathLst>
                <a:path extrusionOk="0" h="2940" w="2808">
                  <a:moveTo>
                    <a:pt x="1" y="1"/>
                  </a:moveTo>
                  <a:lnTo>
                    <a:pt x="1" y="2127"/>
                  </a:lnTo>
                  <a:cubicBezTo>
                    <a:pt x="1" y="2575"/>
                    <a:pt x="365" y="2940"/>
                    <a:pt x="817" y="2940"/>
                  </a:cubicBezTo>
                  <a:lnTo>
                    <a:pt x="2807" y="2940"/>
                  </a:lnTo>
                  <a:lnTo>
                    <a:pt x="2807" y="1130"/>
                  </a:lnTo>
                  <a:cubicBezTo>
                    <a:pt x="2807" y="507"/>
                    <a:pt x="2301" y="1"/>
                    <a:pt x="16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4" name="Google Shape;1724;p69"/>
            <p:cNvSpPr/>
            <p:nvPr/>
          </p:nvSpPr>
          <p:spPr>
            <a:xfrm>
              <a:off x="2825150" y="2843075"/>
              <a:ext cx="180700" cy="107375"/>
            </a:xfrm>
            <a:custGeom>
              <a:rect b="b" l="l" r="r" t="t"/>
              <a:pathLst>
                <a:path extrusionOk="0" h="4295" w="7228">
                  <a:moveTo>
                    <a:pt x="5024" y="714"/>
                  </a:moveTo>
                  <a:cubicBezTo>
                    <a:pt x="5337" y="714"/>
                    <a:pt x="5590" y="967"/>
                    <a:pt x="5590" y="1277"/>
                  </a:cubicBezTo>
                  <a:cubicBezTo>
                    <a:pt x="5590" y="1590"/>
                    <a:pt x="5337" y="1843"/>
                    <a:pt x="5024" y="1843"/>
                  </a:cubicBezTo>
                  <a:lnTo>
                    <a:pt x="2503" y="1843"/>
                  </a:lnTo>
                  <a:cubicBezTo>
                    <a:pt x="2190" y="1843"/>
                    <a:pt x="1937" y="1590"/>
                    <a:pt x="1937" y="1277"/>
                  </a:cubicBezTo>
                  <a:cubicBezTo>
                    <a:pt x="1937" y="967"/>
                    <a:pt x="2190" y="714"/>
                    <a:pt x="2503" y="714"/>
                  </a:cubicBezTo>
                  <a:close/>
                  <a:moveTo>
                    <a:pt x="6078" y="2452"/>
                  </a:moveTo>
                  <a:cubicBezTo>
                    <a:pt x="6391" y="2452"/>
                    <a:pt x="6644" y="2704"/>
                    <a:pt x="6644" y="3018"/>
                  </a:cubicBezTo>
                  <a:cubicBezTo>
                    <a:pt x="6644" y="3328"/>
                    <a:pt x="6391" y="3581"/>
                    <a:pt x="6078" y="3581"/>
                  </a:cubicBezTo>
                  <a:lnTo>
                    <a:pt x="1449" y="3581"/>
                  </a:lnTo>
                  <a:cubicBezTo>
                    <a:pt x="1136" y="3581"/>
                    <a:pt x="883" y="3328"/>
                    <a:pt x="883" y="3018"/>
                  </a:cubicBezTo>
                  <a:cubicBezTo>
                    <a:pt x="883" y="2704"/>
                    <a:pt x="1136" y="2452"/>
                    <a:pt x="1449" y="2452"/>
                  </a:cubicBezTo>
                  <a:close/>
                  <a:moveTo>
                    <a:pt x="1" y="0"/>
                  </a:moveTo>
                  <a:lnTo>
                    <a:pt x="1" y="4294"/>
                  </a:lnTo>
                  <a:lnTo>
                    <a:pt x="7228" y="4294"/>
                  </a:lnTo>
                  <a:lnTo>
                    <a:pt x="722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5" name="Google Shape;1725;p69"/>
            <p:cNvSpPr/>
            <p:nvPr/>
          </p:nvSpPr>
          <p:spPr>
            <a:xfrm>
              <a:off x="2682350" y="2725700"/>
              <a:ext cx="473775" cy="354150"/>
            </a:xfrm>
            <a:custGeom>
              <a:rect b="b" l="l" r="r" t="t"/>
              <a:pathLst>
                <a:path extrusionOk="0" h="14166" w="18951">
                  <a:moveTo>
                    <a:pt x="13503" y="3566"/>
                  </a:moveTo>
                  <a:cubicBezTo>
                    <a:pt x="13816" y="3566"/>
                    <a:pt x="14069" y="3819"/>
                    <a:pt x="14069" y="4129"/>
                  </a:cubicBezTo>
                  <a:lnTo>
                    <a:pt x="14069" y="9556"/>
                  </a:lnTo>
                  <a:cubicBezTo>
                    <a:pt x="14069" y="9866"/>
                    <a:pt x="13816" y="10119"/>
                    <a:pt x="13503" y="10119"/>
                  </a:cubicBezTo>
                  <a:lnTo>
                    <a:pt x="5147" y="10119"/>
                  </a:lnTo>
                  <a:cubicBezTo>
                    <a:pt x="4834" y="10119"/>
                    <a:pt x="4584" y="9866"/>
                    <a:pt x="4584" y="9556"/>
                  </a:cubicBezTo>
                  <a:lnTo>
                    <a:pt x="4584" y="4129"/>
                  </a:lnTo>
                  <a:cubicBezTo>
                    <a:pt x="4584" y="3819"/>
                    <a:pt x="4834" y="3566"/>
                    <a:pt x="5147" y="3566"/>
                  </a:cubicBezTo>
                  <a:close/>
                  <a:moveTo>
                    <a:pt x="3936" y="1"/>
                  </a:moveTo>
                  <a:lnTo>
                    <a:pt x="3936" y="2127"/>
                  </a:lnTo>
                  <a:cubicBezTo>
                    <a:pt x="3933" y="3199"/>
                    <a:pt x="3066" y="4069"/>
                    <a:pt x="1991" y="4069"/>
                  </a:cubicBezTo>
                  <a:lnTo>
                    <a:pt x="1" y="4069"/>
                  </a:lnTo>
                  <a:lnTo>
                    <a:pt x="1" y="10098"/>
                  </a:lnTo>
                  <a:lnTo>
                    <a:pt x="1991" y="10098"/>
                  </a:lnTo>
                  <a:cubicBezTo>
                    <a:pt x="3066" y="10101"/>
                    <a:pt x="3933" y="10968"/>
                    <a:pt x="3936" y="12043"/>
                  </a:cubicBezTo>
                  <a:lnTo>
                    <a:pt x="3936" y="14166"/>
                  </a:lnTo>
                  <a:lnTo>
                    <a:pt x="15015" y="14166"/>
                  </a:lnTo>
                  <a:lnTo>
                    <a:pt x="15015" y="12043"/>
                  </a:lnTo>
                  <a:cubicBezTo>
                    <a:pt x="15018" y="10968"/>
                    <a:pt x="15885" y="10101"/>
                    <a:pt x="16960" y="10098"/>
                  </a:cubicBezTo>
                  <a:lnTo>
                    <a:pt x="18950" y="10098"/>
                  </a:lnTo>
                  <a:lnTo>
                    <a:pt x="18950" y="4069"/>
                  </a:lnTo>
                  <a:lnTo>
                    <a:pt x="16960" y="4069"/>
                  </a:lnTo>
                  <a:cubicBezTo>
                    <a:pt x="15885" y="4069"/>
                    <a:pt x="15018" y="3199"/>
                    <a:pt x="15015" y="2127"/>
                  </a:cubicBezTo>
                  <a:lnTo>
                    <a:pt x="1501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6" name="Google Shape;1726;p69"/>
            <p:cNvSpPr/>
            <p:nvPr/>
          </p:nvSpPr>
          <p:spPr>
            <a:xfrm>
              <a:off x="3085925" y="3006350"/>
              <a:ext cx="70200" cy="73500"/>
            </a:xfrm>
            <a:custGeom>
              <a:rect b="b" l="l" r="r" t="t"/>
              <a:pathLst>
                <a:path extrusionOk="0" h="2940" w="2808">
                  <a:moveTo>
                    <a:pt x="817" y="1"/>
                  </a:moveTo>
                  <a:cubicBezTo>
                    <a:pt x="365" y="4"/>
                    <a:pt x="1" y="365"/>
                    <a:pt x="1" y="817"/>
                  </a:cubicBezTo>
                  <a:lnTo>
                    <a:pt x="1" y="2940"/>
                  </a:lnTo>
                  <a:lnTo>
                    <a:pt x="1678" y="2940"/>
                  </a:lnTo>
                  <a:cubicBezTo>
                    <a:pt x="2301" y="2940"/>
                    <a:pt x="2807" y="2434"/>
                    <a:pt x="2807" y="1811"/>
                  </a:cubicBezTo>
                  <a:lnTo>
                    <a:pt x="280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27" name="Google Shape;1727;p69"/>
            <p:cNvSpPr/>
            <p:nvPr/>
          </p:nvSpPr>
          <p:spPr>
            <a:xfrm>
              <a:off x="2825450" y="2643425"/>
              <a:ext cx="187550" cy="54075"/>
            </a:xfrm>
            <a:custGeom>
              <a:rect b="b" l="l" r="r" t="t"/>
              <a:pathLst>
                <a:path extrusionOk="0" h="2163" w="7502">
                  <a:moveTo>
                    <a:pt x="1862" y="1"/>
                  </a:moveTo>
                  <a:cubicBezTo>
                    <a:pt x="835" y="4"/>
                    <a:pt x="1" y="835"/>
                    <a:pt x="1" y="1861"/>
                  </a:cubicBezTo>
                  <a:lnTo>
                    <a:pt x="1" y="2163"/>
                  </a:lnTo>
                  <a:lnTo>
                    <a:pt x="1130" y="2163"/>
                  </a:lnTo>
                  <a:lnTo>
                    <a:pt x="1130" y="1861"/>
                  </a:lnTo>
                  <a:cubicBezTo>
                    <a:pt x="1130" y="1458"/>
                    <a:pt x="1458" y="1133"/>
                    <a:pt x="1862" y="1130"/>
                  </a:cubicBezTo>
                  <a:lnTo>
                    <a:pt x="5641" y="1130"/>
                  </a:lnTo>
                  <a:cubicBezTo>
                    <a:pt x="6044" y="1133"/>
                    <a:pt x="6373" y="1458"/>
                    <a:pt x="6373" y="1861"/>
                  </a:cubicBezTo>
                  <a:lnTo>
                    <a:pt x="6373" y="2163"/>
                  </a:lnTo>
                  <a:lnTo>
                    <a:pt x="7502" y="2163"/>
                  </a:lnTo>
                  <a:lnTo>
                    <a:pt x="7502" y="1861"/>
                  </a:lnTo>
                  <a:cubicBezTo>
                    <a:pt x="7502" y="835"/>
                    <a:pt x="6668" y="4"/>
                    <a:pt x="564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28" name="Google Shape;1728;p69"/>
          <p:cNvGrpSpPr/>
          <p:nvPr/>
        </p:nvGrpSpPr>
        <p:grpSpPr>
          <a:xfrm>
            <a:off x="6762818" y="2287178"/>
            <a:ext cx="238531" cy="339253"/>
            <a:chOff x="3342725" y="2620775"/>
            <a:chExt cx="338775" cy="481825"/>
          </a:xfrm>
        </p:grpSpPr>
        <p:sp>
          <p:nvSpPr>
            <p:cNvPr id="1729" name="Google Shape;1729;p69"/>
            <p:cNvSpPr/>
            <p:nvPr/>
          </p:nvSpPr>
          <p:spPr>
            <a:xfrm>
              <a:off x="3342725" y="2620775"/>
              <a:ext cx="338775" cy="56475"/>
            </a:xfrm>
            <a:custGeom>
              <a:rect b="b" l="l" r="r" t="t"/>
              <a:pathLst>
                <a:path extrusionOk="0" h="2259" w="13551">
                  <a:moveTo>
                    <a:pt x="1693" y="0"/>
                  </a:moveTo>
                  <a:cubicBezTo>
                    <a:pt x="756" y="0"/>
                    <a:pt x="0" y="759"/>
                    <a:pt x="0" y="1695"/>
                  </a:cubicBezTo>
                  <a:lnTo>
                    <a:pt x="0" y="2259"/>
                  </a:lnTo>
                  <a:lnTo>
                    <a:pt x="13551" y="2259"/>
                  </a:lnTo>
                  <a:lnTo>
                    <a:pt x="13551" y="1695"/>
                  </a:lnTo>
                  <a:cubicBezTo>
                    <a:pt x="13548" y="759"/>
                    <a:pt x="12792" y="0"/>
                    <a:pt x="118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0" name="Google Shape;1730;p69"/>
            <p:cNvSpPr/>
            <p:nvPr/>
          </p:nvSpPr>
          <p:spPr>
            <a:xfrm>
              <a:off x="3342725" y="2705450"/>
              <a:ext cx="338775" cy="284225"/>
            </a:xfrm>
            <a:custGeom>
              <a:rect b="b" l="l" r="r" t="t"/>
              <a:pathLst>
                <a:path extrusionOk="0" h="11369" w="13551">
                  <a:moveTo>
                    <a:pt x="0" y="1"/>
                  </a:moveTo>
                  <a:lnTo>
                    <a:pt x="0" y="11368"/>
                  </a:lnTo>
                  <a:lnTo>
                    <a:pt x="13551" y="11368"/>
                  </a:lnTo>
                  <a:lnTo>
                    <a:pt x="1355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1" name="Google Shape;1731;p69"/>
            <p:cNvSpPr/>
            <p:nvPr/>
          </p:nvSpPr>
          <p:spPr>
            <a:xfrm>
              <a:off x="3342725" y="3017875"/>
              <a:ext cx="338775" cy="84725"/>
            </a:xfrm>
            <a:custGeom>
              <a:rect b="b" l="l" r="r" t="t"/>
              <a:pathLst>
                <a:path extrusionOk="0" h="3389" w="13551">
                  <a:moveTo>
                    <a:pt x="8224" y="1205"/>
                  </a:moveTo>
                  <a:cubicBezTo>
                    <a:pt x="8534" y="1205"/>
                    <a:pt x="8787" y="1458"/>
                    <a:pt x="8787" y="1771"/>
                  </a:cubicBezTo>
                  <a:cubicBezTo>
                    <a:pt x="8787" y="2081"/>
                    <a:pt x="8534" y="2334"/>
                    <a:pt x="8224" y="2334"/>
                  </a:cubicBezTo>
                  <a:lnTo>
                    <a:pt x="5324" y="2334"/>
                  </a:lnTo>
                  <a:cubicBezTo>
                    <a:pt x="5014" y="2334"/>
                    <a:pt x="4761" y="2081"/>
                    <a:pt x="4761" y="1771"/>
                  </a:cubicBezTo>
                  <a:cubicBezTo>
                    <a:pt x="4761" y="1458"/>
                    <a:pt x="5014" y="1205"/>
                    <a:pt x="5324" y="1205"/>
                  </a:cubicBezTo>
                  <a:close/>
                  <a:moveTo>
                    <a:pt x="0" y="0"/>
                  </a:moveTo>
                  <a:lnTo>
                    <a:pt x="0" y="1696"/>
                  </a:lnTo>
                  <a:cubicBezTo>
                    <a:pt x="0" y="2629"/>
                    <a:pt x="756" y="3388"/>
                    <a:pt x="1693" y="3388"/>
                  </a:cubicBezTo>
                  <a:lnTo>
                    <a:pt x="11855" y="3388"/>
                  </a:lnTo>
                  <a:cubicBezTo>
                    <a:pt x="12792" y="3388"/>
                    <a:pt x="13548" y="2629"/>
                    <a:pt x="13551" y="1696"/>
                  </a:cubicBezTo>
                  <a:lnTo>
                    <a:pt x="1355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32" name="Google Shape;1732;p69"/>
          <p:cNvGrpSpPr/>
          <p:nvPr/>
        </p:nvGrpSpPr>
        <p:grpSpPr>
          <a:xfrm>
            <a:off x="7156568" y="2287178"/>
            <a:ext cx="278296" cy="339253"/>
            <a:chOff x="3907325" y="2620775"/>
            <a:chExt cx="395250" cy="481825"/>
          </a:xfrm>
        </p:grpSpPr>
        <p:sp>
          <p:nvSpPr>
            <p:cNvPr id="1733" name="Google Shape;1733;p69"/>
            <p:cNvSpPr/>
            <p:nvPr/>
          </p:nvSpPr>
          <p:spPr>
            <a:xfrm>
              <a:off x="3907325" y="3016975"/>
              <a:ext cx="74550" cy="56475"/>
            </a:xfrm>
            <a:custGeom>
              <a:rect b="b" l="l" r="r" t="t"/>
              <a:pathLst>
                <a:path extrusionOk="0" h="2259" w="2982">
                  <a:moveTo>
                    <a:pt x="1" y="0"/>
                  </a:moveTo>
                  <a:lnTo>
                    <a:pt x="1" y="563"/>
                  </a:lnTo>
                  <a:cubicBezTo>
                    <a:pt x="1" y="1500"/>
                    <a:pt x="756" y="2256"/>
                    <a:pt x="1693" y="2259"/>
                  </a:cubicBezTo>
                  <a:lnTo>
                    <a:pt x="2982" y="2259"/>
                  </a:lnTo>
                  <a:cubicBezTo>
                    <a:pt x="2711" y="1527"/>
                    <a:pt x="2515" y="768"/>
                    <a:pt x="24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4" name="Google Shape;1734;p69"/>
            <p:cNvSpPr/>
            <p:nvPr/>
          </p:nvSpPr>
          <p:spPr>
            <a:xfrm>
              <a:off x="3907325" y="2705450"/>
              <a:ext cx="282325" cy="283325"/>
            </a:xfrm>
            <a:custGeom>
              <a:rect b="b" l="l" r="r" t="t"/>
              <a:pathLst>
                <a:path extrusionOk="0" h="11333" w="11293">
                  <a:moveTo>
                    <a:pt x="1" y="1"/>
                  </a:moveTo>
                  <a:lnTo>
                    <a:pt x="1" y="11332"/>
                  </a:lnTo>
                  <a:lnTo>
                    <a:pt x="2283" y="11332"/>
                  </a:lnTo>
                  <a:cubicBezTo>
                    <a:pt x="2274" y="11142"/>
                    <a:pt x="2259" y="10956"/>
                    <a:pt x="2259" y="10766"/>
                  </a:cubicBezTo>
                  <a:lnTo>
                    <a:pt x="2259" y="9637"/>
                  </a:lnTo>
                  <a:cubicBezTo>
                    <a:pt x="2259" y="8396"/>
                    <a:pt x="2834" y="7249"/>
                    <a:pt x="3834" y="6490"/>
                  </a:cubicBezTo>
                  <a:lnTo>
                    <a:pt x="4517" y="5975"/>
                  </a:lnTo>
                  <a:lnTo>
                    <a:pt x="4517" y="3145"/>
                  </a:lnTo>
                  <a:cubicBezTo>
                    <a:pt x="4517" y="2051"/>
                    <a:pt x="5400" y="1169"/>
                    <a:pt x="6493" y="1169"/>
                  </a:cubicBezTo>
                  <a:cubicBezTo>
                    <a:pt x="7583" y="1169"/>
                    <a:pt x="8468" y="2051"/>
                    <a:pt x="8468" y="3145"/>
                  </a:cubicBezTo>
                  <a:lnTo>
                    <a:pt x="8468" y="3617"/>
                  </a:lnTo>
                  <a:cubicBezTo>
                    <a:pt x="8743" y="3487"/>
                    <a:pt x="9031" y="3426"/>
                    <a:pt x="9314" y="3426"/>
                  </a:cubicBezTo>
                  <a:cubicBezTo>
                    <a:pt x="10141" y="3426"/>
                    <a:pt x="10923" y="3949"/>
                    <a:pt x="11196" y="4795"/>
                  </a:cubicBezTo>
                  <a:cubicBezTo>
                    <a:pt x="11226" y="4780"/>
                    <a:pt x="11260" y="4771"/>
                    <a:pt x="11293" y="4759"/>
                  </a:cubicBezTo>
                  <a:lnTo>
                    <a:pt x="1129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5" name="Google Shape;1735;p69"/>
            <p:cNvSpPr/>
            <p:nvPr/>
          </p:nvSpPr>
          <p:spPr>
            <a:xfrm>
              <a:off x="3907325" y="2620775"/>
              <a:ext cx="282325" cy="56475"/>
            </a:xfrm>
            <a:custGeom>
              <a:rect b="b" l="l" r="r" t="t"/>
              <a:pathLst>
                <a:path extrusionOk="0" h="2259" w="11293">
                  <a:moveTo>
                    <a:pt x="1693" y="0"/>
                  </a:moveTo>
                  <a:cubicBezTo>
                    <a:pt x="756" y="0"/>
                    <a:pt x="1" y="759"/>
                    <a:pt x="1" y="1695"/>
                  </a:cubicBezTo>
                  <a:lnTo>
                    <a:pt x="1" y="2259"/>
                  </a:lnTo>
                  <a:lnTo>
                    <a:pt x="11293" y="2259"/>
                  </a:lnTo>
                  <a:lnTo>
                    <a:pt x="11293" y="1695"/>
                  </a:lnTo>
                  <a:cubicBezTo>
                    <a:pt x="11290" y="759"/>
                    <a:pt x="10534" y="0"/>
                    <a:pt x="959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6" name="Google Shape;1736;p69"/>
            <p:cNvSpPr/>
            <p:nvPr/>
          </p:nvSpPr>
          <p:spPr>
            <a:xfrm>
              <a:off x="3992025" y="2762900"/>
              <a:ext cx="310550" cy="339700"/>
            </a:xfrm>
            <a:custGeom>
              <a:rect b="b" l="l" r="r" t="t"/>
              <a:pathLst>
                <a:path extrusionOk="0" h="13588" w="12422">
                  <a:moveTo>
                    <a:pt x="3105" y="0"/>
                  </a:moveTo>
                  <a:cubicBezTo>
                    <a:pt x="2635" y="0"/>
                    <a:pt x="2259" y="377"/>
                    <a:pt x="2259" y="847"/>
                  </a:cubicBezTo>
                  <a:lnTo>
                    <a:pt x="2259" y="8468"/>
                  </a:lnTo>
                  <a:cubicBezTo>
                    <a:pt x="2259" y="8781"/>
                    <a:pt x="2006" y="9031"/>
                    <a:pt x="1693" y="9031"/>
                  </a:cubicBezTo>
                  <a:cubicBezTo>
                    <a:pt x="1379" y="9031"/>
                    <a:pt x="1129" y="8781"/>
                    <a:pt x="1129" y="8468"/>
                  </a:cubicBezTo>
                  <a:lnTo>
                    <a:pt x="1129" y="5095"/>
                  </a:lnTo>
                  <a:cubicBezTo>
                    <a:pt x="419" y="5622"/>
                    <a:pt x="0" y="6453"/>
                    <a:pt x="0" y="7339"/>
                  </a:cubicBezTo>
                  <a:lnTo>
                    <a:pt x="0" y="8468"/>
                  </a:lnTo>
                  <a:cubicBezTo>
                    <a:pt x="0" y="10052"/>
                    <a:pt x="368" y="11615"/>
                    <a:pt x="1069" y="13036"/>
                  </a:cubicBezTo>
                  <a:cubicBezTo>
                    <a:pt x="1223" y="13346"/>
                    <a:pt x="1322" y="13587"/>
                    <a:pt x="1693" y="13587"/>
                  </a:cubicBezTo>
                  <a:lnTo>
                    <a:pt x="10726" y="13587"/>
                  </a:lnTo>
                  <a:cubicBezTo>
                    <a:pt x="11097" y="13587"/>
                    <a:pt x="11196" y="13346"/>
                    <a:pt x="11350" y="13036"/>
                  </a:cubicBezTo>
                  <a:cubicBezTo>
                    <a:pt x="12051" y="11615"/>
                    <a:pt x="12419" y="10052"/>
                    <a:pt x="12422" y="8468"/>
                  </a:cubicBezTo>
                  <a:lnTo>
                    <a:pt x="12422" y="5363"/>
                  </a:lnTo>
                  <a:cubicBezTo>
                    <a:pt x="12422" y="4894"/>
                    <a:pt x="12042" y="4517"/>
                    <a:pt x="11572" y="4517"/>
                  </a:cubicBezTo>
                  <a:cubicBezTo>
                    <a:pt x="11106" y="4517"/>
                    <a:pt x="10726" y="4894"/>
                    <a:pt x="10726" y="5363"/>
                  </a:cubicBezTo>
                  <a:lnTo>
                    <a:pt x="10726" y="7339"/>
                  </a:lnTo>
                  <a:cubicBezTo>
                    <a:pt x="10726" y="7652"/>
                    <a:pt x="10473" y="7902"/>
                    <a:pt x="10163" y="7902"/>
                  </a:cubicBezTo>
                  <a:cubicBezTo>
                    <a:pt x="9850" y="7902"/>
                    <a:pt x="9597" y="7652"/>
                    <a:pt x="9597" y="7339"/>
                  </a:cubicBezTo>
                  <a:lnTo>
                    <a:pt x="9597" y="6297"/>
                  </a:lnTo>
                  <a:lnTo>
                    <a:pt x="9597" y="4234"/>
                  </a:lnTo>
                  <a:cubicBezTo>
                    <a:pt x="9597" y="3764"/>
                    <a:pt x="9218" y="3388"/>
                    <a:pt x="8751" y="3388"/>
                  </a:cubicBezTo>
                  <a:cubicBezTo>
                    <a:pt x="8281" y="3388"/>
                    <a:pt x="7905" y="3764"/>
                    <a:pt x="7905" y="4234"/>
                  </a:cubicBezTo>
                  <a:lnTo>
                    <a:pt x="7905" y="6210"/>
                  </a:lnTo>
                  <a:cubicBezTo>
                    <a:pt x="7905" y="6523"/>
                    <a:pt x="7652" y="6773"/>
                    <a:pt x="7339" y="6773"/>
                  </a:cubicBezTo>
                  <a:cubicBezTo>
                    <a:pt x="7025" y="6773"/>
                    <a:pt x="6776" y="6523"/>
                    <a:pt x="6776" y="6210"/>
                  </a:cubicBezTo>
                  <a:lnTo>
                    <a:pt x="6776" y="3105"/>
                  </a:lnTo>
                  <a:cubicBezTo>
                    <a:pt x="6776" y="2635"/>
                    <a:pt x="6396" y="2259"/>
                    <a:pt x="5926" y="2259"/>
                  </a:cubicBezTo>
                  <a:cubicBezTo>
                    <a:pt x="5460" y="2259"/>
                    <a:pt x="5080" y="2635"/>
                    <a:pt x="5080" y="3105"/>
                  </a:cubicBezTo>
                  <a:lnTo>
                    <a:pt x="5080" y="6210"/>
                  </a:lnTo>
                  <a:cubicBezTo>
                    <a:pt x="5080" y="6523"/>
                    <a:pt x="4827" y="6773"/>
                    <a:pt x="4517" y="6773"/>
                  </a:cubicBezTo>
                  <a:cubicBezTo>
                    <a:pt x="4204" y="6773"/>
                    <a:pt x="3951" y="6523"/>
                    <a:pt x="3951" y="6210"/>
                  </a:cubicBezTo>
                  <a:lnTo>
                    <a:pt x="3951" y="847"/>
                  </a:lnTo>
                  <a:cubicBezTo>
                    <a:pt x="3951" y="377"/>
                    <a:pt x="3572" y="0"/>
                    <a:pt x="31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37" name="Google Shape;1737;p69"/>
          <p:cNvGrpSpPr/>
          <p:nvPr/>
        </p:nvGrpSpPr>
        <p:grpSpPr>
          <a:xfrm>
            <a:off x="7549755" y="2297783"/>
            <a:ext cx="339253" cy="318042"/>
            <a:chOff x="4456875" y="2635825"/>
            <a:chExt cx="481825" cy="451700"/>
          </a:xfrm>
        </p:grpSpPr>
        <p:sp>
          <p:nvSpPr>
            <p:cNvPr id="1738" name="Google Shape;1738;p69"/>
            <p:cNvSpPr/>
            <p:nvPr/>
          </p:nvSpPr>
          <p:spPr>
            <a:xfrm>
              <a:off x="4542475" y="3031050"/>
              <a:ext cx="189725" cy="56475"/>
            </a:xfrm>
            <a:custGeom>
              <a:rect b="b" l="l" r="r" t="t"/>
              <a:pathLst>
                <a:path extrusionOk="0" h="2259" w="7589">
                  <a:moveTo>
                    <a:pt x="2792" y="0"/>
                  </a:moveTo>
                  <a:lnTo>
                    <a:pt x="2415" y="1130"/>
                  </a:lnTo>
                  <a:lnTo>
                    <a:pt x="567" y="1130"/>
                  </a:lnTo>
                  <a:cubicBezTo>
                    <a:pt x="253" y="1130"/>
                    <a:pt x="0" y="1383"/>
                    <a:pt x="0" y="1696"/>
                  </a:cubicBezTo>
                  <a:cubicBezTo>
                    <a:pt x="0" y="2006"/>
                    <a:pt x="253" y="2259"/>
                    <a:pt x="567" y="2259"/>
                  </a:cubicBezTo>
                  <a:lnTo>
                    <a:pt x="7589" y="2259"/>
                  </a:lnTo>
                  <a:cubicBezTo>
                    <a:pt x="7101" y="1831"/>
                    <a:pt x="6821" y="1214"/>
                    <a:pt x="6821" y="567"/>
                  </a:cubicBezTo>
                  <a:lnTo>
                    <a:pt x="682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39" name="Google Shape;1739;p69"/>
            <p:cNvSpPr/>
            <p:nvPr/>
          </p:nvSpPr>
          <p:spPr>
            <a:xfrm>
              <a:off x="4456875" y="2946350"/>
              <a:ext cx="256125" cy="56500"/>
            </a:xfrm>
            <a:custGeom>
              <a:rect b="b" l="l" r="r" t="t"/>
              <a:pathLst>
                <a:path extrusionOk="0" h="2260" w="10245">
                  <a:moveTo>
                    <a:pt x="1" y="1"/>
                  </a:moveTo>
                  <a:lnTo>
                    <a:pt x="1" y="567"/>
                  </a:lnTo>
                  <a:cubicBezTo>
                    <a:pt x="1" y="1500"/>
                    <a:pt x="756" y="2259"/>
                    <a:pt x="1693" y="2259"/>
                  </a:cubicBezTo>
                  <a:lnTo>
                    <a:pt x="10245" y="2259"/>
                  </a:lnTo>
                  <a:lnTo>
                    <a:pt x="1024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0" name="Google Shape;1740;p69"/>
            <p:cNvSpPr/>
            <p:nvPr/>
          </p:nvSpPr>
          <p:spPr>
            <a:xfrm>
              <a:off x="4741225" y="2861675"/>
              <a:ext cx="169400" cy="141175"/>
            </a:xfrm>
            <a:custGeom>
              <a:rect b="b" l="l" r="r" t="t"/>
              <a:pathLst>
                <a:path extrusionOk="0" h="5647" w="6776">
                  <a:moveTo>
                    <a:pt x="0" y="0"/>
                  </a:moveTo>
                  <a:lnTo>
                    <a:pt x="0" y="5646"/>
                  </a:lnTo>
                  <a:lnTo>
                    <a:pt x="6775" y="5646"/>
                  </a:lnTo>
                  <a:lnTo>
                    <a:pt x="677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1" name="Google Shape;1741;p69"/>
            <p:cNvSpPr/>
            <p:nvPr/>
          </p:nvSpPr>
          <p:spPr>
            <a:xfrm>
              <a:off x="4741225" y="3031050"/>
              <a:ext cx="169400" cy="42400"/>
            </a:xfrm>
            <a:custGeom>
              <a:rect b="b" l="l" r="r" t="t"/>
              <a:pathLst>
                <a:path extrusionOk="0" h="1696" w="6776">
                  <a:moveTo>
                    <a:pt x="0" y="0"/>
                  </a:moveTo>
                  <a:lnTo>
                    <a:pt x="0" y="567"/>
                  </a:lnTo>
                  <a:cubicBezTo>
                    <a:pt x="0" y="1190"/>
                    <a:pt x="506" y="1696"/>
                    <a:pt x="1129" y="1696"/>
                  </a:cubicBezTo>
                  <a:lnTo>
                    <a:pt x="5646" y="1696"/>
                  </a:lnTo>
                  <a:cubicBezTo>
                    <a:pt x="6270" y="1696"/>
                    <a:pt x="6775" y="1190"/>
                    <a:pt x="6775" y="567"/>
                  </a:cubicBezTo>
                  <a:lnTo>
                    <a:pt x="677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2" name="Google Shape;1742;p69"/>
            <p:cNvSpPr/>
            <p:nvPr/>
          </p:nvSpPr>
          <p:spPr>
            <a:xfrm>
              <a:off x="4456875" y="2635825"/>
              <a:ext cx="481825" cy="282325"/>
            </a:xfrm>
            <a:custGeom>
              <a:rect b="b" l="l" r="r" t="t"/>
              <a:pathLst>
                <a:path extrusionOk="0" h="11293" w="19273">
                  <a:moveTo>
                    <a:pt x="1693" y="0"/>
                  </a:moveTo>
                  <a:cubicBezTo>
                    <a:pt x="756" y="0"/>
                    <a:pt x="1" y="759"/>
                    <a:pt x="1" y="1696"/>
                  </a:cubicBezTo>
                  <a:lnTo>
                    <a:pt x="1" y="11293"/>
                  </a:lnTo>
                  <a:lnTo>
                    <a:pt x="10245" y="11293"/>
                  </a:lnTo>
                  <a:lnTo>
                    <a:pt x="10245" y="7342"/>
                  </a:lnTo>
                  <a:cubicBezTo>
                    <a:pt x="10245" y="6092"/>
                    <a:pt x="11257" y="5083"/>
                    <a:pt x="12503" y="5083"/>
                  </a:cubicBezTo>
                  <a:lnTo>
                    <a:pt x="17020" y="5083"/>
                  </a:lnTo>
                  <a:cubicBezTo>
                    <a:pt x="18201" y="5083"/>
                    <a:pt x="19179" y="5993"/>
                    <a:pt x="19273" y="7167"/>
                  </a:cubicBezTo>
                  <a:lnTo>
                    <a:pt x="19273" y="1696"/>
                  </a:lnTo>
                  <a:cubicBezTo>
                    <a:pt x="19270" y="759"/>
                    <a:pt x="18514" y="0"/>
                    <a:pt x="1757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3" name="Google Shape;1743;p69"/>
            <p:cNvSpPr/>
            <p:nvPr/>
          </p:nvSpPr>
          <p:spPr>
            <a:xfrm>
              <a:off x="4741225" y="2791125"/>
              <a:ext cx="169400" cy="42325"/>
            </a:xfrm>
            <a:custGeom>
              <a:rect b="b" l="l" r="r" t="t"/>
              <a:pathLst>
                <a:path extrusionOk="0" h="1693" w="6776">
                  <a:moveTo>
                    <a:pt x="1129" y="1"/>
                  </a:moveTo>
                  <a:cubicBezTo>
                    <a:pt x="506" y="1"/>
                    <a:pt x="0" y="503"/>
                    <a:pt x="0" y="1130"/>
                  </a:cubicBezTo>
                  <a:lnTo>
                    <a:pt x="0" y="1693"/>
                  </a:lnTo>
                  <a:lnTo>
                    <a:pt x="6775" y="1693"/>
                  </a:lnTo>
                  <a:lnTo>
                    <a:pt x="6775" y="1130"/>
                  </a:lnTo>
                  <a:cubicBezTo>
                    <a:pt x="6775" y="503"/>
                    <a:pt x="6270" y="1"/>
                    <a:pt x="564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44" name="Google Shape;1744;p69"/>
          <p:cNvGrpSpPr/>
          <p:nvPr/>
        </p:nvGrpSpPr>
        <p:grpSpPr>
          <a:xfrm>
            <a:off x="7974679" y="2297783"/>
            <a:ext cx="339253" cy="318042"/>
            <a:chOff x="5049725" y="2635825"/>
            <a:chExt cx="481825" cy="451700"/>
          </a:xfrm>
        </p:grpSpPr>
        <p:sp>
          <p:nvSpPr>
            <p:cNvPr id="1745" name="Google Shape;1745;p69"/>
            <p:cNvSpPr/>
            <p:nvPr/>
          </p:nvSpPr>
          <p:spPr>
            <a:xfrm>
              <a:off x="5135325" y="3031050"/>
              <a:ext cx="310550" cy="56475"/>
            </a:xfrm>
            <a:custGeom>
              <a:rect b="b" l="l" r="r" t="t"/>
              <a:pathLst>
                <a:path extrusionOk="0" h="2259" w="12422">
                  <a:moveTo>
                    <a:pt x="2791" y="0"/>
                  </a:moveTo>
                  <a:lnTo>
                    <a:pt x="2415" y="1130"/>
                  </a:lnTo>
                  <a:lnTo>
                    <a:pt x="566" y="1130"/>
                  </a:lnTo>
                  <a:cubicBezTo>
                    <a:pt x="253" y="1130"/>
                    <a:pt x="0" y="1383"/>
                    <a:pt x="0" y="1696"/>
                  </a:cubicBezTo>
                  <a:cubicBezTo>
                    <a:pt x="0" y="2006"/>
                    <a:pt x="253" y="2259"/>
                    <a:pt x="566" y="2259"/>
                  </a:cubicBezTo>
                  <a:lnTo>
                    <a:pt x="11858" y="2259"/>
                  </a:lnTo>
                  <a:cubicBezTo>
                    <a:pt x="12169" y="2259"/>
                    <a:pt x="12421" y="2006"/>
                    <a:pt x="12421" y="1696"/>
                  </a:cubicBezTo>
                  <a:cubicBezTo>
                    <a:pt x="12421" y="1383"/>
                    <a:pt x="12169" y="1130"/>
                    <a:pt x="11858" y="1130"/>
                  </a:cubicBezTo>
                  <a:lnTo>
                    <a:pt x="10006" y="1130"/>
                  </a:lnTo>
                  <a:lnTo>
                    <a:pt x="96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6" name="Google Shape;1746;p69"/>
            <p:cNvSpPr/>
            <p:nvPr/>
          </p:nvSpPr>
          <p:spPr>
            <a:xfrm>
              <a:off x="5049725" y="2946350"/>
              <a:ext cx="481825" cy="56500"/>
            </a:xfrm>
            <a:custGeom>
              <a:rect b="b" l="l" r="r" t="t"/>
              <a:pathLst>
                <a:path extrusionOk="0" h="2260" w="19273">
                  <a:moveTo>
                    <a:pt x="0" y="1"/>
                  </a:moveTo>
                  <a:lnTo>
                    <a:pt x="0" y="567"/>
                  </a:lnTo>
                  <a:cubicBezTo>
                    <a:pt x="0" y="1500"/>
                    <a:pt x="756" y="2259"/>
                    <a:pt x="1693" y="2259"/>
                  </a:cubicBezTo>
                  <a:lnTo>
                    <a:pt x="17577" y="2259"/>
                  </a:lnTo>
                  <a:cubicBezTo>
                    <a:pt x="18513" y="2259"/>
                    <a:pt x="19269" y="1500"/>
                    <a:pt x="19272" y="567"/>
                  </a:cubicBezTo>
                  <a:lnTo>
                    <a:pt x="1927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47" name="Google Shape;1747;p69"/>
            <p:cNvSpPr/>
            <p:nvPr/>
          </p:nvSpPr>
          <p:spPr>
            <a:xfrm>
              <a:off x="5049725" y="2635825"/>
              <a:ext cx="481825" cy="282325"/>
            </a:xfrm>
            <a:custGeom>
              <a:rect b="b" l="l" r="r" t="t"/>
              <a:pathLst>
                <a:path extrusionOk="0" h="11293" w="19273">
                  <a:moveTo>
                    <a:pt x="1693" y="0"/>
                  </a:moveTo>
                  <a:cubicBezTo>
                    <a:pt x="756" y="0"/>
                    <a:pt x="0" y="759"/>
                    <a:pt x="0" y="1696"/>
                  </a:cubicBezTo>
                  <a:lnTo>
                    <a:pt x="0" y="11293"/>
                  </a:lnTo>
                  <a:lnTo>
                    <a:pt x="19272" y="11293"/>
                  </a:lnTo>
                  <a:lnTo>
                    <a:pt x="19272" y="1696"/>
                  </a:lnTo>
                  <a:cubicBezTo>
                    <a:pt x="19269" y="759"/>
                    <a:pt x="18513" y="0"/>
                    <a:pt x="1757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48" name="Google Shape;1748;p69"/>
          <p:cNvGrpSpPr/>
          <p:nvPr/>
        </p:nvGrpSpPr>
        <p:grpSpPr>
          <a:xfrm>
            <a:off x="2375386" y="3952243"/>
            <a:ext cx="338566" cy="338373"/>
            <a:chOff x="5643000" y="2621375"/>
            <a:chExt cx="480850" cy="480575"/>
          </a:xfrm>
        </p:grpSpPr>
        <p:sp>
          <p:nvSpPr>
            <p:cNvPr id="1749" name="Google Shape;1749;p69"/>
            <p:cNvSpPr/>
            <p:nvPr/>
          </p:nvSpPr>
          <p:spPr>
            <a:xfrm>
              <a:off x="5837150" y="2812950"/>
              <a:ext cx="92625" cy="88125"/>
            </a:xfrm>
            <a:custGeom>
              <a:rect b="b" l="l" r="r" t="t"/>
              <a:pathLst>
                <a:path extrusionOk="0" h="3525" w="3705">
                  <a:moveTo>
                    <a:pt x="1853" y="1"/>
                  </a:moveTo>
                  <a:lnTo>
                    <a:pt x="1" y="1347"/>
                  </a:lnTo>
                  <a:lnTo>
                    <a:pt x="706" y="3524"/>
                  </a:lnTo>
                  <a:lnTo>
                    <a:pt x="2997" y="3524"/>
                  </a:lnTo>
                  <a:lnTo>
                    <a:pt x="3705" y="1347"/>
                  </a:lnTo>
                  <a:lnTo>
                    <a:pt x="185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0" name="Google Shape;1750;p69"/>
            <p:cNvSpPr/>
            <p:nvPr/>
          </p:nvSpPr>
          <p:spPr>
            <a:xfrm>
              <a:off x="5643000" y="2631975"/>
              <a:ext cx="480850" cy="469975"/>
            </a:xfrm>
            <a:custGeom>
              <a:rect b="b" l="l" r="r" t="t"/>
              <a:pathLst>
                <a:path extrusionOk="0" h="18799" w="19234">
                  <a:moveTo>
                    <a:pt x="9617" y="5978"/>
                  </a:moveTo>
                  <a:cubicBezTo>
                    <a:pt x="9734" y="5978"/>
                    <a:pt x="9851" y="6014"/>
                    <a:pt x="9950" y="6087"/>
                  </a:cubicBezTo>
                  <a:lnTo>
                    <a:pt x="12464" y="7914"/>
                  </a:lnTo>
                  <a:cubicBezTo>
                    <a:pt x="12663" y="8059"/>
                    <a:pt x="12745" y="8312"/>
                    <a:pt x="12669" y="8547"/>
                  </a:cubicBezTo>
                  <a:lnTo>
                    <a:pt x="11709" y="11504"/>
                  </a:lnTo>
                  <a:cubicBezTo>
                    <a:pt x="11633" y="11736"/>
                    <a:pt x="11417" y="11892"/>
                    <a:pt x="11173" y="11892"/>
                  </a:cubicBezTo>
                  <a:lnTo>
                    <a:pt x="8062" y="11892"/>
                  </a:lnTo>
                  <a:cubicBezTo>
                    <a:pt x="7818" y="11892"/>
                    <a:pt x="7601" y="11736"/>
                    <a:pt x="7526" y="11504"/>
                  </a:cubicBezTo>
                  <a:lnTo>
                    <a:pt x="6565" y="8547"/>
                  </a:lnTo>
                  <a:cubicBezTo>
                    <a:pt x="6490" y="8312"/>
                    <a:pt x="6571" y="8059"/>
                    <a:pt x="6770" y="7914"/>
                  </a:cubicBezTo>
                  <a:lnTo>
                    <a:pt x="9285" y="6087"/>
                  </a:lnTo>
                  <a:cubicBezTo>
                    <a:pt x="9384" y="6014"/>
                    <a:pt x="9501" y="5978"/>
                    <a:pt x="9617" y="5978"/>
                  </a:cubicBezTo>
                  <a:close/>
                  <a:moveTo>
                    <a:pt x="6785" y="1"/>
                  </a:moveTo>
                  <a:lnTo>
                    <a:pt x="6785" y="1"/>
                  </a:lnTo>
                  <a:cubicBezTo>
                    <a:pt x="5289" y="462"/>
                    <a:pt x="3928" y="1284"/>
                    <a:pt x="2822" y="2395"/>
                  </a:cubicBezTo>
                  <a:cubicBezTo>
                    <a:pt x="2431" y="2783"/>
                    <a:pt x="2076" y="3208"/>
                    <a:pt x="1756" y="3656"/>
                  </a:cubicBezTo>
                  <a:lnTo>
                    <a:pt x="3072" y="3834"/>
                  </a:lnTo>
                  <a:cubicBezTo>
                    <a:pt x="3289" y="3864"/>
                    <a:pt x="3467" y="4015"/>
                    <a:pt x="3533" y="4220"/>
                  </a:cubicBezTo>
                  <a:lnTo>
                    <a:pt x="4497" y="7177"/>
                  </a:lnTo>
                  <a:cubicBezTo>
                    <a:pt x="4572" y="7408"/>
                    <a:pt x="4488" y="7664"/>
                    <a:pt x="4289" y="7809"/>
                  </a:cubicBezTo>
                  <a:lnTo>
                    <a:pt x="1775" y="9637"/>
                  </a:lnTo>
                  <a:cubicBezTo>
                    <a:pt x="1677" y="9708"/>
                    <a:pt x="1560" y="9743"/>
                    <a:pt x="1444" y="9743"/>
                  </a:cubicBezTo>
                  <a:cubicBezTo>
                    <a:pt x="1351" y="9743"/>
                    <a:pt x="1259" y="9721"/>
                    <a:pt x="1175" y="9676"/>
                  </a:cubicBezTo>
                  <a:lnTo>
                    <a:pt x="7" y="9047"/>
                  </a:lnTo>
                  <a:cubicBezTo>
                    <a:pt x="7" y="9092"/>
                    <a:pt x="7" y="9140"/>
                    <a:pt x="7" y="9188"/>
                  </a:cubicBezTo>
                  <a:cubicBezTo>
                    <a:pt x="1" y="11269"/>
                    <a:pt x="675" y="13292"/>
                    <a:pt x="1925" y="14955"/>
                  </a:cubicBezTo>
                  <a:lnTo>
                    <a:pt x="2500" y="13756"/>
                  </a:lnTo>
                  <a:cubicBezTo>
                    <a:pt x="2594" y="13560"/>
                    <a:pt x="2792" y="13437"/>
                    <a:pt x="3009" y="13437"/>
                  </a:cubicBezTo>
                  <a:lnTo>
                    <a:pt x="6120" y="13437"/>
                  </a:lnTo>
                  <a:cubicBezTo>
                    <a:pt x="6364" y="13437"/>
                    <a:pt x="6580" y="13594"/>
                    <a:pt x="6656" y="13828"/>
                  </a:cubicBezTo>
                  <a:lnTo>
                    <a:pt x="7616" y="16786"/>
                  </a:lnTo>
                  <a:cubicBezTo>
                    <a:pt x="7683" y="16990"/>
                    <a:pt x="7625" y="17216"/>
                    <a:pt x="7469" y="17367"/>
                  </a:cubicBezTo>
                  <a:lnTo>
                    <a:pt x="6508" y="18288"/>
                  </a:lnTo>
                  <a:cubicBezTo>
                    <a:pt x="7515" y="18628"/>
                    <a:pt x="8566" y="18799"/>
                    <a:pt x="9616" y="18799"/>
                  </a:cubicBezTo>
                  <a:cubicBezTo>
                    <a:pt x="10667" y="18799"/>
                    <a:pt x="11718" y="18628"/>
                    <a:pt x="12726" y="18288"/>
                  </a:cubicBezTo>
                  <a:lnTo>
                    <a:pt x="11763" y="17367"/>
                  </a:lnTo>
                  <a:cubicBezTo>
                    <a:pt x="11606" y="17216"/>
                    <a:pt x="11549" y="16990"/>
                    <a:pt x="11615" y="16786"/>
                  </a:cubicBezTo>
                  <a:lnTo>
                    <a:pt x="12576" y="13828"/>
                  </a:lnTo>
                  <a:cubicBezTo>
                    <a:pt x="12651" y="13594"/>
                    <a:pt x="12868" y="13437"/>
                    <a:pt x="13115" y="13437"/>
                  </a:cubicBezTo>
                  <a:lnTo>
                    <a:pt x="16223" y="13437"/>
                  </a:lnTo>
                  <a:cubicBezTo>
                    <a:pt x="16439" y="13437"/>
                    <a:pt x="16638" y="13560"/>
                    <a:pt x="16731" y="13756"/>
                  </a:cubicBezTo>
                  <a:lnTo>
                    <a:pt x="17307" y="14955"/>
                  </a:lnTo>
                  <a:cubicBezTo>
                    <a:pt x="18559" y="13292"/>
                    <a:pt x="19234" y="11269"/>
                    <a:pt x="19228" y="9188"/>
                  </a:cubicBezTo>
                  <a:cubicBezTo>
                    <a:pt x="19228" y="9140"/>
                    <a:pt x="19228" y="9092"/>
                    <a:pt x="19225" y="9044"/>
                  </a:cubicBezTo>
                  <a:lnTo>
                    <a:pt x="18059" y="9673"/>
                  </a:lnTo>
                  <a:cubicBezTo>
                    <a:pt x="17975" y="9719"/>
                    <a:pt x="17883" y="9742"/>
                    <a:pt x="17791" y="9742"/>
                  </a:cubicBezTo>
                  <a:cubicBezTo>
                    <a:pt x="17674" y="9742"/>
                    <a:pt x="17557" y="9705"/>
                    <a:pt x="17457" y="9634"/>
                  </a:cubicBezTo>
                  <a:lnTo>
                    <a:pt x="14943" y="7806"/>
                  </a:lnTo>
                  <a:cubicBezTo>
                    <a:pt x="14744" y="7661"/>
                    <a:pt x="14663" y="7408"/>
                    <a:pt x="14738" y="7174"/>
                  </a:cubicBezTo>
                  <a:lnTo>
                    <a:pt x="15702" y="4220"/>
                  </a:lnTo>
                  <a:cubicBezTo>
                    <a:pt x="15768" y="4012"/>
                    <a:pt x="15945" y="3864"/>
                    <a:pt x="16162" y="3834"/>
                  </a:cubicBezTo>
                  <a:lnTo>
                    <a:pt x="17478" y="3656"/>
                  </a:lnTo>
                  <a:cubicBezTo>
                    <a:pt x="17162" y="3208"/>
                    <a:pt x="16804" y="2783"/>
                    <a:pt x="16415" y="2395"/>
                  </a:cubicBezTo>
                  <a:cubicBezTo>
                    <a:pt x="15307" y="1284"/>
                    <a:pt x="13946" y="462"/>
                    <a:pt x="12449" y="1"/>
                  </a:cubicBezTo>
                  <a:lnTo>
                    <a:pt x="12449" y="1"/>
                  </a:lnTo>
                  <a:lnTo>
                    <a:pt x="12690" y="1311"/>
                  </a:lnTo>
                  <a:cubicBezTo>
                    <a:pt x="12726" y="1524"/>
                    <a:pt x="12642" y="1741"/>
                    <a:pt x="12464" y="1868"/>
                  </a:cubicBezTo>
                  <a:lnTo>
                    <a:pt x="9950" y="3696"/>
                  </a:lnTo>
                  <a:cubicBezTo>
                    <a:pt x="9851" y="3768"/>
                    <a:pt x="9734" y="3804"/>
                    <a:pt x="9618" y="3804"/>
                  </a:cubicBezTo>
                  <a:cubicBezTo>
                    <a:pt x="9501" y="3804"/>
                    <a:pt x="9385" y="3768"/>
                    <a:pt x="9288" y="3696"/>
                  </a:cubicBezTo>
                  <a:lnTo>
                    <a:pt x="6770" y="1868"/>
                  </a:lnTo>
                  <a:cubicBezTo>
                    <a:pt x="6596" y="1741"/>
                    <a:pt x="6508" y="1524"/>
                    <a:pt x="6547" y="1311"/>
                  </a:cubicBezTo>
                  <a:lnTo>
                    <a:pt x="678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1" name="Google Shape;1751;p69"/>
            <p:cNvSpPr/>
            <p:nvPr/>
          </p:nvSpPr>
          <p:spPr>
            <a:xfrm>
              <a:off x="6041550" y="2749725"/>
              <a:ext cx="79750" cy="95025"/>
            </a:xfrm>
            <a:custGeom>
              <a:rect b="b" l="l" r="r" t="t"/>
              <a:pathLst>
                <a:path extrusionOk="0" h="3801" w="3190">
                  <a:moveTo>
                    <a:pt x="2184" y="0"/>
                  </a:moveTo>
                  <a:lnTo>
                    <a:pt x="723" y="196"/>
                  </a:lnTo>
                  <a:lnTo>
                    <a:pt x="0" y="2424"/>
                  </a:lnTo>
                  <a:lnTo>
                    <a:pt x="1895" y="3801"/>
                  </a:lnTo>
                  <a:lnTo>
                    <a:pt x="3189" y="3102"/>
                  </a:lnTo>
                  <a:cubicBezTo>
                    <a:pt x="3036" y="2018"/>
                    <a:pt x="2696" y="967"/>
                    <a:pt x="218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2" name="Google Shape;1752;p69"/>
            <p:cNvSpPr/>
            <p:nvPr/>
          </p:nvSpPr>
          <p:spPr>
            <a:xfrm>
              <a:off x="5963025" y="2996125"/>
              <a:ext cx="92625" cy="81175"/>
            </a:xfrm>
            <a:custGeom>
              <a:rect b="b" l="l" r="r" t="t"/>
              <a:pathLst>
                <a:path extrusionOk="0" h="3247" w="3705">
                  <a:moveTo>
                    <a:pt x="723" y="0"/>
                  </a:moveTo>
                  <a:lnTo>
                    <a:pt x="1" y="2229"/>
                  </a:lnTo>
                  <a:lnTo>
                    <a:pt x="1067" y="3246"/>
                  </a:lnTo>
                  <a:cubicBezTo>
                    <a:pt x="2009" y="2780"/>
                    <a:pt x="2870" y="2162"/>
                    <a:pt x="3614" y="1416"/>
                  </a:cubicBezTo>
                  <a:cubicBezTo>
                    <a:pt x="3644" y="1388"/>
                    <a:pt x="3674" y="1355"/>
                    <a:pt x="3705" y="1325"/>
                  </a:cubicBezTo>
                  <a:lnTo>
                    <a:pt x="306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3" name="Google Shape;1753;p69"/>
            <p:cNvSpPr/>
            <p:nvPr/>
          </p:nvSpPr>
          <p:spPr>
            <a:xfrm>
              <a:off x="5711225" y="2996200"/>
              <a:ext cx="92600" cy="81100"/>
            </a:xfrm>
            <a:custGeom>
              <a:rect b="b" l="l" r="r" t="t"/>
              <a:pathLst>
                <a:path extrusionOk="0" h="3244" w="3704">
                  <a:moveTo>
                    <a:pt x="635" y="0"/>
                  </a:moveTo>
                  <a:lnTo>
                    <a:pt x="0" y="1322"/>
                  </a:lnTo>
                  <a:cubicBezTo>
                    <a:pt x="30" y="1355"/>
                    <a:pt x="60" y="1385"/>
                    <a:pt x="93" y="1416"/>
                  </a:cubicBezTo>
                  <a:cubicBezTo>
                    <a:pt x="834" y="2162"/>
                    <a:pt x="1695" y="2780"/>
                    <a:pt x="2638" y="3243"/>
                  </a:cubicBezTo>
                  <a:lnTo>
                    <a:pt x="3704" y="2229"/>
                  </a:lnTo>
                  <a:lnTo>
                    <a:pt x="298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4" name="Google Shape;1754;p69"/>
            <p:cNvSpPr/>
            <p:nvPr/>
          </p:nvSpPr>
          <p:spPr>
            <a:xfrm>
              <a:off x="5645575" y="2749725"/>
              <a:ext cx="79825" cy="95100"/>
            </a:xfrm>
            <a:custGeom>
              <a:rect b="b" l="l" r="r" t="t"/>
              <a:pathLst>
                <a:path extrusionOk="0" h="3804" w="3193">
                  <a:moveTo>
                    <a:pt x="1009" y="0"/>
                  </a:moveTo>
                  <a:cubicBezTo>
                    <a:pt x="497" y="967"/>
                    <a:pt x="154" y="2018"/>
                    <a:pt x="0" y="3105"/>
                  </a:cubicBezTo>
                  <a:lnTo>
                    <a:pt x="1295" y="3804"/>
                  </a:lnTo>
                  <a:lnTo>
                    <a:pt x="3192" y="2424"/>
                  </a:lnTo>
                  <a:lnTo>
                    <a:pt x="2467" y="196"/>
                  </a:lnTo>
                  <a:lnTo>
                    <a:pt x="100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5" name="Google Shape;1755;p69"/>
            <p:cNvSpPr/>
            <p:nvPr/>
          </p:nvSpPr>
          <p:spPr>
            <a:xfrm>
              <a:off x="5836025" y="2621375"/>
              <a:ext cx="94800" cy="74100"/>
            </a:xfrm>
            <a:custGeom>
              <a:rect b="b" l="l" r="r" t="t"/>
              <a:pathLst>
                <a:path extrusionOk="0" h="2964" w="3792">
                  <a:moveTo>
                    <a:pt x="1897" y="1"/>
                  </a:moveTo>
                  <a:cubicBezTo>
                    <a:pt x="1351" y="1"/>
                    <a:pt x="805" y="47"/>
                    <a:pt x="266" y="139"/>
                  </a:cubicBezTo>
                  <a:lnTo>
                    <a:pt x="1" y="1587"/>
                  </a:lnTo>
                  <a:lnTo>
                    <a:pt x="1898" y="2963"/>
                  </a:lnTo>
                  <a:lnTo>
                    <a:pt x="3792" y="1587"/>
                  </a:lnTo>
                  <a:lnTo>
                    <a:pt x="3530" y="139"/>
                  </a:lnTo>
                  <a:cubicBezTo>
                    <a:pt x="2989" y="47"/>
                    <a:pt x="2443" y="1"/>
                    <a:pt x="18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56" name="Google Shape;1756;p69"/>
          <p:cNvGrpSpPr/>
          <p:nvPr/>
        </p:nvGrpSpPr>
        <p:grpSpPr>
          <a:xfrm>
            <a:off x="4192782" y="3951803"/>
            <a:ext cx="339359" cy="339253"/>
            <a:chOff x="6235250" y="2620775"/>
            <a:chExt cx="481975" cy="481825"/>
          </a:xfrm>
        </p:grpSpPr>
        <p:sp>
          <p:nvSpPr>
            <p:cNvPr id="1757" name="Google Shape;1757;p69"/>
            <p:cNvSpPr/>
            <p:nvPr/>
          </p:nvSpPr>
          <p:spPr>
            <a:xfrm>
              <a:off x="6405675" y="2620775"/>
              <a:ext cx="28275" cy="56475"/>
            </a:xfrm>
            <a:custGeom>
              <a:rect b="b" l="l" r="r" t="t"/>
              <a:pathLst>
                <a:path extrusionOk="0" h="2259" w="1131">
                  <a:moveTo>
                    <a:pt x="567" y="0"/>
                  </a:moveTo>
                  <a:cubicBezTo>
                    <a:pt x="254" y="0"/>
                    <a:pt x="1" y="253"/>
                    <a:pt x="1" y="566"/>
                  </a:cubicBezTo>
                  <a:lnTo>
                    <a:pt x="1" y="1695"/>
                  </a:lnTo>
                  <a:cubicBezTo>
                    <a:pt x="1" y="2006"/>
                    <a:pt x="254" y="2259"/>
                    <a:pt x="567" y="2259"/>
                  </a:cubicBezTo>
                  <a:cubicBezTo>
                    <a:pt x="877" y="2259"/>
                    <a:pt x="1130" y="2006"/>
                    <a:pt x="1130" y="1695"/>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8" name="Google Shape;1758;p69"/>
            <p:cNvSpPr/>
            <p:nvPr/>
          </p:nvSpPr>
          <p:spPr>
            <a:xfrm>
              <a:off x="6518600" y="2620775"/>
              <a:ext cx="28250" cy="56475"/>
            </a:xfrm>
            <a:custGeom>
              <a:rect b="b" l="l" r="r" t="t"/>
              <a:pathLst>
                <a:path extrusionOk="0" h="2259" w="1130">
                  <a:moveTo>
                    <a:pt x="567" y="0"/>
                  </a:moveTo>
                  <a:cubicBezTo>
                    <a:pt x="254" y="0"/>
                    <a:pt x="1" y="253"/>
                    <a:pt x="1" y="566"/>
                  </a:cubicBezTo>
                  <a:lnTo>
                    <a:pt x="1" y="1695"/>
                  </a:lnTo>
                  <a:cubicBezTo>
                    <a:pt x="1" y="2006"/>
                    <a:pt x="254" y="2259"/>
                    <a:pt x="567" y="2259"/>
                  </a:cubicBezTo>
                  <a:cubicBezTo>
                    <a:pt x="877" y="2259"/>
                    <a:pt x="1130" y="2006"/>
                    <a:pt x="1130" y="1695"/>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59" name="Google Shape;1759;p69"/>
            <p:cNvSpPr/>
            <p:nvPr/>
          </p:nvSpPr>
          <p:spPr>
            <a:xfrm>
              <a:off x="6603300" y="2649000"/>
              <a:ext cx="28250" cy="56475"/>
            </a:xfrm>
            <a:custGeom>
              <a:rect b="b" l="l" r="r" t="t"/>
              <a:pathLst>
                <a:path extrusionOk="0" h="2259" w="1130">
                  <a:moveTo>
                    <a:pt x="567" y="0"/>
                  </a:moveTo>
                  <a:cubicBezTo>
                    <a:pt x="253" y="0"/>
                    <a:pt x="0" y="253"/>
                    <a:pt x="0" y="566"/>
                  </a:cubicBezTo>
                  <a:lnTo>
                    <a:pt x="0" y="1696"/>
                  </a:lnTo>
                  <a:cubicBezTo>
                    <a:pt x="0" y="2006"/>
                    <a:pt x="253" y="2259"/>
                    <a:pt x="567" y="2259"/>
                  </a:cubicBezTo>
                  <a:cubicBezTo>
                    <a:pt x="877" y="2259"/>
                    <a:pt x="1130" y="2006"/>
                    <a:pt x="1130" y="1696"/>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60" name="Google Shape;1760;p69"/>
            <p:cNvSpPr/>
            <p:nvPr/>
          </p:nvSpPr>
          <p:spPr>
            <a:xfrm>
              <a:off x="6321000" y="2649000"/>
              <a:ext cx="28250" cy="56475"/>
            </a:xfrm>
            <a:custGeom>
              <a:rect b="b" l="l" r="r" t="t"/>
              <a:pathLst>
                <a:path extrusionOk="0" h="2259" w="1130">
                  <a:moveTo>
                    <a:pt x="566" y="0"/>
                  </a:moveTo>
                  <a:cubicBezTo>
                    <a:pt x="253" y="0"/>
                    <a:pt x="0" y="253"/>
                    <a:pt x="0" y="566"/>
                  </a:cubicBezTo>
                  <a:lnTo>
                    <a:pt x="0" y="1696"/>
                  </a:lnTo>
                  <a:cubicBezTo>
                    <a:pt x="0" y="2006"/>
                    <a:pt x="253" y="2259"/>
                    <a:pt x="566" y="2259"/>
                  </a:cubicBezTo>
                  <a:cubicBezTo>
                    <a:pt x="876" y="2259"/>
                    <a:pt x="1129" y="2006"/>
                    <a:pt x="1129" y="1696"/>
                  </a:cubicBezTo>
                  <a:lnTo>
                    <a:pt x="1129" y="566"/>
                  </a:lnTo>
                  <a:cubicBezTo>
                    <a:pt x="1129" y="253"/>
                    <a:pt x="876" y="0"/>
                    <a:pt x="56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61" name="Google Shape;1761;p69"/>
            <p:cNvSpPr/>
            <p:nvPr/>
          </p:nvSpPr>
          <p:spPr>
            <a:xfrm>
              <a:off x="6235250" y="2677225"/>
              <a:ext cx="481975" cy="425375"/>
            </a:xfrm>
            <a:custGeom>
              <a:rect b="b" l="l" r="r" t="t"/>
              <a:pathLst>
                <a:path extrusionOk="0" h="17015" w="19279">
                  <a:moveTo>
                    <a:pt x="9639" y="1"/>
                  </a:moveTo>
                  <a:cubicBezTo>
                    <a:pt x="9326" y="1"/>
                    <a:pt x="9073" y="254"/>
                    <a:pt x="9073" y="567"/>
                  </a:cubicBezTo>
                  <a:lnTo>
                    <a:pt x="9073" y="1202"/>
                  </a:lnTo>
                  <a:cubicBezTo>
                    <a:pt x="7920" y="1470"/>
                    <a:pt x="6872" y="2548"/>
                    <a:pt x="6252" y="4156"/>
                  </a:cubicBezTo>
                  <a:cubicBezTo>
                    <a:pt x="6164" y="4380"/>
                    <a:pt x="5952" y="4518"/>
                    <a:pt x="5726" y="4518"/>
                  </a:cubicBezTo>
                  <a:cubicBezTo>
                    <a:pt x="5658" y="4518"/>
                    <a:pt x="5588" y="4505"/>
                    <a:pt x="5520" y="4478"/>
                  </a:cubicBezTo>
                  <a:cubicBezTo>
                    <a:pt x="5231" y="4367"/>
                    <a:pt x="5083" y="4042"/>
                    <a:pt x="5198" y="3750"/>
                  </a:cubicBezTo>
                  <a:cubicBezTo>
                    <a:pt x="5532" y="2876"/>
                    <a:pt x="5987" y="2130"/>
                    <a:pt x="6517" y="1536"/>
                  </a:cubicBezTo>
                  <a:lnTo>
                    <a:pt x="6517" y="1536"/>
                  </a:lnTo>
                  <a:cubicBezTo>
                    <a:pt x="2753" y="2527"/>
                    <a:pt x="0" y="5258"/>
                    <a:pt x="0" y="8468"/>
                  </a:cubicBezTo>
                  <a:lnTo>
                    <a:pt x="0" y="9034"/>
                  </a:lnTo>
                  <a:cubicBezTo>
                    <a:pt x="0" y="9347"/>
                    <a:pt x="253" y="9597"/>
                    <a:pt x="564" y="9597"/>
                  </a:cubicBezTo>
                  <a:cubicBezTo>
                    <a:pt x="877" y="9597"/>
                    <a:pt x="1130" y="9347"/>
                    <a:pt x="1130" y="9034"/>
                  </a:cubicBezTo>
                  <a:cubicBezTo>
                    <a:pt x="1130" y="8423"/>
                    <a:pt x="1904" y="7905"/>
                    <a:pt x="2822" y="7905"/>
                  </a:cubicBezTo>
                  <a:cubicBezTo>
                    <a:pt x="3740" y="7905"/>
                    <a:pt x="4553" y="8423"/>
                    <a:pt x="4553" y="9034"/>
                  </a:cubicBezTo>
                  <a:cubicBezTo>
                    <a:pt x="4553" y="9347"/>
                    <a:pt x="4806" y="9597"/>
                    <a:pt x="5120" y="9597"/>
                  </a:cubicBezTo>
                  <a:cubicBezTo>
                    <a:pt x="5430" y="9597"/>
                    <a:pt x="5683" y="9347"/>
                    <a:pt x="5683" y="9034"/>
                  </a:cubicBezTo>
                  <a:cubicBezTo>
                    <a:pt x="5683" y="8423"/>
                    <a:pt x="6460" y="7905"/>
                    <a:pt x="7378" y="7905"/>
                  </a:cubicBezTo>
                  <a:cubicBezTo>
                    <a:pt x="8296" y="7905"/>
                    <a:pt x="9070" y="8423"/>
                    <a:pt x="9070" y="9034"/>
                  </a:cubicBezTo>
                  <a:lnTo>
                    <a:pt x="9070" y="14756"/>
                  </a:lnTo>
                  <a:cubicBezTo>
                    <a:pt x="9070" y="15379"/>
                    <a:pt x="8564" y="15885"/>
                    <a:pt x="7941" y="15885"/>
                  </a:cubicBezTo>
                  <a:cubicBezTo>
                    <a:pt x="7318" y="15885"/>
                    <a:pt x="6812" y="15379"/>
                    <a:pt x="6812" y="14756"/>
                  </a:cubicBezTo>
                  <a:lnTo>
                    <a:pt x="6812" y="14190"/>
                  </a:lnTo>
                  <a:cubicBezTo>
                    <a:pt x="6812" y="13879"/>
                    <a:pt x="6559" y="13626"/>
                    <a:pt x="6249" y="13626"/>
                  </a:cubicBezTo>
                  <a:cubicBezTo>
                    <a:pt x="5936" y="13626"/>
                    <a:pt x="5683" y="13879"/>
                    <a:pt x="5683" y="14190"/>
                  </a:cubicBezTo>
                  <a:lnTo>
                    <a:pt x="5683" y="14756"/>
                  </a:lnTo>
                  <a:cubicBezTo>
                    <a:pt x="5683" y="16002"/>
                    <a:pt x="6694" y="17014"/>
                    <a:pt x="7941" y="17014"/>
                  </a:cubicBezTo>
                  <a:cubicBezTo>
                    <a:pt x="9188" y="17014"/>
                    <a:pt x="10200" y="16002"/>
                    <a:pt x="10200" y="14756"/>
                  </a:cubicBezTo>
                  <a:lnTo>
                    <a:pt x="10200" y="9034"/>
                  </a:lnTo>
                  <a:cubicBezTo>
                    <a:pt x="10200" y="8423"/>
                    <a:pt x="10976" y="7905"/>
                    <a:pt x="11895" y="7905"/>
                  </a:cubicBezTo>
                  <a:cubicBezTo>
                    <a:pt x="12813" y="7905"/>
                    <a:pt x="13587" y="8423"/>
                    <a:pt x="13587" y="9034"/>
                  </a:cubicBezTo>
                  <a:cubicBezTo>
                    <a:pt x="13587" y="9347"/>
                    <a:pt x="13840" y="9597"/>
                    <a:pt x="14153" y="9597"/>
                  </a:cubicBezTo>
                  <a:cubicBezTo>
                    <a:pt x="14463" y="9597"/>
                    <a:pt x="14716" y="9347"/>
                    <a:pt x="14716" y="9034"/>
                  </a:cubicBezTo>
                  <a:cubicBezTo>
                    <a:pt x="14716" y="8423"/>
                    <a:pt x="15529" y="7905"/>
                    <a:pt x="16448" y="7905"/>
                  </a:cubicBezTo>
                  <a:cubicBezTo>
                    <a:pt x="17366" y="7905"/>
                    <a:pt x="18143" y="8423"/>
                    <a:pt x="18143" y="9034"/>
                  </a:cubicBezTo>
                  <a:cubicBezTo>
                    <a:pt x="18143" y="9347"/>
                    <a:pt x="18396" y="9597"/>
                    <a:pt x="18706" y="9597"/>
                  </a:cubicBezTo>
                  <a:cubicBezTo>
                    <a:pt x="19019" y="9597"/>
                    <a:pt x="19272" y="9347"/>
                    <a:pt x="19272" y="9034"/>
                  </a:cubicBezTo>
                  <a:lnTo>
                    <a:pt x="19272" y="8471"/>
                  </a:lnTo>
                  <a:cubicBezTo>
                    <a:pt x="19278" y="5258"/>
                    <a:pt x="16523" y="2527"/>
                    <a:pt x="12759" y="1536"/>
                  </a:cubicBezTo>
                  <a:lnTo>
                    <a:pt x="12759" y="1536"/>
                  </a:lnTo>
                  <a:cubicBezTo>
                    <a:pt x="13292" y="2130"/>
                    <a:pt x="13744" y="2876"/>
                    <a:pt x="14081" y="3750"/>
                  </a:cubicBezTo>
                  <a:cubicBezTo>
                    <a:pt x="14192" y="4042"/>
                    <a:pt x="14048" y="4367"/>
                    <a:pt x="13756" y="4478"/>
                  </a:cubicBezTo>
                  <a:cubicBezTo>
                    <a:pt x="13688" y="4505"/>
                    <a:pt x="13618" y="4518"/>
                    <a:pt x="13550" y="4518"/>
                  </a:cubicBezTo>
                  <a:cubicBezTo>
                    <a:pt x="13324" y="4518"/>
                    <a:pt x="13113" y="4380"/>
                    <a:pt x="13027" y="4156"/>
                  </a:cubicBezTo>
                  <a:cubicBezTo>
                    <a:pt x="12407" y="2548"/>
                    <a:pt x="11359" y="1470"/>
                    <a:pt x="10203" y="1202"/>
                  </a:cubicBezTo>
                  <a:lnTo>
                    <a:pt x="10203" y="567"/>
                  </a:lnTo>
                  <a:cubicBezTo>
                    <a:pt x="10203" y="254"/>
                    <a:pt x="9950" y="1"/>
                    <a:pt x="96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762" name="Google Shape;1762;p69"/>
          <p:cNvSpPr/>
          <p:nvPr/>
        </p:nvSpPr>
        <p:spPr>
          <a:xfrm>
            <a:off x="5037584" y="2720693"/>
            <a:ext cx="345027" cy="320295"/>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763" name="Google Shape;1763;p69"/>
          <p:cNvGrpSpPr/>
          <p:nvPr/>
        </p:nvGrpSpPr>
        <p:grpSpPr>
          <a:xfrm>
            <a:off x="5472652" y="2711317"/>
            <a:ext cx="341101" cy="339253"/>
            <a:chOff x="1535000" y="3223325"/>
            <a:chExt cx="484450" cy="481825"/>
          </a:xfrm>
        </p:grpSpPr>
        <p:sp>
          <p:nvSpPr>
            <p:cNvPr id="1764" name="Google Shape;1764;p69"/>
            <p:cNvSpPr/>
            <p:nvPr/>
          </p:nvSpPr>
          <p:spPr>
            <a:xfrm>
              <a:off x="1760150" y="3308225"/>
              <a:ext cx="143825" cy="140600"/>
            </a:xfrm>
            <a:custGeom>
              <a:rect b="b" l="l" r="r" t="t"/>
              <a:pathLst>
                <a:path extrusionOk="0" h="5624" w="5753">
                  <a:moveTo>
                    <a:pt x="2928" y="0"/>
                  </a:moveTo>
                  <a:cubicBezTo>
                    <a:pt x="2723" y="0"/>
                    <a:pt x="2518" y="96"/>
                    <a:pt x="2422" y="287"/>
                  </a:cubicBezTo>
                  <a:lnTo>
                    <a:pt x="1756" y="1627"/>
                  </a:lnTo>
                  <a:lnTo>
                    <a:pt x="416" y="2295"/>
                  </a:lnTo>
                  <a:cubicBezTo>
                    <a:pt x="1" y="2503"/>
                    <a:pt x="1" y="3096"/>
                    <a:pt x="416" y="3304"/>
                  </a:cubicBezTo>
                  <a:lnTo>
                    <a:pt x="1756" y="3973"/>
                  </a:lnTo>
                  <a:lnTo>
                    <a:pt x="2422" y="5310"/>
                  </a:lnTo>
                  <a:cubicBezTo>
                    <a:pt x="2526" y="5519"/>
                    <a:pt x="2727" y="5624"/>
                    <a:pt x="2928" y="5624"/>
                  </a:cubicBezTo>
                  <a:cubicBezTo>
                    <a:pt x="3129" y="5624"/>
                    <a:pt x="3330" y="5519"/>
                    <a:pt x="3434" y="5310"/>
                  </a:cubicBezTo>
                  <a:lnTo>
                    <a:pt x="4102" y="3973"/>
                  </a:lnTo>
                  <a:lnTo>
                    <a:pt x="5439" y="3304"/>
                  </a:lnTo>
                  <a:cubicBezTo>
                    <a:pt x="5629" y="3208"/>
                    <a:pt x="5752" y="3012"/>
                    <a:pt x="5752" y="2798"/>
                  </a:cubicBezTo>
                  <a:cubicBezTo>
                    <a:pt x="5752" y="2585"/>
                    <a:pt x="5632" y="2389"/>
                    <a:pt x="5439" y="2295"/>
                  </a:cubicBezTo>
                  <a:lnTo>
                    <a:pt x="4102" y="1627"/>
                  </a:lnTo>
                  <a:lnTo>
                    <a:pt x="3434" y="287"/>
                  </a:lnTo>
                  <a:cubicBezTo>
                    <a:pt x="3337" y="96"/>
                    <a:pt x="3132" y="0"/>
                    <a:pt x="29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65" name="Google Shape;1765;p69"/>
            <p:cNvSpPr/>
            <p:nvPr/>
          </p:nvSpPr>
          <p:spPr>
            <a:xfrm>
              <a:off x="1873075" y="3421150"/>
              <a:ext cx="146375" cy="140600"/>
            </a:xfrm>
            <a:custGeom>
              <a:rect b="b" l="l" r="r" t="t"/>
              <a:pathLst>
                <a:path extrusionOk="0" h="5624" w="5855">
                  <a:moveTo>
                    <a:pt x="2928" y="0"/>
                  </a:moveTo>
                  <a:cubicBezTo>
                    <a:pt x="2723" y="0"/>
                    <a:pt x="2518" y="96"/>
                    <a:pt x="2422" y="287"/>
                  </a:cubicBezTo>
                  <a:lnTo>
                    <a:pt x="1756" y="1627"/>
                  </a:lnTo>
                  <a:lnTo>
                    <a:pt x="416" y="2295"/>
                  </a:lnTo>
                  <a:cubicBezTo>
                    <a:pt x="1" y="2503"/>
                    <a:pt x="1" y="3096"/>
                    <a:pt x="416" y="3304"/>
                  </a:cubicBezTo>
                  <a:lnTo>
                    <a:pt x="1756" y="3973"/>
                  </a:lnTo>
                  <a:lnTo>
                    <a:pt x="2422" y="5310"/>
                  </a:lnTo>
                  <a:cubicBezTo>
                    <a:pt x="2526" y="5519"/>
                    <a:pt x="2727" y="5624"/>
                    <a:pt x="2928" y="5624"/>
                  </a:cubicBezTo>
                  <a:cubicBezTo>
                    <a:pt x="3129" y="5624"/>
                    <a:pt x="3330" y="5519"/>
                    <a:pt x="3433" y="5310"/>
                  </a:cubicBezTo>
                  <a:lnTo>
                    <a:pt x="4102" y="3973"/>
                  </a:lnTo>
                  <a:lnTo>
                    <a:pt x="5439" y="3304"/>
                  </a:lnTo>
                  <a:cubicBezTo>
                    <a:pt x="5854" y="3096"/>
                    <a:pt x="5854" y="2503"/>
                    <a:pt x="5439" y="2295"/>
                  </a:cubicBezTo>
                  <a:lnTo>
                    <a:pt x="4102" y="1627"/>
                  </a:lnTo>
                  <a:lnTo>
                    <a:pt x="3433" y="287"/>
                  </a:lnTo>
                  <a:cubicBezTo>
                    <a:pt x="3337" y="96"/>
                    <a:pt x="3132" y="0"/>
                    <a:pt x="29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66" name="Google Shape;1766;p69"/>
            <p:cNvSpPr/>
            <p:nvPr/>
          </p:nvSpPr>
          <p:spPr>
            <a:xfrm>
              <a:off x="1535000" y="3223325"/>
              <a:ext cx="406450" cy="481825"/>
            </a:xfrm>
            <a:custGeom>
              <a:rect b="b" l="l" r="r" t="t"/>
              <a:pathLst>
                <a:path extrusionOk="0" h="19273" w="16258">
                  <a:moveTo>
                    <a:pt x="9660" y="0"/>
                  </a:moveTo>
                  <a:cubicBezTo>
                    <a:pt x="4399" y="0"/>
                    <a:pt x="0" y="4351"/>
                    <a:pt x="0" y="9636"/>
                  </a:cubicBezTo>
                  <a:cubicBezTo>
                    <a:pt x="0" y="14927"/>
                    <a:pt x="4381" y="19272"/>
                    <a:pt x="9675" y="19272"/>
                  </a:cubicBezTo>
                  <a:cubicBezTo>
                    <a:pt x="12012" y="19269"/>
                    <a:pt x="14270" y="18411"/>
                    <a:pt x="16023" y="16860"/>
                  </a:cubicBezTo>
                  <a:cubicBezTo>
                    <a:pt x="16195" y="16707"/>
                    <a:pt x="16258" y="16463"/>
                    <a:pt x="16176" y="16243"/>
                  </a:cubicBezTo>
                  <a:cubicBezTo>
                    <a:pt x="16098" y="16026"/>
                    <a:pt x="15893" y="15879"/>
                    <a:pt x="15662" y="15872"/>
                  </a:cubicBezTo>
                  <a:cubicBezTo>
                    <a:pt x="11352" y="15752"/>
                    <a:pt x="7980" y="12250"/>
                    <a:pt x="7980" y="7941"/>
                  </a:cubicBezTo>
                  <a:cubicBezTo>
                    <a:pt x="7974" y="5207"/>
                    <a:pt x="9380" y="2662"/>
                    <a:pt x="11696" y="1211"/>
                  </a:cubicBezTo>
                  <a:cubicBezTo>
                    <a:pt x="12129" y="937"/>
                    <a:pt x="12006" y="274"/>
                    <a:pt x="11503" y="178"/>
                  </a:cubicBezTo>
                  <a:cubicBezTo>
                    <a:pt x="10881" y="58"/>
                    <a:pt x="10265" y="0"/>
                    <a:pt x="966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67" name="Google Shape;1767;p69"/>
          <p:cNvGrpSpPr/>
          <p:nvPr/>
        </p:nvGrpSpPr>
        <p:grpSpPr>
          <a:xfrm>
            <a:off x="5880219" y="2746618"/>
            <a:ext cx="339253" cy="268649"/>
            <a:chOff x="2085525" y="3263750"/>
            <a:chExt cx="481825" cy="381550"/>
          </a:xfrm>
        </p:grpSpPr>
        <p:sp>
          <p:nvSpPr>
            <p:cNvPr id="1768" name="Google Shape;1768;p69"/>
            <p:cNvSpPr/>
            <p:nvPr/>
          </p:nvSpPr>
          <p:spPr>
            <a:xfrm>
              <a:off x="2320325" y="3263750"/>
              <a:ext cx="227825" cy="141025"/>
            </a:xfrm>
            <a:custGeom>
              <a:rect b="b" l="l" r="r" t="t"/>
              <a:pathLst>
                <a:path extrusionOk="0" h="5641" w="9113">
                  <a:moveTo>
                    <a:pt x="4066" y="0"/>
                  </a:moveTo>
                  <a:cubicBezTo>
                    <a:pt x="2283" y="3"/>
                    <a:pt x="675" y="1081"/>
                    <a:pt x="0" y="2731"/>
                  </a:cubicBezTo>
                  <a:cubicBezTo>
                    <a:pt x="1527" y="2939"/>
                    <a:pt x="2912" y="3734"/>
                    <a:pt x="3861" y="4948"/>
                  </a:cubicBezTo>
                  <a:cubicBezTo>
                    <a:pt x="4331" y="4823"/>
                    <a:pt x="4810" y="4761"/>
                    <a:pt x="5287" y="4761"/>
                  </a:cubicBezTo>
                  <a:cubicBezTo>
                    <a:pt x="6338" y="4761"/>
                    <a:pt x="7378" y="5060"/>
                    <a:pt x="8281" y="5640"/>
                  </a:cubicBezTo>
                  <a:cubicBezTo>
                    <a:pt x="9112" y="2825"/>
                    <a:pt x="7002" y="0"/>
                    <a:pt x="406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69" name="Google Shape;1769;p69"/>
            <p:cNvSpPr/>
            <p:nvPr/>
          </p:nvSpPr>
          <p:spPr>
            <a:xfrm>
              <a:off x="2085525" y="3355200"/>
              <a:ext cx="481825" cy="290100"/>
            </a:xfrm>
            <a:custGeom>
              <a:rect b="b" l="l" r="r" t="t"/>
              <a:pathLst>
                <a:path extrusionOk="0" h="11604" w="19273">
                  <a:moveTo>
                    <a:pt x="8620" y="1"/>
                  </a:moveTo>
                  <a:cubicBezTo>
                    <a:pt x="8610" y="1"/>
                    <a:pt x="8599" y="1"/>
                    <a:pt x="8588" y="1"/>
                  </a:cubicBezTo>
                  <a:cubicBezTo>
                    <a:pt x="7468" y="4"/>
                    <a:pt x="6384" y="407"/>
                    <a:pt x="5535" y="1139"/>
                  </a:cubicBezTo>
                  <a:cubicBezTo>
                    <a:pt x="4818" y="1756"/>
                    <a:pt x="4288" y="2563"/>
                    <a:pt x="4005" y="3470"/>
                  </a:cubicBezTo>
                  <a:lnTo>
                    <a:pt x="3891" y="3470"/>
                  </a:lnTo>
                  <a:cubicBezTo>
                    <a:pt x="1747" y="3470"/>
                    <a:pt x="0" y="5295"/>
                    <a:pt x="0" y="7538"/>
                  </a:cubicBezTo>
                  <a:cubicBezTo>
                    <a:pt x="0" y="9781"/>
                    <a:pt x="1744" y="11603"/>
                    <a:pt x="3891" y="11603"/>
                  </a:cubicBezTo>
                  <a:lnTo>
                    <a:pt x="14798" y="11603"/>
                  </a:lnTo>
                  <a:cubicBezTo>
                    <a:pt x="17264" y="11603"/>
                    <a:pt x="19272" y="9504"/>
                    <a:pt x="19272" y="6924"/>
                  </a:cubicBezTo>
                  <a:cubicBezTo>
                    <a:pt x="19272" y="6044"/>
                    <a:pt x="19034" y="5180"/>
                    <a:pt x="18583" y="4427"/>
                  </a:cubicBezTo>
                  <a:cubicBezTo>
                    <a:pt x="18152" y="3705"/>
                    <a:pt x="17529" y="3118"/>
                    <a:pt x="16782" y="2726"/>
                  </a:cubicBezTo>
                  <a:cubicBezTo>
                    <a:pt x="16161" y="2403"/>
                    <a:pt x="15480" y="2241"/>
                    <a:pt x="14799" y="2241"/>
                  </a:cubicBezTo>
                  <a:cubicBezTo>
                    <a:pt x="14135" y="2241"/>
                    <a:pt x="13471" y="2394"/>
                    <a:pt x="12861" y="2702"/>
                  </a:cubicBezTo>
                  <a:cubicBezTo>
                    <a:pt x="12232" y="1443"/>
                    <a:pt x="11118" y="513"/>
                    <a:pt x="9784" y="157"/>
                  </a:cubicBezTo>
                  <a:cubicBezTo>
                    <a:pt x="9403" y="55"/>
                    <a:pt x="9013" y="1"/>
                    <a:pt x="862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770" name="Google Shape;1770;p69"/>
          <p:cNvSpPr/>
          <p:nvPr/>
        </p:nvSpPr>
        <p:spPr>
          <a:xfrm>
            <a:off x="6294404" y="2778690"/>
            <a:ext cx="339253" cy="204295"/>
          </a:xfrm>
          <a:custGeom>
            <a:rect b="b" l="l" r="r" t="t"/>
            <a:pathLst>
              <a:path extrusionOk="0" h="11606" w="19273">
                <a:moveTo>
                  <a:pt x="8589" y="0"/>
                </a:moveTo>
                <a:cubicBezTo>
                  <a:pt x="7469" y="3"/>
                  <a:pt x="6385" y="407"/>
                  <a:pt x="5536" y="1138"/>
                </a:cubicBezTo>
                <a:cubicBezTo>
                  <a:pt x="4819" y="1759"/>
                  <a:pt x="4289" y="2566"/>
                  <a:pt x="4006" y="3469"/>
                </a:cubicBezTo>
                <a:lnTo>
                  <a:pt x="3891" y="3469"/>
                </a:lnTo>
                <a:cubicBezTo>
                  <a:pt x="1747" y="3469"/>
                  <a:pt x="1" y="5294"/>
                  <a:pt x="1" y="7537"/>
                </a:cubicBezTo>
                <a:cubicBezTo>
                  <a:pt x="1" y="9781"/>
                  <a:pt x="1744" y="11605"/>
                  <a:pt x="3891" y="11605"/>
                </a:cubicBezTo>
                <a:lnTo>
                  <a:pt x="14798" y="11605"/>
                </a:lnTo>
                <a:cubicBezTo>
                  <a:pt x="17264" y="11605"/>
                  <a:pt x="19273" y="9507"/>
                  <a:pt x="19273" y="6923"/>
                </a:cubicBezTo>
                <a:cubicBezTo>
                  <a:pt x="19273" y="6044"/>
                  <a:pt x="19035" y="5182"/>
                  <a:pt x="18583" y="4430"/>
                </a:cubicBezTo>
                <a:cubicBezTo>
                  <a:pt x="18153" y="3707"/>
                  <a:pt x="17529" y="3117"/>
                  <a:pt x="16783" y="2728"/>
                </a:cubicBezTo>
                <a:cubicBezTo>
                  <a:pt x="16161" y="2404"/>
                  <a:pt x="15479" y="2243"/>
                  <a:pt x="14797" y="2243"/>
                </a:cubicBezTo>
                <a:cubicBezTo>
                  <a:pt x="14134" y="2243"/>
                  <a:pt x="13470" y="2395"/>
                  <a:pt x="12862" y="2701"/>
                </a:cubicBezTo>
                <a:cubicBezTo>
                  <a:pt x="12233" y="1442"/>
                  <a:pt x="11118" y="512"/>
                  <a:pt x="9784" y="157"/>
                </a:cubicBezTo>
                <a:cubicBezTo>
                  <a:pt x="9393" y="54"/>
                  <a:pt x="8992" y="0"/>
                  <a:pt x="85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771" name="Google Shape;1771;p69"/>
          <p:cNvGrpSpPr/>
          <p:nvPr/>
        </p:nvGrpSpPr>
        <p:grpSpPr>
          <a:xfrm>
            <a:off x="6711982" y="2711308"/>
            <a:ext cx="340204" cy="339271"/>
            <a:chOff x="3270450" y="3213625"/>
            <a:chExt cx="483175" cy="481850"/>
          </a:xfrm>
        </p:grpSpPr>
        <p:sp>
          <p:nvSpPr>
            <p:cNvPr id="1772" name="Google Shape;1772;p69"/>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3" name="Google Shape;1773;p69"/>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74" name="Google Shape;1774;p69"/>
          <p:cNvGrpSpPr/>
          <p:nvPr/>
        </p:nvGrpSpPr>
        <p:grpSpPr>
          <a:xfrm>
            <a:off x="7211250" y="2711317"/>
            <a:ext cx="168931" cy="339253"/>
            <a:chOff x="3984950" y="3213600"/>
            <a:chExt cx="239925" cy="481825"/>
          </a:xfrm>
        </p:grpSpPr>
        <p:sp>
          <p:nvSpPr>
            <p:cNvPr id="1775" name="Google Shape;1775;p69"/>
            <p:cNvSpPr/>
            <p:nvPr/>
          </p:nvSpPr>
          <p:spPr>
            <a:xfrm>
              <a:off x="3984950" y="3213600"/>
              <a:ext cx="239925" cy="481825"/>
            </a:xfrm>
            <a:custGeom>
              <a:rect b="b" l="l" r="r" t="t"/>
              <a:pathLst>
                <a:path extrusionOk="0" h="19273" w="9597">
                  <a:moveTo>
                    <a:pt x="4800" y="3355"/>
                  </a:moveTo>
                  <a:cubicBezTo>
                    <a:pt x="5110" y="3355"/>
                    <a:pt x="5363" y="3608"/>
                    <a:pt x="5363" y="3918"/>
                  </a:cubicBezTo>
                  <a:lnTo>
                    <a:pt x="5363" y="12121"/>
                  </a:lnTo>
                  <a:cubicBezTo>
                    <a:pt x="6556" y="12407"/>
                    <a:pt x="7345" y="13542"/>
                    <a:pt x="7203" y="14759"/>
                  </a:cubicBezTo>
                  <a:cubicBezTo>
                    <a:pt x="7059" y="15978"/>
                    <a:pt x="6026" y="16897"/>
                    <a:pt x="4800" y="16897"/>
                  </a:cubicBezTo>
                  <a:cubicBezTo>
                    <a:pt x="3571" y="16897"/>
                    <a:pt x="2539" y="15978"/>
                    <a:pt x="2394" y="14759"/>
                  </a:cubicBezTo>
                  <a:cubicBezTo>
                    <a:pt x="2253" y="13542"/>
                    <a:pt x="3042" y="12407"/>
                    <a:pt x="4234" y="12121"/>
                  </a:cubicBezTo>
                  <a:lnTo>
                    <a:pt x="4234" y="3918"/>
                  </a:lnTo>
                  <a:cubicBezTo>
                    <a:pt x="4234" y="3608"/>
                    <a:pt x="4487" y="3355"/>
                    <a:pt x="4800" y="3355"/>
                  </a:cubicBezTo>
                  <a:close/>
                  <a:moveTo>
                    <a:pt x="4800" y="1"/>
                  </a:moveTo>
                  <a:cubicBezTo>
                    <a:pt x="3219" y="1"/>
                    <a:pt x="1939" y="1281"/>
                    <a:pt x="1939" y="2861"/>
                  </a:cubicBezTo>
                  <a:lnTo>
                    <a:pt x="1939" y="10567"/>
                  </a:lnTo>
                  <a:cubicBezTo>
                    <a:pt x="723" y="11501"/>
                    <a:pt x="9" y="12943"/>
                    <a:pt x="0" y="14476"/>
                  </a:cubicBezTo>
                  <a:cubicBezTo>
                    <a:pt x="0" y="17123"/>
                    <a:pt x="2150" y="19273"/>
                    <a:pt x="4800" y="19273"/>
                  </a:cubicBezTo>
                  <a:cubicBezTo>
                    <a:pt x="7450" y="19273"/>
                    <a:pt x="9597" y="17123"/>
                    <a:pt x="9597" y="14476"/>
                  </a:cubicBezTo>
                  <a:cubicBezTo>
                    <a:pt x="9597" y="13651"/>
                    <a:pt x="9395" y="12844"/>
                    <a:pt x="9007" y="12118"/>
                  </a:cubicBezTo>
                  <a:cubicBezTo>
                    <a:pt x="8679" y="11510"/>
                    <a:pt x="8221" y="10980"/>
                    <a:pt x="7664" y="10567"/>
                  </a:cubicBezTo>
                  <a:lnTo>
                    <a:pt x="7661" y="2861"/>
                  </a:lnTo>
                  <a:cubicBezTo>
                    <a:pt x="7661" y="1281"/>
                    <a:pt x="6378" y="1"/>
                    <a:pt x="480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6" name="Google Shape;1776;p69"/>
            <p:cNvSpPr/>
            <p:nvPr/>
          </p:nvSpPr>
          <p:spPr>
            <a:xfrm>
              <a:off x="4072650" y="3543175"/>
              <a:ext cx="64525" cy="64625"/>
            </a:xfrm>
            <a:custGeom>
              <a:rect b="b" l="l" r="r" t="t"/>
              <a:pathLst>
                <a:path extrusionOk="0" h="2585" w="2581">
                  <a:moveTo>
                    <a:pt x="1292" y="1"/>
                  </a:moveTo>
                  <a:cubicBezTo>
                    <a:pt x="578" y="1"/>
                    <a:pt x="0" y="579"/>
                    <a:pt x="0" y="1293"/>
                  </a:cubicBezTo>
                  <a:cubicBezTo>
                    <a:pt x="0" y="2006"/>
                    <a:pt x="578" y="2585"/>
                    <a:pt x="1292" y="2585"/>
                  </a:cubicBezTo>
                  <a:cubicBezTo>
                    <a:pt x="2003" y="2585"/>
                    <a:pt x="2581" y="2006"/>
                    <a:pt x="2581" y="1293"/>
                  </a:cubicBezTo>
                  <a:cubicBezTo>
                    <a:pt x="2581" y="579"/>
                    <a:pt x="2003" y="1"/>
                    <a:pt x="129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777" name="Google Shape;1777;p69"/>
          <p:cNvSpPr/>
          <p:nvPr/>
        </p:nvSpPr>
        <p:spPr>
          <a:xfrm>
            <a:off x="7549578" y="2711214"/>
            <a:ext cx="339306" cy="339253"/>
          </a:xfrm>
          <a:custGeom>
            <a:rect b="b" l="l" r="r" t="t"/>
            <a:pathLst>
              <a:path extrusionOk="0" h="19273" w="19276">
                <a:moveTo>
                  <a:pt x="9640" y="5686"/>
                </a:moveTo>
                <a:cubicBezTo>
                  <a:pt x="11236" y="5686"/>
                  <a:pt x="12678" y="6647"/>
                  <a:pt x="13289" y="8125"/>
                </a:cubicBezTo>
                <a:cubicBezTo>
                  <a:pt x="13901" y="9601"/>
                  <a:pt x="13563" y="11302"/>
                  <a:pt x="12434" y="12431"/>
                </a:cubicBezTo>
                <a:cubicBezTo>
                  <a:pt x="11676" y="13187"/>
                  <a:pt x="10664" y="13590"/>
                  <a:pt x="9635" y="13590"/>
                </a:cubicBezTo>
                <a:cubicBezTo>
                  <a:pt x="9126" y="13590"/>
                  <a:pt x="8614" y="13491"/>
                  <a:pt x="8125" y="13289"/>
                </a:cubicBezTo>
                <a:cubicBezTo>
                  <a:pt x="6649" y="12675"/>
                  <a:pt x="5686" y="11236"/>
                  <a:pt x="5686" y="9637"/>
                </a:cubicBezTo>
                <a:cubicBezTo>
                  <a:pt x="5689" y="7454"/>
                  <a:pt x="7457" y="5686"/>
                  <a:pt x="9640" y="5686"/>
                </a:cubicBezTo>
                <a:close/>
                <a:moveTo>
                  <a:pt x="9640" y="1"/>
                </a:moveTo>
                <a:cubicBezTo>
                  <a:pt x="8297" y="1"/>
                  <a:pt x="7068" y="748"/>
                  <a:pt x="6451" y="1940"/>
                </a:cubicBezTo>
                <a:cubicBezTo>
                  <a:pt x="6093" y="1826"/>
                  <a:pt x="5726" y="1771"/>
                  <a:pt x="5363" y="1771"/>
                </a:cubicBezTo>
                <a:cubicBezTo>
                  <a:pt x="4425" y="1771"/>
                  <a:pt x="3509" y="2139"/>
                  <a:pt x="2825" y="2822"/>
                </a:cubicBezTo>
                <a:cubicBezTo>
                  <a:pt x="1877" y="3771"/>
                  <a:pt x="1536" y="5168"/>
                  <a:pt x="1940" y="6448"/>
                </a:cubicBezTo>
                <a:cubicBezTo>
                  <a:pt x="750" y="7065"/>
                  <a:pt x="1" y="8297"/>
                  <a:pt x="1" y="9637"/>
                </a:cubicBezTo>
                <a:cubicBezTo>
                  <a:pt x="1" y="10977"/>
                  <a:pt x="750" y="12208"/>
                  <a:pt x="1940" y="12826"/>
                </a:cubicBezTo>
                <a:cubicBezTo>
                  <a:pt x="1536" y="14105"/>
                  <a:pt x="1877" y="15503"/>
                  <a:pt x="2825" y="16451"/>
                </a:cubicBezTo>
                <a:cubicBezTo>
                  <a:pt x="3510" y="17136"/>
                  <a:pt x="4428" y="17504"/>
                  <a:pt x="5367" y="17504"/>
                </a:cubicBezTo>
                <a:cubicBezTo>
                  <a:pt x="5729" y="17504"/>
                  <a:pt x="6095" y="17449"/>
                  <a:pt x="6451" y="17337"/>
                </a:cubicBezTo>
                <a:cubicBezTo>
                  <a:pt x="7068" y="18526"/>
                  <a:pt x="8297" y="19273"/>
                  <a:pt x="9640" y="19273"/>
                </a:cubicBezTo>
                <a:cubicBezTo>
                  <a:pt x="10980" y="19273"/>
                  <a:pt x="12208" y="18526"/>
                  <a:pt x="12826" y="17337"/>
                </a:cubicBezTo>
                <a:cubicBezTo>
                  <a:pt x="13182" y="17449"/>
                  <a:pt x="13547" y="17504"/>
                  <a:pt x="13909" y="17504"/>
                </a:cubicBezTo>
                <a:cubicBezTo>
                  <a:pt x="14848" y="17504"/>
                  <a:pt x="15767" y="17136"/>
                  <a:pt x="16451" y="16451"/>
                </a:cubicBezTo>
                <a:cubicBezTo>
                  <a:pt x="17400" y="15503"/>
                  <a:pt x="17740" y="14105"/>
                  <a:pt x="17336" y="12826"/>
                </a:cubicBezTo>
                <a:cubicBezTo>
                  <a:pt x="18526" y="12208"/>
                  <a:pt x="19276" y="10977"/>
                  <a:pt x="19276" y="9637"/>
                </a:cubicBezTo>
                <a:cubicBezTo>
                  <a:pt x="19276" y="8297"/>
                  <a:pt x="18526" y="7065"/>
                  <a:pt x="17336" y="6448"/>
                </a:cubicBezTo>
                <a:cubicBezTo>
                  <a:pt x="17740" y="5168"/>
                  <a:pt x="17400" y="3771"/>
                  <a:pt x="16451" y="2822"/>
                </a:cubicBezTo>
                <a:cubicBezTo>
                  <a:pt x="15768" y="2139"/>
                  <a:pt x="14851" y="1771"/>
                  <a:pt x="13914" y="1771"/>
                </a:cubicBezTo>
                <a:cubicBezTo>
                  <a:pt x="13550" y="1771"/>
                  <a:pt x="13183" y="1826"/>
                  <a:pt x="12826" y="1940"/>
                </a:cubicBezTo>
                <a:cubicBezTo>
                  <a:pt x="12208" y="748"/>
                  <a:pt x="10980" y="1"/>
                  <a:pt x="96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78" name="Google Shape;1778;p69"/>
          <p:cNvSpPr/>
          <p:nvPr/>
        </p:nvSpPr>
        <p:spPr>
          <a:xfrm>
            <a:off x="7974508" y="2731069"/>
            <a:ext cx="339253" cy="299542"/>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779" name="Google Shape;1779;p69"/>
          <p:cNvGrpSpPr/>
          <p:nvPr/>
        </p:nvGrpSpPr>
        <p:grpSpPr>
          <a:xfrm>
            <a:off x="1874281" y="3981487"/>
            <a:ext cx="355218" cy="279880"/>
            <a:chOff x="5629975" y="3255775"/>
            <a:chExt cx="504500" cy="397500"/>
          </a:xfrm>
        </p:grpSpPr>
        <p:sp>
          <p:nvSpPr>
            <p:cNvPr id="1780" name="Google Shape;1780;p69"/>
            <p:cNvSpPr/>
            <p:nvPr/>
          </p:nvSpPr>
          <p:spPr>
            <a:xfrm>
              <a:off x="5756375" y="3255775"/>
              <a:ext cx="112950" cy="143425"/>
            </a:xfrm>
            <a:custGeom>
              <a:rect b="b" l="l" r="r" t="t"/>
              <a:pathLst>
                <a:path extrusionOk="0" h="5737" w="4518">
                  <a:moveTo>
                    <a:pt x="2259" y="0"/>
                  </a:moveTo>
                  <a:cubicBezTo>
                    <a:pt x="793" y="0"/>
                    <a:pt x="1" y="2469"/>
                    <a:pt x="1" y="3478"/>
                  </a:cubicBezTo>
                  <a:cubicBezTo>
                    <a:pt x="1" y="4725"/>
                    <a:pt x="1013" y="5733"/>
                    <a:pt x="2259" y="5736"/>
                  </a:cubicBezTo>
                  <a:cubicBezTo>
                    <a:pt x="3506" y="5733"/>
                    <a:pt x="4518" y="4725"/>
                    <a:pt x="4518" y="3478"/>
                  </a:cubicBezTo>
                  <a:cubicBezTo>
                    <a:pt x="4518" y="2469"/>
                    <a:pt x="3729" y="0"/>
                    <a:pt x="225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1" name="Google Shape;1781;p69"/>
            <p:cNvSpPr/>
            <p:nvPr/>
          </p:nvSpPr>
          <p:spPr>
            <a:xfrm>
              <a:off x="5629975" y="3374400"/>
              <a:ext cx="140575" cy="136175"/>
            </a:xfrm>
            <a:custGeom>
              <a:rect b="b" l="l" r="r" t="t"/>
              <a:pathLst>
                <a:path extrusionOk="0" h="5447" w="5623">
                  <a:moveTo>
                    <a:pt x="1951" y="0"/>
                  </a:moveTo>
                  <a:cubicBezTo>
                    <a:pt x="1711" y="0"/>
                    <a:pt x="1480" y="53"/>
                    <a:pt x="1269" y="175"/>
                  </a:cubicBezTo>
                  <a:cubicBezTo>
                    <a:pt x="1" y="907"/>
                    <a:pt x="582" y="3443"/>
                    <a:pt x="1088" y="4316"/>
                  </a:cubicBezTo>
                  <a:cubicBezTo>
                    <a:pt x="1506" y="5041"/>
                    <a:pt x="2265" y="5447"/>
                    <a:pt x="3045" y="5447"/>
                  </a:cubicBezTo>
                  <a:cubicBezTo>
                    <a:pt x="3428" y="5447"/>
                    <a:pt x="3816" y="5349"/>
                    <a:pt x="4172" y="5144"/>
                  </a:cubicBezTo>
                  <a:cubicBezTo>
                    <a:pt x="5253" y="4521"/>
                    <a:pt x="5623" y="3138"/>
                    <a:pt x="5000" y="2057"/>
                  </a:cubicBezTo>
                  <a:cubicBezTo>
                    <a:pt x="4578" y="1330"/>
                    <a:pt x="3149" y="0"/>
                    <a:pt x="195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2" name="Google Shape;1782;p69"/>
            <p:cNvSpPr/>
            <p:nvPr/>
          </p:nvSpPr>
          <p:spPr>
            <a:xfrm>
              <a:off x="5897525" y="3255775"/>
              <a:ext cx="112950" cy="143425"/>
            </a:xfrm>
            <a:custGeom>
              <a:rect b="b" l="l" r="r" t="t"/>
              <a:pathLst>
                <a:path extrusionOk="0" h="5737" w="4518">
                  <a:moveTo>
                    <a:pt x="2259" y="0"/>
                  </a:moveTo>
                  <a:cubicBezTo>
                    <a:pt x="793" y="0"/>
                    <a:pt x="1" y="2469"/>
                    <a:pt x="1" y="3478"/>
                  </a:cubicBezTo>
                  <a:cubicBezTo>
                    <a:pt x="1" y="4725"/>
                    <a:pt x="1013" y="5736"/>
                    <a:pt x="2259" y="5736"/>
                  </a:cubicBezTo>
                  <a:cubicBezTo>
                    <a:pt x="3506" y="5736"/>
                    <a:pt x="4518" y="4725"/>
                    <a:pt x="4518" y="3478"/>
                  </a:cubicBezTo>
                  <a:cubicBezTo>
                    <a:pt x="4518" y="2469"/>
                    <a:pt x="3729" y="0"/>
                    <a:pt x="225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3" name="Google Shape;1783;p69"/>
            <p:cNvSpPr/>
            <p:nvPr/>
          </p:nvSpPr>
          <p:spPr>
            <a:xfrm>
              <a:off x="5996075" y="3373900"/>
              <a:ext cx="138400" cy="136200"/>
            </a:xfrm>
            <a:custGeom>
              <a:rect b="b" l="l" r="r" t="t"/>
              <a:pathLst>
                <a:path extrusionOk="0" h="5448" w="5536">
                  <a:moveTo>
                    <a:pt x="3670" y="1"/>
                  </a:moveTo>
                  <a:cubicBezTo>
                    <a:pt x="2471" y="1"/>
                    <a:pt x="1045" y="1330"/>
                    <a:pt x="624" y="2059"/>
                  </a:cubicBezTo>
                  <a:cubicBezTo>
                    <a:pt x="1" y="3137"/>
                    <a:pt x="371" y="4523"/>
                    <a:pt x="1452" y="5146"/>
                  </a:cubicBezTo>
                  <a:cubicBezTo>
                    <a:pt x="1808" y="5351"/>
                    <a:pt x="2199" y="5448"/>
                    <a:pt x="2586" y="5448"/>
                  </a:cubicBezTo>
                  <a:cubicBezTo>
                    <a:pt x="3381" y="5448"/>
                    <a:pt x="4158" y="5039"/>
                    <a:pt x="4575" y="4318"/>
                  </a:cubicBezTo>
                  <a:cubicBezTo>
                    <a:pt x="5168" y="3288"/>
                    <a:pt x="5535" y="858"/>
                    <a:pt x="4355" y="177"/>
                  </a:cubicBezTo>
                  <a:cubicBezTo>
                    <a:pt x="4142" y="54"/>
                    <a:pt x="3911" y="1"/>
                    <a:pt x="36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4" name="Google Shape;1784;p69"/>
            <p:cNvSpPr/>
            <p:nvPr/>
          </p:nvSpPr>
          <p:spPr>
            <a:xfrm>
              <a:off x="5728150" y="3427400"/>
              <a:ext cx="310575" cy="225875"/>
            </a:xfrm>
            <a:custGeom>
              <a:rect b="b" l="l" r="r" t="t"/>
              <a:pathLst>
                <a:path extrusionOk="0" h="9035" w="12423">
                  <a:moveTo>
                    <a:pt x="6213" y="1"/>
                  </a:moveTo>
                  <a:cubicBezTo>
                    <a:pt x="5234" y="1"/>
                    <a:pt x="2259" y="1"/>
                    <a:pt x="2259" y="2822"/>
                  </a:cubicBezTo>
                  <a:lnTo>
                    <a:pt x="2259" y="3147"/>
                  </a:lnTo>
                  <a:cubicBezTo>
                    <a:pt x="2259" y="3376"/>
                    <a:pt x="2121" y="3584"/>
                    <a:pt x="1907" y="3671"/>
                  </a:cubicBezTo>
                  <a:cubicBezTo>
                    <a:pt x="750" y="4144"/>
                    <a:pt x="1" y="5141"/>
                    <a:pt x="1" y="6210"/>
                  </a:cubicBezTo>
                  <a:cubicBezTo>
                    <a:pt x="1" y="7767"/>
                    <a:pt x="1521" y="9034"/>
                    <a:pt x="3388" y="9034"/>
                  </a:cubicBezTo>
                  <a:cubicBezTo>
                    <a:pt x="3400" y="9035"/>
                    <a:pt x="3413" y="9035"/>
                    <a:pt x="3425" y="9035"/>
                  </a:cubicBezTo>
                  <a:cubicBezTo>
                    <a:pt x="3753" y="9035"/>
                    <a:pt x="4081" y="8995"/>
                    <a:pt x="4400" y="8917"/>
                  </a:cubicBezTo>
                  <a:cubicBezTo>
                    <a:pt x="4995" y="8766"/>
                    <a:pt x="5604" y="8691"/>
                    <a:pt x="6213" y="8691"/>
                  </a:cubicBezTo>
                  <a:cubicBezTo>
                    <a:pt x="6823" y="8691"/>
                    <a:pt x="7432" y="8766"/>
                    <a:pt x="8029" y="8917"/>
                  </a:cubicBezTo>
                  <a:cubicBezTo>
                    <a:pt x="8345" y="8995"/>
                    <a:pt x="8670" y="9035"/>
                    <a:pt x="8998" y="9035"/>
                  </a:cubicBezTo>
                  <a:cubicBezTo>
                    <a:pt x="9010" y="9035"/>
                    <a:pt x="9022" y="9035"/>
                    <a:pt x="9034" y="9034"/>
                  </a:cubicBezTo>
                  <a:cubicBezTo>
                    <a:pt x="10901" y="9034"/>
                    <a:pt x="12422" y="7767"/>
                    <a:pt x="12422" y="6210"/>
                  </a:cubicBezTo>
                  <a:cubicBezTo>
                    <a:pt x="12422" y="5138"/>
                    <a:pt x="11675" y="4141"/>
                    <a:pt x="10516" y="3671"/>
                  </a:cubicBezTo>
                  <a:cubicBezTo>
                    <a:pt x="10302" y="3584"/>
                    <a:pt x="10164" y="3376"/>
                    <a:pt x="10164" y="3147"/>
                  </a:cubicBezTo>
                  <a:lnTo>
                    <a:pt x="10164" y="2822"/>
                  </a:lnTo>
                  <a:cubicBezTo>
                    <a:pt x="10164" y="1"/>
                    <a:pt x="7191" y="1"/>
                    <a:pt x="621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85" name="Google Shape;1785;p69"/>
          <p:cNvGrpSpPr/>
          <p:nvPr/>
        </p:nvGrpSpPr>
        <p:grpSpPr>
          <a:xfrm>
            <a:off x="3755839" y="3981593"/>
            <a:ext cx="340256" cy="279669"/>
            <a:chOff x="6234950" y="3255925"/>
            <a:chExt cx="483250" cy="397200"/>
          </a:xfrm>
        </p:grpSpPr>
        <p:sp>
          <p:nvSpPr>
            <p:cNvPr id="1786" name="Google Shape;1786;p69"/>
            <p:cNvSpPr/>
            <p:nvPr/>
          </p:nvSpPr>
          <p:spPr>
            <a:xfrm>
              <a:off x="6444675" y="3255925"/>
              <a:ext cx="128300" cy="90200"/>
            </a:xfrm>
            <a:custGeom>
              <a:rect b="b" l="l" r="r" t="t"/>
              <a:pathLst>
                <a:path extrusionOk="0" h="3608" w="5132">
                  <a:moveTo>
                    <a:pt x="567" y="0"/>
                  </a:moveTo>
                  <a:cubicBezTo>
                    <a:pt x="254" y="0"/>
                    <a:pt x="1" y="253"/>
                    <a:pt x="1" y="563"/>
                  </a:cubicBezTo>
                  <a:cubicBezTo>
                    <a:pt x="7" y="1662"/>
                    <a:pt x="368" y="2731"/>
                    <a:pt x="1034" y="3608"/>
                  </a:cubicBezTo>
                  <a:cubicBezTo>
                    <a:pt x="2097" y="3138"/>
                    <a:pt x="3325" y="2864"/>
                    <a:pt x="5014" y="2864"/>
                  </a:cubicBezTo>
                  <a:cubicBezTo>
                    <a:pt x="5054" y="2864"/>
                    <a:pt x="5093" y="2873"/>
                    <a:pt x="5132" y="2873"/>
                  </a:cubicBezTo>
                  <a:cubicBezTo>
                    <a:pt x="4289" y="1117"/>
                    <a:pt x="2515"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7" name="Google Shape;1787;p69"/>
            <p:cNvSpPr/>
            <p:nvPr/>
          </p:nvSpPr>
          <p:spPr>
            <a:xfrm>
              <a:off x="6444750" y="3563200"/>
              <a:ext cx="128225" cy="89925"/>
            </a:xfrm>
            <a:custGeom>
              <a:rect b="b" l="l" r="r" t="t"/>
              <a:pathLst>
                <a:path extrusionOk="0" h="3597" w="5129">
                  <a:moveTo>
                    <a:pt x="1022" y="1"/>
                  </a:moveTo>
                  <a:cubicBezTo>
                    <a:pt x="362" y="874"/>
                    <a:pt x="4" y="1937"/>
                    <a:pt x="1" y="3033"/>
                  </a:cubicBezTo>
                  <a:cubicBezTo>
                    <a:pt x="1" y="3343"/>
                    <a:pt x="251" y="3596"/>
                    <a:pt x="564" y="3596"/>
                  </a:cubicBezTo>
                  <a:cubicBezTo>
                    <a:pt x="2512" y="3596"/>
                    <a:pt x="4286" y="2479"/>
                    <a:pt x="5129" y="724"/>
                  </a:cubicBezTo>
                  <a:cubicBezTo>
                    <a:pt x="5093" y="724"/>
                    <a:pt x="5051" y="736"/>
                    <a:pt x="5011" y="736"/>
                  </a:cubicBezTo>
                  <a:cubicBezTo>
                    <a:pt x="3319" y="736"/>
                    <a:pt x="2088" y="462"/>
                    <a:pt x="10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8" name="Google Shape;1788;p69"/>
            <p:cNvSpPr/>
            <p:nvPr/>
          </p:nvSpPr>
          <p:spPr>
            <a:xfrm>
              <a:off x="6375350" y="3355650"/>
              <a:ext cx="244750" cy="197650"/>
            </a:xfrm>
            <a:custGeom>
              <a:rect b="b" l="l" r="r" t="t"/>
              <a:pathLst>
                <a:path extrusionOk="0" h="7906" w="9790">
                  <a:moveTo>
                    <a:pt x="6045" y="2610"/>
                  </a:moveTo>
                  <a:cubicBezTo>
                    <a:pt x="6190" y="2610"/>
                    <a:pt x="6335" y="2666"/>
                    <a:pt x="6444" y="2777"/>
                  </a:cubicBezTo>
                  <a:cubicBezTo>
                    <a:pt x="6664" y="2997"/>
                    <a:pt x="6664" y="3356"/>
                    <a:pt x="6444" y="3575"/>
                  </a:cubicBezTo>
                  <a:cubicBezTo>
                    <a:pt x="6225" y="3795"/>
                    <a:pt x="6225" y="4153"/>
                    <a:pt x="6444" y="4373"/>
                  </a:cubicBezTo>
                  <a:cubicBezTo>
                    <a:pt x="6664" y="4593"/>
                    <a:pt x="6664" y="4951"/>
                    <a:pt x="6444" y="5171"/>
                  </a:cubicBezTo>
                  <a:cubicBezTo>
                    <a:pt x="6335" y="5281"/>
                    <a:pt x="6190" y="5336"/>
                    <a:pt x="6045" y="5336"/>
                  </a:cubicBezTo>
                  <a:cubicBezTo>
                    <a:pt x="5901" y="5336"/>
                    <a:pt x="5756" y="5281"/>
                    <a:pt x="5646" y="5171"/>
                  </a:cubicBezTo>
                  <a:cubicBezTo>
                    <a:pt x="4984" y="4509"/>
                    <a:pt x="4984" y="3440"/>
                    <a:pt x="5646" y="2777"/>
                  </a:cubicBezTo>
                  <a:cubicBezTo>
                    <a:pt x="5756" y="2666"/>
                    <a:pt x="5901" y="2610"/>
                    <a:pt x="6045" y="2610"/>
                  </a:cubicBezTo>
                  <a:close/>
                  <a:moveTo>
                    <a:pt x="7787" y="1"/>
                  </a:moveTo>
                  <a:cubicBezTo>
                    <a:pt x="4463" y="1"/>
                    <a:pt x="3204" y="1064"/>
                    <a:pt x="919" y="2997"/>
                  </a:cubicBezTo>
                  <a:lnTo>
                    <a:pt x="271" y="3542"/>
                  </a:lnTo>
                  <a:cubicBezTo>
                    <a:pt x="0" y="3765"/>
                    <a:pt x="0" y="4181"/>
                    <a:pt x="271" y="4406"/>
                  </a:cubicBezTo>
                  <a:lnTo>
                    <a:pt x="856" y="4897"/>
                  </a:lnTo>
                  <a:cubicBezTo>
                    <a:pt x="3147" y="6837"/>
                    <a:pt x="4412" y="7906"/>
                    <a:pt x="7787" y="7906"/>
                  </a:cubicBezTo>
                  <a:cubicBezTo>
                    <a:pt x="8450" y="7902"/>
                    <a:pt x="9106" y="7788"/>
                    <a:pt x="9730" y="7574"/>
                  </a:cubicBezTo>
                  <a:cubicBezTo>
                    <a:pt x="8357" y="6951"/>
                    <a:pt x="7456" y="5602"/>
                    <a:pt x="7411" y="4093"/>
                  </a:cubicBezTo>
                  <a:cubicBezTo>
                    <a:pt x="7366" y="2588"/>
                    <a:pt x="8179" y="1184"/>
                    <a:pt x="9513" y="480"/>
                  </a:cubicBezTo>
                  <a:cubicBezTo>
                    <a:pt x="9603" y="432"/>
                    <a:pt x="9697" y="398"/>
                    <a:pt x="9790" y="356"/>
                  </a:cubicBezTo>
                  <a:cubicBezTo>
                    <a:pt x="9149" y="124"/>
                    <a:pt x="8471" y="4"/>
                    <a:pt x="778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89" name="Google Shape;1789;p69"/>
            <p:cNvSpPr/>
            <p:nvPr/>
          </p:nvSpPr>
          <p:spPr>
            <a:xfrm>
              <a:off x="6587875" y="3385100"/>
              <a:ext cx="130325" cy="140500"/>
            </a:xfrm>
            <a:custGeom>
              <a:rect b="b" l="l" r="r" t="t"/>
              <a:pathLst>
                <a:path extrusionOk="0" h="5620" w="5213">
                  <a:moveTo>
                    <a:pt x="2343" y="1789"/>
                  </a:moveTo>
                  <a:cubicBezTo>
                    <a:pt x="2633" y="1789"/>
                    <a:pt x="2912" y="2015"/>
                    <a:pt x="2912" y="2355"/>
                  </a:cubicBezTo>
                  <a:cubicBezTo>
                    <a:pt x="2912" y="2665"/>
                    <a:pt x="2659" y="2918"/>
                    <a:pt x="2349" y="2918"/>
                  </a:cubicBezTo>
                  <a:cubicBezTo>
                    <a:pt x="1846" y="2918"/>
                    <a:pt x="1593" y="2310"/>
                    <a:pt x="1948" y="1955"/>
                  </a:cubicBezTo>
                  <a:cubicBezTo>
                    <a:pt x="2063" y="1840"/>
                    <a:pt x="2204" y="1789"/>
                    <a:pt x="2343" y="1789"/>
                  </a:cubicBezTo>
                  <a:close/>
                  <a:moveTo>
                    <a:pt x="2846" y="0"/>
                  </a:moveTo>
                  <a:cubicBezTo>
                    <a:pt x="2394" y="0"/>
                    <a:pt x="1947" y="85"/>
                    <a:pt x="1539" y="301"/>
                  </a:cubicBezTo>
                  <a:cubicBezTo>
                    <a:pt x="645" y="774"/>
                    <a:pt x="72" y="1687"/>
                    <a:pt x="36" y="2698"/>
                  </a:cubicBezTo>
                  <a:cubicBezTo>
                    <a:pt x="0" y="3707"/>
                    <a:pt x="506" y="4662"/>
                    <a:pt x="1367" y="5195"/>
                  </a:cubicBezTo>
                  <a:cubicBezTo>
                    <a:pt x="1792" y="5460"/>
                    <a:pt x="2280" y="5607"/>
                    <a:pt x="2782" y="5619"/>
                  </a:cubicBezTo>
                  <a:cubicBezTo>
                    <a:pt x="3752" y="4957"/>
                    <a:pt x="4550" y="4078"/>
                    <a:pt x="5119" y="3051"/>
                  </a:cubicBezTo>
                  <a:cubicBezTo>
                    <a:pt x="5213" y="2882"/>
                    <a:pt x="5213" y="2674"/>
                    <a:pt x="5119" y="2506"/>
                  </a:cubicBezTo>
                  <a:cubicBezTo>
                    <a:pt x="4568" y="1512"/>
                    <a:pt x="3797" y="654"/>
                    <a:pt x="2870" y="0"/>
                  </a:cubicBezTo>
                  <a:cubicBezTo>
                    <a:pt x="2862" y="0"/>
                    <a:pt x="2854" y="0"/>
                    <a:pt x="284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0" name="Google Shape;1790;p69"/>
            <p:cNvSpPr/>
            <p:nvPr/>
          </p:nvSpPr>
          <p:spPr>
            <a:xfrm>
              <a:off x="6234950" y="3469100"/>
              <a:ext cx="165050" cy="141200"/>
            </a:xfrm>
            <a:custGeom>
              <a:rect b="b" l="l" r="r" t="t"/>
              <a:pathLst>
                <a:path extrusionOk="0" h="5648" w="6602">
                  <a:moveTo>
                    <a:pt x="3990" y="1"/>
                  </a:moveTo>
                  <a:cubicBezTo>
                    <a:pt x="1807" y="1"/>
                    <a:pt x="0" y="1772"/>
                    <a:pt x="0" y="3955"/>
                  </a:cubicBezTo>
                  <a:lnTo>
                    <a:pt x="0" y="5084"/>
                  </a:lnTo>
                  <a:cubicBezTo>
                    <a:pt x="0" y="5394"/>
                    <a:pt x="253" y="5647"/>
                    <a:pt x="566" y="5647"/>
                  </a:cubicBezTo>
                  <a:lnTo>
                    <a:pt x="1696" y="5647"/>
                  </a:lnTo>
                  <a:cubicBezTo>
                    <a:pt x="4014" y="5647"/>
                    <a:pt x="5996" y="4075"/>
                    <a:pt x="6601" y="1943"/>
                  </a:cubicBezTo>
                  <a:cubicBezTo>
                    <a:pt x="6324" y="1717"/>
                    <a:pt x="6041" y="1476"/>
                    <a:pt x="5740" y="1223"/>
                  </a:cubicBezTo>
                  <a:lnTo>
                    <a:pt x="5481" y="1004"/>
                  </a:lnTo>
                  <a:lnTo>
                    <a:pt x="4391" y="2097"/>
                  </a:lnTo>
                  <a:cubicBezTo>
                    <a:pt x="4281" y="2203"/>
                    <a:pt x="4139" y="2255"/>
                    <a:pt x="3997" y="2255"/>
                  </a:cubicBezTo>
                  <a:cubicBezTo>
                    <a:pt x="3852" y="2255"/>
                    <a:pt x="3708" y="2200"/>
                    <a:pt x="3599" y="2091"/>
                  </a:cubicBezTo>
                  <a:cubicBezTo>
                    <a:pt x="3379" y="1871"/>
                    <a:pt x="3376" y="1519"/>
                    <a:pt x="3593" y="1299"/>
                  </a:cubicBezTo>
                  <a:lnTo>
                    <a:pt x="4611" y="278"/>
                  </a:lnTo>
                  <a:lnTo>
                    <a:pt x="428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1" name="Google Shape;1791;p69"/>
            <p:cNvSpPr/>
            <p:nvPr/>
          </p:nvSpPr>
          <p:spPr>
            <a:xfrm>
              <a:off x="6234950" y="3299725"/>
              <a:ext cx="165050" cy="141175"/>
            </a:xfrm>
            <a:custGeom>
              <a:rect b="b" l="l" r="r" t="t"/>
              <a:pathLst>
                <a:path extrusionOk="0" h="5647" w="6602">
                  <a:moveTo>
                    <a:pt x="566" y="1"/>
                  </a:moveTo>
                  <a:cubicBezTo>
                    <a:pt x="253" y="1"/>
                    <a:pt x="3" y="254"/>
                    <a:pt x="3" y="567"/>
                  </a:cubicBezTo>
                  <a:lnTo>
                    <a:pt x="3" y="1699"/>
                  </a:lnTo>
                  <a:cubicBezTo>
                    <a:pt x="0" y="3879"/>
                    <a:pt x="1807" y="5647"/>
                    <a:pt x="3990" y="5647"/>
                  </a:cubicBezTo>
                  <a:lnTo>
                    <a:pt x="4285" y="5647"/>
                  </a:lnTo>
                  <a:lnTo>
                    <a:pt x="4611" y="5373"/>
                  </a:lnTo>
                  <a:lnTo>
                    <a:pt x="3593" y="4352"/>
                  </a:lnTo>
                  <a:cubicBezTo>
                    <a:pt x="3379" y="4132"/>
                    <a:pt x="3382" y="3780"/>
                    <a:pt x="3599" y="3563"/>
                  </a:cubicBezTo>
                  <a:cubicBezTo>
                    <a:pt x="3710" y="3451"/>
                    <a:pt x="3856" y="3396"/>
                    <a:pt x="4001" y="3396"/>
                  </a:cubicBezTo>
                  <a:cubicBezTo>
                    <a:pt x="4142" y="3396"/>
                    <a:pt x="4282" y="3448"/>
                    <a:pt x="4391" y="3554"/>
                  </a:cubicBezTo>
                  <a:lnTo>
                    <a:pt x="5481" y="4644"/>
                  </a:lnTo>
                  <a:lnTo>
                    <a:pt x="5809" y="4370"/>
                  </a:lnTo>
                  <a:cubicBezTo>
                    <a:pt x="6083" y="4138"/>
                    <a:pt x="6345" y="3918"/>
                    <a:pt x="6601" y="3704"/>
                  </a:cubicBezTo>
                  <a:cubicBezTo>
                    <a:pt x="5996" y="1575"/>
                    <a:pt x="4017" y="1"/>
                    <a:pt x="16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92" name="Google Shape;1792;p69"/>
          <p:cNvGrpSpPr/>
          <p:nvPr/>
        </p:nvGrpSpPr>
        <p:grpSpPr>
          <a:xfrm>
            <a:off x="5051107" y="3125970"/>
            <a:ext cx="318042" cy="339253"/>
            <a:chOff x="914900" y="3806450"/>
            <a:chExt cx="451700" cy="481825"/>
          </a:xfrm>
        </p:grpSpPr>
        <p:sp>
          <p:nvSpPr>
            <p:cNvPr id="1793" name="Google Shape;1793;p69"/>
            <p:cNvSpPr/>
            <p:nvPr/>
          </p:nvSpPr>
          <p:spPr>
            <a:xfrm>
              <a:off x="914900" y="4174425"/>
              <a:ext cx="423400" cy="113850"/>
            </a:xfrm>
            <a:custGeom>
              <a:rect b="b" l="l" r="r" t="t"/>
              <a:pathLst>
                <a:path extrusionOk="0" h="4554" w="16936">
                  <a:moveTo>
                    <a:pt x="564" y="0"/>
                  </a:moveTo>
                  <a:cubicBezTo>
                    <a:pt x="250" y="0"/>
                    <a:pt x="0" y="250"/>
                    <a:pt x="0" y="563"/>
                  </a:cubicBezTo>
                  <a:cubicBezTo>
                    <a:pt x="0" y="877"/>
                    <a:pt x="250" y="1130"/>
                    <a:pt x="564" y="1130"/>
                  </a:cubicBezTo>
                  <a:lnTo>
                    <a:pt x="2259" y="1130"/>
                  </a:lnTo>
                  <a:lnTo>
                    <a:pt x="2259" y="2861"/>
                  </a:lnTo>
                  <a:cubicBezTo>
                    <a:pt x="2259" y="3795"/>
                    <a:pt x="3015" y="4553"/>
                    <a:pt x="3951" y="4553"/>
                  </a:cubicBezTo>
                  <a:cubicBezTo>
                    <a:pt x="4264" y="4553"/>
                    <a:pt x="4517" y="4300"/>
                    <a:pt x="4517" y="3990"/>
                  </a:cubicBezTo>
                  <a:lnTo>
                    <a:pt x="4517" y="1130"/>
                  </a:lnTo>
                  <a:lnTo>
                    <a:pt x="5646" y="1130"/>
                  </a:lnTo>
                  <a:lnTo>
                    <a:pt x="5646" y="1693"/>
                  </a:lnTo>
                  <a:cubicBezTo>
                    <a:pt x="5646" y="2629"/>
                    <a:pt x="6402" y="3424"/>
                    <a:pt x="7339" y="3424"/>
                  </a:cubicBezTo>
                  <a:cubicBezTo>
                    <a:pt x="7652" y="3424"/>
                    <a:pt x="7905" y="3171"/>
                    <a:pt x="7905" y="2861"/>
                  </a:cubicBezTo>
                  <a:lnTo>
                    <a:pt x="7905" y="1130"/>
                  </a:lnTo>
                  <a:lnTo>
                    <a:pt x="9034" y="1130"/>
                  </a:lnTo>
                  <a:lnTo>
                    <a:pt x="9034" y="3990"/>
                  </a:lnTo>
                  <a:cubicBezTo>
                    <a:pt x="9034" y="4300"/>
                    <a:pt x="9284" y="4553"/>
                    <a:pt x="9597" y="4553"/>
                  </a:cubicBezTo>
                  <a:cubicBezTo>
                    <a:pt x="9910" y="4553"/>
                    <a:pt x="10163" y="4300"/>
                    <a:pt x="10163" y="3990"/>
                  </a:cubicBezTo>
                  <a:lnTo>
                    <a:pt x="10163" y="1130"/>
                  </a:lnTo>
                  <a:lnTo>
                    <a:pt x="16373" y="1130"/>
                  </a:lnTo>
                  <a:cubicBezTo>
                    <a:pt x="16686" y="1130"/>
                    <a:pt x="16936" y="877"/>
                    <a:pt x="16936" y="563"/>
                  </a:cubicBezTo>
                  <a:cubicBezTo>
                    <a:pt x="16936" y="250"/>
                    <a:pt x="16686" y="0"/>
                    <a:pt x="1637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4" name="Google Shape;1794;p69"/>
            <p:cNvSpPr/>
            <p:nvPr/>
          </p:nvSpPr>
          <p:spPr>
            <a:xfrm>
              <a:off x="971350" y="3806450"/>
              <a:ext cx="254100" cy="339775"/>
            </a:xfrm>
            <a:custGeom>
              <a:rect b="b" l="l" r="r" t="t"/>
              <a:pathLst>
                <a:path extrusionOk="0" h="13591" w="10164">
                  <a:moveTo>
                    <a:pt x="7563" y="2032"/>
                  </a:moveTo>
                  <a:cubicBezTo>
                    <a:pt x="7853" y="2032"/>
                    <a:pt x="8131" y="2256"/>
                    <a:pt x="8131" y="2596"/>
                  </a:cubicBezTo>
                  <a:cubicBezTo>
                    <a:pt x="8131" y="2937"/>
                    <a:pt x="7852" y="3163"/>
                    <a:pt x="7562" y="3163"/>
                  </a:cubicBezTo>
                  <a:cubicBezTo>
                    <a:pt x="7423" y="3163"/>
                    <a:pt x="7282" y="3111"/>
                    <a:pt x="7168" y="2997"/>
                  </a:cubicBezTo>
                  <a:cubicBezTo>
                    <a:pt x="6945" y="2777"/>
                    <a:pt x="6945" y="2418"/>
                    <a:pt x="7168" y="2199"/>
                  </a:cubicBezTo>
                  <a:cubicBezTo>
                    <a:pt x="7283" y="2083"/>
                    <a:pt x="7425" y="2032"/>
                    <a:pt x="7563" y="2032"/>
                  </a:cubicBezTo>
                  <a:close/>
                  <a:moveTo>
                    <a:pt x="7339" y="0"/>
                  </a:moveTo>
                  <a:cubicBezTo>
                    <a:pt x="5412" y="0"/>
                    <a:pt x="3759" y="1087"/>
                    <a:pt x="2901" y="2668"/>
                  </a:cubicBezTo>
                  <a:cubicBezTo>
                    <a:pt x="2852" y="2674"/>
                    <a:pt x="2804" y="2686"/>
                    <a:pt x="2762" y="2704"/>
                  </a:cubicBezTo>
                  <a:cubicBezTo>
                    <a:pt x="2602" y="2782"/>
                    <a:pt x="2431" y="2819"/>
                    <a:pt x="2260" y="2819"/>
                  </a:cubicBezTo>
                  <a:cubicBezTo>
                    <a:pt x="1967" y="2819"/>
                    <a:pt x="1678" y="2707"/>
                    <a:pt x="1458" y="2494"/>
                  </a:cubicBezTo>
                  <a:cubicBezTo>
                    <a:pt x="1247" y="2280"/>
                    <a:pt x="1127" y="1994"/>
                    <a:pt x="1130" y="1696"/>
                  </a:cubicBezTo>
                  <a:cubicBezTo>
                    <a:pt x="1130" y="1395"/>
                    <a:pt x="1247" y="1178"/>
                    <a:pt x="1458" y="964"/>
                  </a:cubicBezTo>
                  <a:cubicBezTo>
                    <a:pt x="1681" y="744"/>
                    <a:pt x="1681" y="386"/>
                    <a:pt x="1458" y="166"/>
                  </a:cubicBezTo>
                  <a:cubicBezTo>
                    <a:pt x="1348" y="56"/>
                    <a:pt x="1204" y="1"/>
                    <a:pt x="1059" y="1"/>
                  </a:cubicBezTo>
                  <a:cubicBezTo>
                    <a:pt x="915" y="1"/>
                    <a:pt x="770" y="56"/>
                    <a:pt x="660" y="166"/>
                  </a:cubicBezTo>
                  <a:cubicBezTo>
                    <a:pt x="236" y="594"/>
                    <a:pt x="1" y="1093"/>
                    <a:pt x="1" y="1696"/>
                  </a:cubicBezTo>
                  <a:cubicBezTo>
                    <a:pt x="1" y="2942"/>
                    <a:pt x="1010" y="3954"/>
                    <a:pt x="2259" y="3954"/>
                  </a:cubicBezTo>
                  <a:cubicBezTo>
                    <a:pt x="2307" y="3954"/>
                    <a:pt x="2353" y="3939"/>
                    <a:pt x="2401" y="3936"/>
                  </a:cubicBezTo>
                  <a:lnTo>
                    <a:pt x="2401" y="3936"/>
                  </a:lnTo>
                  <a:cubicBezTo>
                    <a:pt x="2319" y="4282"/>
                    <a:pt x="2274" y="4635"/>
                    <a:pt x="2265" y="4990"/>
                  </a:cubicBezTo>
                  <a:cubicBezTo>
                    <a:pt x="2976" y="4680"/>
                    <a:pt x="3741" y="4517"/>
                    <a:pt x="4518" y="4517"/>
                  </a:cubicBezTo>
                  <a:lnTo>
                    <a:pt x="5081" y="4517"/>
                  </a:lnTo>
                  <a:cubicBezTo>
                    <a:pt x="6017" y="4517"/>
                    <a:pt x="6773" y="5276"/>
                    <a:pt x="6776" y="6213"/>
                  </a:cubicBezTo>
                  <a:lnTo>
                    <a:pt x="6776" y="9073"/>
                  </a:lnTo>
                  <a:cubicBezTo>
                    <a:pt x="6776" y="10925"/>
                    <a:pt x="5864" y="12557"/>
                    <a:pt x="4482" y="13590"/>
                  </a:cubicBezTo>
                  <a:lnTo>
                    <a:pt x="6210" y="13590"/>
                  </a:lnTo>
                  <a:cubicBezTo>
                    <a:pt x="8393" y="13590"/>
                    <a:pt x="10164" y="11820"/>
                    <a:pt x="10164" y="9636"/>
                  </a:cubicBezTo>
                  <a:lnTo>
                    <a:pt x="1016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5" name="Google Shape;1795;p69"/>
            <p:cNvSpPr/>
            <p:nvPr/>
          </p:nvSpPr>
          <p:spPr>
            <a:xfrm>
              <a:off x="971350" y="3947600"/>
              <a:ext cx="141175" cy="198625"/>
            </a:xfrm>
            <a:custGeom>
              <a:rect b="b" l="l" r="r" t="t"/>
              <a:pathLst>
                <a:path extrusionOk="0" h="7945" w="5647">
                  <a:moveTo>
                    <a:pt x="4518" y="0"/>
                  </a:moveTo>
                  <a:cubicBezTo>
                    <a:pt x="2021" y="0"/>
                    <a:pt x="1" y="2060"/>
                    <a:pt x="1" y="4556"/>
                  </a:cubicBezTo>
                  <a:lnTo>
                    <a:pt x="1" y="6815"/>
                  </a:lnTo>
                  <a:cubicBezTo>
                    <a:pt x="934" y="6812"/>
                    <a:pt x="1693" y="6056"/>
                    <a:pt x="1693" y="5120"/>
                  </a:cubicBezTo>
                  <a:cubicBezTo>
                    <a:pt x="1693" y="4806"/>
                    <a:pt x="1946" y="4556"/>
                    <a:pt x="2259" y="4556"/>
                  </a:cubicBezTo>
                  <a:cubicBezTo>
                    <a:pt x="2569" y="4556"/>
                    <a:pt x="2822" y="4806"/>
                    <a:pt x="2822" y="5120"/>
                  </a:cubicBezTo>
                  <a:cubicBezTo>
                    <a:pt x="2822" y="6547"/>
                    <a:pt x="1753" y="7718"/>
                    <a:pt x="377" y="7905"/>
                  </a:cubicBezTo>
                  <a:cubicBezTo>
                    <a:pt x="434" y="7929"/>
                    <a:pt x="501" y="7941"/>
                    <a:pt x="564" y="7944"/>
                  </a:cubicBezTo>
                  <a:lnTo>
                    <a:pt x="1130" y="7944"/>
                  </a:lnTo>
                  <a:cubicBezTo>
                    <a:pt x="3623" y="7944"/>
                    <a:pt x="5647" y="5921"/>
                    <a:pt x="5647" y="3427"/>
                  </a:cubicBezTo>
                  <a:lnTo>
                    <a:pt x="5647" y="567"/>
                  </a:lnTo>
                  <a:cubicBezTo>
                    <a:pt x="5647" y="253"/>
                    <a:pt x="5394" y="0"/>
                    <a:pt x="50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6" name="Google Shape;1796;p69"/>
            <p:cNvSpPr/>
            <p:nvPr/>
          </p:nvSpPr>
          <p:spPr>
            <a:xfrm>
              <a:off x="1253675" y="3806450"/>
              <a:ext cx="112925" cy="90350"/>
            </a:xfrm>
            <a:custGeom>
              <a:rect b="b" l="l" r="r" t="t"/>
              <a:pathLst>
                <a:path extrusionOk="0" h="3614" w="4517">
                  <a:moveTo>
                    <a:pt x="0" y="0"/>
                  </a:moveTo>
                  <a:lnTo>
                    <a:pt x="0" y="1696"/>
                  </a:lnTo>
                  <a:cubicBezTo>
                    <a:pt x="142" y="1685"/>
                    <a:pt x="428" y="1669"/>
                    <a:pt x="771" y="1669"/>
                  </a:cubicBezTo>
                  <a:cubicBezTo>
                    <a:pt x="1415" y="1669"/>
                    <a:pt x="2264" y="1726"/>
                    <a:pt x="2749" y="1988"/>
                  </a:cubicBezTo>
                  <a:cubicBezTo>
                    <a:pt x="3355" y="2313"/>
                    <a:pt x="4062" y="3078"/>
                    <a:pt x="4517" y="3614"/>
                  </a:cubicBezTo>
                  <a:lnTo>
                    <a:pt x="4517" y="2259"/>
                  </a:lnTo>
                  <a:cubicBezTo>
                    <a:pt x="4517" y="1012"/>
                    <a:pt x="3505" y="0"/>
                    <a:pt x="22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797" name="Google Shape;1797;p69"/>
            <p:cNvSpPr/>
            <p:nvPr/>
          </p:nvSpPr>
          <p:spPr>
            <a:xfrm>
              <a:off x="1253600" y="3876425"/>
              <a:ext cx="95025" cy="42975"/>
            </a:xfrm>
            <a:custGeom>
              <a:rect b="b" l="l" r="r" t="t"/>
              <a:pathLst>
                <a:path extrusionOk="0" h="1719" w="3801">
                  <a:moveTo>
                    <a:pt x="726" y="0"/>
                  </a:moveTo>
                  <a:cubicBezTo>
                    <a:pt x="478" y="0"/>
                    <a:pt x="239" y="9"/>
                    <a:pt x="42" y="23"/>
                  </a:cubicBezTo>
                  <a:lnTo>
                    <a:pt x="0" y="23"/>
                  </a:lnTo>
                  <a:lnTo>
                    <a:pt x="3" y="1718"/>
                  </a:lnTo>
                  <a:lnTo>
                    <a:pt x="3800" y="1718"/>
                  </a:lnTo>
                  <a:cubicBezTo>
                    <a:pt x="3379" y="1203"/>
                    <a:pt x="2692" y="438"/>
                    <a:pt x="2219" y="182"/>
                  </a:cubicBezTo>
                  <a:cubicBezTo>
                    <a:pt x="1969" y="49"/>
                    <a:pt x="1321" y="0"/>
                    <a:pt x="72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798" name="Google Shape;1798;p69"/>
          <p:cNvGrpSpPr/>
          <p:nvPr/>
        </p:nvGrpSpPr>
        <p:grpSpPr>
          <a:xfrm>
            <a:off x="5470028" y="3125785"/>
            <a:ext cx="346347" cy="339623"/>
            <a:chOff x="1490050" y="3805975"/>
            <a:chExt cx="491900" cy="482350"/>
          </a:xfrm>
        </p:grpSpPr>
        <p:sp>
          <p:nvSpPr>
            <p:cNvPr id="1799" name="Google Shape;1799;p69"/>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0" name="Google Shape;1800;p69"/>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1" name="Google Shape;1801;p69"/>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2" name="Google Shape;1802;p69"/>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03" name="Google Shape;1803;p69"/>
          <p:cNvGrpSpPr/>
          <p:nvPr/>
        </p:nvGrpSpPr>
        <p:grpSpPr>
          <a:xfrm>
            <a:off x="5893896" y="3125970"/>
            <a:ext cx="311899" cy="339253"/>
            <a:chOff x="2104275" y="3806450"/>
            <a:chExt cx="442975" cy="481825"/>
          </a:xfrm>
        </p:grpSpPr>
        <p:sp>
          <p:nvSpPr>
            <p:cNvPr id="1804" name="Google Shape;1804;p69"/>
            <p:cNvSpPr/>
            <p:nvPr/>
          </p:nvSpPr>
          <p:spPr>
            <a:xfrm>
              <a:off x="2104275" y="3806450"/>
              <a:ext cx="442975" cy="481825"/>
            </a:xfrm>
            <a:custGeom>
              <a:rect b="b" l="l" r="r" t="t"/>
              <a:pathLst>
                <a:path extrusionOk="0" h="19273" w="17719">
                  <a:moveTo>
                    <a:pt x="8889" y="1130"/>
                  </a:moveTo>
                  <a:cubicBezTo>
                    <a:pt x="9660" y="1130"/>
                    <a:pt x="10482" y="2382"/>
                    <a:pt x="11039" y="4343"/>
                  </a:cubicBezTo>
                  <a:cubicBezTo>
                    <a:pt x="10308" y="4586"/>
                    <a:pt x="9594" y="4870"/>
                    <a:pt x="8895" y="5192"/>
                  </a:cubicBezTo>
                  <a:cubicBezTo>
                    <a:pt x="8194" y="4864"/>
                    <a:pt x="7474" y="4577"/>
                    <a:pt x="6742" y="4331"/>
                  </a:cubicBezTo>
                  <a:cubicBezTo>
                    <a:pt x="7302" y="2379"/>
                    <a:pt x="8121" y="1130"/>
                    <a:pt x="8889" y="1130"/>
                  </a:cubicBezTo>
                  <a:close/>
                  <a:moveTo>
                    <a:pt x="6471" y="5445"/>
                  </a:moveTo>
                  <a:cubicBezTo>
                    <a:pt x="6830" y="5565"/>
                    <a:pt x="7200" y="5704"/>
                    <a:pt x="7570" y="5854"/>
                  </a:cubicBezTo>
                  <a:cubicBezTo>
                    <a:pt x="6571" y="6393"/>
                    <a:pt x="6878" y="6243"/>
                    <a:pt x="6273" y="6616"/>
                  </a:cubicBezTo>
                  <a:cubicBezTo>
                    <a:pt x="6330" y="6210"/>
                    <a:pt x="6396" y="5815"/>
                    <a:pt x="6471" y="5445"/>
                  </a:cubicBezTo>
                  <a:close/>
                  <a:moveTo>
                    <a:pt x="11307" y="5445"/>
                  </a:moveTo>
                  <a:cubicBezTo>
                    <a:pt x="11386" y="5815"/>
                    <a:pt x="11449" y="6210"/>
                    <a:pt x="11506" y="6616"/>
                  </a:cubicBezTo>
                  <a:cubicBezTo>
                    <a:pt x="10895" y="6240"/>
                    <a:pt x="11220" y="6399"/>
                    <a:pt x="10208" y="5854"/>
                  </a:cubicBezTo>
                  <a:cubicBezTo>
                    <a:pt x="10582" y="5704"/>
                    <a:pt x="10949" y="5565"/>
                    <a:pt x="11307" y="5445"/>
                  </a:cubicBezTo>
                  <a:close/>
                  <a:moveTo>
                    <a:pt x="13999" y="4845"/>
                  </a:moveTo>
                  <a:cubicBezTo>
                    <a:pt x="14142" y="5686"/>
                    <a:pt x="14870" y="6249"/>
                    <a:pt x="15661" y="6249"/>
                  </a:cubicBezTo>
                  <a:cubicBezTo>
                    <a:pt x="15873" y="6249"/>
                    <a:pt x="16089" y="6209"/>
                    <a:pt x="16300" y="6122"/>
                  </a:cubicBezTo>
                  <a:lnTo>
                    <a:pt x="16300" y="6122"/>
                  </a:lnTo>
                  <a:cubicBezTo>
                    <a:pt x="16201" y="6676"/>
                    <a:pt x="15821" y="7384"/>
                    <a:pt x="15183" y="8158"/>
                  </a:cubicBezTo>
                  <a:cubicBezTo>
                    <a:pt x="14993" y="8390"/>
                    <a:pt x="14761" y="8625"/>
                    <a:pt x="14535" y="8856"/>
                  </a:cubicBezTo>
                  <a:cubicBezTo>
                    <a:pt x="13963" y="8345"/>
                    <a:pt x="13361" y="7866"/>
                    <a:pt x="12735" y="7423"/>
                  </a:cubicBezTo>
                  <a:cubicBezTo>
                    <a:pt x="12662" y="6652"/>
                    <a:pt x="12551" y="5884"/>
                    <a:pt x="12394" y="5125"/>
                  </a:cubicBezTo>
                  <a:cubicBezTo>
                    <a:pt x="12921" y="4990"/>
                    <a:pt x="13457" y="4897"/>
                    <a:pt x="13999" y="4845"/>
                  </a:cubicBezTo>
                  <a:close/>
                  <a:moveTo>
                    <a:pt x="3779" y="4845"/>
                  </a:moveTo>
                  <a:cubicBezTo>
                    <a:pt x="4321" y="4897"/>
                    <a:pt x="4857" y="4990"/>
                    <a:pt x="5384" y="5129"/>
                  </a:cubicBezTo>
                  <a:cubicBezTo>
                    <a:pt x="5231" y="5887"/>
                    <a:pt x="5116" y="6652"/>
                    <a:pt x="5047" y="7423"/>
                  </a:cubicBezTo>
                  <a:cubicBezTo>
                    <a:pt x="4421" y="7869"/>
                    <a:pt x="3818" y="8348"/>
                    <a:pt x="3246" y="8859"/>
                  </a:cubicBezTo>
                  <a:cubicBezTo>
                    <a:pt x="3020" y="8625"/>
                    <a:pt x="2789" y="8393"/>
                    <a:pt x="2599" y="8161"/>
                  </a:cubicBezTo>
                  <a:cubicBezTo>
                    <a:pt x="1963" y="7387"/>
                    <a:pt x="1584" y="6685"/>
                    <a:pt x="1485" y="6125"/>
                  </a:cubicBezTo>
                  <a:lnTo>
                    <a:pt x="1485" y="6125"/>
                  </a:lnTo>
                  <a:cubicBezTo>
                    <a:pt x="1683" y="6207"/>
                    <a:pt x="1897" y="6249"/>
                    <a:pt x="2114" y="6249"/>
                  </a:cubicBezTo>
                  <a:cubicBezTo>
                    <a:pt x="2936" y="6246"/>
                    <a:pt x="3638" y="5655"/>
                    <a:pt x="3779" y="4845"/>
                  </a:cubicBezTo>
                  <a:close/>
                  <a:moveTo>
                    <a:pt x="4951" y="8893"/>
                  </a:moveTo>
                  <a:lnTo>
                    <a:pt x="4951" y="8893"/>
                  </a:lnTo>
                  <a:cubicBezTo>
                    <a:pt x="4945" y="9143"/>
                    <a:pt x="4939" y="9389"/>
                    <a:pt x="4939" y="9636"/>
                  </a:cubicBezTo>
                  <a:cubicBezTo>
                    <a:pt x="4939" y="9882"/>
                    <a:pt x="4945" y="10128"/>
                    <a:pt x="4951" y="10377"/>
                  </a:cubicBezTo>
                  <a:lnTo>
                    <a:pt x="4951" y="10377"/>
                  </a:lnTo>
                  <a:cubicBezTo>
                    <a:pt x="4637" y="10133"/>
                    <a:pt x="4348" y="9886"/>
                    <a:pt x="4065" y="9636"/>
                  </a:cubicBezTo>
                  <a:cubicBezTo>
                    <a:pt x="4348" y="9386"/>
                    <a:pt x="4637" y="9139"/>
                    <a:pt x="4951" y="8893"/>
                  </a:cubicBezTo>
                  <a:close/>
                  <a:moveTo>
                    <a:pt x="12828" y="8896"/>
                  </a:moveTo>
                  <a:lnTo>
                    <a:pt x="12828" y="8896"/>
                  </a:lnTo>
                  <a:cubicBezTo>
                    <a:pt x="13144" y="9139"/>
                    <a:pt x="13430" y="9386"/>
                    <a:pt x="13713" y="9636"/>
                  </a:cubicBezTo>
                  <a:cubicBezTo>
                    <a:pt x="13433" y="9886"/>
                    <a:pt x="13144" y="10133"/>
                    <a:pt x="12828" y="10380"/>
                  </a:cubicBezTo>
                  <a:cubicBezTo>
                    <a:pt x="12837" y="10130"/>
                    <a:pt x="12843" y="9883"/>
                    <a:pt x="12843" y="9636"/>
                  </a:cubicBezTo>
                  <a:cubicBezTo>
                    <a:pt x="12843" y="9389"/>
                    <a:pt x="12837" y="9143"/>
                    <a:pt x="12828" y="8896"/>
                  </a:cubicBezTo>
                  <a:close/>
                  <a:moveTo>
                    <a:pt x="8889" y="6447"/>
                  </a:moveTo>
                  <a:cubicBezTo>
                    <a:pt x="9850" y="6908"/>
                    <a:pt x="10774" y="7441"/>
                    <a:pt x="11657" y="8040"/>
                  </a:cubicBezTo>
                  <a:cubicBezTo>
                    <a:pt x="11693" y="8555"/>
                    <a:pt x="11714" y="9088"/>
                    <a:pt x="11714" y="9636"/>
                  </a:cubicBezTo>
                  <a:cubicBezTo>
                    <a:pt x="11714" y="10187"/>
                    <a:pt x="11693" y="10717"/>
                    <a:pt x="11657" y="11232"/>
                  </a:cubicBezTo>
                  <a:cubicBezTo>
                    <a:pt x="10774" y="11832"/>
                    <a:pt x="9853" y="12365"/>
                    <a:pt x="8895" y="12828"/>
                  </a:cubicBezTo>
                  <a:cubicBezTo>
                    <a:pt x="7932" y="12368"/>
                    <a:pt x="7007" y="11832"/>
                    <a:pt x="6125" y="11232"/>
                  </a:cubicBezTo>
                  <a:cubicBezTo>
                    <a:pt x="6086" y="10717"/>
                    <a:pt x="6068" y="10187"/>
                    <a:pt x="6068" y="9636"/>
                  </a:cubicBezTo>
                  <a:cubicBezTo>
                    <a:pt x="6068" y="9088"/>
                    <a:pt x="6089" y="8555"/>
                    <a:pt x="6125" y="8040"/>
                  </a:cubicBezTo>
                  <a:cubicBezTo>
                    <a:pt x="7004" y="7441"/>
                    <a:pt x="7929" y="6908"/>
                    <a:pt x="8889" y="6447"/>
                  </a:cubicBezTo>
                  <a:close/>
                  <a:moveTo>
                    <a:pt x="6273" y="12657"/>
                  </a:moveTo>
                  <a:lnTo>
                    <a:pt x="6273" y="12657"/>
                  </a:lnTo>
                  <a:cubicBezTo>
                    <a:pt x="6878" y="13033"/>
                    <a:pt x="6571" y="12879"/>
                    <a:pt x="7570" y="13418"/>
                  </a:cubicBezTo>
                  <a:cubicBezTo>
                    <a:pt x="7194" y="13569"/>
                    <a:pt x="6827" y="13708"/>
                    <a:pt x="6471" y="13828"/>
                  </a:cubicBezTo>
                  <a:cubicBezTo>
                    <a:pt x="6393" y="13455"/>
                    <a:pt x="6330" y="13063"/>
                    <a:pt x="6273" y="12657"/>
                  </a:cubicBezTo>
                  <a:close/>
                  <a:moveTo>
                    <a:pt x="11506" y="12657"/>
                  </a:moveTo>
                  <a:cubicBezTo>
                    <a:pt x="11449" y="13063"/>
                    <a:pt x="11386" y="13458"/>
                    <a:pt x="11307" y="13828"/>
                  </a:cubicBezTo>
                  <a:cubicBezTo>
                    <a:pt x="10949" y="13711"/>
                    <a:pt x="10582" y="13569"/>
                    <a:pt x="10208" y="13418"/>
                  </a:cubicBezTo>
                  <a:cubicBezTo>
                    <a:pt x="11181" y="12898"/>
                    <a:pt x="10937" y="13009"/>
                    <a:pt x="11506" y="12657"/>
                  </a:cubicBezTo>
                  <a:close/>
                  <a:moveTo>
                    <a:pt x="14535" y="10416"/>
                  </a:moveTo>
                  <a:cubicBezTo>
                    <a:pt x="14761" y="10648"/>
                    <a:pt x="14993" y="10883"/>
                    <a:pt x="15183" y="11115"/>
                  </a:cubicBezTo>
                  <a:cubicBezTo>
                    <a:pt x="15818" y="11886"/>
                    <a:pt x="16198" y="12590"/>
                    <a:pt x="16294" y="13147"/>
                  </a:cubicBezTo>
                  <a:cubicBezTo>
                    <a:pt x="16095" y="13066"/>
                    <a:pt x="15881" y="13024"/>
                    <a:pt x="15665" y="13024"/>
                  </a:cubicBezTo>
                  <a:cubicBezTo>
                    <a:pt x="14843" y="13024"/>
                    <a:pt x="14141" y="13617"/>
                    <a:pt x="13999" y="14424"/>
                  </a:cubicBezTo>
                  <a:cubicBezTo>
                    <a:pt x="13457" y="14376"/>
                    <a:pt x="12921" y="14280"/>
                    <a:pt x="12394" y="14144"/>
                  </a:cubicBezTo>
                  <a:cubicBezTo>
                    <a:pt x="12551" y="13385"/>
                    <a:pt x="12662" y="12620"/>
                    <a:pt x="12735" y="11850"/>
                  </a:cubicBezTo>
                  <a:cubicBezTo>
                    <a:pt x="13361" y="11407"/>
                    <a:pt x="13963" y="10928"/>
                    <a:pt x="14535" y="10416"/>
                  </a:cubicBezTo>
                  <a:close/>
                  <a:moveTo>
                    <a:pt x="3243" y="10416"/>
                  </a:moveTo>
                  <a:cubicBezTo>
                    <a:pt x="3815" y="10928"/>
                    <a:pt x="4418" y="11407"/>
                    <a:pt x="5044" y="11850"/>
                  </a:cubicBezTo>
                  <a:cubicBezTo>
                    <a:pt x="5116" y="12620"/>
                    <a:pt x="5228" y="13385"/>
                    <a:pt x="5384" y="14144"/>
                  </a:cubicBezTo>
                  <a:cubicBezTo>
                    <a:pt x="4554" y="14353"/>
                    <a:pt x="3815" y="14456"/>
                    <a:pt x="3207" y="14456"/>
                  </a:cubicBezTo>
                  <a:cubicBezTo>
                    <a:pt x="2366" y="14456"/>
                    <a:pt x="1778" y="14258"/>
                    <a:pt x="1554" y="13870"/>
                  </a:cubicBezTo>
                  <a:cubicBezTo>
                    <a:pt x="1238" y="13322"/>
                    <a:pt x="1626" y="12292"/>
                    <a:pt x="2596" y="11115"/>
                  </a:cubicBezTo>
                  <a:cubicBezTo>
                    <a:pt x="2786" y="10883"/>
                    <a:pt x="3020" y="10648"/>
                    <a:pt x="3243" y="10416"/>
                  </a:cubicBezTo>
                  <a:close/>
                  <a:moveTo>
                    <a:pt x="8889" y="14081"/>
                  </a:moveTo>
                  <a:cubicBezTo>
                    <a:pt x="9588" y="14403"/>
                    <a:pt x="10308" y="14689"/>
                    <a:pt x="11039" y="14933"/>
                  </a:cubicBezTo>
                  <a:cubicBezTo>
                    <a:pt x="10482" y="16890"/>
                    <a:pt x="9660" y="18143"/>
                    <a:pt x="8889" y="18143"/>
                  </a:cubicBezTo>
                  <a:cubicBezTo>
                    <a:pt x="8118" y="18143"/>
                    <a:pt x="7296" y="16887"/>
                    <a:pt x="6739" y="14924"/>
                  </a:cubicBezTo>
                  <a:cubicBezTo>
                    <a:pt x="7471" y="14683"/>
                    <a:pt x="8188" y="14400"/>
                    <a:pt x="8889" y="14081"/>
                  </a:cubicBezTo>
                  <a:close/>
                  <a:moveTo>
                    <a:pt x="8889" y="0"/>
                  </a:moveTo>
                  <a:cubicBezTo>
                    <a:pt x="7396" y="0"/>
                    <a:pt x="6312" y="1708"/>
                    <a:pt x="5658" y="4014"/>
                  </a:cubicBezTo>
                  <a:cubicBezTo>
                    <a:pt x="4902" y="3825"/>
                    <a:pt x="4201" y="3719"/>
                    <a:pt x="3568" y="3698"/>
                  </a:cubicBezTo>
                  <a:cubicBezTo>
                    <a:pt x="3260" y="3171"/>
                    <a:pt x="2700" y="2861"/>
                    <a:pt x="2111" y="2861"/>
                  </a:cubicBezTo>
                  <a:cubicBezTo>
                    <a:pt x="1963" y="2861"/>
                    <a:pt x="1813" y="2881"/>
                    <a:pt x="1665" y="2921"/>
                  </a:cubicBezTo>
                  <a:cubicBezTo>
                    <a:pt x="928" y="3123"/>
                    <a:pt x="419" y="3792"/>
                    <a:pt x="422" y="4556"/>
                  </a:cubicBezTo>
                  <a:cubicBezTo>
                    <a:pt x="422" y="4716"/>
                    <a:pt x="449" y="4876"/>
                    <a:pt x="497" y="5026"/>
                  </a:cubicBezTo>
                  <a:cubicBezTo>
                    <a:pt x="63" y="6017"/>
                    <a:pt x="485" y="7372"/>
                    <a:pt x="1726" y="8878"/>
                  </a:cubicBezTo>
                  <a:cubicBezTo>
                    <a:pt x="1933" y="9130"/>
                    <a:pt x="2183" y="9383"/>
                    <a:pt x="2430" y="9636"/>
                  </a:cubicBezTo>
                  <a:cubicBezTo>
                    <a:pt x="2183" y="9892"/>
                    <a:pt x="1933" y="10145"/>
                    <a:pt x="1726" y="10398"/>
                  </a:cubicBezTo>
                  <a:cubicBezTo>
                    <a:pt x="407" y="12000"/>
                    <a:pt x="0" y="13434"/>
                    <a:pt x="578" y="14436"/>
                  </a:cubicBezTo>
                  <a:cubicBezTo>
                    <a:pt x="1045" y="15246"/>
                    <a:pt x="2003" y="15593"/>
                    <a:pt x="3225" y="15593"/>
                  </a:cubicBezTo>
                  <a:cubicBezTo>
                    <a:pt x="3954" y="15593"/>
                    <a:pt x="4782" y="15460"/>
                    <a:pt x="5652" y="15240"/>
                  </a:cubicBezTo>
                  <a:cubicBezTo>
                    <a:pt x="6306" y="17556"/>
                    <a:pt x="7396" y="19272"/>
                    <a:pt x="8889" y="19272"/>
                  </a:cubicBezTo>
                  <a:cubicBezTo>
                    <a:pt x="10383" y="19272"/>
                    <a:pt x="11473" y="17559"/>
                    <a:pt x="12126" y="15246"/>
                  </a:cubicBezTo>
                  <a:cubicBezTo>
                    <a:pt x="12810" y="15424"/>
                    <a:pt x="13509" y="15532"/>
                    <a:pt x="14210" y="15572"/>
                  </a:cubicBezTo>
                  <a:cubicBezTo>
                    <a:pt x="14519" y="16101"/>
                    <a:pt x="15083" y="16413"/>
                    <a:pt x="15674" y="16413"/>
                  </a:cubicBezTo>
                  <a:cubicBezTo>
                    <a:pt x="15820" y="16413"/>
                    <a:pt x="15968" y="16394"/>
                    <a:pt x="16113" y="16354"/>
                  </a:cubicBezTo>
                  <a:cubicBezTo>
                    <a:pt x="16851" y="16153"/>
                    <a:pt x="17363" y="15484"/>
                    <a:pt x="17360" y="14719"/>
                  </a:cubicBezTo>
                  <a:cubicBezTo>
                    <a:pt x="17357" y="14560"/>
                    <a:pt x="17333" y="14400"/>
                    <a:pt x="17285" y="14247"/>
                  </a:cubicBezTo>
                  <a:cubicBezTo>
                    <a:pt x="17718" y="13256"/>
                    <a:pt x="17297" y="11904"/>
                    <a:pt x="16056" y="10398"/>
                  </a:cubicBezTo>
                  <a:cubicBezTo>
                    <a:pt x="15848" y="10142"/>
                    <a:pt x="15595" y="9889"/>
                    <a:pt x="15351" y="9636"/>
                  </a:cubicBezTo>
                  <a:cubicBezTo>
                    <a:pt x="15595" y="9383"/>
                    <a:pt x="15848" y="9130"/>
                    <a:pt x="16056" y="8878"/>
                  </a:cubicBezTo>
                  <a:cubicBezTo>
                    <a:pt x="17261" y="7414"/>
                    <a:pt x="17694" y="6095"/>
                    <a:pt x="17279" y="5044"/>
                  </a:cubicBezTo>
                  <a:cubicBezTo>
                    <a:pt x="17330" y="4885"/>
                    <a:pt x="17357" y="4722"/>
                    <a:pt x="17360" y="4556"/>
                  </a:cubicBezTo>
                  <a:cubicBezTo>
                    <a:pt x="17363" y="3792"/>
                    <a:pt x="16851" y="3120"/>
                    <a:pt x="16113" y="2918"/>
                  </a:cubicBezTo>
                  <a:cubicBezTo>
                    <a:pt x="15967" y="2879"/>
                    <a:pt x="15819" y="2860"/>
                    <a:pt x="15673" y="2860"/>
                  </a:cubicBezTo>
                  <a:cubicBezTo>
                    <a:pt x="15080" y="2860"/>
                    <a:pt x="14517" y="3173"/>
                    <a:pt x="14210" y="3704"/>
                  </a:cubicBezTo>
                  <a:cubicBezTo>
                    <a:pt x="13506" y="3743"/>
                    <a:pt x="12810" y="3852"/>
                    <a:pt x="12126" y="4029"/>
                  </a:cubicBezTo>
                  <a:cubicBezTo>
                    <a:pt x="11473" y="1714"/>
                    <a:pt x="10383" y="0"/>
                    <a:pt x="88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5" name="Google Shape;1805;p69"/>
            <p:cNvSpPr/>
            <p:nvPr/>
          </p:nvSpPr>
          <p:spPr>
            <a:xfrm>
              <a:off x="2284200" y="4005050"/>
              <a:ext cx="84700" cy="84700"/>
            </a:xfrm>
            <a:custGeom>
              <a:rect b="b" l="l" r="r" t="t"/>
              <a:pathLst>
                <a:path extrusionOk="0" h="3388" w="3388">
                  <a:moveTo>
                    <a:pt x="1692" y="0"/>
                  </a:moveTo>
                  <a:cubicBezTo>
                    <a:pt x="756" y="0"/>
                    <a:pt x="0" y="756"/>
                    <a:pt x="0" y="1692"/>
                  </a:cubicBezTo>
                  <a:cubicBezTo>
                    <a:pt x="0" y="2629"/>
                    <a:pt x="756" y="3388"/>
                    <a:pt x="1692" y="3388"/>
                  </a:cubicBezTo>
                  <a:cubicBezTo>
                    <a:pt x="2629" y="3388"/>
                    <a:pt x="3388" y="2629"/>
                    <a:pt x="3388" y="1692"/>
                  </a:cubicBezTo>
                  <a:cubicBezTo>
                    <a:pt x="3388" y="756"/>
                    <a:pt x="2629" y="0"/>
                    <a:pt x="16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06" name="Google Shape;1806;p69"/>
          <p:cNvGrpSpPr/>
          <p:nvPr/>
        </p:nvGrpSpPr>
        <p:grpSpPr>
          <a:xfrm>
            <a:off x="6317413" y="3125970"/>
            <a:ext cx="293416" cy="339253"/>
            <a:chOff x="2710875" y="3806450"/>
            <a:chExt cx="416725" cy="481825"/>
          </a:xfrm>
        </p:grpSpPr>
        <p:sp>
          <p:nvSpPr>
            <p:cNvPr id="1807" name="Google Shape;1807;p69"/>
            <p:cNvSpPr/>
            <p:nvPr/>
          </p:nvSpPr>
          <p:spPr>
            <a:xfrm>
              <a:off x="2710875" y="4144450"/>
              <a:ext cx="416725" cy="143825"/>
            </a:xfrm>
            <a:custGeom>
              <a:rect b="b" l="l" r="r" t="t"/>
              <a:pathLst>
                <a:path extrusionOk="0" h="5753" w="16669">
                  <a:moveTo>
                    <a:pt x="2313" y="1"/>
                  </a:moveTo>
                  <a:lnTo>
                    <a:pt x="260" y="3590"/>
                  </a:lnTo>
                  <a:cubicBezTo>
                    <a:pt x="1" y="4039"/>
                    <a:pt x="1" y="4590"/>
                    <a:pt x="266" y="5036"/>
                  </a:cubicBezTo>
                  <a:cubicBezTo>
                    <a:pt x="517" y="5479"/>
                    <a:pt x="986" y="5752"/>
                    <a:pt x="1495" y="5752"/>
                  </a:cubicBezTo>
                  <a:cubicBezTo>
                    <a:pt x="1498" y="5752"/>
                    <a:pt x="1501" y="5752"/>
                    <a:pt x="1503" y="5752"/>
                  </a:cubicBezTo>
                  <a:lnTo>
                    <a:pt x="15165" y="5752"/>
                  </a:lnTo>
                  <a:cubicBezTo>
                    <a:pt x="15168" y="5752"/>
                    <a:pt x="15171" y="5752"/>
                    <a:pt x="15174" y="5752"/>
                  </a:cubicBezTo>
                  <a:cubicBezTo>
                    <a:pt x="15682" y="5752"/>
                    <a:pt x="16151" y="5479"/>
                    <a:pt x="16403" y="5036"/>
                  </a:cubicBezTo>
                  <a:cubicBezTo>
                    <a:pt x="16668" y="4590"/>
                    <a:pt x="16668" y="4039"/>
                    <a:pt x="16409" y="3590"/>
                  </a:cubicBezTo>
                  <a:lnTo>
                    <a:pt x="1435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08" name="Google Shape;1808;p69"/>
            <p:cNvSpPr/>
            <p:nvPr/>
          </p:nvSpPr>
          <p:spPr>
            <a:xfrm>
              <a:off x="2784800" y="3806450"/>
              <a:ext cx="268850" cy="309800"/>
            </a:xfrm>
            <a:custGeom>
              <a:rect b="b" l="l" r="r" t="t"/>
              <a:pathLst>
                <a:path extrusionOk="0" h="12392" w="10754">
                  <a:moveTo>
                    <a:pt x="5379" y="8113"/>
                  </a:moveTo>
                  <a:cubicBezTo>
                    <a:pt x="5882" y="8113"/>
                    <a:pt x="6132" y="8721"/>
                    <a:pt x="5776" y="9076"/>
                  </a:cubicBezTo>
                  <a:cubicBezTo>
                    <a:pt x="5661" y="9192"/>
                    <a:pt x="5519" y="9244"/>
                    <a:pt x="5380" y="9244"/>
                  </a:cubicBezTo>
                  <a:cubicBezTo>
                    <a:pt x="5091" y="9244"/>
                    <a:pt x="4813" y="9019"/>
                    <a:pt x="4813" y="8679"/>
                  </a:cubicBezTo>
                  <a:cubicBezTo>
                    <a:pt x="4813" y="8366"/>
                    <a:pt x="5066" y="8113"/>
                    <a:pt x="5379" y="8113"/>
                  </a:cubicBezTo>
                  <a:close/>
                  <a:moveTo>
                    <a:pt x="4280" y="9989"/>
                  </a:moveTo>
                  <a:cubicBezTo>
                    <a:pt x="4783" y="9989"/>
                    <a:pt x="5036" y="10597"/>
                    <a:pt x="4680" y="10952"/>
                  </a:cubicBezTo>
                  <a:cubicBezTo>
                    <a:pt x="4566" y="11067"/>
                    <a:pt x="4425" y="11118"/>
                    <a:pt x="4286" y="11118"/>
                  </a:cubicBezTo>
                  <a:cubicBezTo>
                    <a:pt x="3996" y="11118"/>
                    <a:pt x="3717" y="10892"/>
                    <a:pt x="3717" y="10552"/>
                  </a:cubicBezTo>
                  <a:cubicBezTo>
                    <a:pt x="3717" y="10242"/>
                    <a:pt x="3970" y="9989"/>
                    <a:pt x="4280" y="9989"/>
                  </a:cubicBezTo>
                  <a:close/>
                  <a:moveTo>
                    <a:pt x="6475" y="9989"/>
                  </a:moveTo>
                  <a:cubicBezTo>
                    <a:pt x="6978" y="9989"/>
                    <a:pt x="7231" y="10597"/>
                    <a:pt x="6875" y="10952"/>
                  </a:cubicBezTo>
                  <a:cubicBezTo>
                    <a:pt x="6761" y="11067"/>
                    <a:pt x="6620" y="11118"/>
                    <a:pt x="6481" y="11118"/>
                  </a:cubicBezTo>
                  <a:cubicBezTo>
                    <a:pt x="6191" y="11118"/>
                    <a:pt x="5912" y="10892"/>
                    <a:pt x="5912" y="10552"/>
                  </a:cubicBezTo>
                  <a:cubicBezTo>
                    <a:pt x="5912" y="10242"/>
                    <a:pt x="6162" y="9989"/>
                    <a:pt x="6475" y="9989"/>
                  </a:cubicBezTo>
                  <a:close/>
                  <a:moveTo>
                    <a:pt x="1744" y="0"/>
                  </a:moveTo>
                  <a:cubicBezTo>
                    <a:pt x="1434" y="0"/>
                    <a:pt x="1181" y="253"/>
                    <a:pt x="1181" y="566"/>
                  </a:cubicBezTo>
                  <a:cubicBezTo>
                    <a:pt x="1181" y="877"/>
                    <a:pt x="1434" y="1130"/>
                    <a:pt x="1744" y="1130"/>
                  </a:cubicBezTo>
                  <a:lnTo>
                    <a:pt x="2259" y="1130"/>
                  </a:lnTo>
                  <a:lnTo>
                    <a:pt x="2259" y="8444"/>
                  </a:lnTo>
                  <a:lnTo>
                    <a:pt x="1" y="12392"/>
                  </a:lnTo>
                  <a:lnTo>
                    <a:pt x="10754" y="12392"/>
                  </a:lnTo>
                  <a:lnTo>
                    <a:pt x="8496" y="8444"/>
                  </a:lnTo>
                  <a:lnTo>
                    <a:pt x="8496" y="1130"/>
                  </a:lnTo>
                  <a:lnTo>
                    <a:pt x="9010" y="1130"/>
                  </a:lnTo>
                  <a:cubicBezTo>
                    <a:pt x="9321" y="1130"/>
                    <a:pt x="9574" y="877"/>
                    <a:pt x="9574" y="566"/>
                  </a:cubicBezTo>
                  <a:cubicBezTo>
                    <a:pt x="9574" y="253"/>
                    <a:pt x="9321" y="0"/>
                    <a:pt x="901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09" name="Google Shape;1809;p69"/>
          <p:cNvGrpSpPr/>
          <p:nvPr/>
        </p:nvGrpSpPr>
        <p:grpSpPr>
          <a:xfrm>
            <a:off x="6712457" y="3166412"/>
            <a:ext cx="339253" cy="258369"/>
            <a:chOff x="3271200" y="3863875"/>
            <a:chExt cx="481825" cy="366950"/>
          </a:xfrm>
        </p:grpSpPr>
        <p:sp>
          <p:nvSpPr>
            <p:cNvPr id="1810" name="Google Shape;1810;p69"/>
            <p:cNvSpPr/>
            <p:nvPr/>
          </p:nvSpPr>
          <p:spPr>
            <a:xfrm>
              <a:off x="3271200" y="3920350"/>
              <a:ext cx="283225" cy="310475"/>
            </a:xfrm>
            <a:custGeom>
              <a:rect b="b" l="l" r="r" t="t"/>
              <a:pathLst>
                <a:path extrusionOk="0" h="12419" w="11329">
                  <a:moveTo>
                    <a:pt x="1693" y="0"/>
                  </a:moveTo>
                  <a:cubicBezTo>
                    <a:pt x="756" y="0"/>
                    <a:pt x="0" y="756"/>
                    <a:pt x="0" y="1693"/>
                  </a:cubicBezTo>
                  <a:lnTo>
                    <a:pt x="0" y="8468"/>
                  </a:lnTo>
                  <a:cubicBezTo>
                    <a:pt x="0" y="9405"/>
                    <a:pt x="756" y="10160"/>
                    <a:pt x="1693" y="10163"/>
                  </a:cubicBezTo>
                  <a:lnTo>
                    <a:pt x="2861" y="10163"/>
                  </a:lnTo>
                  <a:cubicBezTo>
                    <a:pt x="2861" y="11410"/>
                    <a:pt x="3870" y="12419"/>
                    <a:pt x="5120" y="12419"/>
                  </a:cubicBezTo>
                  <a:cubicBezTo>
                    <a:pt x="6366" y="12419"/>
                    <a:pt x="7378" y="11410"/>
                    <a:pt x="7378" y="10163"/>
                  </a:cubicBezTo>
                  <a:lnTo>
                    <a:pt x="9070" y="10163"/>
                  </a:lnTo>
                  <a:lnTo>
                    <a:pt x="9070" y="6679"/>
                  </a:lnTo>
                  <a:cubicBezTo>
                    <a:pt x="9070" y="6356"/>
                    <a:pt x="9350" y="6116"/>
                    <a:pt x="9645" y="6116"/>
                  </a:cubicBezTo>
                  <a:cubicBezTo>
                    <a:pt x="9705" y="6116"/>
                    <a:pt x="9765" y="6126"/>
                    <a:pt x="9823" y="6146"/>
                  </a:cubicBezTo>
                  <a:cubicBezTo>
                    <a:pt x="9938" y="6187"/>
                    <a:pt x="10055" y="6206"/>
                    <a:pt x="10172" y="6206"/>
                  </a:cubicBezTo>
                  <a:cubicBezTo>
                    <a:pt x="10766" y="6206"/>
                    <a:pt x="11329" y="5708"/>
                    <a:pt x="11329" y="5080"/>
                  </a:cubicBezTo>
                  <a:cubicBezTo>
                    <a:pt x="11329" y="4453"/>
                    <a:pt x="10766" y="3954"/>
                    <a:pt x="10172" y="3954"/>
                  </a:cubicBezTo>
                  <a:cubicBezTo>
                    <a:pt x="10055" y="3954"/>
                    <a:pt x="9938" y="3974"/>
                    <a:pt x="9823" y="4014"/>
                  </a:cubicBezTo>
                  <a:cubicBezTo>
                    <a:pt x="9759" y="4037"/>
                    <a:pt x="9695" y="4048"/>
                    <a:pt x="9632" y="4048"/>
                  </a:cubicBezTo>
                  <a:cubicBezTo>
                    <a:pt x="9333" y="4048"/>
                    <a:pt x="9070" y="3805"/>
                    <a:pt x="9070" y="3484"/>
                  </a:cubicBezTo>
                  <a:lnTo>
                    <a:pt x="9070" y="0"/>
                  </a:lnTo>
                  <a:lnTo>
                    <a:pt x="6381" y="0"/>
                  </a:lnTo>
                  <a:cubicBezTo>
                    <a:pt x="5894" y="0"/>
                    <a:pt x="5635" y="576"/>
                    <a:pt x="5960" y="940"/>
                  </a:cubicBezTo>
                  <a:cubicBezTo>
                    <a:pt x="6610" y="1669"/>
                    <a:pt x="6095" y="2822"/>
                    <a:pt x="5120" y="2822"/>
                  </a:cubicBezTo>
                  <a:cubicBezTo>
                    <a:pt x="4141" y="2822"/>
                    <a:pt x="3626" y="1669"/>
                    <a:pt x="4276" y="940"/>
                  </a:cubicBezTo>
                  <a:cubicBezTo>
                    <a:pt x="4602" y="576"/>
                    <a:pt x="4343" y="0"/>
                    <a:pt x="38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1" name="Google Shape;1811;p69"/>
            <p:cNvSpPr/>
            <p:nvPr/>
          </p:nvSpPr>
          <p:spPr>
            <a:xfrm>
              <a:off x="3526175" y="3863875"/>
              <a:ext cx="226850" cy="310575"/>
            </a:xfrm>
            <a:custGeom>
              <a:rect b="b" l="l" r="r" t="t"/>
              <a:pathLst>
                <a:path extrusionOk="0" h="12423" w="9074">
                  <a:moveTo>
                    <a:pt x="3954" y="1"/>
                  </a:moveTo>
                  <a:cubicBezTo>
                    <a:pt x="2705" y="1"/>
                    <a:pt x="1696" y="1010"/>
                    <a:pt x="1696" y="2259"/>
                  </a:cubicBezTo>
                  <a:lnTo>
                    <a:pt x="1" y="2259"/>
                  </a:lnTo>
                  <a:lnTo>
                    <a:pt x="1" y="5081"/>
                  </a:lnTo>
                  <a:cubicBezTo>
                    <a:pt x="1247" y="5081"/>
                    <a:pt x="2259" y="6093"/>
                    <a:pt x="2259" y="7339"/>
                  </a:cubicBezTo>
                  <a:cubicBezTo>
                    <a:pt x="2259" y="8586"/>
                    <a:pt x="1247" y="9598"/>
                    <a:pt x="1" y="9598"/>
                  </a:cubicBezTo>
                  <a:lnTo>
                    <a:pt x="1" y="12422"/>
                  </a:lnTo>
                  <a:lnTo>
                    <a:pt x="7378" y="12422"/>
                  </a:lnTo>
                  <a:cubicBezTo>
                    <a:pt x="8315" y="12419"/>
                    <a:pt x="9070" y="11664"/>
                    <a:pt x="9073" y="10727"/>
                  </a:cubicBezTo>
                  <a:lnTo>
                    <a:pt x="9073" y="3952"/>
                  </a:lnTo>
                  <a:cubicBezTo>
                    <a:pt x="9070" y="3015"/>
                    <a:pt x="8315" y="2259"/>
                    <a:pt x="7378" y="2259"/>
                  </a:cubicBezTo>
                  <a:lnTo>
                    <a:pt x="6213" y="2259"/>
                  </a:lnTo>
                  <a:cubicBezTo>
                    <a:pt x="6213" y="1010"/>
                    <a:pt x="5201" y="1"/>
                    <a:pt x="395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12" name="Google Shape;1812;p69"/>
          <p:cNvGrpSpPr/>
          <p:nvPr/>
        </p:nvGrpSpPr>
        <p:grpSpPr>
          <a:xfrm>
            <a:off x="7147952" y="3126199"/>
            <a:ext cx="295528" cy="338795"/>
            <a:chOff x="3895050" y="3806775"/>
            <a:chExt cx="419725" cy="481175"/>
          </a:xfrm>
        </p:grpSpPr>
        <p:sp>
          <p:nvSpPr>
            <p:cNvPr id="1813" name="Google Shape;1813;p69"/>
            <p:cNvSpPr/>
            <p:nvPr/>
          </p:nvSpPr>
          <p:spPr>
            <a:xfrm>
              <a:off x="3895050" y="3942650"/>
              <a:ext cx="419725" cy="345300"/>
            </a:xfrm>
            <a:custGeom>
              <a:rect b="b" l="l" r="r" t="t"/>
              <a:pathLst>
                <a:path extrusionOk="0" h="13812" w="16789">
                  <a:moveTo>
                    <a:pt x="4448" y="1"/>
                  </a:moveTo>
                  <a:cubicBezTo>
                    <a:pt x="4233" y="1"/>
                    <a:pt x="4016" y="18"/>
                    <a:pt x="3801" y="54"/>
                  </a:cubicBezTo>
                  <a:cubicBezTo>
                    <a:pt x="1545" y="418"/>
                    <a:pt x="1" y="2604"/>
                    <a:pt x="356" y="4929"/>
                  </a:cubicBezTo>
                  <a:cubicBezTo>
                    <a:pt x="994" y="9100"/>
                    <a:pt x="2205" y="11942"/>
                    <a:pt x="3858" y="13147"/>
                  </a:cubicBezTo>
                  <a:cubicBezTo>
                    <a:pt x="4470" y="13592"/>
                    <a:pt x="5129" y="13811"/>
                    <a:pt x="5863" y="13811"/>
                  </a:cubicBezTo>
                  <a:cubicBezTo>
                    <a:pt x="6071" y="13811"/>
                    <a:pt x="6286" y="13793"/>
                    <a:pt x="6508" y="13758"/>
                  </a:cubicBezTo>
                  <a:cubicBezTo>
                    <a:pt x="7125" y="13659"/>
                    <a:pt x="7610" y="13406"/>
                    <a:pt x="7999" y="12987"/>
                  </a:cubicBezTo>
                  <a:lnTo>
                    <a:pt x="8396" y="12557"/>
                  </a:lnTo>
                  <a:lnTo>
                    <a:pt x="8791" y="12987"/>
                  </a:lnTo>
                  <a:cubicBezTo>
                    <a:pt x="9179" y="13406"/>
                    <a:pt x="9667" y="13659"/>
                    <a:pt x="10281" y="13758"/>
                  </a:cubicBezTo>
                  <a:cubicBezTo>
                    <a:pt x="10503" y="13793"/>
                    <a:pt x="10718" y="13811"/>
                    <a:pt x="10927" y="13811"/>
                  </a:cubicBezTo>
                  <a:cubicBezTo>
                    <a:pt x="11660" y="13811"/>
                    <a:pt x="12319" y="13592"/>
                    <a:pt x="12931" y="13147"/>
                  </a:cubicBezTo>
                  <a:cubicBezTo>
                    <a:pt x="14587" y="11942"/>
                    <a:pt x="15795" y="9100"/>
                    <a:pt x="16433" y="4929"/>
                  </a:cubicBezTo>
                  <a:cubicBezTo>
                    <a:pt x="16788" y="2604"/>
                    <a:pt x="15244" y="418"/>
                    <a:pt x="12988" y="54"/>
                  </a:cubicBezTo>
                  <a:cubicBezTo>
                    <a:pt x="12773" y="18"/>
                    <a:pt x="12556" y="1"/>
                    <a:pt x="12341" y="1"/>
                  </a:cubicBezTo>
                  <a:cubicBezTo>
                    <a:pt x="11461" y="1"/>
                    <a:pt x="10599" y="293"/>
                    <a:pt x="9893" y="840"/>
                  </a:cubicBezTo>
                  <a:cubicBezTo>
                    <a:pt x="9601" y="1063"/>
                    <a:pt x="9263" y="1216"/>
                    <a:pt x="8905" y="1292"/>
                  </a:cubicBezTo>
                  <a:cubicBezTo>
                    <a:pt x="8736" y="1326"/>
                    <a:pt x="8567" y="1343"/>
                    <a:pt x="8397" y="1343"/>
                  </a:cubicBezTo>
                  <a:cubicBezTo>
                    <a:pt x="8296" y="1343"/>
                    <a:pt x="8196" y="1337"/>
                    <a:pt x="8095" y="1325"/>
                  </a:cubicBezTo>
                  <a:cubicBezTo>
                    <a:pt x="7658" y="1273"/>
                    <a:pt x="7246" y="1105"/>
                    <a:pt x="6896" y="840"/>
                  </a:cubicBezTo>
                  <a:cubicBezTo>
                    <a:pt x="6190" y="293"/>
                    <a:pt x="5328" y="1"/>
                    <a:pt x="44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4" name="Google Shape;1814;p69"/>
            <p:cNvSpPr/>
            <p:nvPr/>
          </p:nvSpPr>
          <p:spPr>
            <a:xfrm>
              <a:off x="4016325" y="3806775"/>
              <a:ext cx="199225" cy="142475"/>
            </a:xfrm>
            <a:custGeom>
              <a:rect b="b" l="l" r="r" t="t"/>
              <a:pathLst>
                <a:path extrusionOk="0" h="5699" w="7969">
                  <a:moveTo>
                    <a:pt x="1350" y="0"/>
                  </a:moveTo>
                  <a:cubicBezTo>
                    <a:pt x="1132" y="0"/>
                    <a:pt x="925" y="129"/>
                    <a:pt x="832" y="343"/>
                  </a:cubicBezTo>
                  <a:cubicBezTo>
                    <a:pt x="799" y="424"/>
                    <a:pt x="1" y="2330"/>
                    <a:pt x="678" y="4101"/>
                  </a:cubicBezTo>
                  <a:cubicBezTo>
                    <a:pt x="736" y="4242"/>
                    <a:pt x="796" y="4381"/>
                    <a:pt x="868" y="4516"/>
                  </a:cubicBezTo>
                  <a:cubicBezTo>
                    <a:pt x="1534" y="4691"/>
                    <a:pt x="2157" y="4995"/>
                    <a:pt x="2702" y="5414"/>
                  </a:cubicBezTo>
                  <a:cubicBezTo>
                    <a:pt x="2950" y="5603"/>
                    <a:pt x="3247" y="5698"/>
                    <a:pt x="3544" y="5698"/>
                  </a:cubicBezTo>
                  <a:cubicBezTo>
                    <a:pt x="3840" y="5698"/>
                    <a:pt x="4137" y="5603"/>
                    <a:pt x="4385" y="5414"/>
                  </a:cubicBezTo>
                  <a:cubicBezTo>
                    <a:pt x="4442" y="5368"/>
                    <a:pt x="4503" y="5326"/>
                    <a:pt x="4563" y="5284"/>
                  </a:cubicBezTo>
                  <a:cubicBezTo>
                    <a:pt x="4870" y="4592"/>
                    <a:pt x="5355" y="3968"/>
                    <a:pt x="6020" y="3417"/>
                  </a:cubicBezTo>
                  <a:cubicBezTo>
                    <a:pt x="6478" y="3035"/>
                    <a:pt x="6987" y="2722"/>
                    <a:pt x="7532" y="2484"/>
                  </a:cubicBezTo>
                  <a:cubicBezTo>
                    <a:pt x="7824" y="2372"/>
                    <a:pt x="7969" y="2044"/>
                    <a:pt x="7854" y="1752"/>
                  </a:cubicBezTo>
                  <a:cubicBezTo>
                    <a:pt x="7768" y="1529"/>
                    <a:pt x="7554" y="1392"/>
                    <a:pt x="7327" y="1392"/>
                  </a:cubicBezTo>
                  <a:cubicBezTo>
                    <a:pt x="7260" y="1392"/>
                    <a:pt x="7192" y="1404"/>
                    <a:pt x="7125" y="1430"/>
                  </a:cubicBezTo>
                  <a:lnTo>
                    <a:pt x="7125" y="1433"/>
                  </a:lnTo>
                  <a:cubicBezTo>
                    <a:pt x="7089" y="1445"/>
                    <a:pt x="6243" y="1776"/>
                    <a:pt x="5334" y="2520"/>
                  </a:cubicBezTo>
                  <a:cubicBezTo>
                    <a:pt x="4997" y="2794"/>
                    <a:pt x="4689" y="3098"/>
                    <a:pt x="4412" y="3429"/>
                  </a:cubicBezTo>
                  <a:cubicBezTo>
                    <a:pt x="4367" y="3194"/>
                    <a:pt x="4301" y="2965"/>
                    <a:pt x="4217" y="2743"/>
                  </a:cubicBezTo>
                  <a:cubicBezTo>
                    <a:pt x="3536" y="972"/>
                    <a:pt x="1669" y="90"/>
                    <a:pt x="1588" y="54"/>
                  </a:cubicBezTo>
                  <a:cubicBezTo>
                    <a:pt x="1511" y="17"/>
                    <a:pt x="1430" y="0"/>
                    <a:pt x="13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15" name="Google Shape;1815;p69"/>
          <p:cNvGrpSpPr/>
          <p:nvPr/>
        </p:nvGrpSpPr>
        <p:grpSpPr>
          <a:xfrm>
            <a:off x="7551234" y="3125979"/>
            <a:ext cx="336296" cy="339235"/>
            <a:chOff x="4464775" y="3806475"/>
            <a:chExt cx="477625" cy="481800"/>
          </a:xfrm>
        </p:grpSpPr>
        <p:sp>
          <p:nvSpPr>
            <p:cNvPr id="1816" name="Google Shape;1816;p69"/>
            <p:cNvSpPr/>
            <p:nvPr/>
          </p:nvSpPr>
          <p:spPr>
            <a:xfrm>
              <a:off x="4726375" y="3806475"/>
              <a:ext cx="56500" cy="141125"/>
            </a:xfrm>
            <a:custGeom>
              <a:rect b="b" l="l" r="r" t="t"/>
              <a:pathLst>
                <a:path extrusionOk="0" h="5645" w="2260">
                  <a:moveTo>
                    <a:pt x="1133" y="1"/>
                  </a:moveTo>
                  <a:cubicBezTo>
                    <a:pt x="978" y="1"/>
                    <a:pt x="823" y="64"/>
                    <a:pt x="712" y="189"/>
                  </a:cubicBezTo>
                  <a:cubicBezTo>
                    <a:pt x="504" y="421"/>
                    <a:pt x="522" y="776"/>
                    <a:pt x="754" y="984"/>
                  </a:cubicBezTo>
                  <a:cubicBezTo>
                    <a:pt x="832" y="1056"/>
                    <a:pt x="1130" y="1385"/>
                    <a:pt x="1130" y="1695"/>
                  </a:cubicBezTo>
                  <a:cubicBezTo>
                    <a:pt x="1130" y="1990"/>
                    <a:pt x="850" y="2315"/>
                    <a:pt x="754" y="2402"/>
                  </a:cubicBezTo>
                  <a:cubicBezTo>
                    <a:pt x="678" y="2472"/>
                    <a:pt x="1" y="3101"/>
                    <a:pt x="1" y="3953"/>
                  </a:cubicBezTo>
                  <a:cubicBezTo>
                    <a:pt x="1" y="4802"/>
                    <a:pt x="675" y="5432"/>
                    <a:pt x="754" y="5501"/>
                  </a:cubicBezTo>
                  <a:cubicBezTo>
                    <a:pt x="861" y="5597"/>
                    <a:pt x="995" y="5644"/>
                    <a:pt x="1128" y="5644"/>
                  </a:cubicBezTo>
                  <a:cubicBezTo>
                    <a:pt x="1283" y="5644"/>
                    <a:pt x="1437" y="5580"/>
                    <a:pt x="1549" y="5456"/>
                  </a:cubicBezTo>
                  <a:cubicBezTo>
                    <a:pt x="1757" y="5224"/>
                    <a:pt x="1735" y="4869"/>
                    <a:pt x="1507" y="4661"/>
                  </a:cubicBezTo>
                  <a:cubicBezTo>
                    <a:pt x="1428" y="4588"/>
                    <a:pt x="1130" y="4260"/>
                    <a:pt x="1130" y="3950"/>
                  </a:cubicBezTo>
                  <a:cubicBezTo>
                    <a:pt x="1130" y="3655"/>
                    <a:pt x="1410" y="3330"/>
                    <a:pt x="1507" y="3242"/>
                  </a:cubicBezTo>
                  <a:cubicBezTo>
                    <a:pt x="1585" y="3173"/>
                    <a:pt x="2259" y="2544"/>
                    <a:pt x="2259" y="1692"/>
                  </a:cubicBezTo>
                  <a:cubicBezTo>
                    <a:pt x="2259" y="842"/>
                    <a:pt x="1585" y="213"/>
                    <a:pt x="1507" y="144"/>
                  </a:cubicBezTo>
                  <a:cubicBezTo>
                    <a:pt x="1399" y="48"/>
                    <a:pt x="1266" y="1"/>
                    <a:pt x="11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7" name="Google Shape;1817;p69"/>
            <p:cNvSpPr/>
            <p:nvPr/>
          </p:nvSpPr>
          <p:spPr>
            <a:xfrm>
              <a:off x="4641700" y="3806475"/>
              <a:ext cx="56475" cy="141125"/>
            </a:xfrm>
            <a:custGeom>
              <a:rect b="b" l="l" r="r" t="t"/>
              <a:pathLst>
                <a:path extrusionOk="0" h="5645" w="2259">
                  <a:moveTo>
                    <a:pt x="1132" y="1"/>
                  </a:moveTo>
                  <a:cubicBezTo>
                    <a:pt x="977" y="1"/>
                    <a:pt x="823" y="64"/>
                    <a:pt x="711" y="189"/>
                  </a:cubicBezTo>
                  <a:cubicBezTo>
                    <a:pt x="503" y="421"/>
                    <a:pt x="521" y="776"/>
                    <a:pt x="753" y="984"/>
                  </a:cubicBezTo>
                  <a:cubicBezTo>
                    <a:pt x="831" y="1056"/>
                    <a:pt x="1130" y="1385"/>
                    <a:pt x="1130" y="1695"/>
                  </a:cubicBezTo>
                  <a:cubicBezTo>
                    <a:pt x="1130" y="1990"/>
                    <a:pt x="849" y="2315"/>
                    <a:pt x="753" y="2402"/>
                  </a:cubicBezTo>
                  <a:cubicBezTo>
                    <a:pt x="678" y="2472"/>
                    <a:pt x="0" y="3101"/>
                    <a:pt x="0" y="3953"/>
                  </a:cubicBezTo>
                  <a:cubicBezTo>
                    <a:pt x="0" y="4802"/>
                    <a:pt x="675" y="5432"/>
                    <a:pt x="753" y="5501"/>
                  </a:cubicBezTo>
                  <a:cubicBezTo>
                    <a:pt x="860" y="5597"/>
                    <a:pt x="994" y="5644"/>
                    <a:pt x="1127" y="5644"/>
                  </a:cubicBezTo>
                  <a:cubicBezTo>
                    <a:pt x="1282" y="5644"/>
                    <a:pt x="1436" y="5580"/>
                    <a:pt x="1548" y="5456"/>
                  </a:cubicBezTo>
                  <a:cubicBezTo>
                    <a:pt x="1756" y="5224"/>
                    <a:pt x="1735" y="4869"/>
                    <a:pt x="1506" y="4661"/>
                  </a:cubicBezTo>
                  <a:cubicBezTo>
                    <a:pt x="1428" y="4588"/>
                    <a:pt x="1130" y="4260"/>
                    <a:pt x="1130" y="3950"/>
                  </a:cubicBezTo>
                  <a:cubicBezTo>
                    <a:pt x="1130" y="3655"/>
                    <a:pt x="1410" y="3330"/>
                    <a:pt x="1506" y="3242"/>
                  </a:cubicBezTo>
                  <a:cubicBezTo>
                    <a:pt x="1581" y="3173"/>
                    <a:pt x="2259" y="2544"/>
                    <a:pt x="2259" y="1692"/>
                  </a:cubicBezTo>
                  <a:cubicBezTo>
                    <a:pt x="2259" y="842"/>
                    <a:pt x="1581" y="213"/>
                    <a:pt x="1506" y="144"/>
                  </a:cubicBezTo>
                  <a:cubicBezTo>
                    <a:pt x="1399" y="48"/>
                    <a:pt x="1265" y="1"/>
                    <a:pt x="1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8" name="Google Shape;1818;p69"/>
            <p:cNvSpPr/>
            <p:nvPr/>
          </p:nvSpPr>
          <p:spPr>
            <a:xfrm>
              <a:off x="4557000" y="3806475"/>
              <a:ext cx="56500" cy="141125"/>
            </a:xfrm>
            <a:custGeom>
              <a:rect b="b" l="l" r="r" t="t"/>
              <a:pathLst>
                <a:path extrusionOk="0" h="5645" w="2260">
                  <a:moveTo>
                    <a:pt x="1132" y="1"/>
                  </a:moveTo>
                  <a:cubicBezTo>
                    <a:pt x="977" y="1"/>
                    <a:pt x="823" y="64"/>
                    <a:pt x="711" y="189"/>
                  </a:cubicBezTo>
                  <a:cubicBezTo>
                    <a:pt x="504" y="421"/>
                    <a:pt x="522" y="776"/>
                    <a:pt x="753" y="984"/>
                  </a:cubicBezTo>
                  <a:cubicBezTo>
                    <a:pt x="832" y="1056"/>
                    <a:pt x="1130" y="1385"/>
                    <a:pt x="1130" y="1695"/>
                  </a:cubicBezTo>
                  <a:cubicBezTo>
                    <a:pt x="1130" y="1990"/>
                    <a:pt x="850" y="2315"/>
                    <a:pt x="753" y="2402"/>
                  </a:cubicBezTo>
                  <a:cubicBezTo>
                    <a:pt x="678" y="2472"/>
                    <a:pt x="1" y="3101"/>
                    <a:pt x="1" y="3953"/>
                  </a:cubicBezTo>
                  <a:cubicBezTo>
                    <a:pt x="1" y="4802"/>
                    <a:pt x="675" y="5432"/>
                    <a:pt x="753" y="5501"/>
                  </a:cubicBezTo>
                  <a:cubicBezTo>
                    <a:pt x="861" y="5597"/>
                    <a:pt x="994" y="5644"/>
                    <a:pt x="1127" y="5644"/>
                  </a:cubicBezTo>
                  <a:cubicBezTo>
                    <a:pt x="1282" y="5644"/>
                    <a:pt x="1437" y="5580"/>
                    <a:pt x="1548" y="5456"/>
                  </a:cubicBezTo>
                  <a:cubicBezTo>
                    <a:pt x="1756" y="5224"/>
                    <a:pt x="1735" y="4869"/>
                    <a:pt x="1506" y="4661"/>
                  </a:cubicBezTo>
                  <a:cubicBezTo>
                    <a:pt x="1428" y="4588"/>
                    <a:pt x="1130" y="4260"/>
                    <a:pt x="1130" y="3950"/>
                  </a:cubicBezTo>
                  <a:cubicBezTo>
                    <a:pt x="1130" y="3655"/>
                    <a:pt x="1410" y="3330"/>
                    <a:pt x="1506" y="3242"/>
                  </a:cubicBezTo>
                  <a:cubicBezTo>
                    <a:pt x="1582" y="3173"/>
                    <a:pt x="2259" y="2544"/>
                    <a:pt x="2259" y="1692"/>
                  </a:cubicBezTo>
                  <a:cubicBezTo>
                    <a:pt x="2259" y="842"/>
                    <a:pt x="1582" y="213"/>
                    <a:pt x="1506" y="144"/>
                  </a:cubicBezTo>
                  <a:cubicBezTo>
                    <a:pt x="1399" y="48"/>
                    <a:pt x="1265" y="1"/>
                    <a:pt x="1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19" name="Google Shape;1819;p69"/>
            <p:cNvSpPr/>
            <p:nvPr/>
          </p:nvSpPr>
          <p:spPr>
            <a:xfrm>
              <a:off x="4464775" y="4230875"/>
              <a:ext cx="395250" cy="57400"/>
            </a:xfrm>
            <a:custGeom>
              <a:rect b="b" l="l" r="r" t="t"/>
              <a:pathLst>
                <a:path extrusionOk="0" h="2296" w="15810">
                  <a:moveTo>
                    <a:pt x="567" y="1"/>
                  </a:moveTo>
                  <a:cubicBezTo>
                    <a:pt x="254" y="1"/>
                    <a:pt x="1" y="251"/>
                    <a:pt x="1" y="564"/>
                  </a:cubicBezTo>
                  <a:cubicBezTo>
                    <a:pt x="1" y="877"/>
                    <a:pt x="254" y="1130"/>
                    <a:pt x="567" y="1130"/>
                  </a:cubicBezTo>
                  <a:lnTo>
                    <a:pt x="1910" y="1130"/>
                  </a:lnTo>
                  <a:lnTo>
                    <a:pt x="2006" y="1359"/>
                  </a:lnTo>
                  <a:cubicBezTo>
                    <a:pt x="2291" y="1932"/>
                    <a:pt x="2875" y="2295"/>
                    <a:pt x="3516" y="2295"/>
                  </a:cubicBezTo>
                  <a:cubicBezTo>
                    <a:pt x="3519" y="2295"/>
                    <a:pt x="3521" y="2295"/>
                    <a:pt x="3524" y="2295"/>
                  </a:cubicBezTo>
                  <a:lnTo>
                    <a:pt x="12290" y="2295"/>
                  </a:lnTo>
                  <a:cubicBezTo>
                    <a:pt x="12292" y="2295"/>
                    <a:pt x="12295" y="2295"/>
                    <a:pt x="12298" y="2295"/>
                  </a:cubicBezTo>
                  <a:cubicBezTo>
                    <a:pt x="12936" y="2295"/>
                    <a:pt x="13520" y="1932"/>
                    <a:pt x="13804" y="1359"/>
                  </a:cubicBezTo>
                  <a:lnTo>
                    <a:pt x="13901" y="1130"/>
                  </a:lnTo>
                  <a:lnTo>
                    <a:pt x="15247" y="1130"/>
                  </a:lnTo>
                  <a:cubicBezTo>
                    <a:pt x="15557" y="1130"/>
                    <a:pt x="15810" y="877"/>
                    <a:pt x="15810" y="564"/>
                  </a:cubicBezTo>
                  <a:cubicBezTo>
                    <a:pt x="15810" y="251"/>
                    <a:pt x="15557" y="1"/>
                    <a:pt x="152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0" name="Google Shape;1820;p69"/>
            <p:cNvSpPr/>
            <p:nvPr/>
          </p:nvSpPr>
          <p:spPr>
            <a:xfrm>
              <a:off x="4840675" y="4007300"/>
              <a:ext cx="101725" cy="166025"/>
            </a:xfrm>
            <a:custGeom>
              <a:rect b="b" l="l" r="r" t="t"/>
              <a:pathLst>
                <a:path extrusionOk="0" h="6641" w="4069">
                  <a:moveTo>
                    <a:pt x="1870" y="0"/>
                  </a:moveTo>
                  <a:cubicBezTo>
                    <a:pt x="1852" y="380"/>
                    <a:pt x="1837" y="759"/>
                    <a:pt x="1795" y="1130"/>
                  </a:cubicBezTo>
                  <a:cubicBezTo>
                    <a:pt x="1927" y="1181"/>
                    <a:pt x="2048" y="1256"/>
                    <a:pt x="2150" y="1355"/>
                  </a:cubicBezTo>
                  <a:cubicBezTo>
                    <a:pt x="2800" y="2006"/>
                    <a:pt x="2433" y="3469"/>
                    <a:pt x="1352" y="4550"/>
                  </a:cubicBezTo>
                  <a:cubicBezTo>
                    <a:pt x="1177" y="4722"/>
                    <a:pt x="991" y="4879"/>
                    <a:pt x="792" y="5017"/>
                  </a:cubicBezTo>
                  <a:cubicBezTo>
                    <a:pt x="566" y="5577"/>
                    <a:pt x="301" y="6119"/>
                    <a:pt x="0" y="6640"/>
                  </a:cubicBezTo>
                  <a:cubicBezTo>
                    <a:pt x="747" y="6429"/>
                    <a:pt x="1506" y="5993"/>
                    <a:pt x="2150" y="5348"/>
                  </a:cubicBezTo>
                  <a:cubicBezTo>
                    <a:pt x="3716" y="3782"/>
                    <a:pt x="4068" y="1678"/>
                    <a:pt x="2948" y="557"/>
                  </a:cubicBezTo>
                  <a:cubicBezTo>
                    <a:pt x="2656" y="268"/>
                    <a:pt x="2280" y="97"/>
                    <a:pt x="18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1" name="Google Shape;1821;p69"/>
            <p:cNvSpPr/>
            <p:nvPr/>
          </p:nvSpPr>
          <p:spPr>
            <a:xfrm>
              <a:off x="4464775" y="3976800"/>
              <a:ext cx="395250" cy="225875"/>
            </a:xfrm>
            <a:custGeom>
              <a:rect b="b" l="l" r="r" t="t"/>
              <a:pathLst>
                <a:path extrusionOk="0" h="9035" w="15810">
                  <a:moveTo>
                    <a:pt x="564" y="1"/>
                  </a:moveTo>
                  <a:cubicBezTo>
                    <a:pt x="254" y="1"/>
                    <a:pt x="1" y="251"/>
                    <a:pt x="1" y="564"/>
                  </a:cubicBezTo>
                  <a:cubicBezTo>
                    <a:pt x="1" y="3930"/>
                    <a:pt x="1157" y="7026"/>
                    <a:pt x="3075" y="9035"/>
                  </a:cubicBezTo>
                  <a:lnTo>
                    <a:pt x="12735" y="9035"/>
                  </a:lnTo>
                  <a:cubicBezTo>
                    <a:pt x="14654" y="7026"/>
                    <a:pt x="15810" y="3930"/>
                    <a:pt x="15810" y="564"/>
                  </a:cubicBezTo>
                  <a:cubicBezTo>
                    <a:pt x="15810" y="251"/>
                    <a:pt x="15557" y="1"/>
                    <a:pt x="1524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22" name="Google Shape;1822;p69"/>
          <p:cNvGrpSpPr/>
          <p:nvPr/>
        </p:nvGrpSpPr>
        <p:grpSpPr>
          <a:xfrm>
            <a:off x="7974679" y="3125970"/>
            <a:ext cx="339253" cy="339253"/>
            <a:chOff x="5049725" y="3806450"/>
            <a:chExt cx="481825" cy="481825"/>
          </a:xfrm>
        </p:grpSpPr>
        <p:sp>
          <p:nvSpPr>
            <p:cNvPr id="1823" name="Google Shape;1823;p69"/>
            <p:cNvSpPr/>
            <p:nvPr/>
          </p:nvSpPr>
          <p:spPr>
            <a:xfrm>
              <a:off x="5361150" y="3976800"/>
              <a:ext cx="28250" cy="28275"/>
            </a:xfrm>
            <a:custGeom>
              <a:rect b="b" l="l" r="r" t="t"/>
              <a:pathLst>
                <a:path extrusionOk="0" h="1131"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4" name="Google Shape;1824;p69"/>
            <p:cNvSpPr/>
            <p:nvPr/>
          </p:nvSpPr>
          <p:spPr>
            <a:xfrm>
              <a:off x="5191775" y="3976800"/>
              <a:ext cx="28250" cy="28275"/>
            </a:xfrm>
            <a:custGeom>
              <a:rect b="b" l="l" r="r" t="t"/>
              <a:pathLst>
                <a:path extrusionOk="0" h="1131" w="113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5" name="Google Shape;1825;p69"/>
            <p:cNvSpPr/>
            <p:nvPr/>
          </p:nvSpPr>
          <p:spPr>
            <a:xfrm>
              <a:off x="5049725" y="3806450"/>
              <a:ext cx="481825" cy="481825"/>
            </a:xfrm>
            <a:custGeom>
              <a:rect b="b" l="l" r="r" t="t"/>
              <a:pathLst>
                <a:path extrusionOk="0" h="19273" w="19273">
                  <a:moveTo>
                    <a:pt x="6249" y="5686"/>
                  </a:moveTo>
                  <a:cubicBezTo>
                    <a:pt x="6932" y="5686"/>
                    <a:pt x="7549" y="6098"/>
                    <a:pt x="7811" y="6730"/>
                  </a:cubicBezTo>
                  <a:cubicBezTo>
                    <a:pt x="8073" y="7363"/>
                    <a:pt x="7929" y="8092"/>
                    <a:pt x="7444" y="8576"/>
                  </a:cubicBezTo>
                  <a:cubicBezTo>
                    <a:pt x="7120" y="8901"/>
                    <a:pt x="6686" y="9073"/>
                    <a:pt x="6246" y="9073"/>
                  </a:cubicBezTo>
                  <a:cubicBezTo>
                    <a:pt x="6028" y="9073"/>
                    <a:pt x="5808" y="9031"/>
                    <a:pt x="5598" y="8944"/>
                  </a:cubicBezTo>
                  <a:cubicBezTo>
                    <a:pt x="4966" y="8682"/>
                    <a:pt x="4553" y="8064"/>
                    <a:pt x="4553" y="7378"/>
                  </a:cubicBezTo>
                  <a:cubicBezTo>
                    <a:pt x="4553"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0"/>
                    <a:pt x="13024" y="9073"/>
                  </a:cubicBezTo>
                  <a:cubicBezTo>
                    <a:pt x="12337" y="9073"/>
                    <a:pt x="11720" y="8658"/>
                    <a:pt x="11458" y="8025"/>
                  </a:cubicBezTo>
                  <a:cubicBezTo>
                    <a:pt x="11196" y="7393"/>
                    <a:pt x="11341" y="6664"/>
                    <a:pt x="11825" y="6179"/>
                  </a:cubicBezTo>
                  <a:cubicBezTo>
                    <a:pt x="12150" y="5855"/>
                    <a:pt x="12583" y="5683"/>
                    <a:pt x="13024" y="5683"/>
                  </a:cubicBezTo>
                  <a:close/>
                  <a:moveTo>
                    <a:pt x="9636" y="10196"/>
                  </a:moveTo>
                  <a:cubicBezTo>
                    <a:pt x="11955" y="10196"/>
                    <a:pt x="13981" y="11765"/>
                    <a:pt x="14557" y="14012"/>
                  </a:cubicBezTo>
                  <a:cubicBezTo>
                    <a:pt x="14635" y="14316"/>
                    <a:pt x="14454" y="14623"/>
                    <a:pt x="14153" y="14701"/>
                  </a:cubicBezTo>
                  <a:cubicBezTo>
                    <a:pt x="14107" y="14713"/>
                    <a:pt x="14060" y="14718"/>
                    <a:pt x="14014" y="14718"/>
                  </a:cubicBezTo>
                  <a:cubicBezTo>
                    <a:pt x="13760" y="14718"/>
                    <a:pt x="13530" y="14550"/>
                    <a:pt x="13464" y="14295"/>
                  </a:cubicBezTo>
                  <a:cubicBezTo>
                    <a:pt x="13015" y="12548"/>
                    <a:pt x="11440" y="11326"/>
                    <a:pt x="9636" y="11326"/>
                  </a:cubicBezTo>
                  <a:cubicBezTo>
                    <a:pt x="7833" y="11326"/>
                    <a:pt x="6258" y="12548"/>
                    <a:pt x="5809" y="14295"/>
                  </a:cubicBezTo>
                  <a:cubicBezTo>
                    <a:pt x="5743" y="14550"/>
                    <a:pt x="5512" y="14718"/>
                    <a:pt x="5260" y="14718"/>
                  </a:cubicBezTo>
                  <a:cubicBezTo>
                    <a:pt x="5215" y="14718"/>
                    <a:pt x="5169" y="14713"/>
                    <a:pt x="5122" y="14701"/>
                  </a:cubicBezTo>
                  <a:cubicBezTo>
                    <a:pt x="4818" y="14623"/>
                    <a:pt x="4638" y="14316"/>
                    <a:pt x="4716" y="14012"/>
                  </a:cubicBezTo>
                  <a:cubicBezTo>
                    <a:pt x="5291" y="11765"/>
                    <a:pt x="7318" y="10196"/>
                    <a:pt x="9636" y="10196"/>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27" y="0"/>
                    <a:pt x="96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26" name="Google Shape;1826;p69"/>
          <p:cNvGrpSpPr/>
          <p:nvPr/>
        </p:nvGrpSpPr>
        <p:grpSpPr>
          <a:xfrm>
            <a:off x="1461983" y="3951798"/>
            <a:ext cx="339253" cy="339253"/>
            <a:chOff x="5651375" y="3806450"/>
            <a:chExt cx="481825" cy="481825"/>
          </a:xfrm>
        </p:grpSpPr>
        <p:sp>
          <p:nvSpPr>
            <p:cNvPr id="1827" name="Google Shape;1827;p69"/>
            <p:cNvSpPr/>
            <p:nvPr/>
          </p:nvSpPr>
          <p:spPr>
            <a:xfrm>
              <a:off x="5793425" y="3976800"/>
              <a:ext cx="28250" cy="28275"/>
            </a:xfrm>
            <a:custGeom>
              <a:rect b="b" l="l" r="r" t="t"/>
              <a:pathLst>
                <a:path extrusionOk="0" h="1131" w="113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8" name="Google Shape;1828;p69"/>
            <p:cNvSpPr/>
            <p:nvPr/>
          </p:nvSpPr>
          <p:spPr>
            <a:xfrm>
              <a:off x="5794475" y="4089725"/>
              <a:ext cx="195600" cy="84725"/>
            </a:xfrm>
            <a:custGeom>
              <a:rect b="b" l="l" r="r" t="t"/>
              <a:pathLst>
                <a:path extrusionOk="0" h="3389" w="7824">
                  <a:moveTo>
                    <a:pt x="1" y="1"/>
                  </a:moveTo>
                  <a:cubicBezTo>
                    <a:pt x="284" y="1943"/>
                    <a:pt x="1949" y="3385"/>
                    <a:pt x="3912" y="3388"/>
                  </a:cubicBezTo>
                  <a:cubicBezTo>
                    <a:pt x="5875" y="3385"/>
                    <a:pt x="7541" y="1943"/>
                    <a:pt x="782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29" name="Google Shape;1829;p69"/>
            <p:cNvSpPr/>
            <p:nvPr/>
          </p:nvSpPr>
          <p:spPr>
            <a:xfrm>
              <a:off x="5651375" y="3806450"/>
              <a:ext cx="481825" cy="481825"/>
            </a:xfrm>
            <a:custGeom>
              <a:rect b="b" l="l" r="r" t="t"/>
              <a:pathLst>
                <a:path extrusionOk="0" h="19273" w="19273">
                  <a:moveTo>
                    <a:pt x="6249" y="5686"/>
                  </a:moveTo>
                  <a:cubicBezTo>
                    <a:pt x="6932" y="5686"/>
                    <a:pt x="7549" y="6098"/>
                    <a:pt x="7811" y="6730"/>
                  </a:cubicBezTo>
                  <a:cubicBezTo>
                    <a:pt x="8073" y="7363"/>
                    <a:pt x="7929" y="8092"/>
                    <a:pt x="7444" y="8576"/>
                  </a:cubicBezTo>
                  <a:cubicBezTo>
                    <a:pt x="7122" y="8901"/>
                    <a:pt x="6689" y="9073"/>
                    <a:pt x="6248" y="9073"/>
                  </a:cubicBezTo>
                  <a:cubicBezTo>
                    <a:pt x="6029" y="9073"/>
                    <a:pt x="5808" y="9031"/>
                    <a:pt x="5598" y="8944"/>
                  </a:cubicBezTo>
                  <a:cubicBezTo>
                    <a:pt x="4966" y="8682"/>
                    <a:pt x="4553" y="8064"/>
                    <a:pt x="4553" y="7378"/>
                  </a:cubicBezTo>
                  <a:cubicBezTo>
                    <a:pt x="4556"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3"/>
                    <a:pt x="13024" y="9073"/>
                  </a:cubicBezTo>
                  <a:cubicBezTo>
                    <a:pt x="12337" y="9073"/>
                    <a:pt x="11720" y="8658"/>
                    <a:pt x="11458" y="8025"/>
                  </a:cubicBezTo>
                  <a:cubicBezTo>
                    <a:pt x="11196" y="7393"/>
                    <a:pt x="11341" y="6664"/>
                    <a:pt x="11825" y="6179"/>
                  </a:cubicBezTo>
                  <a:cubicBezTo>
                    <a:pt x="12150" y="5855"/>
                    <a:pt x="12583" y="5683"/>
                    <a:pt x="13024" y="5683"/>
                  </a:cubicBezTo>
                  <a:close/>
                  <a:moveTo>
                    <a:pt x="14153" y="10202"/>
                  </a:moveTo>
                  <a:cubicBezTo>
                    <a:pt x="14463" y="10202"/>
                    <a:pt x="14716" y="10452"/>
                    <a:pt x="14716" y="10766"/>
                  </a:cubicBezTo>
                  <a:cubicBezTo>
                    <a:pt x="14716" y="13566"/>
                    <a:pt x="12437" y="15849"/>
                    <a:pt x="9636" y="15849"/>
                  </a:cubicBezTo>
                  <a:cubicBezTo>
                    <a:pt x="6833" y="15849"/>
                    <a:pt x="4553" y="13566"/>
                    <a:pt x="4553" y="10766"/>
                  </a:cubicBezTo>
                  <a:cubicBezTo>
                    <a:pt x="4553" y="10452"/>
                    <a:pt x="4806" y="10202"/>
                    <a:pt x="5119" y="10202"/>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30" y="0"/>
                    <a:pt x="96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0" name="Google Shape;1830;p69"/>
            <p:cNvSpPr/>
            <p:nvPr/>
          </p:nvSpPr>
          <p:spPr>
            <a:xfrm>
              <a:off x="5962800" y="3976800"/>
              <a:ext cx="28250" cy="28275"/>
            </a:xfrm>
            <a:custGeom>
              <a:rect b="b" l="l" r="r" t="t"/>
              <a:pathLst>
                <a:path extrusionOk="0" h="1131"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31" name="Google Shape;1831;p69"/>
          <p:cNvGrpSpPr/>
          <p:nvPr/>
        </p:nvGrpSpPr>
        <p:grpSpPr>
          <a:xfrm>
            <a:off x="3360663" y="3953787"/>
            <a:ext cx="298503" cy="335275"/>
            <a:chOff x="6264300" y="3809300"/>
            <a:chExt cx="423950" cy="476175"/>
          </a:xfrm>
        </p:grpSpPr>
        <p:sp>
          <p:nvSpPr>
            <p:cNvPr id="1832" name="Google Shape;1832;p69"/>
            <p:cNvSpPr/>
            <p:nvPr/>
          </p:nvSpPr>
          <p:spPr>
            <a:xfrm>
              <a:off x="6346200" y="4002825"/>
              <a:ext cx="66950" cy="63225"/>
            </a:xfrm>
            <a:custGeom>
              <a:rect b="b" l="l" r="r" t="t"/>
              <a:pathLst>
                <a:path extrusionOk="0" h="2529" w="2678">
                  <a:moveTo>
                    <a:pt x="1365" y="1"/>
                  </a:moveTo>
                  <a:cubicBezTo>
                    <a:pt x="1058" y="1"/>
                    <a:pt x="751" y="118"/>
                    <a:pt x="516" y="351"/>
                  </a:cubicBezTo>
                  <a:cubicBezTo>
                    <a:pt x="272" y="598"/>
                    <a:pt x="88" y="992"/>
                    <a:pt x="46" y="1381"/>
                  </a:cubicBezTo>
                  <a:cubicBezTo>
                    <a:pt x="1" y="1757"/>
                    <a:pt x="88" y="2085"/>
                    <a:pt x="281" y="2281"/>
                  </a:cubicBezTo>
                  <a:cubicBezTo>
                    <a:pt x="454" y="2453"/>
                    <a:pt x="709" y="2528"/>
                    <a:pt x="985" y="2528"/>
                  </a:cubicBezTo>
                  <a:cubicBezTo>
                    <a:pt x="1425" y="2528"/>
                    <a:pt x="1917" y="2337"/>
                    <a:pt x="2211" y="2043"/>
                  </a:cubicBezTo>
                  <a:cubicBezTo>
                    <a:pt x="2678" y="1577"/>
                    <a:pt x="2678" y="818"/>
                    <a:pt x="2211" y="351"/>
                  </a:cubicBezTo>
                  <a:cubicBezTo>
                    <a:pt x="1978" y="118"/>
                    <a:pt x="1671" y="1"/>
                    <a:pt x="13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3" name="Google Shape;1833;p69"/>
            <p:cNvSpPr/>
            <p:nvPr/>
          </p:nvSpPr>
          <p:spPr>
            <a:xfrm>
              <a:off x="6539375" y="4002825"/>
              <a:ext cx="66950" cy="63200"/>
            </a:xfrm>
            <a:custGeom>
              <a:rect b="b" l="l" r="r" t="t"/>
              <a:pathLst>
                <a:path extrusionOk="0" h="2528" w="2678">
                  <a:moveTo>
                    <a:pt x="1314" y="1"/>
                  </a:moveTo>
                  <a:cubicBezTo>
                    <a:pt x="1007" y="1"/>
                    <a:pt x="701" y="118"/>
                    <a:pt x="468" y="351"/>
                  </a:cubicBezTo>
                  <a:cubicBezTo>
                    <a:pt x="1" y="818"/>
                    <a:pt x="1" y="1577"/>
                    <a:pt x="468" y="2043"/>
                  </a:cubicBezTo>
                  <a:cubicBezTo>
                    <a:pt x="761" y="2337"/>
                    <a:pt x="1252" y="2528"/>
                    <a:pt x="1691" y="2528"/>
                  </a:cubicBezTo>
                  <a:cubicBezTo>
                    <a:pt x="1968" y="2528"/>
                    <a:pt x="2224" y="2452"/>
                    <a:pt x="2398" y="2278"/>
                  </a:cubicBezTo>
                  <a:cubicBezTo>
                    <a:pt x="2591" y="2085"/>
                    <a:pt x="2678" y="1757"/>
                    <a:pt x="2633" y="1381"/>
                  </a:cubicBezTo>
                  <a:cubicBezTo>
                    <a:pt x="2588" y="992"/>
                    <a:pt x="2407" y="598"/>
                    <a:pt x="2160" y="351"/>
                  </a:cubicBezTo>
                  <a:cubicBezTo>
                    <a:pt x="1927" y="118"/>
                    <a:pt x="1620" y="1"/>
                    <a:pt x="131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4" name="Google Shape;1834;p69"/>
            <p:cNvSpPr/>
            <p:nvPr/>
          </p:nvSpPr>
          <p:spPr>
            <a:xfrm>
              <a:off x="6264300" y="3809300"/>
              <a:ext cx="423950" cy="476175"/>
            </a:xfrm>
            <a:custGeom>
              <a:rect b="b" l="l" r="r" t="t"/>
              <a:pathLst>
                <a:path extrusionOk="0" h="19047" w="16958">
                  <a:moveTo>
                    <a:pt x="4662" y="6571"/>
                  </a:moveTo>
                  <a:cubicBezTo>
                    <a:pt x="5263" y="6571"/>
                    <a:pt x="5864" y="6799"/>
                    <a:pt x="6324" y="7258"/>
                  </a:cubicBezTo>
                  <a:cubicBezTo>
                    <a:pt x="7249" y="8182"/>
                    <a:pt x="7240" y="9685"/>
                    <a:pt x="6303" y="10600"/>
                  </a:cubicBezTo>
                  <a:lnTo>
                    <a:pt x="6300" y="10600"/>
                  </a:lnTo>
                  <a:cubicBezTo>
                    <a:pt x="5791" y="11109"/>
                    <a:pt x="5014" y="11422"/>
                    <a:pt x="4268" y="11422"/>
                  </a:cubicBezTo>
                  <a:cubicBezTo>
                    <a:pt x="3705" y="11422"/>
                    <a:pt x="3154" y="11245"/>
                    <a:pt x="2744" y="10835"/>
                  </a:cubicBezTo>
                  <a:cubicBezTo>
                    <a:pt x="2301" y="10393"/>
                    <a:pt x="2094" y="9718"/>
                    <a:pt x="2181" y="8992"/>
                  </a:cubicBezTo>
                  <a:cubicBezTo>
                    <a:pt x="2256" y="8336"/>
                    <a:pt x="2548" y="7713"/>
                    <a:pt x="2982" y="7279"/>
                  </a:cubicBezTo>
                  <a:cubicBezTo>
                    <a:pt x="3442" y="6807"/>
                    <a:pt x="4052" y="6571"/>
                    <a:pt x="4662" y="6571"/>
                  </a:cubicBezTo>
                  <a:close/>
                  <a:moveTo>
                    <a:pt x="12317" y="6589"/>
                  </a:moveTo>
                  <a:cubicBezTo>
                    <a:pt x="12918" y="6589"/>
                    <a:pt x="13520" y="6818"/>
                    <a:pt x="13979" y="7276"/>
                  </a:cubicBezTo>
                  <a:cubicBezTo>
                    <a:pt x="14873" y="8173"/>
                    <a:pt x="15165" y="9884"/>
                    <a:pt x="14214" y="10835"/>
                  </a:cubicBezTo>
                  <a:cubicBezTo>
                    <a:pt x="13804" y="11245"/>
                    <a:pt x="13256" y="11422"/>
                    <a:pt x="12690" y="11422"/>
                  </a:cubicBezTo>
                  <a:cubicBezTo>
                    <a:pt x="11943" y="11422"/>
                    <a:pt x="11166" y="11109"/>
                    <a:pt x="10658" y="10600"/>
                  </a:cubicBezTo>
                  <a:cubicBezTo>
                    <a:pt x="9739" y="9682"/>
                    <a:pt x="9739" y="8194"/>
                    <a:pt x="10658" y="7276"/>
                  </a:cubicBezTo>
                  <a:cubicBezTo>
                    <a:pt x="11115" y="6818"/>
                    <a:pt x="11716" y="6589"/>
                    <a:pt x="12317" y="6589"/>
                  </a:cubicBezTo>
                  <a:close/>
                  <a:moveTo>
                    <a:pt x="8479" y="10841"/>
                  </a:moveTo>
                  <a:cubicBezTo>
                    <a:pt x="8669" y="10841"/>
                    <a:pt x="8858" y="10933"/>
                    <a:pt x="8971" y="11118"/>
                  </a:cubicBezTo>
                  <a:lnTo>
                    <a:pt x="10266" y="13238"/>
                  </a:lnTo>
                  <a:cubicBezTo>
                    <a:pt x="10435" y="13509"/>
                    <a:pt x="10347" y="13865"/>
                    <a:pt x="10076" y="14030"/>
                  </a:cubicBezTo>
                  <a:lnTo>
                    <a:pt x="10073" y="14030"/>
                  </a:lnTo>
                  <a:cubicBezTo>
                    <a:pt x="9980" y="14087"/>
                    <a:pt x="9877" y="14114"/>
                    <a:pt x="9775" y="14114"/>
                  </a:cubicBezTo>
                  <a:cubicBezTo>
                    <a:pt x="9582" y="14114"/>
                    <a:pt x="9393" y="14016"/>
                    <a:pt x="9284" y="13840"/>
                  </a:cubicBezTo>
                  <a:lnTo>
                    <a:pt x="8480" y="12522"/>
                  </a:lnTo>
                  <a:lnTo>
                    <a:pt x="7673" y="13840"/>
                  </a:lnTo>
                  <a:cubicBezTo>
                    <a:pt x="7565" y="14018"/>
                    <a:pt x="7376" y="14115"/>
                    <a:pt x="7182" y="14115"/>
                  </a:cubicBezTo>
                  <a:cubicBezTo>
                    <a:pt x="7079" y="14115"/>
                    <a:pt x="6975" y="14088"/>
                    <a:pt x="6881" y="14030"/>
                  </a:cubicBezTo>
                  <a:cubicBezTo>
                    <a:pt x="6610" y="13862"/>
                    <a:pt x="6526" y="13509"/>
                    <a:pt x="6692" y="13238"/>
                  </a:cubicBezTo>
                  <a:lnTo>
                    <a:pt x="7987" y="11118"/>
                  </a:lnTo>
                  <a:cubicBezTo>
                    <a:pt x="8100" y="10933"/>
                    <a:pt x="8289" y="10841"/>
                    <a:pt x="8479" y="10841"/>
                  </a:cubicBezTo>
                  <a:close/>
                  <a:moveTo>
                    <a:pt x="8474" y="1"/>
                  </a:moveTo>
                  <a:cubicBezTo>
                    <a:pt x="3801" y="1"/>
                    <a:pt x="1" y="3840"/>
                    <a:pt x="1" y="8553"/>
                  </a:cubicBezTo>
                  <a:lnTo>
                    <a:pt x="1" y="11856"/>
                  </a:lnTo>
                  <a:cubicBezTo>
                    <a:pt x="1" y="12883"/>
                    <a:pt x="449" y="13862"/>
                    <a:pt x="1229" y="14530"/>
                  </a:cubicBezTo>
                  <a:lnTo>
                    <a:pt x="2934" y="16000"/>
                  </a:lnTo>
                  <a:lnTo>
                    <a:pt x="2934" y="18472"/>
                  </a:lnTo>
                  <a:cubicBezTo>
                    <a:pt x="2934" y="18788"/>
                    <a:pt x="3193" y="19047"/>
                    <a:pt x="3512" y="19047"/>
                  </a:cubicBezTo>
                  <a:lnTo>
                    <a:pt x="5183" y="19047"/>
                  </a:lnTo>
                  <a:lnTo>
                    <a:pt x="5183" y="16536"/>
                  </a:lnTo>
                  <a:cubicBezTo>
                    <a:pt x="5192" y="16222"/>
                    <a:pt x="5448" y="15975"/>
                    <a:pt x="5761" y="15975"/>
                  </a:cubicBezTo>
                  <a:cubicBezTo>
                    <a:pt x="6071" y="15975"/>
                    <a:pt x="6327" y="16222"/>
                    <a:pt x="6336" y="16536"/>
                  </a:cubicBezTo>
                  <a:lnTo>
                    <a:pt x="6336" y="19047"/>
                  </a:lnTo>
                  <a:lnTo>
                    <a:pt x="7905" y="19047"/>
                  </a:lnTo>
                  <a:lnTo>
                    <a:pt x="7905" y="16536"/>
                  </a:lnTo>
                  <a:cubicBezTo>
                    <a:pt x="7905" y="16219"/>
                    <a:pt x="8161" y="15960"/>
                    <a:pt x="8480" y="15960"/>
                  </a:cubicBezTo>
                  <a:cubicBezTo>
                    <a:pt x="8797" y="15960"/>
                    <a:pt x="9056" y="16219"/>
                    <a:pt x="9056" y="16536"/>
                  </a:cubicBezTo>
                  <a:lnTo>
                    <a:pt x="9056" y="19047"/>
                  </a:lnTo>
                  <a:lnTo>
                    <a:pt x="10624" y="19047"/>
                  </a:lnTo>
                  <a:lnTo>
                    <a:pt x="10624" y="16536"/>
                  </a:lnTo>
                  <a:cubicBezTo>
                    <a:pt x="10630" y="16222"/>
                    <a:pt x="10886" y="15975"/>
                    <a:pt x="11200" y="15975"/>
                  </a:cubicBezTo>
                  <a:cubicBezTo>
                    <a:pt x="11513" y="15975"/>
                    <a:pt x="11766" y="16222"/>
                    <a:pt x="11775" y="16536"/>
                  </a:cubicBezTo>
                  <a:lnTo>
                    <a:pt x="11775" y="19047"/>
                  </a:lnTo>
                  <a:lnTo>
                    <a:pt x="13449" y="19047"/>
                  </a:lnTo>
                  <a:cubicBezTo>
                    <a:pt x="13765" y="19044"/>
                    <a:pt x="14024" y="18788"/>
                    <a:pt x="14024" y="18469"/>
                  </a:cubicBezTo>
                  <a:lnTo>
                    <a:pt x="14024" y="15997"/>
                  </a:lnTo>
                  <a:lnTo>
                    <a:pt x="15729" y="14530"/>
                  </a:lnTo>
                  <a:cubicBezTo>
                    <a:pt x="16508" y="13859"/>
                    <a:pt x="16957" y="12883"/>
                    <a:pt x="16957" y="11853"/>
                  </a:cubicBezTo>
                  <a:lnTo>
                    <a:pt x="16957" y="8462"/>
                  </a:lnTo>
                  <a:cubicBezTo>
                    <a:pt x="16948" y="3786"/>
                    <a:pt x="13154" y="1"/>
                    <a:pt x="848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35" name="Google Shape;1835;p69"/>
          <p:cNvGrpSpPr/>
          <p:nvPr/>
        </p:nvGrpSpPr>
        <p:grpSpPr>
          <a:xfrm>
            <a:off x="5039841" y="3538881"/>
            <a:ext cx="340573" cy="339271"/>
            <a:chOff x="898875" y="4399275"/>
            <a:chExt cx="483700" cy="481850"/>
          </a:xfrm>
        </p:grpSpPr>
        <p:sp>
          <p:nvSpPr>
            <p:cNvPr id="1836" name="Google Shape;1836;p69"/>
            <p:cNvSpPr/>
            <p:nvPr/>
          </p:nvSpPr>
          <p:spPr>
            <a:xfrm>
              <a:off x="992750" y="4642900"/>
              <a:ext cx="145300" cy="144100"/>
            </a:xfrm>
            <a:custGeom>
              <a:rect b="b" l="l" r="r" t="t"/>
              <a:pathLst>
                <a:path extrusionOk="0" h="5764" w="5812">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7" name="Google Shape;1837;p69"/>
            <p:cNvSpPr/>
            <p:nvPr/>
          </p:nvSpPr>
          <p:spPr>
            <a:xfrm>
              <a:off x="1138025" y="4763350"/>
              <a:ext cx="25" cy="25"/>
            </a:xfrm>
            <a:custGeom>
              <a:rect b="b" l="l" r="r" t="t"/>
              <a:pathLst>
                <a:path extrusionOk="0" h="1" w="1">
                  <a:moveTo>
                    <a:pt x="1" y="0"/>
                  </a:move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8" name="Google Shape;1838;p69"/>
            <p:cNvSpPr/>
            <p:nvPr/>
          </p:nvSpPr>
          <p:spPr>
            <a:xfrm>
              <a:off x="1269550" y="4399275"/>
              <a:ext cx="113025" cy="112125"/>
            </a:xfrm>
            <a:custGeom>
              <a:rect b="b" l="l" r="r" t="t"/>
              <a:pathLst>
                <a:path extrusionOk="0" h="4485" w="4521">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39" name="Google Shape;1839;p69"/>
            <p:cNvSpPr/>
            <p:nvPr/>
          </p:nvSpPr>
          <p:spPr>
            <a:xfrm>
              <a:off x="1161975" y="4531175"/>
              <a:ext cx="91400" cy="84350"/>
            </a:xfrm>
            <a:custGeom>
              <a:rect b="b" l="l" r="r" t="t"/>
              <a:pathLst>
                <a:path extrusionOk="0" h="3374" w="3656">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0" name="Google Shape;1840;p69"/>
            <p:cNvSpPr/>
            <p:nvPr/>
          </p:nvSpPr>
          <p:spPr>
            <a:xfrm>
              <a:off x="1031050" y="4411100"/>
              <a:ext cx="338650" cy="338725"/>
            </a:xfrm>
            <a:custGeom>
              <a:rect b="b" l="l" r="r" t="t"/>
              <a:pathLst>
                <a:path extrusionOk="0" h="13549" w="13546">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1" name="Google Shape;1841;p69"/>
            <p:cNvSpPr/>
            <p:nvPr/>
          </p:nvSpPr>
          <p:spPr>
            <a:xfrm>
              <a:off x="1130500" y="4740450"/>
              <a:ext cx="108950" cy="111250"/>
            </a:xfrm>
            <a:custGeom>
              <a:rect b="b" l="l" r="r" t="t"/>
              <a:pathLst>
                <a:path extrusionOk="0" h="4450" w="4358">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2" name="Google Shape;1842;p69"/>
            <p:cNvSpPr/>
            <p:nvPr/>
          </p:nvSpPr>
          <p:spPr>
            <a:xfrm>
              <a:off x="927325" y="4539825"/>
              <a:ext cx="114150" cy="109800"/>
            </a:xfrm>
            <a:custGeom>
              <a:rect b="b" l="l" r="r" t="t"/>
              <a:pathLst>
                <a:path extrusionOk="0" h="4392" w="4566">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3" name="Google Shape;1843;p69"/>
            <p:cNvSpPr/>
            <p:nvPr/>
          </p:nvSpPr>
          <p:spPr>
            <a:xfrm>
              <a:off x="898875" y="4711550"/>
              <a:ext cx="170825" cy="169575"/>
            </a:xfrm>
            <a:custGeom>
              <a:rect b="b" l="l" r="r" t="t"/>
              <a:pathLst>
                <a:path extrusionOk="0" h="6783" w="6833">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44" name="Google Shape;1844;p69"/>
          <p:cNvGrpSpPr/>
          <p:nvPr/>
        </p:nvGrpSpPr>
        <p:grpSpPr>
          <a:xfrm>
            <a:off x="5473575" y="3554133"/>
            <a:ext cx="339253" cy="308765"/>
            <a:chOff x="1492675" y="4420975"/>
            <a:chExt cx="481825" cy="438525"/>
          </a:xfrm>
        </p:grpSpPr>
        <p:sp>
          <p:nvSpPr>
            <p:cNvPr id="1845" name="Google Shape;1845;p69"/>
            <p:cNvSpPr/>
            <p:nvPr/>
          </p:nvSpPr>
          <p:spPr>
            <a:xfrm>
              <a:off x="1841375" y="4649825"/>
              <a:ext cx="43325" cy="43300"/>
            </a:xfrm>
            <a:custGeom>
              <a:rect b="b" l="l" r="r" t="t"/>
              <a:pathLst>
                <a:path extrusionOk="0" h="1732" w="1733">
                  <a:moveTo>
                    <a:pt x="868" y="0"/>
                  </a:moveTo>
                  <a:cubicBezTo>
                    <a:pt x="389" y="0"/>
                    <a:pt x="1" y="386"/>
                    <a:pt x="1" y="865"/>
                  </a:cubicBezTo>
                  <a:cubicBezTo>
                    <a:pt x="1" y="1343"/>
                    <a:pt x="389" y="1732"/>
                    <a:pt x="868" y="1732"/>
                  </a:cubicBezTo>
                  <a:cubicBezTo>
                    <a:pt x="1347" y="1732"/>
                    <a:pt x="1732" y="1343"/>
                    <a:pt x="1732" y="865"/>
                  </a:cubicBezTo>
                  <a:cubicBezTo>
                    <a:pt x="1732" y="386"/>
                    <a:pt x="1347" y="0"/>
                    <a:pt x="86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6" name="Google Shape;1846;p69"/>
            <p:cNvSpPr/>
            <p:nvPr/>
          </p:nvSpPr>
          <p:spPr>
            <a:xfrm>
              <a:off x="1582425" y="4649825"/>
              <a:ext cx="43300" cy="43300"/>
            </a:xfrm>
            <a:custGeom>
              <a:rect b="b" l="l" r="r" t="t"/>
              <a:pathLst>
                <a:path extrusionOk="0" h="1732" w="1732">
                  <a:moveTo>
                    <a:pt x="864" y="0"/>
                  </a:moveTo>
                  <a:cubicBezTo>
                    <a:pt x="386" y="0"/>
                    <a:pt x="0" y="386"/>
                    <a:pt x="0" y="865"/>
                  </a:cubicBezTo>
                  <a:cubicBezTo>
                    <a:pt x="0" y="1343"/>
                    <a:pt x="386" y="1732"/>
                    <a:pt x="864" y="1732"/>
                  </a:cubicBezTo>
                  <a:cubicBezTo>
                    <a:pt x="1343" y="1732"/>
                    <a:pt x="1732" y="1343"/>
                    <a:pt x="1732" y="865"/>
                  </a:cubicBezTo>
                  <a:cubicBezTo>
                    <a:pt x="1732" y="386"/>
                    <a:pt x="1343" y="0"/>
                    <a:pt x="8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7" name="Google Shape;1847;p69"/>
            <p:cNvSpPr/>
            <p:nvPr/>
          </p:nvSpPr>
          <p:spPr>
            <a:xfrm>
              <a:off x="1492675" y="4420975"/>
              <a:ext cx="481825" cy="356475"/>
            </a:xfrm>
            <a:custGeom>
              <a:rect b="b" l="l" r="r" t="t"/>
              <a:pathLst>
                <a:path extrusionOk="0" h="14259" w="19273">
                  <a:moveTo>
                    <a:pt x="12783" y="1126"/>
                  </a:moveTo>
                  <a:cubicBezTo>
                    <a:pt x="14322" y="1126"/>
                    <a:pt x="15629" y="2382"/>
                    <a:pt x="15822" y="4047"/>
                  </a:cubicBezTo>
                  <a:cubicBezTo>
                    <a:pt x="15825" y="4065"/>
                    <a:pt x="15828" y="4083"/>
                    <a:pt x="15831" y="4099"/>
                  </a:cubicBezTo>
                  <a:lnTo>
                    <a:pt x="16198" y="5854"/>
                  </a:lnTo>
                  <a:lnTo>
                    <a:pt x="9381" y="5854"/>
                  </a:lnTo>
                  <a:lnTo>
                    <a:pt x="11672" y="4099"/>
                  </a:lnTo>
                  <a:cubicBezTo>
                    <a:pt x="11925" y="3909"/>
                    <a:pt x="11973" y="3550"/>
                    <a:pt x="11784" y="3301"/>
                  </a:cubicBezTo>
                  <a:cubicBezTo>
                    <a:pt x="11672" y="3157"/>
                    <a:pt x="11504" y="3082"/>
                    <a:pt x="11334" y="3082"/>
                  </a:cubicBezTo>
                  <a:cubicBezTo>
                    <a:pt x="11212" y="3082"/>
                    <a:pt x="11089" y="3121"/>
                    <a:pt x="10986" y="3201"/>
                  </a:cubicBezTo>
                  <a:lnTo>
                    <a:pt x="7598" y="5800"/>
                  </a:lnTo>
                  <a:cubicBezTo>
                    <a:pt x="7577" y="5818"/>
                    <a:pt x="7556" y="5836"/>
                    <a:pt x="7535" y="5854"/>
                  </a:cubicBezTo>
                  <a:lnTo>
                    <a:pt x="3072" y="5854"/>
                  </a:lnTo>
                  <a:lnTo>
                    <a:pt x="3440" y="4099"/>
                  </a:lnTo>
                  <a:cubicBezTo>
                    <a:pt x="3446" y="4083"/>
                    <a:pt x="3446" y="4065"/>
                    <a:pt x="3449" y="4047"/>
                  </a:cubicBezTo>
                  <a:cubicBezTo>
                    <a:pt x="3641" y="2382"/>
                    <a:pt x="4948" y="1126"/>
                    <a:pt x="6490" y="1126"/>
                  </a:cubicBezTo>
                  <a:close/>
                  <a:moveTo>
                    <a:pt x="11404" y="9606"/>
                  </a:moveTo>
                  <a:cubicBezTo>
                    <a:pt x="11718" y="9606"/>
                    <a:pt x="11967" y="9856"/>
                    <a:pt x="11967" y="10169"/>
                  </a:cubicBezTo>
                  <a:cubicBezTo>
                    <a:pt x="11967" y="10482"/>
                    <a:pt x="11718" y="10735"/>
                    <a:pt x="11404" y="10735"/>
                  </a:cubicBezTo>
                  <a:lnTo>
                    <a:pt x="7755" y="10735"/>
                  </a:lnTo>
                  <a:cubicBezTo>
                    <a:pt x="7442" y="10735"/>
                    <a:pt x="7189" y="10482"/>
                    <a:pt x="7189" y="10169"/>
                  </a:cubicBezTo>
                  <a:cubicBezTo>
                    <a:pt x="7189" y="9856"/>
                    <a:pt x="7442" y="9606"/>
                    <a:pt x="7755" y="9606"/>
                  </a:cubicBezTo>
                  <a:close/>
                  <a:moveTo>
                    <a:pt x="4457" y="8025"/>
                  </a:moveTo>
                  <a:cubicBezTo>
                    <a:pt x="5264" y="8025"/>
                    <a:pt x="5990" y="8510"/>
                    <a:pt x="6300" y="9254"/>
                  </a:cubicBezTo>
                  <a:cubicBezTo>
                    <a:pt x="6607" y="10001"/>
                    <a:pt x="6439" y="10859"/>
                    <a:pt x="5867" y="11428"/>
                  </a:cubicBezTo>
                  <a:cubicBezTo>
                    <a:pt x="5486" y="11811"/>
                    <a:pt x="4976" y="12014"/>
                    <a:pt x="4456" y="12014"/>
                  </a:cubicBezTo>
                  <a:cubicBezTo>
                    <a:pt x="4199" y="12014"/>
                    <a:pt x="3940" y="11964"/>
                    <a:pt x="3693" y="11862"/>
                  </a:cubicBezTo>
                  <a:cubicBezTo>
                    <a:pt x="2949" y="11554"/>
                    <a:pt x="2461" y="10826"/>
                    <a:pt x="2461" y="10019"/>
                  </a:cubicBezTo>
                  <a:cubicBezTo>
                    <a:pt x="2464" y="8920"/>
                    <a:pt x="3355" y="8025"/>
                    <a:pt x="4454" y="8025"/>
                  </a:cubicBezTo>
                  <a:close/>
                  <a:moveTo>
                    <a:pt x="14816" y="8025"/>
                  </a:moveTo>
                  <a:cubicBezTo>
                    <a:pt x="15915" y="8025"/>
                    <a:pt x="16810" y="8917"/>
                    <a:pt x="16810" y="10019"/>
                  </a:cubicBezTo>
                  <a:cubicBezTo>
                    <a:pt x="16810" y="10826"/>
                    <a:pt x="16325" y="11554"/>
                    <a:pt x="15578" y="11862"/>
                  </a:cubicBezTo>
                  <a:cubicBezTo>
                    <a:pt x="15332" y="11964"/>
                    <a:pt x="15073" y="12014"/>
                    <a:pt x="14816" y="12014"/>
                  </a:cubicBezTo>
                  <a:cubicBezTo>
                    <a:pt x="14297" y="12014"/>
                    <a:pt x="13786" y="11811"/>
                    <a:pt x="13404" y="11428"/>
                  </a:cubicBezTo>
                  <a:cubicBezTo>
                    <a:pt x="12835" y="10859"/>
                    <a:pt x="12663" y="10001"/>
                    <a:pt x="12973" y="9254"/>
                  </a:cubicBezTo>
                  <a:cubicBezTo>
                    <a:pt x="13280" y="8510"/>
                    <a:pt x="14009" y="8025"/>
                    <a:pt x="14816" y="8025"/>
                  </a:cubicBezTo>
                  <a:close/>
                  <a:moveTo>
                    <a:pt x="6490" y="0"/>
                  </a:moveTo>
                  <a:cubicBezTo>
                    <a:pt x="4385" y="0"/>
                    <a:pt x="2599" y="1671"/>
                    <a:pt x="2331" y="3894"/>
                  </a:cubicBezTo>
                  <a:lnTo>
                    <a:pt x="1907" y="5917"/>
                  </a:lnTo>
                  <a:cubicBezTo>
                    <a:pt x="799" y="6143"/>
                    <a:pt x="1" y="7119"/>
                    <a:pt x="1" y="8251"/>
                  </a:cubicBezTo>
                  <a:lnTo>
                    <a:pt x="1" y="11877"/>
                  </a:lnTo>
                  <a:cubicBezTo>
                    <a:pt x="1" y="13192"/>
                    <a:pt x="1064" y="14255"/>
                    <a:pt x="2380" y="14258"/>
                  </a:cubicBezTo>
                  <a:lnTo>
                    <a:pt x="16894" y="14258"/>
                  </a:lnTo>
                  <a:cubicBezTo>
                    <a:pt x="18207" y="14255"/>
                    <a:pt x="19270" y="13192"/>
                    <a:pt x="19273" y="11880"/>
                  </a:cubicBezTo>
                  <a:lnTo>
                    <a:pt x="19273" y="8251"/>
                  </a:lnTo>
                  <a:cubicBezTo>
                    <a:pt x="19270" y="7119"/>
                    <a:pt x="18472" y="6143"/>
                    <a:pt x="17364" y="5917"/>
                  </a:cubicBezTo>
                  <a:lnTo>
                    <a:pt x="16939" y="3894"/>
                  </a:lnTo>
                  <a:cubicBezTo>
                    <a:pt x="16671" y="1671"/>
                    <a:pt x="14885" y="0"/>
                    <a:pt x="1278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8" name="Google Shape;1848;p69"/>
            <p:cNvSpPr/>
            <p:nvPr/>
          </p:nvSpPr>
          <p:spPr>
            <a:xfrm>
              <a:off x="1546875" y="4805650"/>
              <a:ext cx="118975" cy="53850"/>
            </a:xfrm>
            <a:custGeom>
              <a:rect b="b" l="l" r="r" t="t"/>
              <a:pathLst>
                <a:path extrusionOk="0" h="2154" w="4759">
                  <a:moveTo>
                    <a:pt x="1" y="1"/>
                  </a:moveTo>
                  <a:lnTo>
                    <a:pt x="1" y="458"/>
                  </a:lnTo>
                  <a:cubicBezTo>
                    <a:pt x="1" y="1395"/>
                    <a:pt x="757" y="2151"/>
                    <a:pt x="1693" y="2154"/>
                  </a:cubicBezTo>
                  <a:lnTo>
                    <a:pt x="3063" y="2154"/>
                  </a:lnTo>
                  <a:cubicBezTo>
                    <a:pt x="4000" y="2151"/>
                    <a:pt x="4756" y="1395"/>
                    <a:pt x="4759" y="458"/>
                  </a:cubicBezTo>
                  <a:lnTo>
                    <a:pt x="47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49" name="Google Shape;1849;p69"/>
            <p:cNvSpPr/>
            <p:nvPr/>
          </p:nvSpPr>
          <p:spPr>
            <a:xfrm>
              <a:off x="1801325" y="4805650"/>
              <a:ext cx="118975" cy="53850"/>
            </a:xfrm>
            <a:custGeom>
              <a:rect b="b" l="l" r="r" t="t"/>
              <a:pathLst>
                <a:path extrusionOk="0" h="2154" w="4759">
                  <a:moveTo>
                    <a:pt x="1" y="1"/>
                  </a:moveTo>
                  <a:lnTo>
                    <a:pt x="1" y="458"/>
                  </a:lnTo>
                  <a:cubicBezTo>
                    <a:pt x="1" y="1395"/>
                    <a:pt x="757" y="2151"/>
                    <a:pt x="1693" y="2154"/>
                  </a:cubicBezTo>
                  <a:lnTo>
                    <a:pt x="3063" y="2154"/>
                  </a:lnTo>
                  <a:cubicBezTo>
                    <a:pt x="4000" y="2151"/>
                    <a:pt x="4756" y="1395"/>
                    <a:pt x="4759" y="458"/>
                  </a:cubicBezTo>
                  <a:lnTo>
                    <a:pt x="47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50" name="Google Shape;1850;p69"/>
          <p:cNvGrpSpPr/>
          <p:nvPr/>
        </p:nvGrpSpPr>
        <p:grpSpPr>
          <a:xfrm>
            <a:off x="5878556" y="3539558"/>
            <a:ext cx="342580" cy="337915"/>
            <a:chOff x="2084100" y="4400250"/>
            <a:chExt cx="486550" cy="479925"/>
          </a:xfrm>
        </p:grpSpPr>
        <p:sp>
          <p:nvSpPr>
            <p:cNvPr id="1851" name="Google Shape;1851;p69"/>
            <p:cNvSpPr/>
            <p:nvPr/>
          </p:nvSpPr>
          <p:spPr>
            <a:xfrm>
              <a:off x="2084100" y="4652250"/>
              <a:ext cx="105325" cy="90050"/>
            </a:xfrm>
            <a:custGeom>
              <a:rect b="b" l="l" r="r" t="t"/>
              <a:pathLst>
                <a:path extrusionOk="0" h="3602" w="4213">
                  <a:moveTo>
                    <a:pt x="2260" y="1"/>
                  </a:moveTo>
                  <a:cubicBezTo>
                    <a:pt x="2109" y="1"/>
                    <a:pt x="1966" y="60"/>
                    <a:pt x="1858" y="168"/>
                  </a:cubicBezTo>
                  <a:lnTo>
                    <a:pt x="259" y="1764"/>
                  </a:lnTo>
                  <a:cubicBezTo>
                    <a:pt x="0" y="2023"/>
                    <a:pt x="54" y="2457"/>
                    <a:pt x="367" y="2647"/>
                  </a:cubicBezTo>
                  <a:lnTo>
                    <a:pt x="1957" y="3601"/>
                  </a:lnTo>
                  <a:cubicBezTo>
                    <a:pt x="2078" y="3228"/>
                    <a:pt x="2274" y="2885"/>
                    <a:pt x="2533" y="2592"/>
                  </a:cubicBezTo>
                  <a:lnTo>
                    <a:pt x="4213" y="274"/>
                  </a:lnTo>
                  <a:lnTo>
                    <a:pt x="2337" y="6"/>
                  </a:lnTo>
                  <a:cubicBezTo>
                    <a:pt x="2311" y="2"/>
                    <a:pt x="2285" y="1"/>
                    <a:pt x="226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2" name="Google Shape;1852;p69"/>
            <p:cNvSpPr/>
            <p:nvPr/>
          </p:nvSpPr>
          <p:spPr>
            <a:xfrm>
              <a:off x="2372575" y="4644175"/>
              <a:ext cx="175875" cy="226275"/>
            </a:xfrm>
            <a:custGeom>
              <a:rect b="b" l="l" r="r" t="t"/>
              <a:pathLst>
                <a:path extrusionOk="0" h="9051" w="7035">
                  <a:moveTo>
                    <a:pt x="4469" y="1"/>
                  </a:moveTo>
                  <a:cubicBezTo>
                    <a:pt x="3981" y="467"/>
                    <a:pt x="3466" y="901"/>
                    <a:pt x="2927" y="1304"/>
                  </a:cubicBezTo>
                  <a:lnTo>
                    <a:pt x="0" y="3436"/>
                  </a:lnTo>
                  <a:lnTo>
                    <a:pt x="3406" y="8787"/>
                  </a:lnTo>
                  <a:cubicBezTo>
                    <a:pt x="3514" y="8960"/>
                    <a:pt x="3697" y="9050"/>
                    <a:pt x="3882" y="9050"/>
                  </a:cubicBezTo>
                  <a:cubicBezTo>
                    <a:pt x="4025" y="9050"/>
                    <a:pt x="4170" y="8996"/>
                    <a:pt x="4282" y="8884"/>
                  </a:cubicBezTo>
                  <a:cubicBezTo>
                    <a:pt x="5818" y="7348"/>
                    <a:pt x="5990" y="7173"/>
                    <a:pt x="6821" y="6345"/>
                  </a:cubicBezTo>
                  <a:cubicBezTo>
                    <a:pt x="7034" y="6125"/>
                    <a:pt x="7031" y="5773"/>
                    <a:pt x="6812" y="5553"/>
                  </a:cubicBezTo>
                  <a:cubicBezTo>
                    <a:pt x="6702" y="5444"/>
                    <a:pt x="6558" y="5389"/>
                    <a:pt x="6413" y="5389"/>
                  </a:cubicBezTo>
                  <a:cubicBezTo>
                    <a:pt x="6272" y="5389"/>
                    <a:pt x="6130" y="5441"/>
                    <a:pt x="6020" y="5547"/>
                  </a:cubicBezTo>
                  <a:lnTo>
                    <a:pt x="5800" y="5767"/>
                  </a:lnTo>
                  <a:lnTo>
                    <a:pt x="5201" y="3174"/>
                  </a:lnTo>
                  <a:lnTo>
                    <a:pt x="5920" y="2455"/>
                  </a:lnTo>
                  <a:cubicBezTo>
                    <a:pt x="6134" y="2232"/>
                    <a:pt x="6131" y="1880"/>
                    <a:pt x="5914" y="1663"/>
                  </a:cubicBezTo>
                  <a:cubicBezTo>
                    <a:pt x="5804" y="1551"/>
                    <a:pt x="5660" y="1496"/>
                    <a:pt x="5515" y="1496"/>
                  </a:cubicBezTo>
                  <a:cubicBezTo>
                    <a:pt x="5374" y="1496"/>
                    <a:pt x="5232" y="1548"/>
                    <a:pt x="5122" y="1654"/>
                  </a:cubicBezTo>
                  <a:lnTo>
                    <a:pt x="4903" y="1877"/>
                  </a:lnTo>
                  <a:lnTo>
                    <a:pt x="446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3" name="Google Shape;1853;p69"/>
            <p:cNvSpPr/>
            <p:nvPr/>
          </p:nvSpPr>
          <p:spPr>
            <a:xfrm>
              <a:off x="2093950" y="4419400"/>
              <a:ext cx="228500" cy="174750"/>
            </a:xfrm>
            <a:custGeom>
              <a:rect b="b" l="l" r="r" t="t"/>
              <a:pathLst>
                <a:path extrusionOk="0" h="6990" w="9140">
                  <a:moveTo>
                    <a:pt x="3194" y="1"/>
                  </a:moveTo>
                  <a:cubicBezTo>
                    <a:pt x="3049" y="1"/>
                    <a:pt x="2905" y="56"/>
                    <a:pt x="2795" y="166"/>
                  </a:cubicBezTo>
                  <a:lnTo>
                    <a:pt x="257" y="2704"/>
                  </a:lnTo>
                  <a:cubicBezTo>
                    <a:pt x="1" y="2960"/>
                    <a:pt x="46" y="3385"/>
                    <a:pt x="350" y="3580"/>
                  </a:cubicBezTo>
                  <a:lnTo>
                    <a:pt x="5707" y="6989"/>
                  </a:lnTo>
                  <a:lnTo>
                    <a:pt x="7824" y="4071"/>
                  </a:lnTo>
                  <a:cubicBezTo>
                    <a:pt x="8230" y="3526"/>
                    <a:pt x="8670" y="3008"/>
                    <a:pt x="9140" y="2517"/>
                  </a:cubicBezTo>
                  <a:lnTo>
                    <a:pt x="7264" y="2084"/>
                  </a:lnTo>
                  <a:lnTo>
                    <a:pt x="7484" y="1864"/>
                  </a:lnTo>
                  <a:cubicBezTo>
                    <a:pt x="7697" y="1641"/>
                    <a:pt x="7694" y="1289"/>
                    <a:pt x="7478" y="1072"/>
                  </a:cubicBezTo>
                  <a:cubicBezTo>
                    <a:pt x="7368" y="961"/>
                    <a:pt x="7223" y="905"/>
                    <a:pt x="7078" y="905"/>
                  </a:cubicBezTo>
                  <a:cubicBezTo>
                    <a:pt x="6937" y="905"/>
                    <a:pt x="6795" y="958"/>
                    <a:pt x="6686" y="1063"/>
                  </a:cubicBezTo>
                  <a:lnTo>
                    <a:pt x="5966" y="1786"/>
                  </a:lnTo>
                  <a:lnTo>
                    <a:pt x="3370" y="1186"/>
                  </a:lnTo>
                  <a:lnTo>
                    <a:pt x="3593" y="964"/>
                  </a:lnTo>
                  <a:cubicBezTo>
                    <a:pt x="3813" y="744"/>
                    <a:pt x="3813" y="385"/>
                    <a:pt x="3593" y="166"/>
                  </a:cubicBezTo>
                  <a:cubicBezTo>
                    <a:pt x="3483" y="56"/>
                    <a:pt x="3339" y="1"/>
                    <a:pt x="319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4" name="Google Shape;1854;p69"/>
            <p:cNvSpPr/>
            <p:nvPr/>
          </p:nvSpPr>
          <p:spPr>
            <a:xfrm>
              <a:off x="2224425" y="4777500"/>
              <a:ext cx="90425" cy="102675"/>
            </a:xfrm>
            <a:custGeom>
              <a:rect b="b" l="l" r="r" t="t"/>
              <a:pathLst>
                <a:path extrusionOk="0" h="4107" w="3617">
                  <a:moveTo>
                    <a:pt x="3324" y="0"/>
                  </a:moveTo>
                  <a:lnTo>
                    <a:pt x="846" y="1804"/>
                  </a:lnTo>
                  <a:cubicBezTo>
                    <a:pt x="638" y="1994"/>
                    <a:pt x="340" y="2144"/>
                    <a:pt x="0" y="2250"/>
                  </a:cubicBezTo>
                  <a:lnTo>
                    <a:pt x="949" y="3831"/>
                  </a:lnTo>
                  <a:cubicBezTo>
                    <a:pt x="1057" y="4011"/>
                    <a:pt x="1245" y="4106"/>
                    <a:pt x="1435" y="4106"/>
                  </a:cubicBezTo>
                  <a:cubicBezTo>
                    <a:pt x="1578" y="4106"/>
                    <a:pt x="1723" y="4052"/>
                    <a:pt x="1834" y="3939"/>
                  </a:cubicBezTo>
                  <a:lnTo>
                    <a:pt x="3430" y="2343"/>
                  </a:lnTo>
                  <a:cubicBezTo>
                    <a:pt x="3556" y="2217"/>
                    <a:pt x="3617" y="2039"/>
                    <a:pt x="3589" y="1864"/>
                  </a:cubicBezTo>
                  <a:lnTo>
                    <a:pt x="332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5" name="Google Shape;1855;p69"/>
            <p:cNvSpPr/>
            <p:nvPr/>
          </p:nvSpPr>
          <p:spPr>
            <a:xfrm>
              <a:off x="2454100" y="4400250"/>
              <a:ext cx="116550" cy="107300"/>
            </a:xfrm>
            <a:custGeom>
              <a:rect b="b" l="l" r="r" t="t"/>
              <a:pathLst>
                <a:path extrusionOk="0" h="4292" w="4662">
                  <a:moveTo>
                    <a:pt x="2188" y="0"/>
                  </a:moveTo>
                  <a:cubicBezTo>
                    <a:pt x="1911" y="0"/>
                    <a:pt x="1630" y="51"/>
                    <a:pt x="1361" y="155"/>
                  </a:cubicBezTo>
                  <a:cubicBezTo>
                    <a:pt x="1015" y="287"/>
                    <a:pt x="675" y="432"/>
                    <a:pt x="341" y="588"/>
                  </a:cubicBezTo>
                  <a:cubicBezTo>
                    <a:pt x="0" y="1600"/>
                    <a:pt x="265" y="2717"/>
                    <a:pt x="1021" y="3470"/>
                  </a:cubicBezTo>
                  <a:cubicBezTo>
                    <a:pt x="1558" y="4004"/>
                    <a:pt x="2275" y="4291"/>
                    <a:pt x="3007" y="4291"/>
                  </a:cubicBezTo>
                  <a:cubicBezTo>
                    <a:pt x="3307" y="4291"/>
                    <a:pt x="3609" y="4243"/>
                    <a:pt x="3903" y="4145"/>
                  </a:cubicBezTo>
                  <a:cubicBezTo>
                    <a:pt x="4060" y="3813"/>
                    <a:pt x="4204" y="3473"/>
                    <a:pt x="4337" y="3130"/>
                  </a:cubicBezTo>
                  <a:cubicBezTo>
                    <a:pt x="4662" y="2281"/>
                    <a:pt x="4457" y="1320"/>
                    <a:pt x="3816" y="676"/>
                  </a:cubicBezTo>
                  <a:cubicBezTo>
                    <a:pt x="3375" y="235"/>
                    <a:pt x="2787" y="0"/>
                    <a:pt x="218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6" name="Google Shape;1856;p69"/>
            <p:cNvSpPr/>
            <p:nvPr/>
          </p:nvSpPr>
          <p:spPr>
            <a:xfrm>
              <a:off x="2152975" y="4431500"/>
              <a:ext cx="381925" cy="377725"/>
            </a:xfrm>
            <a:custGeom>
              <a:rect b="b" l="l" r="r" t="t"/>
              <a:pathLst>
                <a:path extrusionOk="0" h="15109" w="15277">
                  <a:moveTo>
                    <a:pt x="11062" y="3658"/>
                  </a:moveTo>
                  <a:cubicBezTo>
                    <a:pt x="11207" y="3658"/>
                    <a:pt x="11353" y="3714"/>
                    <a:pt x="11464" y="3825"/>
                  </a:cubicBezTo>
                  <a:cubicBezTo>
                    <a:pt x="11681" y="4042"/>
                    <a:pt x="11684" y="4394"/>
                    <a:pt x="11470" y="4617"/>
                  </a:cubicBezTo>
                  <a:lnTo>
                    <a:pt x="9076" y="7011"/>
                  </a:lnTo>
                  <a:cubicBezTo>
                    <a:pt x="8965" y="7122"/>
                    <a:pt x="8820" y="7178"/>
                    <a:pt x="8675" y="7178"/>
                  </a:cubicBezTo>
                  <a:cubicBezTo>
                    <a:pt x="8530" y="7178"/>
                    <a:pt x="8385" y="7122"/>
                    <a:pt x="8275" y="7011"/>
                  </a:cubicBezTo>
                  <a:cubicBezTo>
                    <a:pt x="8055" y="6791"/>
                    <a:pt x="8055" y="6433"/>
                    <a:pt x="8275" y="6213"/>
                  </a:cubicBezTo>
                  <a:lnTo>
                    <a:pt x="10672" y="3816"/>
                  </a:lnTo>
                  <a:cubicBezTo>
                    <a:pt x="10781" y="3711"/>
                    <a:pt x="10921" y="3658"/>
                    <a:pt x="11062" y="3658"/>
                  </a:cubicBezTo>
                  <a:close/>
                  <a:moveTo>
                    <a:pt x="11136" y="1"/>
                  </a:moveTo>
                  <a:lnTo>
                    <a:pt x="11136" y="1"/>
                  </a:lnTo>
                  <a:cubicBezTo>
                    <a:pt x="9278" y="1079"/>
                    <a:pt x="7658" y="2524"/>
                    <a:pt x="6378" y="4253"/>
                  </a:cubicBezTo>
                  <a:lnTo>
                    <a:pt x="624" y="12169"/>
                  </a:lnTo>
                  <a:cubicBezTo>
                    <a:pt x="0" y="12877"/>
                    <a:pt x="15" y="13979"/>
                    <a:pt x="660" y="14623"/>
                  </a:cubicBezTo>
                  <a:cubicBezTo>
                    <a:pt x="992" y="14957"/>
                    <a:pt x="1464" y="15108"/>
                    <a:pt x="1921" y="15108"/>
                  </a:cubicBezTo>
                  <a:cubicBezTo>
                    <a:pt x="2351" y="15108"/>
                    <a:pt x="2767" y="14974"/>
                    <a:pt x="3039" y="14732"/>
                  </a:cubicBezTo>
                  <a:lnTo>
                    <a:pt x="11037" y="8905"/>
                  </a:lnTo>
                  <a:cubicBezTo>
                    <a:pt x="12759" y="7628"/>
                    <a:pt x="14201" y="6014"/>
                    <a:pt x="15276" y="4162"/>
                  </a:cubicBezTo>
                  <a:lnTo>
                    <a:pt x="15276" y="4162"/>
                  </a:lnTo>
                  <a:cubicBezTo>
                    <a:pt x="15201" y="4166"/>
                    <a:pt x="15126" y="4168"/>
                    <a:pt x="15052" y="4168"/>
                  </a:cubicBezTo>
                  <a:cubicBezTo>
                    <a:pt x="13942" y="4168"/>
                    <a:pt x="12979" y="3729"/>
                    <a:pt x="12265" y="3018"/>
                  </a:cubicBezTo>
                  <a:cubicBezTo>
                    <a:pt x="11446" y="2199"/>
                    <a:pt x="11076" y="1091"/>
                    <a:pt x="111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57" name="Google Shape;1857;p69"/>
          <p:cNvGrpSpPr/>
          <p:nvPr/>
        </p:nvGrpSpPr>
        <p:grpSpPr>
          <a:xfrm>
            <a:off x="6315036" y="3538907"/>
            <a:ext cx="298169" cy="339218"/>
            <a:chOff x="2707950" y="4399325"/>
            <a:chExt cx="423475" cy="481775"/>
          </a:xfrm>
        </p:grpSpPr>
        <p:sp>
          <p:nvSpPr>
            <p:cNvPr id="1858" name="Google Shape;1858;p69"/>
            <p:cNvSpPr/>
            <p:nvPr/>
          </p:nvSpPr>
          <p:spPr>
            <a:xfrm>
              <a:off x="2905550" y="4515000"/>
              <a:ext cx="28275" cy="366100"/>
            </a:xfrm>
            <a:custGeom>
              <a:rect b="b" l="l" r="r" t="t"/>
              <a:pathLst>
                <a:path extrusionOk="0" h="14644" w="1131">
                  <a:moveTo>
                    <a:pt x="1" y="0"/>
                  </a:moveTo>
                  <a:lnTo>
                    <a:pt x="1" y="14644"/>
                  </a:lnTo>
                  <a:lnTo>
                    <a:pt x="1130" y="14644"/>
                  </a:lnTo>
                  <a:lnTo>
                    <a:pt x="11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59" name="Google Shape;1859;p69"/>
            <p:cNvSpPr/>
            <p:nvPr/>
          </p:nvSpPr>
          <p:spPr>
            <a:xfrm>
              <a:off x="2962025" y="4710725"/>
              <a:ext cx="141175" cy="29225"/>
            </a:xfrm>
            <a:custGeom>
              <a:rect b="b" l="l" r="r" t="t"/>
              <a:pathLst>
                <a:path extrusionOk="0" h="1169" w="5647">
                  <a:moveTo>
                    <a:pt x="0" y="0"/>
                  </a:moveTo>
                  <a:lnTo>
                    <a:pt x="0" y="1169"/>
                  </a:lnTo>
                  <a:lnTo>
                    <a:pt x="5646" y="1169"/>
                  </a:lnTo>
                  <a:lnTo>
                    <a:pt x="564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0" name="Google Shape;1860;p69"/>
            <p:cNvSpPr/>
            <p:nvPr/>
          </p:nvSpPr>
          <p:spPr>
            <a:xfrm>
              <a:off x="2962025" y="4768175"/>
              <a:ext cx="141175" cy="112925"/>
            </a:xfrm>
            <a:custGeom>
              <a:rect b="b" l="l" r="r" t="t"/>
              <a:pathLst>
                <a:path extrusionOk="0" h="4517" w="5647">
                  <a:moveTo>
                    <a:pt x="0" y="0"/>
                  </a:moveTo>
                  <a:lnTo>
                    <a:pt x="0" y="4517"/>
                  </a:lnTo>
                  <a:lnTo>
                    <a:pt x="3951" y="4517"/>
                  </a:lnTo>
                  <a:cubicBezTo>
                    <a:pt x="4888" y="4517"/>
                    <a:pt x="5646" y="3758"/>
                    <a:pt x="5646" y="2825"/>
                  </a:cubicBezTo>
                  <a:lnTo>
                    <a:pt x="564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1" name="Google Shape;1861;p69"/>
            <p:cNvSpPr/>
            <p:nvPr/>
          </p:nvSpPr>
          <p:spPr>
            <a:xfrm>
              <a:off x="2736175" y="4710725"/>
              <a:ext cx="141175" cy="29225"/>
            </a:xfrm>
            <a:custGeom>
              <a:rect b="b" l="l" r="r" t="t"/>
              <a:pathLst>
                <a:path extrusionOk="0" h="1169" w="5647">
                  <a:moveTo>
                    <a:pt x="1" y="0"/>
                  </a:moveTo>
                  <a:lnTo>
                    <a:pt x="1" y="1169"/>
                  </a:lnTo>
                  <a:lnTo>
                    <a:pt x="5647" y="1169"/>
                  </a:lnTo>
                  <a:lnTo>
                    <a:pt x="56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2" name="Google Shape;1862;p69"/>
            <p:cNvSpPr/>
            <p:nvPr/>
          </p:nvSpPr>
          <p:spPr>
            <a:xfrm>
              <a:off x="2736175" y="4768175"/>
              <a:ext cx="141175" cy="112925"/>
            </a:xfrm>
            <a:custGeom>
              <a:rect b="b" l="l" r="r" t="t"/>
              <a:pathLst>
                <a:path extrusionOk="0" h="4517" w="5647">
                  <a:moveTo>
                    <a:pt x="1" y="0"/>
                  </a:moveTo>
                  <a:lnTo>
                    <a:pt x="1" y="2825"/>
                  </a:lnTo>
                  <a:cubicBezTo>
                    <a:pt x="1" y="3758"/>
                    <a:pt x="759" y="4517"/>
                    <a:pt x="1693" y="4517"/>
                  </a:cubicBezTo>
                  <a:lnTo>
                    <a:pt x="5647" y="4517"/>
                  </a:lnTo>
                  <a:lnTo>
                    <a:pt x="56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3" name="Google Shape;1863;p69"/>
            <p:cNvSpPr/>
            <p:nvPr/>
          </p:nvSpPr>
          <p:spPr>
            <a:xfrm>
              <a:off x="2707950" y="4515075"/>
              <a:ext cx="169400" cy="82825"/>
            </a:xfrm>
            <a:custGeom>
              <a:rect b="b" l="l" r="r" t="t"/>
              <a:pathLst>
                <a:path extrusionOk="0" h="3313" w="6776">
                  <a:moveTo>
                    <a:pt x="1693" y="0"/>
                  </a:moveTo>
                  <a:cubicBezTo>
                    <a:pt x="759" y="0"/>
                    <a:pt x="0" y="756"/>
                    <a:pt x="0" y="1693"/>
                  </a:cubicBezTo>
                  <a:lnTo>
                    <a:pt x="0" y="2747"/>
                  </a:lnTo>
                  <a:cubicBezTo>
                    <a:pt x="0" y="3060"/>
                    <a:pt x="253" y="3313"/>
                    <a:pt x="563" y="3313"/>
                  </a:cubicBezTo>
                  <a:lnTo>
                    <a:pt x="6776" y="3313"/>
                  </a:lnTo>
                  <a:lnTo>
                    <a:pt x="677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4" name="Google Shape;1864;p69"/>
            <p:cNvSpPr/>
            <p:nvPr/>
          </p:nvSpPr>
          <p:spPr>
            <a:xfrm>
              <a:off x="2736175" y="4626025"/>
              <a:ext cx="141175" cy="56500"/>
            </a:xfrm>
            <a:custGeom>
              <a:rect b="b" l="l" r="r" t="t"/>
              <a:pathLst>
                <a:path extrusionOk="0" h="2260" w="5647">
                  <a:moveTo>
                    <a:pt x="1" y="1"/>
                  </a:moveTo>
                  <a:lnTo>
                    <a:pt x="1" y="2259"/>
                  </a:lnTo>
                  <a:lnTo>
                    <a:pt x="5647" y="2259"/>
                  </a:lnTo>
                  <a:lnTo>
                    <a:pt x="5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5" name="Google Shape;1865;p69"/>
            <p:cNvSpPr/>
            <p:nvPr/>
          </p:nvSpPr>
          <p:spPr>
            <a:xfrm>
              <a:off x="2850525" y="4430375"/>
              <a:ext cx="138325" cy="56500"/>
            </a:xfrm>
            <a:custGeom>
              <a:rect b="b" l="l" r="r" t="t"/>
              <a:pathLst>
                <a:path extrusionOk="0" h="2260" w="5533">
                  <a:moveTo>
                    <a:pt x="2765" y="1"/>
                  </a:moveTo>
                  <a:cubicBezTo>
                    <a:pt x="1500" y="1"/>
                    <a:pt x="275" y="916"/>
                    <a:pt x="1" y="2259"/>
                  </a:cubicBezTo>
                  <a:lnTo>
                    <a:pt x="5532" y="2259"/>
                  </a:lnTo>
                  <a:cubicBezTo>
                    <a:pt x="5258" y="910"/>
                    <a:pt x="4030" y="1"/>
                    <a:pt x="2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6" name="Google Shape;1866;p69"/>
            <p:cNvSpPr/>
            <p:nvPr/>
          </p:nvSpPr>
          <p:spPr>
            <a:xfrm>
              <a:off x="2974300" y="4399350"/>
              <a:ext cx="129650" cy="87525"/>
            </a:xfrm>
            <a:custGeom>
              <a:rect b="b" l="l" r="r" t="t"/>
              <a:pathLst>
                <a:path extrusionOk="0" h="3501" w="5186">
                  <a:moveTo>
                    <a:pt x="2058" y="0"/>
                  </a:moveTo>
                  <a:cubicBezTo>
                    <a:pt x="1374" y="0"/>
                    <a:pt x="670" y="239"/>
                    <a:pt x="0" y="775"/>
                  </a:cubicBezTo>
                  <a:cubicBezTo>
                    <a:pt x="931" y="1398"/>
                    <a:pt x="1554" y="2389"/>
                    <a:pt x="1714" y="3500"/>
                  </a:cubicBezTo>
                  <a:lnTo>
                    <a:pt x="4397" y="3500"/>
                  </a:lnTo>
                  <a:cubicBezTo>
                    <a:pt x="4842" y="3497"/>
                    <a:pt x="5185" y="3109"/>
                    <a:pt x="5131" y="2666"/>
                  </a:cubicBezTo>
                  <a:cubicBezTo>
                    <a:pt x="5128" y="2639"/>
                    <a:pt x="5125" y="2609"/>
                    <a:pt x="5119" y="2579"/>
                  </a:cubicBezTo>
                  <a:cubicBezTo>
                    <a:pt x="4936" y="1482"/>
                    <a:pt x="4207" y="609"/>
                    <a:pt x="3171" y="212"/>
                  </a:cubicBezTo>
                  <a:cubicBezTo>
                    <a:pt x="2813" y="74"/>
                    <a:pt x="2438" y="0"/>
                    <a:pt x="20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7" name="Google Shape;1867;p69"/>
            <p:cNvSpPr/>
            <p:nvPr/>
          </p:nvSpPr>
          <p:spPr>
            <a:xfrm>
              <a:off x="2735425" y="4399325"/>
              <a:ext cx="129650" cy="87475"/>
            </a:xfrm>
            <a:custGeom>
              <a:rect b="b" l="l" r="r" t="t"/>
              <a:pathLst>
                <a:path extrusionOk="0" h="3499" w="5186">
                  <a:moveTo>
                    <a:pt x="3150" y="0"/>
                  </a:moveTo>
                  <a:cubicBezTo>
                    <a:pt x="2765" y="0"/>
                    <a:pt x="2385" y="77"/>
                    <a:pt x="2015" y="219"/>
                  </a:cubicBezTo>
                  <a:cubicBezTo>
                    <a:pt x="979" y="616"/>
                    <a:pt x="250" y="1483"/>
                    <a:pt x="67" y="2580"/>
                  </a:cubicBezTo>
                  <a:cubicBezTo>
                    <a:pt x="64" y="2610"/>
                    <a:pt x="58" y="2637"/>
                    <a:pt x="55" y="2667"/>
                  </a:cubicBezTo>
                  <a:cubicBezTo>
                    <a:pt x="0" y="3110"/>
                    <a:pt x="344" y="3498"/>
                    <a:pt x="789" y="3498"/>
                  </a:cubicBezTo>
                  <a:lnTo>
                    <a:pt x="3475" y="3498"/>
                  </a:lnTo>
                  <a:cubicBezTo>
                    <a:pt x="3632" y="2390"/>
                    <a:pt x="4255" y="1399"/>
                    <a:pt x="5186" y="776"/>
                  </a:cubicBezTo>
                  <a:cubicBezTo>
                    <a:pt x="4510" y="236"/>
                    <a:pt x="3823" y="0"/>
                    <a:pt x="31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8" name="Google Shape;1868;p69"/>
            <p:cNvSpPr/>
            <p:nvPr/>
          </p:nvSpPr>
          <p:spPr>
            <a:xfrm>
              <a:off x="2962025" y="4515075"/>
              <a:ext cx="169400" cy="82825"/>
            </a:xfrm>
            <a:custGeom>
              <a:rect b="b" l="l" r="r" t="t"/>
              <a:pathLst>
                <a:path extrusionOk="0" h="3313" w="6776">
                  <a:moveTo>
                    <a:pt x="0" y="0"/>
                  </a:moveTo>
                  <a:lnTo>
                    <a:pt x="0" y="3313"/>
                  </a:lnTo>
                  <a:lnTo>
                    <a:pt x="6209" y="3313"/>
                  </a:lnTo>
                  <a:cubicBezTo>
                    <a:pt x="6523" y="3313"/>
                    <a:pt x="6776" y="3060"/>
                    <a:pt x="6776" y="2747"/>
                  </a:cubicBezTo>
                  <a:lnTo>
                    <a:pt x="6776" y="1693"/>
                  </a:lnTo>
                  <a:cubicBezTo>
                    <a:pt x="6776" y="756"/>
                    <a:pt x="6017" y="0"/>
                    <a:pt x="5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69" name="Google Shape;1869;p69"/>
            <p:cNvSpPr/>
            <p:nvPr/>
          </p:nvSpPr>
          <p:spPr>
            <a:xfrm>
              <a:off x="2962025" y="4626025"/>
              <a:ext cx="141175" cy="56500"/>
            </a:xfrm>
            <a:custGeom>
              <a:rect b="b" l="l" r="r" t="t"/>
              <a:pathLst>
                <a:path extrusionOk="0" h="2260" w="5647">
                  <a:moveTo>
                    <a:pt x="0" y="1"/>
                  </a:moveTo>
                  <a:lnTo>
                    <a:pt x="0" y="2259"/>
                  </a:lnTo>
                  <a:lnTo>
                    <a:pt x="5646" y="2259"/>
                  </a:lnTo>
                  <a:lnTo>
                    <a:pt x="564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70" name="Google Shape;1870;p69"/>
          <p:cNvGrpSpPr/>
          <p:nvPr/>
        </p:nvGrpSpPr>
        <p:grpSpPr>
          <a:xfrm>
            <a:off x="6744555" y="3538881"/>
            <a:ext cx="275057" cy="339271"/>
            <a:chOff x="3330525" y="4399275"/>
            <a:chExt cx="390650" cy="481850"/>
          </a:xfrm>
        </p:grpSpPr>
        <p:sp>
          <p:nvSpPr>
            <p:cNvPr id="1871" name="Google Shape;1871;p69"/>
            <p:cNvSpPr/>
            <p:nvPr/>
          </p:nvSpPr>
          <p:spPr>
            <a:xfrm>
              <a:off x="3543950" y="4648550"/>
              <a:ext cx="78450" cy="95775"/>
            </a:xfrm>
            <a:custGeom>
              <a:rect b="b" l="l" r="r" t="t"/>
              <a:pathLst>
                <a:path extrusionOk="0" h="3831" w="3138">
                  <a:moveTo>
                    <a:pt x="2677" y="0"/>
                  </a:moveTo>
                  <a:cubicBezTo>
                    <a:pt x="2298" y="356"/>
                    <a:pt x="1861" y="648"/>
                    <a:pt x="1388" y="858"/>
                  </a:cubicBezTo>
                  <a:lnTo>
                    <a:pt x="0" y="2948"/>
                  </a:lnTo>
                  <a:lnTo>
                    <a:pt x="880" y="3831"/>
                  </a:lnTo>
                  <a:lnTo>
                    <a:pt x="3138" y="443"/>
                  </a:lnTo>
                  <a:lnTo>
                    <a:pt x="267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2" name="Google Shape;1872;p69"/>
            <p:cNvSpPr/>
            <p:nvPr/>
          </p:nvSpPr>
          <p:spPr>
            <a:xfrm>
              <a:off x="3427250" y="4456050"/>
              <a:ext cx="197650" cy="197175"/>
            </a:xfrm>
            <a:custGeom>
              <a:rect b="b" l="l" r="r" t="t"/>
              <a:pathLst>
                <a:path extrusionOk="0" h="7887" w="7906">
                  <a:moveTo>
                    <a:pt x="7520" y="0"/>
                  </a:moveTo>
                  <a:cubicBezTo>
                    <a:pt x="6863" y="1374"/>
                    <a:pt x="5475" y="2247"/>
                    <a:pt x="3952" y="2247"/>
                  </a:cubicBezTo>
                  <a:lnTo>
                    <a:pt x="1" y="2247"/>
                  </a:lnTo>
                  <a:lnTo>
                    <a:pt x="1" y="3942"/>
                  </a:lnTo>
                  <a:cubicBezTo>
                    <a:pt x="1" y="5698"/>
                    <a:pt x="1154" y="7137"/>
                    <a:pt x="2587" y="7643"/>
                  </a:cubicBezTo>
                  <a:lnTo>
                    <a:pt x="2597" y="7643"/>
                  </a:lnTo>
                  <a:cubicBezTo>
                    <a:pt x="3006" y="7806"/>
                    <a:pt x="3480" y="7887"/>
                    <a:pt x="3953" y="7887"/>
                  </a:cubicBezTo>
                  <a:cubicBezTo>
                    <a:pt x="4426" y="7887"/>
                    <a:pt x="4899" y="7806"/>
                    <a:pt x="5307" y="7643"/>
                  </a:cubicBezTo>
                  <a:lnTo>
                    <a:pt x="5319" y="7643"/>
                  </a:lnTo>
                  <a:cubicBezTo>
                    <a:pt x="6451" y="7306"/>
                    <a:pt x="7905" y="5848"/>
                    <a:pt x="7905" y="3942"/>
                  </a:cubicBezTo>
                  <a:lnTo>
                    <a:pt x="7905" y="1684"/>
                  </a:lnTo>
                  <a:cubicBezTo>
                    <a:pt x="7905" y="1100"/>
                    <a:pt x="7776" y="524"/>
                    <a:pt x="752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3" name="Google Shape;1873;p69"/>
            <p:cNvSpPr/>
            <p:nvPr/>
          </p:nvSpPr>
          <p:spPr>
            <a:xfrm>
              <a:off x="3428150" y="4399275"/>
              <a:ext cx="166925" cy="84725"/>
            </a:xfrm>
            <a:custGeom>
              <a:rect b="b" l="l" r="r" t="t"/>
              <a:pathLst>
                <a:path extrusionOk="0" h="3389" w="6677">
                  <a:moveTo>
                    <a:pt x="3921" y="1"/>
                  </a:moveTo>
                  <a:cubicBezTo>
                    <a:pt x="3917" y="1"/>
                    <a:pt x="3913" y="1"/>
                    <a:pt x="3910" y="1"/>
                  </a:cubicBezTo>
                  <a:cubicBezTo>
                    <a:pt x="1946" y="4"/>
                    <a:pt x="284" y="1446"/>
                    <a:pt x="1" y="3389"/>
                  </a:cubicBezTo>
                  <a:lnTo>
                    <a:pt x="3910" y="3389"/>
                  </a:lnTo>
                  <a:cubicBezTo>
                    <a:pt x="5247" y="3389"/>
                    <a:pt x="6403" y="2452"/>
                    <a:pt x="6677" y="1142"/>
                  </a:cubicBezTo>
                  <a:cubicBezTo>
                    <a:pt x="5945" y="410"/>
                    <a:pt x="4953" y="1"/>
                    <a:pt x="39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4" name="Google Shape;1874;p69"/>
            <p:cNvSpPr/>
            <p:nvPr/>
          </p:nvSpPr>
          <p:spPr>
            <a:xfrm>
              <a:off x="3330525" y="4674000"/>
              <a:ext cx="181225" cy="207125"/>
            </a:xfrm>
            <a:custGeom>
              <a:rect b="b" l="l" r="r" t="t"/>
              <a:pathLst>
                <a:path extrusionOk="0" h="8285" w="7249">
                  <a:moveTo>
                    <a:pt x="2972" y="0"/>
                  </a:moveTo>
                  <a:lnTo>
                    <a:pt x="1455" y="440"/>
                  </a:lnTo>
                  <a:cubicBezTo>
                    <a:pt x="542" y="744"/>
                    <a:pt x="0" y="1716"/>
                    <a:pt x="235" y="2620"/>
                  </a:cubicBezTo>
                  <a:lnTo>
                    <a:pt x="1229" y="7832"/>
                  </a:lnTo>
                  <a:cubicBezTo>
                    <a:pt x="1289" y="8091"/>
                    <a:pt x="1518" y="8278"/>
                    <a:pt x="1783" y="8284"/>
                  </a:cubicBezTo>
                  <a:cubicBezTo>
                    <a:pt x="1787" y="8284"/>
                    <a:pt x="1792" y="8285"/>
                    <a:pt x="1796" y="8285"/>
                  </a:cubicBezTo>
                  <a:cubicBezTo>
                    <a:pt x="1816" y="8285"/>
                    <a:pt x="1835" y="8279"/>
                    <a:pt x="1852" y="8272"/>
                  </a:cubicBezTo>
                  <a:cubicBezTo>
                    <a:pt x="1861" y="8284"/>
                    <a:pt x="1861" y="8284"/>
                    <a:pt x="1873" y="8284"/>
                  </a:cubicBezTo>
                  <a:lnTo>
                    <a:pt x="7248" y="8284"/>
                  </a:lnTo>
                  <a:lnTo>
                    <a:pt x="7248" y="3364"/>
                  </a:lnTo>
                  <a:lnTo>
                    <a:pt x="6514" y="4086"/>
                  </a:lnTo>
                  <a:cubicBezTo>
                    <a:pt x="6410" y="4202"/>
                    <a:pt x="6270" y="4259"/>
                    <a:pt x="6126" y="4259"/>
                  </a:cubicBezTo>
                  <a:cubicBezTo>
                    <a:pt x="5952" y="4259"/>
                    <a:pt x="5772" y="4175"/>
                    <a:pt x="5646" y="4008"/>
                  </a:cubicBezTo>
                  <a:lnTo>
                    <a:pt x="2972"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5" name="Google Shape;1875;p69"/>
            <p:cNvSpPr/>
            <p:nvPr/>
          </p:nvSpPr>
          <p:spPr>
            <a:xfrm>
              <a:off x="3540175" y="4674000"/>
              <a:ext cx="181000" cy="207100"/>
            </a:xfrm>
            <a:custGeom>
              <a:rect b="b" l="l" r="r" t="t"/>
              <a:pathLst>
                <a:path extrusionOk="0" h="8284" w="7240">
                  <a:moveTo>
                    <a:pt x="3951" y="4821"/>
                  </a:moveTo>
                  <a:cubicBezTo>
                    <a:pt x="4701" y="4821"/>
                    <a:pt x="4701" y="5950"/>
                    <a:pt x="3951" y="5950"/>
                  </a:cubicBezTo>
                  <a:lnTo>
                    <a:pt x="2822" y="5950"/>
                  </a:lnTo>
                  <a:cubicBezTo>
                    <a:pt x="2075" y="5950"/>
                    <a:pt x="2075" y="4821"/>
                    <a:pt x="2822" y="4821"/>
                  </a:cubicBezTo>
                  <a:close/>
                  <a:moveTo>
                    <a:pt x="4280" y="0"/>
                  </a:moveTo>
                  <a:lnTo>
                    <a:pt x="1603" y="4008"/>
                  </a:lnTo>
                  <a:cubicBezTo>
                    <a:pt x="1476" y="4178"/>
                    <a:pt x="1297" y="4257"/>
                    <a:pt x="1126" y="4257"/>
                  </a:cubicBezTo>
                  <a:cubicBezTo>
                    <a:pt x="977" y="4257"/>
                    <a:pt x="834" y="4197"/>
                    <a:pt x="735" y="4086"/>
                  </a:cubicBezTo>
                  <a:lnTo>
                    <a:pt x="1" y="3364"/>
                  </a:lnTo>
                  <a:lnTo>
                    <a:pt x="1" y="8284"/>
                  </a:lnTo>
                  <a:lnTo>
                    <a:pt x="5454" y="8284"/>
                  </a:lnTo>
                  <a:cubicBezTo>
                    <a:pt x="5722" y="8284"/>
                    <a:pt x="5954" y="8094"/>
                    <a:pt x="6008" y="7832"/>
                  </a:cubicBezTo>
                  <a:lnTo>
                    <a:pt x="7002" y="2653"/>
                  </a:lnTo>
                  <a:cubicBezTo>
                    <a:pt x="7240" y="1716"/>
                    <a:pt x="6707" y="744"/>
                    <a:pt x="5770" y="428"/>
                  </a:cubicBezTo>
                  <a:lnTo>
                    <a:pt x="428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6" name="Google Shape;1876;p69"/>
            <p:cNvSpPr/>
            <p:nvPr/>
          </p:nvSpPr>
          <p:spPr>
            <a:xfrm>
              <a:off x="3429975" y="4648850"/>
              <a:ext cx="78225" cy="95400"/>
            </a:xfrm>
            <a:custGeom>
              <a:rect b="b" l="l" r="r" t="t"/>
              <a:pathLst>
                <a:path extrusionOk="0" h="3816" w="3129">
                  <a:moveTo>
                    <a:pt x="452" y="0"/>
                  </a:moveTo>
                  <a:lnTo>
                    <a:pt x="0" y="440"/>
                  </a:lnTo>
                  <a:lnTo>
                    <a:pt x="2247" y="3816"/>
                  </a:lnTo>
                  <a:lnTo>
                    <a:pt x="3129" y="2936"/>
                  </a:lnTo>
                  <a:lnTo>
                    <a:pt x="1741" y="846"/>
                  </a:lnTo>
                  <a:cubicBezTo>
                    <a:pt x="1268" y="636"/>
                    <a:pt x="834" y="350"/>
                    <a:pt x="4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77" name="Google Shape;1877;p69"/>
            <p:cNvSpPr/>
            <p:nvPr/>
          </p:nvSpPr>
          <p:spPr>
            <a:xfrm>
              <a:off x="3514200" y="4681000"/>
              <a:ext cx="23150" cy="17550"/>
            </a:xfrm>
            <a:custGeom>
              <a:rect b="b" l="l" r="r" t="t"/>
              <a:pathLst>
                <a:path extrusionOk="0" h="702" w="926">
                  <a:moveTo>
                    <a:pt x="1" y="0"/>
                  </a:moveTo>
                  <a:lnTo>
                    <a:pt x="465" y="702"/>
                  </a:lnTo>
                  <a:lnTo>
                    <a:pt x="925" y="0"/>
                  </a:lnTo>
                  <a:lnTo>
                    <a:pt x="916" y="0"/>
                  </a:lnTo>
                  <a:cubicBezTo>
                    <a:pt x="769" y="12"/>
                    <a:pt x="609" y="24"/>
                    <a:pt x="465" y="24"/>
                  </a:cubicBezTo>
                  <a:cubicBezTo>
                    <a:pt x="317" y="24"/>
                    <a:pt x="157" y="12"/>
                    <a:pt x="1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78" name="Google Shape;1878;p69"/>
          <p:cNvGrpSpPr/>
          <p:nvPr/>
        </p:nvGrpSpPr>
        <p:grpSpPr>
          <a:xfrm>
            <a:off x="7169084" y="3538890"/>
            <a:ext cx="253265" cy="339253"/>
            <a:chOff x="3938800" y="4399275"/>
            <a:chExt cx="359700" cy="481825"/>
          </a:xfrm>
        </p:grpSpPr>
        <p:sp>
          <p:nvSpPr>
            <p:cNvPr id="1879" name="Google Shape;1879;p69"/>
            <p:cNvSpPr/>
            <p:nvPr/>
          </p:nvSpPr>
          <p:spPr>
            <a:xfrm>
              <a:off x="4022650" y="4427525"/>
              <a:ext cx="166625" cy="84700"/>
            </a:xfrm>
            <a:custGeom>
              <a:rect b="b" l="l" r="r" t="t"/>
              <a:pathLst>
                <a:path extrusionOk="0" h="3388" w="6665">
                  <a:moveTo>
                    <a:pt x="3909" y="0"/>
                  </a:moveTo>
                  <a:cubicBezTo>
                    <a:pt x="1946" y="3"/>
                    <a:pt x="284" y="1446"/>
                    <a:pt x="1" y="3388"/>
                  </a:cubicBezTo>
                  <a:lnTo>
                    <a:pt x="3909" y="3388"/>
                  </a:lnTo>
                  <a:cubicBezTo>
                    <a:pt x="4807" y="3385"/>
                    <a:pt x="5647" y="2957"/>
                    <a:pt x="6180" y="2235"/>
                  </a:cubicBezTo>
                  <a:cubicBezTo>
                    <a:pt x="6421" y="1909"/>
                    <a:pt x="6589" y="1530"/>
                    <a:pt x="6665" y="1129"/>
                  </a:cubicBezTo>
                  <a:cubicBezTo>
                    <a:pt x="6135" y="602"/>
                    <a:pt x="5463" y="241"/>
                    <a:pt x="4734" y="91"/>
                  </a:cubicBezTo>
                  <a:cubicBezTo>
                    <a:pt x="4463" y="30"/>
                    <a:pt x="4186" y="0"/>
                    <a:pt x="390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80" name="Google Shape;1880;p69"/>
            <p:cNvSpPr/>
            <p:nvPr/>
          </p:nvSpPr>
          <p:spPr>
            <a:xfrm>
              <a:off x="4021450" y="4484275"/>
              <a:ext cx="197650" cy="199225"/>
            </a:xfrm>
            <a:custGeom>
              <a:rect b="b" l="l" r="r" t="t"/>
              <a:pathLst>
                <a:path extrusionOk="0" h="7969" w="7906">
                  <a:moveTo>
                    <a:pt x="7526" y="1"/>
                  </a:moveTo>
                  <a:cubicBezTo>
                    <a:pt x="7420" y="223"/>
                    <a:pt x="7291" y="434"/>
                    <a:pt x="7140" y="633"/>
                  </a:cubicBezTo>
                  <a:cubicBezTo>
                    <a:pt x="6396" y="1648"/>
                    <a:pt x="5216" y="2247"/>
                    <a:pt x="3957" y="2247"/>
                  </a:cubicBezTo>
                  <a:lnTo>
                    <a:pt x="4" y="2247"/>
                  </a:lnTo>
                  <a:lnTo>
                    <a:pt x="4" y="4018"/>
                  </a:lnTo>
                  <a:cubicBezTo>
                    <a:pt x="1" y="4635"/>
                    <a:pt x="148" y="5243"/>
                    <a:pt x="434" y="5788"/>
                  </a:cubicBezTo>
                  <a:lnTo>
                    <a:pt x="434" y="5800"/>
                  </a:lnTo>
                  <a:cubicBezTo>
                    <a:pt x="615" y="6159"/>
                    <a:pt x="850" y="6487"/>
                    <a:pt x="1133" y="6773"/>
                  </a:cubicBezTo>
                  <a:lnTo>
                    <a:pt x="1202" y="6839"/>
                  </a:lnTo>
                  <a:cubicBezTo>
                    <a:pt x="1967" y="7592"/>
                    <a:pt x="2962" y="7968"/>
                    <a:pt x="3958" y="7968"/>
                  </a:cubicBezTo>
                  <a:cubicBezTo>
                    <a:pt x="4959" y="7968"/>
                    <a:pt x="5959" y="7588"/>
                    <a:pt x="6725" y="6827"/>
                  </a:cubicBezTo>
                  <a:lnTo>
                    <a:pt x="6758" y="6794"/>
                  </a:lnTo>
                  <a:cubicBezTo>
                    <a:pt x="6972" y="6583"/>
                    <a:pt x="7158" y="6342"/>
                    <a:pt x="7312" y="6083"/>
                  </a:cubicBezTo>
                  <a:lnTo>
                    <a:pt x="7321" y="6083"/>
                  </a:lnTo>
                  <a:cubicBezTo>
                    <a:pt x="7703" y="5463"/>
                    <a:pt x="7905" y="4746"/>
                    <a:pt x="7902" y="4018"/>
                  </a:cubicBezTo>
                  <a:lnTo>
                    <a:pt x="7902" y="1684"/>
                  </a:lnTo>
                  <a:cubicBezTo>
                    <a:pt x="7902" y="1407"/>
                    <a:pt x="7875" y="1130"/>
                    <a:pt x="7818" y="859"/>
                  </a:cubicBezTo>
                  <a:cubicBezTo>
                    <a:pt x="7764" y="561"/>
                    <a:pt x="7664" y="272"/>
                    <a:pt x="752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81" name="Google Shape;1881;p69"/>
            <p:cNvSpPr/>
            <p:nvPr/>
          </p:nvSpPr>
          <p:spPr>
            <a:xfrm>
              <a:off x="4054050" y="4692500"/>
              <a:ext cx="132975" cy="47450"/>
            </a:xfrm>
            <a:custGeom>
              <a:rect b="b" l="l" r="r" t="t"/>
              <a:pathLst>
                <a:path extrusionOk="0" h="1898" w="5319">
                  <a:moveTo>
                    <a:pt x="5318" y="1"/>
                  </a:moveTo>
                  <a:lnTo>
                    <a:pt x="5318" y="1"/>
                  </a:lnTo>
                  <a:cubicBezTo>
                    <a:pt x="4550" y="498"/>
                    <a:pt x="3635" y="769"/>
                    <a:pt x="2653" y="769"/>
                  </a:cubicBezTo>
                  <a:cubicBezTo>
                    <a:pt x="2648" y="769"/>
                    <a:pt x="2643" y="769"/>
                    <a:pt x="2637" y="769"/>
                  </a:cubicBezTo>
                  <a:cubicBezTo>
                    <a:pt x="1703" y="769"/>
                    <a:pt x="791" y="507"/>
                    <a:pt x="0" y="13"/>
                  </a:cubicBezTo>
                  <a:lnTo>
                    <a:pt x="0" y="13"/>
                  </a:lnTo>
                  <a:cubicBezTo>
                    <a:pt x="82" y="272"/>
                    <a:pt x="202" y="516"/>
                    <a:pt x="362" y="736"/>
                  </a:cubicBezTo>
                  <a:cubicBezTo>
                    <a:pt x="898" y="1464"/>
                    <a:pt x="1747" y="1895"/>
                    <a:pt x="2653" y="1898"/>
                  </a:cubicBezTo>
                  <a:cubicBezTo>
                    <a:pt x="2660" y="1898"/>
                    <a:pt x="2667" y="1898"/>
                    <a:pt x="2674" y="1898"/>
                  </a:cubicBezTo>
                  <a:cubicBezTo>
                    <a:pt x="3870" y="1898"/>
                    <a:pt x="4935" y="1135"/>
                    <a:pt x="53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82" name="Google Shape;1882;p69"/>
            <p:cNvSpPr/>
            <p:nvPr/>
          </p:nvSpPr>
          <p:spPr>
            <a:xfrm>
              <a:off x="4163275" y="4399275"/>
              <a:ext cx="84275" cy="84200"/>
            </a:xfrm>
            <a:custGeom>
              <a:rect b="b" l="l" r="r" t="t"/>
              <a:pathLst>
                <a:path extrusionOk="0" h="3368" w="3371">
                  <a:moveTo>
                    <a:pt x="1090" y="1"/>
                  </a:moveTo>
                  <a:cubicBezTo>
                    <a:pt x="707" y="1"/>
                    <a:pt x="330" y="106"/>
                    <a:pt x="1" y="305"/>
                  </a:cubicBezTo>
                  <a:cubicBezTo>
                    <a:pt x="338" y="420"/>
                    <a:pt x="660" y="573"/>
                    <a:pt x="961" y="769"/>
                  </a:cubicBezTo>
                  <a:lnTo>
                    <a:pt x="961" y="781"/>
                  </a:lnTo>
                  <a:cubicBezTo>
                    <a:pt x="1443" y="1070"/>
                    <a:pt x="1874" y="1446"/>
                    <a:pt x="2226" y="1886"/>
                  </a:cubicBezTo>
                  <a:cubicBezTo>
                    <a:pt x="2587" y="2329"/>
                    <a:pt x="2871" y="2829"/>
                    <a:pt x="3060" y="3368"/>
                  </a:cubicBezTo>
                  <a:cubicBezTo>
                    <a:pt x="3262" y="3033"/>
                    <a:pt x="3370" y="2651"/>
                    <a:pt x="3364" y="2259"/>
                  </a:cubicBezTo>
                  <a:cubicBezTo>
                    <a:pt x="3361" y="1236"/>
                    <a:pt x="2672" y="341"/>
                    <a:pt x="1684" y="79"/>
                  </a:cubicBezTo>
                  <a:cubicBezTo>
                    <a:pt x="1615" y="58"/>
                    <a:pt x="1543" y="46"/>
                    <a:pt x="1467" y="46"/>
                  </a:cubicBezTo>
                  <a:cubicBezTo>
                    <a:pt x="1344" y="34"/>
                    <a:pt x="1232" y="1"/>
                    <a:pt x="1106" y="1"/>
                  </a:cubicBezTo>
                  <a:cubicBezTo>
                    <a:pt x="1101" y="1"/>
                    <a:pt x="1095" y="1"/>
                    <a:pt x="10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83" name="Google Shape;1883;p69"/>
            <p:cNvSpPr/>
            <p:nvPr/>
          </p:nvSpPr>
          <p:spPr>
            <a:xfrm>
              <a:off x="3938800" y="4692800"/>
              <a:ext cx="359700" cy="188300"/>
            </a:xfrm>
            <a:custGeom>
              <a:rect b="b" l="l" r="r" t="t"/>
              <a:pathLst>
                <a:path extrusionOk="0" h="7532" w="14388">
                  <a:moveTo>
                    <a:pt x="11160" y="4144"/>
                  </a:moveTo>
                  <a:cubicBezTo>
                    <a:pt x="11470" y="4144"/>
                    <a:pt x="11723" y="4397"/>
                    <a:pt x="11723" y="4710"/>
                  </a:cubicBezTo>
                  <a:cubicBezTo>
                    <a:pt x="11723" y="5021"/>
                    <a:pt x="11470" y="5274"/>
                    <a:pt x="11160" y="5274"/>
                  </a:cubicBezTo>
                  <a:lnTo>
                    <a:pt x="10031" y="5274"/>
                  </a:lnTo>
                  <a:cubicBezTo>
                    <a:pt x="9718" y="5274"/>
                    <a:pt x="9465" y="5021"/>
                    <a:pt x="9465" y="4710"/>
                  </a:cubicBezTo>
                  <a:cubicBezTo>
                    <a:pt x="9465" y="4397"/>
                    <a:pt x="9718" y="4144"/>
                    <a:pt x="10031" y="4144"/>
                  </a:cubicBezTo>
                  <a:close/>
                  <a:moveTo>
                    <a:pt x="3379" y="1"/>
                  </a:moveTo>
                  <a:lnTo>
                    <a:pt x="2385" y="248"/>
                  </a:lnTo>
                  <a:cubicBezTo>
                    <a:pt x="922" y="615"/>
                    <a:pt x="0" y="2067"/>
                    <a:pt x="295" y="3545"/>
                  </a:cubicBezTo>
                  <a:lnTo>
                    <a:pt x="1006" y="7080"/>
                  </a:lnTo>
                  <a:cubicBezTo>
                    <a:pt x="1060" y="7342"/>
                    <a:pt x="1292" y="7532"/>
                    <a:pt x="1560" y="7532"/>
                  </a:cubicBezTo>
                  <a:lnTo>
                    <a:pt x="12831" y="7532"/>
                  </a:lnTo>
                  <a:cubicBezTo>
                    <a:pt x="12833" y="7532"/>
                    <a:pt x="12835" y="7532"/>
                    <a:pt x="12837" y="7532"/>
                  </a:cubicBezTo>
                  <a:cubicBezTo>
                    <a:pt x="13103" y="7532"/>
                    <a:pt x="13331" y="7343"/>
                    <a:pt x="13382" y="7080"/>
                  </a:cubicBezTo>
                  <a:lnTo>
                    <a:pt x="14096" y="3545"/>
                  </a:lnTo>
                  <a:cubicBezTo>
                    <a:pt x="14388" y="2070"/>
                    <a:pt x="13476" y="621"/>
                    <a:pt x="12018" y="248"/>
                  </a:cubicBezTo>
                  <a:lnTo>
                    <a:pt x="11046" y="13"/>
                  </a:lnTo>
                  <a:cubicBezTo>
                    <a:pt x="10678" y="1506"/>
                    <a:pt x="9474" y="2648"/>
                    <a:pt x="7965" y="2943"/>
                  </a:cubicBezTo>
                  <a:cubicBezTo>
                    <a:pt x="7714" y="2991"/>
                    <a:pt x="7463" y="3015"/>
                    <a:pt x="7214" y="3015"/>
                  </a:cubicBezTo>
                  <a:cubicBezTo>
                    <a:pt x="5960" y="3015"/>
                    <a:pt x="4762" y="2417"/>
                    <a:pt x="4011" y="1377"/>
                  </a:cubicBezTo>
                  <a:cubicBezTo>
                    <a:pt x="3707" y="967"/>
                    <a:pt x="3493" y="498"/>
                    <a:pt x="337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84" name="Google Shape;1884;p69"/>
          <p:cNvGrpSpPr/>
          <p:nvPr/>
        </p:nvGrpSpPr>
        <p:grpSpPr>
          <a:xfrm>
            <a:off x="7639862" y="3538890"/>
            <a:ext cx="159039" cy="339253"/>
            <a:chOff x="4584850" y="4399275"/>
            <a:chExt cx="225875" cy="481825"/>
          </a:xfrm>
        </p:grpSpPr>
        <p:sp>
          <p:nvSpPr>
            <p:cNvPr id="1885" name="Google Shape;1885;p69"/>
            <p:cNvSpPr/>
            <p:nvPr/>
          </p:nvSpPr>
          <p:spPr>
            <a:xfrm>
              <a:off x="4655400" y="4399275"/>
              <a:ext cx="84700" cy="84725"/>
            </a:xfrm>
            <a:custGeom>
              <a:rect b="b" l="l" r="r" t="t"/>
              <a:pathLst>
                <a:path extrusionOk="0" h="3389" w="3388">
                  <a:moveTo>
                    <a:pt x="1696" y="1"/>
                  </a:moveTo>
                  <a:cubicBezTo>
                    <a:pt x="759" y="1"/>
                    <a:pt x="0" y="760"/>
                    <a:pt x="0" y="1696"/>
                  </a:cubicBezTo>
                  <a:cubicBezTo>
                    <a:pt x="0" y="2630"/>
                    <a:pt x="759" y="3389"/>
                    <a:pt x="1696" y="3389"/>
                  </a:cubicBezTo>
                  <a:cubicBezTo>
                    <a:pt x="2629" y="3389"/>
                    <a:pt x="3388" y="2630"/>
                    <a:pt x="3388" y="1696"/>
                  </a:cubicBezTo>
                  <a:cubicBezTo>
                    <a:pt x="3388" y="760"/>
                    <a:pt x="2629" y="1"/>
                    <a:pt x="16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86" name="Google Shape;1886;p69"/>
            <p:cNvSpPr/>
            <p:nvPr/>
          </p:nvSpPr>
          <p:spPr>
            <a:xfrm>
              <a:off x="4584850" y="4512200"/>
              <a:ext cx="225875" cy="368900"/>
            </a:xfrm>
            <a:custGeom>
              <a:rect b="b" l="l" r="r" t="t"/>
              <a:pathLst>
                <a:path extrusionOk="0" h="14756" w="9035">
                  <a:moveTo>
                    <a:pt x="2259" y="1"/>
                  </a:moveTo>
                  <a:cubicBezTo>
                    <a:pt x="1013" y="1"/>
                    <a:pt x="1" y="1052"/>
                    <a:pt x="1" y="2298"/>
                  </a:cubicBezTo>
                  <a:lnTo>
                    <a:pt x="1" y="5686"/>
                  </a:lnTo>
                  <a:cubicBezTo>
                    <a:pt x="1" y="6280"/>
                    <a:pt x="414" y="6792"/>
                    <a:pt x="1106" y="6792"/>
                  </a:cubicBezTo>
                  <a:cubicBezTo>
                    <a:pt x="1284" y="6792"/>
                    <a:pt x="1480" y="6758"/>
                    <a:pt x="1693" y="6683"/>
                  </a:cubicBezTo>
                  <a:lnTo>
                    <a:pt x="1693" y="13627"/>
                  </a:lnTo>
                  <a:cubicBezTo>
                    <a:pt x="1693" y="14250"/>
                    <a:pt x="2199" y="14756"/>
                    <a:pt x="2822" y="14756"/>
                  </a:cubicBezTo>
                  <a:cubicBezTo>
                    <a:pt x="3446" y="14756"/>
                    <a:pt x="3952" y="14250"/>
                    <a:pt x="3952" y="13627"/>
                  </a:cubicBezTo>
                  <a:lnTo>
                    <a:pt x="3952" y="9637"/>
                  </a:lnTo>
                  <a:cubicBezTo>
                    <a:pt x="3952" y="9324"/>
                    <a:pt x="4204" y="9074"/>
                    <a:pt x="4518" y="9074"/>
                  </a:cubicBezTo>
                  <a:cubicBezTo>
                    <a:pt x="4828" y="9074"/>
                    <a:pt x="5081" y="9324"/>
                    <a:pt x="5081" y="9637"/>
                  </a:cubicBezTo>
                  <a:lnTo>
                    <a:pt x="5081" y="13627"/>
                  </a:lnTo>
                  <a:cubicBezTo>
                    <a:pt x="5081" y="14250"/>
                    <a:pt x="5587" y="14756"/>
                    <a:pt x="6210" y="14756"/>
                  </a:cubicBezTo>
                  <a:cubicBezTo>
                    <a:pt x="6833" y="14756"/>
                    <a:pt x="7339" y="14250"/>
                    <a:pt x="7339" y="13627"/>
                  </a:cubicBezTo>
                  <a:lnTo>
                    <a:pt x="7339" y="6683"/>
                  </a:lnTo>
                  <a:cubicBezTo>
                    <a:pt x="7552" y="6758"/>
                    <a:pt x="7749" y="6792"/>
                    <a:pt x="7927" y="6792"/>
                  </a:cubicBezTo>
                  <a:cubicBezTo>
                    <a:pt x="8619" y="6792"/>
                    <a:pt x="9035" y="6280"/>
                    <a:pt x="9035" y="5686"/>
                  </a:cubicBezTo>
                  <a:lnTo>
                    <a:pt x="9035" y="2298"/>
                  </a:lnTo>
                  <a:cubicBezTo>
                    <a:pt x="9035" y="1052"/>
                    <a:pt x="8020" y="1"/>
                    <a:pt x="677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1887" name="Google Shape;1887;p69"/>
          <p:cNvSpPr/>
          <p:nvPr/>
        </p:nvSpPr>
        <p:spPr>
          <a:xfrm>
            <a:off x="7957998" y="3538820"/>
            <a:ext cx="372275" cy="339112"/>
          </a:xfrm>
          <a:custGeom>
            <a:rect b="b" l="l" r="r" t="t"/>
            <a:pathLst>
              <a:path extrusionOk="0" h="19265" w="21149">
                <a:moveTo>
                  <a:pt x="10580" y="3417"/>
                </a:moveTo>
                <a:cubicBezTo>
                  <a:pt x="12186" y="3417"/>
                  <a:pt x="13773" y="4040"/>
                  <a:pt x="14967" y="5236"/>
                </a:cubicBezTo>
                <a:cubicBezTo>
                  <a:pt x="16933" y="7199"/>
                  <a:pt x="17352" y="10231"/>
                  <a:pt x="15997" y="12655"/>
                </a:cubicBezTo>
                <a:lnTo>
                  <a:pt x="7550" y="4209"/>
                </a:lnTo>
                <a:cubicBezTo>
                  <a:pt x="8500" y="3676"/>
                  <a:pt x="9544" y="3417"/>
                  <a:pt x="10580" y="3417"/>
                </a:cubicBezTo>
                <a:close/>
                <a:moveTo>
                  <a:pt x="5156" y="6603"/>
                </a:moveTo>
                <a:lnTo>
                  <a:pt x="13600" y="15049"/>
                </a:lnTo>
                <a:cubicBezTo>
                  <a:pt x="12650" y="15584"/>
                  <a:pt x="11607" y="15844"/>
                  <a:pt x="10570" y="15844"/>
                </a:cubicBezTo>
                <a:cubicBezTo>
                  <a:pt x="8964" y="15844"/>
                  <a:pt x="7375" y="15218"/>
                  <a:pt x="6183" y="14019"/>
                </a:cubicBezTo>
                <a:cubicBezTo>
                  <a:pt x="4210" y="12059"/>
                  <a:pt x="3789" y="9024"/>
                  <a:pt x="5156" y="6603"/>
                </a:cubicBezTo>
                <a:close/>
                <a:moveTo>
                  <a:pt x="10574" y="0"/>
                </a:moveTo>
                <a:cubicBezTo>
                  <a:pt x="8127" y="0"/>
                  <a:pt x="5681" y="948"/>
                  <a:pt x="3789" y="2842"/>
                </a:cubicBezTo>
                <a:cubicBezTo>
                  <a:pt x="1" y="6630"/>
                  <a:pt x="1" y="12628"/>
                  <a:pt x="3789" y="16413"/>
                </a:cubicBezTo>
                <a:cubicBezTo>
                  <a:pt x="5662" y="18289"/>
                  <a:pt x="8113" y="19265"/>
                  <a:pt x="10576" y="19265"/>
                </a:cubicBezTo>
                <a:cubicBezTo>
                  <a:pt x="13036" y="19265"/>
                  <a:pt x="15488" y="18289"/>
                  <a:pt x="17361" y="16413"/>
                </a:cubicBezTo>
                <a:cubicBezTo>
                  <a:pt x="21149" y="12625"/>
                  <a:pt x="21149" y="6630"/>
                  <a:pt x="17361" y="2842"/>
                </a:cubicBezTo>
                <a:cubicBezTo>
                  <a:pt x="15467" y="948"/>
                  <a:pt x="13020" y="0"/>
                  <a:pt x="105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1888" name="Google Shape;1888;p69"/>
          <p:cNvGrpSpPr/>
          <p:nvPr/>
        </p:nvGrpSpPr>
        <p:grpSpPr>
          <a:xfrm>
            <a:off x="1049680" y="3951795"/>
            <a:ext cx="339253" cy="339253"/>
            <a:chOff x="5642550" y="4399275"/>
            <a:chExt cx="481825" cy="481825"/>
          </a:xfrm>
        </p:grpSpPr>
        <p:sp>
          <p:nvSpPr>
            <p:cNvPr id="1889" name="Google Shape;1889;p69"/>
            <p:cNvSpPr/>
            <p:nvPr/>
          </p:nvSpPr>
          <p:spPr>
            <a:xfrm>
              <a:off x="5642550" y="4399275"/>
              <a:ext cx="481825" cy="481825"/>
            </a:xfrm>
            <a:custGeom>
              <a:rect b="b" l="l" r="r" t="t"/>
              <a:pathLst>
                <a:path extrusionOk="0" h="19273" w="19273">
                  <a:moveTo>
                    <a:pt x="15283" y="7945"/>
                  </a:moveTo>
                  <a:cubicBezTo>
                    <a:pt x="15593" y="7945"/>
                    <a:pt x="15846" y="8195"/>
                    <a:pt x="15846" y="8508"/>
                  </a:cubicBezTo>
                  <a:lnTo>
                    <a:pt x="15846" y="10766"/>
                  </a:lnTo>
                  <a:cubicBezTo>
                    <a:pt x="15846" y="11079"/>
                    <a:pt x="15593" y="11332"/>
                    <a:pt x="15283" y="11332"/>
                  </a:cubicBezTo>
                  <a:lnTo>
                    <a:pt x="3991" y="11332"/>
                  </a:lnTo>
                  <a:cubicBezTo>
                    <a:pt x="3678" y="11332"/>
                    <a:pt x="3425" y="11079"/>
                    <a:pt x="3425" y="10766"/>
                  </a:cubicBezTo>
                  <a:lnTo>
                    <a:pt x="3425" y="8508"/>
                  </a:lnTo>
                  <a:cubicBezTo>
                    <a:pt x="3425" y="8195"/>
                    <a:pt x="3678" y="7945"/>
                    <a:pt x="3991" y="7945"/>
                  </a:cubicBezTo>
                  <a:close/>
                  <a:moveTo>
                    <a:pt x="9637" y="1"/>
                  </a:moveTo>
                  <a:cubicBezTo>
                    <a:pt x="4331" y="1"/>
                    <a:pt x="1" y="4331"/>
                    <a:pt x="1" y="9637"/>
                  </a:cubicBezTo>
                  <a:cubicBezTo>
                    <a:pt x="1" y="14946"/>
                    <a:pt x="4328" y="19273"/>
                    <a:pt x="9637" y="19273"/>
                  </a:cubicBezTo>
                  <a:cubicBezTo>
                    <a:pt x="14943" y="19273"/>
                    <a:pt x="19273" y="14946"/>
                    <a:pt x="19273" y="9637"/>
                  </a:cubicBezTo>
                  <a:cubicBezTo>
                    <a:pt x="19273" y="4331"/>
                    <a:pt x="14943" y="1"/>
                    <a:pt x="96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90" name="Google Shape;1890;p69"/>
            <p:cNvSpPr/>
            <p:nvPr/>
          </p:nvSpPr>
          <p:spPr>
            <a:xfrm>
              <a:off x="5756375" y="4626100"/>
              <a:ext cx="254100" cy="28275"/>
            </a:xfrm>
            <a:custGeom>
              <a:rect b="b" l="l" r="r" t="t"/>
              <a:pathLst>
                <a:path extrusionOk="0" h="1131" w="10164">
                  <a:moveTo>
                    <a:pt x="1" y="1"/>
                  </a:moveTo>
                  <a:lnTo>
                    <a:pt x="1" y="1130"/>
                  </a:lnTo>
                  <a:lnTo>
                    <a:pt x="10164" y="1130"/>
                  </a:lnTo>
                  <a:lnTo>
                    <a:pt x="1016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91" name="Google Shape;1891;p69"/>
          <p:cNvGrpSpPr/>
          <p:nvPr/>
        </p:nvGrpSpPr>
        <p:grpSpPr>
          <a:xfrm>
            <a:off x="2859815" y="3963703"/>
            <a:ext cx="363316" cy="315437"/>
            <a:chOff x="6218300" y="4416175"/>
            <a:chExt cx="516000" cy="448000"/>
          </a:xfrm>
        </p:grpSpPr>
        <p:sp>
          <p:nvSpPr>
            <p:cNvPr id="1892" name="Google Shape;1892;p69"/>
            <p:cNvSpPr/>
            <p:nvPr/>
          </p:nvSpPr>
          <p:spPr>
            <a:xfrm>
              <a:off x="6462150" y="4525375"/>
              <a:ext cx="28250" cy="141250"/>
            </a:xfrm>
            <a:custGeom>
              <a:rect b="b" l="l" r="r" t="t"/>
              <a:pathLst>
                <a:path extrusionOk="0" h="5650" w="1130">
                  <a:moveTo>
                    <a:pt x="566" y="1"/>
                  </a:moveTo>
                  <a:cubicBezTo>
                    <a:pt x="253" y="1"/>
                    <a:pt x="0" y="254"/>
                    <a:pt x="0" y="567"/>
                  </a:cubicBezTo>
                  <a:lnTo>
                    <a:pt x="0" y="5087"/>
                  </a:lnTo>
                  <a:cubicBezTo>
                    <a:pt x="0" y="5397"/>
                    <a:pt x="253" y="5650"/>
                    <a:pt x="566" y="5650"/>
                  </a:cubicBezTo>
                  <a:cubicBezTo>
                    <a:pt x="877" y="5650"/>
                    <a:pt x="1130" y="5397"/>
                    <a:pt x="1130" y="5087"/>
                  </a:cubicBezTo>
                  <a:lnTo>
                    <a:pt x="1130" y="567"/>
                  </a:lnTo>
                  <a:cubicBezTo>
                    <a:pt x="1130" y="254"/>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93" name="Google Shape;1893;p69"/>
            <p:cNvSpPr/>
            <p:nvPr/>
          </p:nvSpPr>
          <p:spPr>
            <a:xfrm>
              <a:off x="6218300" y="4416175"/>
              <a:ext cx="516000" cy="448000"/>
            </a:xfrm>
            <a:custGeom>
              <a:rect b="b" l="l" r="r" t="t"/>
              <a:pathLst>
                <a:path extrusionOk="0" h="17920" w="20640">
                  <a:moveTo>
                    <a:pt x="10320" y="3240"/>
                  </a:moveTo>
                  <a:cubicBezTo>
                    <a:pt x="11254" y="3240"/>
                    <a:pt x="12013" y="3998"/>
                    <a:pt x="12013" y="4935"/>
                  </a:cubicBezTo>
                  <a:lnTo>
                    <a:pt x="12013" y="9452"/>
                  </a:lnTo>
                  <a:cubicBezTo>
                    <a:pt x="12013" y="10385"/>
                    <a:pt x="11254" y="11144"/>
                    <a:pt x="10320" y="11144"/>
                  </a:cubicBezTo>
                  <a:cubicBezTo>
                    <a:pt x="9384" y="11144"/>
                    <a:pt x="8625" y="10385"/>
                    <a:pt x="8625" y="9452"/>
                  </a:cubicBezTo>
                  <a:lnTo>
                    <a:pt x="8625" y="4935"/>
                  </a:lnTo>
                  <a:cubicBezTo>
                    <a:pt x="8625" y="3998"/>
                    <a:pt x="9384" y="3240"/>
                    <a:pt x="10320" y="3240"/>
                  </a:cubicBezTo>
                  <a:close/>
                  <a:moveTo>
                    <a:pt x="10320" y="12274"/>
                  </a:moveTo>
                  <a:cubicBezTo>
                    <a:pt x="10538" y="12274"/>
                    <a:pt x="10758" y="12316"/>
                    <a:pt x="10968" y="12403"/>
                  </a:cubicBezTo>
                  <a:cubicBezTo>
                    <a:pt x="11600" y="12665"/>
                    <a:pt x="12013" y="13282"/>
                    <a:pt x="12013" y="13969"/>
                  </a:cubicBezTo>
                  <a:cubicBezTo>
                    <a:pt x="12013" y="14902"/>
                    <a:pt x="11254" y="15661"/>
                    <a:pt x="10320" y="15661"/>
                  </a:cubicBezTo>
                  <a:cubicBezTo>
                    <a:pt x="9634" y="15661"/>
                    <a:pt x="9017" y="15248"/>
                    <a:pt x="8755" y="14616"/>
                  </a:cubicBezTo>
                  <a:cubicBezTo>
                    <a:pt x="8493" y="13984"/>
                    <a:pt x="8637" y="13255"/>
                    <a:pt x="9122" y="12770"/>
                  </a:cubicBezTo>
                  <a:cubicBezTo>
                    <a:pt x="9446" y="12446"/>
                    <a:pt x="9880" y="12274"/>
                    <a:pt x="10320" y="12274"/>
                  </a:cubicBezTo>
                  <a:close/>
                  <a:moveTo>
                    <a:pt x="10319" y="1"/>
                  </a:moveTo>
                  <a:cubicBezTo>
                    <a:pt x="9352" y="1"/>
                    <a:pt x="8386" y="487"/>
                    <a:pt x="7848" y="1460"/>
                  </a:cubicBezTo>
                  <a:lnTo>
                    <a:pt x="1040" y="13731"/>
                  </a:lnTo>
                  <a:cubicBezTo>
                    <a:pt x="1" y="15613"/>
                    <a:pt x="1359" y="17919"/>
                    <a:pt x="3509" y="17919"/>
                  </a:cubicBezTo>
                  <a:lnTo>
                    <a:pt x="17129" y="17919"/>
                  </a:lnTo>
                  <a:cubicBezTo>
                    <a:pt x="19279" y="17919"/>
                    <a:pt x="20640" y="15616"/>
                    <a:pt x="19598" y="13731"/>
                  </a:cubicBezTo>
                  <a:lnTo>
                    <a:pt x="12790" y="1460"/>
                  </a:lnTo>
                  <a:cubicBezTo>
                    <a:pt x="12252" y="487"/>
                    <a:pt x="11286" y="1"/>
                    <a:pt x="103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94" name="Google Shape;1894;p69"/>
            <p:cNvSpPr/>
            <p:nvPr/>
          </p:nvSpPr>
          <p:spPr>
            <a:xfrm>
              <a:off x="6462150" y="4751225"/>
              <a:ext cx="28250" cy="28250"/>
            </a:xfrm>
            <a:custGeom>
              <a:rect b="b" l="l" r="r" t="t"/>
              <a:pathLst>
                <a:path extrusionOk="0" h="1130" w="1130">
                  <a:moveTo>
                    <a:pt x="566" y="1"/>
                  </a:moveTo>
                  <a:cubicBezTo>
                    <a:pt x="253" y="1"/>
                    <a:pt x="0" y="253"/>
                    <a:pt x="0" y="567"/>
                  </a:cubicBezTo>
                  <a:cubicBezTo>
                    <a:pt x="0" y="877"/>
                    <a:pt x="253" y="1130"/>
                    <a:pt x="566" y="1130"/>
                  </a:cubicBezTo>
                  <a:cubicBezTo>
                    <a:pt x="877" y="1130"/>
                    <a:pt x="1130" y="877"/>
                    <a:pt x="1130" y="567"/>
                  </a:cubicBezTo>
                  <a:cubicBezTo>
                    <a:pt x="1130" y="253"/>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95" name="Google Shape;1895;p69"/>
          <p:cNvGrpSpPr/>
          <p:nvPr/>
        </p:nvGrpSpPr>
        <p:grpSpPr>
          <a:xfrm>
            <a:off x="5918879" y="3951792"/>
            <a:ext cx="339253" cy="339253"/>
            <a:chOff x="899850" y="4992125"/>
            <a:chExt cx="481825" cy="481825"/>
          </a:xfrm>
        </p:grpSpPr>
        <p:sp>
          <p:nvSpPr>
            <p:cNvPr id="1896" name="Google Shape;1896;p69"/>
            <p:cNvSpPr/>
            <p:nvPr/>
          </p:nvSpPr>
          <p:spPr>
            <a:xfrm>
              <a:off x="1126600" y="5360100"/>
              <a:ext cx="28250" cy="28250"/>
            </a:xfrm>
            <a:custGeom>
              <a:rect b="b" l="l" r="r" t="t"/>
              <a:pathLst>
                <a:path extrusionOk="0" h="1130" w="1130">
                  <a:moveTo>
                    <a:pt x="566" y="1"/>
                  </a:moveTo>
                  <a:cubicBezTo>
                    <a:pt x="253" y="1"/>
                    <a:pt x="0" y="250"/>
                    <a:pt x="0" y="564"/>
                  </a:cubicBezTo>
                  <a:cubicBezTo>
                    <a:pt x="0" y="877"/>
                    <a:pt x="253" y="1130"/>
                    <a:pt x="566" y="1130"/>
                  </a:cubicBezTo>
                  <a:cubicBezTo>
                    <a:pt x="876" y="1130"/>
                    <a:pt x="1129" y="877"/>
                    <a:pt x="1129" y="564"/>
                  </a:cubicBezTo>
                  <a:cubicBezTo>
                    <a:pt x="1129" y="250"/>
                    <a:pt x="876"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97" name="Google Shape;1897;p69"/>
            <p:cNvSpPr/>
            <p:nvPr/>
          </p:nvSpPr>
          <p:spPr>
            <a:xfrm>
              <a:off x="1056050" y="5079900"/>
              <a:ext cx="169400" cy="194950"/>
            </a:xfrm>
            <a:custGeom>
              <a:rect b="b" l="l" r="r" t="t"/>
              <a:pathLst>
                <a:path extrusionOk="0" h="7798" w="6776">
                  <a:moveTo>
                    <a:pt x="3417" y="1"/>
                  </a:moveTo>
                  <a:cubicBezTo>
                    <a:pt x="1713" y="1"/>
                    <a:pt x="0" y="1115"/>
                    <a:pt x="0" y="3304"/>
                  </a:cubicBezTo>
                  <a:cubicBezTo>
                    <a:pt x="0" y="3614"/>
                    <a:pt x="250" y="3867"/>
                    <a:pt x="564" y="3867"/>
                  </a:cubicBezTo>
                  <a:cubicBezTo>
                    <a:pt x="877" y="3867"/>
                    <a:pt x="1130" y="3614"/>
                    <a:pt x="1130" y="3304"/>
                  </a:cubicBezTo>
                  <a:cubicBezTo>
                    <a:pt x="1130" y="2069"/>
                    <a:pt x="2111" y="1061"/>
                    <a:pt x="3388" y="1061"/>
                  </a:cubicBezTo>
                  <a:cubicBezTo>
                    <a:pt x="4665" y="1061"/>
                    <a:pt x="5647" y="2066"/>
                    <a:pt x="5647" y="3304"/>
                  </a:cubicBezTo>
                  <a:cubicBezTo>
                    <a:pt x="5647" y="4147"/>
                    <a:pt x="5174" y="4921"/>
                    <a:pt x="4424" y="5310"/>
                  </a:cubicBezTo>
                  <a:cubicBezTo>
                    <a:pt x="3617" y="5728"/>
                    <a:pt x="3108" y="6336"/>
                    <a:pt x="2912" y="7116"/>
                  </a:cubicBezTo>
                  <a:cubicBezTo>
                    <a:pt x="2870" y="7285"/>
                    <a:pt x="2906" y="7466"/>
                    <a:pt x="3015" y="7601"/>
                  </a:cubicBezTo>
                  <a:cubicBezTo>
                    <a:pt x="3118" y="7736"/>
                    <a:pt x="3277" y="7798"/>
                    <a:pt x="3439" y="7798"/>
                  </a:cubicBezTo>
                  <a:cubicBezTo>
                    <a:pt x="3686" y="7798"/>
                    <a:pt x="3938" y="7652"/>
                    <a:pt x="4005" y="7399"/>
                  </a:cubicBezTo>
                  <a:cubicBezTo>
                    <a:pt x="4129" y="6936"/>
                    <a:pt x="4445" y="6568"/>
                    <a:pt x="4945" y="6312"/>
                  </a:cubicBezTo>
                  <a:cubicBezTo>
                    <a:pt x="6071" y="5728"/>
                    <a:pt x="6776" y="4569"/>
                    <a:pt x="6776" y="3304"/>
                  </a:cubicBezTo>
                  <a:cubicBezTo>
                    <a:pt x="6776" y="1090"/>
                    <a:pt x="5101" y="1"/>
                    <a:pt x="341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898" name="Google Shape;1898;p69"/>
            <p:cNvSpPr/>
            <p:nvPr/>
          </p:nvSpPr>
          <p:spPr>
            <a:xfrm>
              <a:off x="899850" y="4992125"/>
              <a:ext cx="481825" cy="481825"/>
            </a:xfrm>
            <a:custGeom>
              <a:rect b="b" l="l" r="r" t="t"/>
              <a:pathLst>
                <a:path extrusionOk="0" h="19273" w="19273">
                  <a:moveTo>
                    <a:pt x="9636" y="2334"/>
                  </a:moveTo>
                  <a:cubicBezTo>
                    <a:pt x="12223" y="2334"/>
                    <a:pt x="14153" y="4367"/>
                    <a:pt x="14153" y="6815"/>
                  </a:cubicBezTo>
                  <a:cubicBezTo>
                    <a:pt x="14153" y="8501"/>
                    <a:pt x="13214" y="10049"/>
                    <a:pt x="11714" y="10826"/>
                  </a:cubicBezTo>
                  <a:cubicBezTo>
                    <a:pt x="11401" y="10986"/>
                    <a:pt x="11362" y="11142"/>
                    <a:pt x="11344" y="11202"/>
                  </a:cubicBezTo>
                  <a:cubicBezTo>
                    <a:pt x="11141" y="11958"/>
                    <a:pt x="10458" y="12455"/>
                    <a:pt x="9710" y="12455"/>
                  </a:cubicBezTo>
                  <a:cubicBezTo>
                    <a:pt x="9569" y="12455"/>
                    <a:pt x="9426" y="12438"/>
                    <a:pt x="9284" y="12401"/>
                  </a:cubicBezTo>
                  <a:cubicBezTo>
                    <a:pt x="8383" y="12169"/>
                    <a:pt x="7841" y="11254"/>
                    <a:pt x="8064" y="10353"/>
                  </a:cubicBezTo>
                  <a:cubicBezTo>
                    <a:pt x="8338" y="9260"/>
                    <a:pt x="9061" y="8384"/>
                    <a:pt x="10154" y="7818"/>
                  </a:cubicBezTo>
                  <a:cubicBezTo>
                    <a:pt x="10832" y="7465"/>
                    <a:pt x="10973" y="6556"/>
                    <a:pt x="10434" y="6017"/>
                  </a:cubicBezTo>
                  <a:cubicBezTo>
                    <a:pt x="10219" y="5801"/>
                    <a:pt x="9934" y="5700"/>
                    <a:pt x="9650" y="5700"/>
                  </a:cubicBezTo>
                  <a:cubicBezTo>
                    <a:pt x="9078" y="5700"/>
                    <a:pt x="8507" y="6109"/>
                    <a:pt x="8507" y="6815"/>
                  </a:cubicBezTo>
                  <a:cubicBezTo>
                    <a:pt x="8507" y="7749"/>
                    <a:pt x="7748" y="8507"/>
                    <a:pt x="6812" y="8507"/>
                  </a:cubicBezTo>
                  <a:cubicBezTo>
                    <a:pt x="5875" y="8507"/>
                    <a:pt x="5119" y="7749"/>
                    <a:pt x="5119" y="6815"/>
                  </a:cubicBezTo>
                  <a:cubicBezTo>
                    <a:pt x="5119" y="4388"/>
                    <a:pt x="7028" y="2334"/>
                    <a:pt x="9636" y="2334"/>
                  </a:cubicBezTo>
                  <a:close/>
                  <a:moveTo>
                    <a:pt x="9636" y="13588"/>
                  </a:moveTo>
                  <a:cubicBezTo>
                    <a:pt x="9854" y="13588"/>
                    <a:pt x="10074" y="13630"/>
                    <a:pt x="10284" y="13717"/>
                  </a:cubicBezTo>
                  <a:cubicBezTo>
                    <a:pt x="10916" y="13979"/>
                    <a:pt x="11328" y="14596"/>
                    <a:pt x="11328" y="15283"/>
                  </a:cubicBezTo>
                  <a:cubicBezTo>
                    <a:pt x="11328" y="16219"/>
                    <a:pt x="10570" y="16975"/>
                    <a:pt x="9636" y="16978"/>
                  </a:cubicBezTo>
                  <a:cubicBezTo>
                    <a:pt x="8950" y="16978"/>
                    <a:pt x="8332" y="16562"/>
                    <a:pt x="8070" y="15930"/>
                  </a:cubicBezTo>
                  <a:cubicBezTo>
                    <a:pt x="7808" y="15298"/>
                    <a:pt x="7953" y="14569"/>
                    <a:pt x="8438" y="14084"/>
                  </a:cubicBezTo>
                  <a:cubicBezTo>
                    <a:pt x="8762" y="13760"/>
                    <a:pt x="9195" y="13588"/>
                    <a:pt x="9636" y="13588"/>
                  </a:cubicBezTo>
                  <a:close/>
                  <a:moveTo>
                    <a:pt x="9636" y="1"/>
                  </a:moveTo>
                  <a:cubicBezTo>
                    <a:pt x="4330" y="1"/>
                    <a:pt x="0" y="4331"/>
                    <a:pt x="0" y="9637"/>
                  </a:cubicBezTo>
                  <a:cubicBezTo>
                    <a:pt x="0" y="14945"/>
                    <a:pt x="4330" y="19273"/>
                    <a:pt x="9636" y="19273"/>
                  </a:cubicBezTo>
                  <a:cubicBezTo>
                    <a:pt x="14939" y="19273"/>
                    <a:pt x="19272" y="14945"/>
                    <a:pt x="19272" y="9637"/>
                  </a:cubicBezTo>
                  <a:cubicBezTo>
                    <a:pt x="19272" y="4331"/>
                    <a:pt x="14942" y="1"/>
                    <a:pt x="96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899" name="Google Shape;1899;p69"/>
          <p:cNvGrpSpPr/>
          <p:nvPr/>
        </p:nvGrpSpPr>
        <p:grpSpPr>
          <a:xfrm>
            <a:off x="5461708" y="3951792"/>
            <a:ext cx="339253" cy="339253"/>
            <a:chOff x="1492675" y="4992125"/>
            <a:chExt cx="481825" cy="481825"/>
          </a:xfrm>
        </p:grpSpPr>
        <p:sp>
          <p:nvSpPr>
            <p:cNvPr id="1900" name="Google Shape;1900;p69"/>
            <p:cNvSpPr/>
            <p:nvPr/>
          </p:nvSpPr>
          <p:spPr>
            <a:xfrm>
              <a:off x="1492675" y="4992125"/>
              <a:ext cx="481825" cy="481825"/>
            </a:xfrm>
            <a:custGeom>
              <a:rect b="b" l="l" r="r" t="t"/>
              <a:pathLst>
                <a:path extrusionOk="0" h="19273" w="19273">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01" name="Google Shape;1901;p69"/>
            <p:cNvSpPr/>
            <p:nvPr/>
          </p:nvSpPr>
          <p:spPr>
            <a:xfrm>
              <a:off x="1639625" y="5170175"/>
              <a:ext cx="190100" cy="125750"/>
            </a:xfrm>
            <a:custGeom>
              <a:rect b="b" l="l" r="r" t="t"/>
              <a:pathLst>
                <a:path extrusionOk="0" h="5030" w="7604">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902" name="Google Shape;1902;p69"/>
          <p:cNvGrpSpPr/>
          <p:nvPr/>
        </p:nvGrpSpPr>
        <p:grpSpPr>
          <a:xfrm>
            <a:off x="5004462" y="3951792"/>
            <a:ext cx="339253" cy="339253"/>
            <a:chOff x="2085525" y="4992125"/>
            <a:chExt cx="481825" cy="481825"/>
          </a:xfrm>
        </p:grpSpPr>
        <p:sp>
          <p:nvSpPr>
            <p:cNvPr id="1903" name="Google Shape;1903;p69"/>
            <p:cNvSpPr/>
            <p:nvPr/>
          </p:nvSpPr>
          <p:spPr>
            <a:xfrm>
              <a:off x="2244150" y="5152125"/>
              <a:ext cx="164500" cy="161825"/>
            </a:xfrm>
            <a:custGeom>
              <a:rect b="b" l="l" r="r" t="t"/>
              <a:pathLst>
                <a:path extrusionOk="0" h="6473" w="6580">
                  <a:moveTo>
                    <a:pt x="618" y="1"/>
                  </a:moveTo>
                  <a:cubicBezTo>
                    <a:pt x="474" y="1"/>
                    <a:pt x="329" y="56"/>
                    <a:pt x="220" y="165"/>
                  </a:cubicBezTo>
                  <a:cubicBezTo>
                    <a:pt x="3" y="385"/>
                    <a:pt x="0" y="737"/>
                    <a:pt x="214" y="957"/>
                  </a:cubicBezTo>
                  <a:lnTo>
                    <a:pt x="2093" y="2836"/>
                  </a:lnTo>
                  <a:cubicBezTo>
                    <a:pt x="2313" y="3059"/>
                    <a:pt x="2313" y="3414"/>
                    <a:pt x="2093" y="3637"/>
                  </a:cubicBezTo>
                  <a:lnTo>
                    <a:pt x="214" y="5516"/>
                  </a:lnTo>
                  <a:cubicBezTo>
                    <a:pt x="0" y="5736"/>
                    <a:pt x="3" y="6088"/>
                    <a:pt x="220" y="6308"/>
                  </a:cubicBezTo>
                  <a:cubicBezTo>
                    <a:pt x="329" y="6418"/>
                    <a:pt x="474" y="6473"/>
                    <a:pt x="618" y="6473"/>
                  </a:cubicBezTo>
                  <a:cubicBezTo>
                    <a:pt x="760" y="6473"/>
                    <a:pt x="902" y="6420"/>
                    <a:pt x="1012" y="6314"/>
                  </a:cubicBezTo>
                  <a:lnTo>
                    <a:pt x="1018" y="6308"/>
                  </a:lnTo>
                  <a:lnTo>
                    <a:pt x="2897" y="4495"/>
                  </a:lnTo>
                  <a:cubicBezTo>
                    <a:pt x="3007" y="4390"/>
                    <a:pt x="3148" y="4337"/>
                    <a:pt x="3290" y="4337"/>
                  </a:cubicBezTo>
                  <a:cubicBezTo>
                    <a:pt x="3431" y="4337"/>
                    <a:pt x="3573" y="4390"/>
                    <a:pt x="3683" y="4495"/>
                  </a:cubicBezTo>
                  <a:lnTo>
                    <a:pt x="5562" y="6308"/>
                  </a:lnTo>
                  <a:lnTo>
                    <a:pt x="5568" y="6314"/>
                  </a:lnTo>
                  <a:cubicBezTo>
                    <a:pt x="5678" y="6420"/>
                    <a:pt x="5820" y="6473"/>
                    <a:pt x="5962" y="6473"/>
                  </a:cubicBezTo>
                  <a:cubicBezTo>
                    <a:pt x="6106" y="6473"/>
                    <a:pt x="6250" y="6418"/>
                    <a:pt x="6360" y="6308"/>
                  </a:cubicBezTo>
                  <a:cubicBezTo>
                    <a:pt x="6577" y="6088"/>
                    <a:pt x="6580" y="5736"/>
                    <a:pt x="6366" y="5516"/>
                  </a:cubicBezTo>
                  <a:lnTo>
                    <a:pt x="4487" y="3637"/>
                  </a:lnTo>
                  <a:cubicBezTo>
                    <a:pt x="4267" y="3414"/>
                    <a:pt x="4267" y="3059"/>
                    <a:pt x="4487" y="2836"/>
                  </a:cubicBezTo>
                  <a:lnTo>
                    <a:pt x="6366" y="957"/>
                  </a:lnTo>
                  <a:cubicBezTo>
                    <a:pt x="6580" y="737"/>
                    <a:pt x="6577" y="385"/>
                    <a:pt x="6360" y="165"/>
                  </a:cubicBezTo>
                  <a:cubicBezTo>
                    <a:pt x="6250" y="56"/>
                    <a:pt x="6106" y="1"/>
                    <a:pt x="5962" y="1"/>
                  </a:cubicBezTo>
                  <a:cubicBezTo>
                    <a:pt x="5820" y="1"/>
                    <a:pt x="5678" y="53"/>
                    <a:pt x="5568" y="159"/>
                  </a:cubicBezTo>
                  <a:lnTo>
                    <a:pt x="5562" y="165"/>
                  </a:lnTo>
                  <a:lnTo>
                    <a:pt x="3683" y="1978"/>
                  </a:lnTo>
                  <a:cubicBezTo>
                    <a:pt x="3573" y="2083"/>
                    <a:pt x="3431" y="2136"/>
                    <a:pt x="3290" y="2136"/>
                  </a:cubicBezTo>
                  <a:cubicBezTo>
                    <a:pt x="3148" y="2136"/>
                    <a:pt x="3007" y="2083"/>
                    <a:pt x="2897" y="1978"/>
                  </a:cubicBezTo>
                  <a:lnTo>
                    <a:pt x="1018" y="165"/>
                  </a:lnTo>
                  <a:lnTo>
                    <a:pt x="1012" y="159"/>
                  </a:lnTo>
                  <a:cubicBezTo>
                    <a:pt x="902" y="53"/>
                    <a:pt x="760" y="1"/>
                    <a:pt x="6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04" name="Google Shape;1904;p69"/>
            <p:cNvSpPr/>
            <p:nvPr/>
          </p:nvSpPr>
          <p:spPr>
            <a:xfrm>
              <a:off x="2085525" y="4992125"/>
              <a:ext cx="481825" cy="481825"/>
            </a:xfrm>
            <a:custGeom>
              <a:rect b="b" l="l" r="r" t="t"/>
              <a:pathLst>
                <a:path extrusionOk="0" h="19273" w="19273">
                  <a:moveTo>
                    <a:pt x="12313" y="5263"/>
                  </a:moveTo>
                  <a:cubicBezTo>
                    <a:pt x="12748" y="5263"/>
                    <a:pt x="13183" y="5429"/>
                    <a:pt x="13515" y="5761"/>
                  </a:cubicBezTo>
                  <a:cubicBezTo>
                    <a:pt x="14174" y="6424"/>
                    <a:pt x="14171" y="7496"/>
                    <a:pt x="13509" y="8155"/>
                  </a:cubicBezTo>
                  <a:lnTo>
                    <a:pt x="12030" y="9637"/>
                  </a:lnTo>
                  <a:lnTo>
                    <a:pt x="13512" y="11118"/>
                  </a:lnTo>
                  <a:cubicBezTo>
                    <a:pt x="14174" y="11778"/>
                    <a:pt x="14177" y="12850"/>
                    <a:pt x="13515" y="13512"/>
                  </a:cubicBezTo>
                  <a:cubicBezTo>
                    <a:pt x="13184" y="13844"/>
                    <a:pt x="12749" y="14011"/>
                    <a:pt x="12315" y="14011"/>
                  </a:cubicBezTo>
                  <a:cubicBezTo>
                    <a:pt x="11883" y="14011"/>
                    <a:pt x="11451" y="13847"/>
                    <a:pt x="11121" y="13518"/>
                  </a:cubicBezTo>
                  <a:lnTo>
                    <a:pt x="9636" y="12088"/>
                  </a:lnTo>
                  <a:lnTo>
                    <a:pt x="8152" y="13518"/>
                  </a:lnTo>
                  <a:cubicBezTo>
                    <a:pt x="7822" y="13847"/>
                    <a:pt x="7390" y="14011"/>
                    <a:pt x="6958" y="14011"/>
                  </a:cubicBezTo>
                  <a:cubicBezTo>
                    <a:pt x="6523" y="14011"/>
                    <a:pt x="6087" y="13844"/>
                    <a:pt x="5755" y="13512"/>
                  </a:cubicBezTo>
                  <a:cubicBezTo>
                    <a:pt x="5095" y="12850"/>
                    <a:pt x="5098" y="11778"/>
                    <a:pt x="5761" y="11118"/>
                  </a:cubicBezTo>
                  <a:lnTo>
                    <a:pt x="7239" y="9637"/>
                  </a:lnTo>
                  <a:lnTo>
                    <a:pt x="5758" y="8155"/>
                  </a:lnTo>
                  <a:cubicBezTo>
                    <a:pt x="5095" y="7496"/>
                    <a:pt x="5092" y="6424"/>
                    <a:pt x="5755" y="5761"/>
                  </a:cubicBezTo>
                  <a:cubicBezTo>
                    <a:pt x="6085" y="5429"/>
                    <a:pt x="6519" y="5263"/>
                    <a:pt x="6954" y="5263"/>
                  </a:cubicBezTo>
                  <a:cubicBezTo>
                    <a:pt x="7386" y="5263"/>
                    <a:pt x="7818" y="5428"/>
                    <a:pt x="8149" y="5758"/>
                  </a:cubicBezTo>
                  <a:lnTo>
                    <a:pt x="9633" y="7188"/>
                  </a:lnTo>
                  <a:lnTo>
                    <a:pt x="11118" y="5758"/>
                  </a:lnTo>
                  <a:cubicBezTo>
                    <a:pt x="11448" y="5428"/>
                    <a:pt x="11881" y="5263"/>
                    <a:pt x="12313" y="5263"/>
                  </a:cubicBezTo>
                  <a:close/>
                  <a:moveTo>
                    <a:pt x="9636" y="1"/>
                  </a:moveTo>
                  <a:cubicBezTo>
                    <a:pt x="7095" y="1"/>
                    <a:pt x="4686" y="1012"/>
                    <a:pt x="2849" y="2849"/>
                  </a:cubicBezTo>
                  <a:cubicBezTo>
                    <a:pt x="1012" y="4686"/>
                    <a:pt x="0" y="7098"/>
                    <a:pt x="0" y="9637"/>
                  </a:cubicBezTo>
                  <a:cubicBezTo>
                    <a:pt x="0" y="12175"/>
                    <a:pt x="1012" y="14587"/>
                    <a:pt x="2849" y="16424"/>
                  </a:cubicBezTo>
                  <a:cubicBezTo>
                    <a:pt x="4686" y="18261"/>
                    <a:pt x="7095" y="19273"/>
                    <a:pt x="9636" y="19273"/>
                  </a:cubicBezTo>
                  <a:cubicBezTo>
                    <a:pt x="12175" y="19273"/>
                    <a:pt x="14584" y="18261"/>
                    <a:pt x="16421" y="16424"/>
                  </a:cubicBezTo>
                  <a:cubicBezTo>
                    <a:pt x="18261" y="14587"/>
                    <a:pt x="19272" y="12175"/>
                    <a:pt x="19272" y="9637"/>
                  </a:cubicBezTo>
                  <a:cubicBezTo>
                    <a:pt x="19272" y="7098"/>
                    <a:pt x="18261" y="4686"/>
                    <a:pt x="16421" y="2849"/>
                  </a:cubicBezTo>
                  <a:cubicBezTo>
                    <a:pt x="14584" y="1012"/>
                    <a:pt x="12175" y="1"/>
                    <a:pt x="96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905" name="Google Shape;1905;p69"/>
          <p:cNvGrpSpPr/>
          <p:nvPr/>
        </p:nvGrpSpPr>
        <p:grpSpPr>
          <a:xfrm>
            <a:off x="6833221" y="3951792"/>
            <a:ext cx="339253" cy="339253"/>
            <a:chOff x="2678350" y="4992125"/>
            <a:chExt cx="481825" cy="481825"/>
          </a:xfrm>
        </p:grpSpPr>
        <p:sp>
          <p:nvSpPr>
            <p:cNvPr id="1906" name="Google Shape;1906;p69"/>
            <p:cNvSpPr/>
            <p:nvPr/>
          </p:nvSpPr>
          <p:spPr>
            <a:xfrm>
              <a:off x="2975725" y="5079150"/>
              <a:ext cx="56475" cy="309125"/>
            </a:xfrm>
            <a:custGeom>
              <a:rect b="b" l="l" r="r" t="t"/>
              <a:pathLst>
                <a:path extrusionOk="0" h="12365" w="2259">
                  <a:moveTo>
                    <a:pt x="2259" y="1"/>
                  </a:moveTo>
                  <a:cubicBezTo>
                    <a:pt x="943" y="272"/>
                    <a:pt x="0" y="1428"/>
                    <a:pt x="0" y="2768"/>
                  </a:cubicBezTo>
                  <a:lnTo>
                    <a:pt x="0" y="6722"/>
                  </a:lnTo>
                  <a:lnTo>
                    <a:pt x="563" y="6722"/>
                  </a:lnTo>
                  <a:cubicBezTo>
                    <a:pt x="877" y="6722"/>
                    <a:pt x="1130" y="6972"/>
                    <a:pt x="1130" y="7285"/>
                  </a:cubicBezTo>
                  <a:lnTo>
                    <a:pt x="1130" y="11802"/>
                  </a:lnTo>
                  <a:cubicBezTo>
                    <a:pt x="1130" y="12115"/>
                    <a:pt x="1379" y="12365"/>
                    <a:pt x="1693" y="12365"/>
                  </a:cubicBezTo>
                  <a:cubicBezTo>
                    <a:pt x="2006" y="12365"/>
                    <a:pt x="2259" y="12115"/>
                    <a:pt x="2259" y="11802"/>
                  </a:cubicBezTo>
                  <a:lnTo>
                    <a:pt x="22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07" name="Google Shape;1907;p69"/>
            <p:cNvSpPr/>
            <p:nvPr/>
          </p:nvSpPr>
          <p:spPr>
            <a:xfrm>
              <a:off x="2806350" y="5162500"/>
              <a:ext cx="84700" cy="225775"/>
            </a:xfrm>
            <a:custGeom>
              <a:rect b="b" l="l" r="r" t="t"/>
              <a:pathLst>
                <a:path extrusionOk="0" h="9031" w="3388">
                  <a:moveTo>
                    <a:pt x="0" y="0"/>
                  </a:moveTo>
                  <a:lnTo>
                    <a:pt x="0" y="563"/>
                  </a:lnTo>
                  <a:cubicBezTo>
                    <a:pt x="0" y="876"/>
                    <a:pt x="250" y="1129"/>
                    <a:pt x="563" y="1129"/>
                  </a:cubicBezTo>
                  <a:cubicBezTo>
                    <a:pt x="876" y="1129"/>
                    <a:pt x="1129" y="1379"/>
                    <a:pt x="1129" y="1692"/>
                  </a:cubicBezTo>
                  <a:lnTo>
                    <a:pt x="1129" y="8468"/>
                  </a:lnTo>
                  <a:cubicBezTo>
                    <a:pt x="1129" y="8781"/>
                    <a:pt x="1379" y="9031"/>
                    <a:pt x="1692" y="9031"/>
                  </a:cubicBezTo>
                  <a:cubicBezTo>
                    <a:pt x="2006" y="9031"/>
                    <a:pt x="2258" y="8781"/>
                    <a:pt x="2258" y="8468"/>
                  </a:cubicBezTo>
                  <a:lnTo>
                    <a:pt x="2258" y="1692"/>
                  </a:lnTo>
                  <a:cubicBezTo>
                    <a:pt x="2258" y="1379"/>
                    <a:pt x="2508" y="1129"/>
                    <a:pt x="2822" y="1129"/>
                  </a:cubicBezTo>
                  <a:cubicBezTo>
                    <a:pt x="3135" y="1129"/>
                    <a:pt x="3388" y="876"/>
                    <a:pt x="3388" y="563"/>
                  </a:cubicBezTo>
                  <a:lnTo>
                    <a:pt x="338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08" name="Google Shape;1908;p69"/>
            <p:cNvSpPr/>
            <p:nvPr/>
          </p:nvSpPr>
          <p:spPr>
            <a:xfrm>
              <a:off x="2678350" y="4992125"/>
              <a:ext cx="481825" cy="481825"/>
            </a:xfrm>
            <a:custGeom>
              <a:rect b="b" l="l" r="r" t="t"/>
              <a:pathLst>
                <a:path extrusionOk="0" h="19273" w="19273">
                  <a:moveTo>
                    <a:pt x="9071" y="2298"/>
                  </a:moveTo>
                  <a:cubicBezTo>
                    <a:pt x="9384" y="2298"/>
                    <a:pt x="9637" y="2548"/>
                    <a:pt x="9637" y="2861"/>
                  </a:cubicBezTo>
                  <a:lnTo>
                    <a:pt x="9637" y="6249"/>
                  </a:lnTo>
                  <a:lnTo>
                    <a:pt x="9637" y="7378"/>
                  </a:lnTo>
                  <a:cubicBezTo>
                    <a:pt x="9634" y="8095"/>
                    <a:pt x="9182" y="8736"/>
                    <a:pt x="8508" y="8977"/>
                  </a:cubicBezTo>
                  <a:lnTo>
                    <a:pt x="8508" y="15283"/>
                  </a:lnTo>
                  <a:cubicBezTo>
                    <a:pt x="8508" y="16219"/>
                    <a:pt x="7749" y="16975"/>
                    <a:pt x="6812" y="16975"/>
                  </a:cubicBezTo>
                  <a:cubicBezTo>
                    <a:pt x="5876" y="16975"/>
                    <a:pt x="5120" y="16219"/>
                    <a:pt x="5120" y="15283"/>
                  </a:cubicBezTo>
                  <a:lnTo>
                    <a:pt x="5120" y="8977"/>
                  </a:lnTo>
                  <a:cubicBezTo>
                    <a:pt x="4443" y="8736"/>
                    <a:pt x="3991" y="8095"/>
                    <a:pt x="3991" y="7378"/>
                  </a:cubicBezTo>
                  <a:lnTo>
                    <a:pt x="3991" y="2861"/>
                  </a:lnTo>
                  <a:cubicBezTo>
                    <a:pt x="3991" y="2548"/>
                    <a:pt x="4241" y="2298"/>
                    <a:pt x="4554" y="2298"/>
                  </a:cubicBezTo>
                  <a:cubicBezTo>
                    <a:pt x="4867" y="2298"/>
                    <a:pt x="5120" y="2548"/>
                    <a:pt x="5120" y="2861"/>
                  </a:cubicBezTo>
                  <a:lnTo>
                    <a:pt x="5120" y="5686"/>
                  </a:lnTo>
                  <a:lnTo>
                    <a:pt x="6249" y="5686"/>
                  </a:lnTo>
                  <a:lnTo>
                    <a:pt x="6249" y="2861"/>
                  </a:lnTo>
                  <a:cubicBezTo>
                    <a:pt x="6249" y="2548"/>
                    <a:pt x="6499" y="2298"/>
                    <a:pt x="6812" y="2298"/>
                  </a:cubicBezTo>
                  <a:cubicBezTo>
                    <a:pt x="7126" y="2298"/>
                    <a:pt x="7378" y="2548"/>
                    <a:pt x="7378" y="2861"/>
                  </a:cubicBezTo>
                  <a:lnTo>
                    <a:pt x="7378" y="5686"/>
                  </a:lnTo>
                  <a:lnTo>
                    <a:pt x="8508" y="5686"/>
                  </a:lnTo>
                  <a:lnTo>
                    <a:pt x="8508" y="2861"/>
                  </a:lnTo>
                  <a:cubicBezTo>
                    <a:pt x="8508" y="2548"/>
                    <a:pt x="8758" y="2298"/>
                    <a:pt x="9071" y="2298"/>
                  </a:cubicBezTo>
                  <a:close/>
                  <a:moveTo>
                    <a:pt x="14717" y="2298"/>
                  </a:moveTo>
                  <a:cubicBezTo>
                    <a:pt x="15030" y="2298"/>
                    <a:pt x="15283" y="2548"/>
                    <a:pt x="15283" y="2861"/>
                  </a:cubicBezTo>
                  <a:lnTo>
                    <a:pt x="15283" y="15283"/>
                  </a:lnTo>
                  <a:cubicBezTo>
                    <a:pt x="15283" y="16219"/>
                    <a:pt x="14524" y="16975"/>
                    <a:pt x="13588" y="16975"/>
                  </a:cubicBezTo>
                  <a:cubicBezTo>
                    <a:pt x="12651" y="16975"/>
                    <a:pt x="11895" y="16219"/>
                    <a:pt x="11895" y="15283"/>
                  </a:cubicBezTo>
                  <a:lnTo>
                    <a:pt x="11895" y="11332"/>
                  </a:lnTo>
                  <a:lnTo>
                    <a:pt x="11329" y="11332"/>
                  </a:lnTo>
                  <a:cubicBezTo>
                    <a:pt x="11016" y="11332"/>
                    <a:pt x="10766" y="11079"/>
                    <a:pt x="10766" y="10766"/>
                  </a:cubicBezTo>
                  <a:lnTo>
                    <a:pt x="10766" y="6249"/>
                  </a:lnTo>
                  <a:cubicBezTo>
                    <a:pt x="10766" y="4066"/>
                    <a:pt x="12534" y="2298"/>
                    <a:pt x="14717" y="2298"/>
                  </a:cubicBezTo>
                  <a:close/>
                  <a:moveTo>
                    <a:pt x="1693" y="1"/>
                  </a:moveTo>
                  <a:cubicBezTo>
                    <a:pt x="757" y="1"/>
                    <a:pt x="1" y="759"/>
                    <a:pt x="1" y="1696"/>
                  </a:cubicBezTo>
                  <a:lnTo>
                    <a:pt x="1" y="17580"/>
                  </a:lnTo>
                  <a:cubicBezTo>
                    <a:pt x="1" y="18514"/>
                    <a:pt x="757" y="19273"/>
                    <a:pt x="1693" y="19273"/>
                  </a:cubicBezTo>
                  <a:lnTo>
                    <a:pt x="17578" y="19273"/>
                  </a:lnTo>
                  <a:cubicBezTo>
                    <a:pt x="18514" y="19273"/>
                    <a:pt x="19270" y="18514"/>
                    <a:pt x="19273" y="17580"/>
                  </a:cubicBezTo>
                  <a:lnTo>
                    <a:pt x="19273" y="1696"/>
                  </a:lnTo>
                  <a:cubicBezTo>
                    <a:pt x="19270" y="759"/>
                    <a:pt x="18514" y="1"/>
                    <a:pt x="175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909" name="Google Shape;1909;p69"/>
          <p:cNvGrpSpPr/>
          <p:nvPr/>
        </p:nvGrpSpPr>
        <p:grpSpPr>
          <a:xfrm>
            <a:off x="4628816" y="3951792"/>
            <a:ext cx="339253" cy="339253"/>
            <a:chOff x="3271200" y="4992125"/>
            <a:chExt cx="481825" cy="481825"/>
          </a:xfrm>
        </p:grpSpPr>
        <p:sp>
          <p:nvSpPr>
            <p:cNvPr id="1910" name="Google Shape;1910;p69"/>
            <p:cNvSpPr/>
            <p:nvPr/>
          </p:nvSpPr>
          <p:spPr>
            <a:xfrm>
              <a:off x="3497950" y="5106025"/>
              <a:ext cx="28250" cy="28250"/>
            </a:xfrm>
            <a:custGeom>
              <a:rect b="b" l="l" r="r" t="t"/>
              <a:pathLst>
                <a:path extrusionOk="0" h="1130" w="1130">
                  <a:moveTo>
                    <a:pt x="566" y="1"/>
                  </a:moveTo>
                  <a:cubicBezTo>
                    <a:pt x="253" y="1"/>
                    <a:pt x="0" y="251"/>
                    <a:pt x="0" y="564"/>
                  </a:cubicBezTo>
                  <a:cubicBezTo>
                    <a:pt x="0" y="877"/>
                    <a:pt x="253" y="1130"/>
                    <a:pt x="566" y="1130"/>
                  </a:cubicBezTo>
                  <a:cubicBezTo>
                    <a:pt x="877" y="1130"/>
                    <a:pt x="1130" y="877"/>
                    <a:pt x="1130" y="564"/>
                  </a:cubicBezTo>
                  <a:cubicBezTo>
                    <a:pt x="1130" y="251"/>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11" name="Google Shape;1911;p69"/>
            <p:cNvSpPr/>
            <p:nvPr/>
          </p:nvSpPr>
          <p:spPr>
            <a:xfrm>
              <a:off x="3497950" y="5218950"/>
              <a:ext cx="28250" cy="141175"/>
            </a:xfrm>
            <a:custGeom>
              <a:rect b="b" l="l" r="r" t="t"/>
              <a:pathLst>
                <a:path extrusionOk="0" h="5647" w="1130">
                  <a:moveTo>
                    <a:pt x="0" y="0"/>
                  </a:moveTo>
                  <a:lnTo>
                    <a:pt x="0" y="5647"/>
                  </a:lnTo>
                  <a:lnTo>
                    <a:pt x="1130" y="5647"/>
                  </a:lnTo>
                  <a:lnTo>
                    <a:pt x="11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12" name="Google Shape;1912;p69"/>
            <p:cNvSpPr/>
            <p:nvPr/>
          </p:nvSpPr>
          <p:spPr>
            <a:xfrm>
              <a:off x="3271200" y="4992125"/>
              <a:ext cx="481825" cy="481825"/>
            </a:xfrm>
            <a:custGeom>
              <a:rect b="b" l="l" r="r" t="t"/>
              <a:pathLst>
                <a:path extrusionOk="0" h="19273" w="19273">
                  <a:moveTo>
                    <a:pt x="9636" y="3427"/>
                  </a:moveTo>
                  <a:cubicBezTo>
                    <a:pt x="10320" y="3427"/>
                    <a:pt x="10937" y="3840"/>
                    <a:pt x="11199" y="4472"/>
                  </a:cubicBezTo>
                  <a:cubicBezTo>
                    <a:pt x="11461" y="5105"/>
                    <a:pt x="11317" y="5833"/>
                    <a:pt x="10832" y="6318"/>
                  </a:cubicBezTo>
                  <a:cubicBezTo>
                    <a:pt x="10508" y="6642"/>
                    <a:pt x="10074" y="6814"/>
                    <a:pt x="9634" y="6814"/>
                  </a:cubicBezTo>
                  <a:cubicBezTo>
                    <a:pt x="9415" y="6814"/>
                    <a:pt x="9195" y="6772"/>
                    <a:pt x="8986" y="6686"/>
                  </a:cubicBezTo>
                  <a:cubicBezTo>
                    <a:pt x="8354" y="6424"/>
                    <a:pt x="7941" y="5806"/>
                    <a:pt x="7941" y="5120"/>
                  </a:cubicBezTo>
                  <a:cubicBezTo>
                    <a:pt x="7941" y="4183"/>
                    <a:pt x="8700" y="3427"/>
                    <a:pt x="9636" y="3427"/>
                  </a:cubicBezTo>
                  <a:close/>
                  <a:moveTo>
                    <a:pt x="10766" y="7944"/>
                  </a:moveTo>
                  <a:cubicBezTo>
                    <a:pt x="11076" y="7944"/>
                    <a:pt x="11329" y="8194"/>
                    <a:pt x="11329" y="8507"/>
                  </a:cubicBezTo>
                  <a:lnTo>
                    <a:pt x="11329" y="14720"/>
                  </a:lnTo>
                  <a:lnTo>
                    <a:pt x="11895" y="14720"/>
                  </a:lnTo>
                  <a:cubicBezTo>
                    <a:pt x="12205" y="14720"/>
                    <a:pt x="12458" y="14969"/>
                    <a:pt x="12458" y="15283"/>
                  </a:cubicBezTo>
                  <a:cubicBezTo>
                    <a:pt x="12458" y="15596"/>
                    <a:pt x="12205" y="15849"/>
                    <a:pt x="11895" y="15849"/>
                  </a:cubicBezTo>
                  <a:lnTo>
                    <a:pt x="7378" y="15849"/>
                  </a:lnTo>
                  <a:cubicBezTo>
                    <a:pt x="7065" y="15849"/>
                    <a:pt x="6812" y="15596"/>
                    <a:pt x="6812" y="15283"/>
                  </a:cubicBezTo>
                  <a:cubicBezTo>
                    <a:pt x="6812" y="14969"/>
                    <a:pt x="7065" y="14720"/>
                    <a:pt x="7378" y="14720"/>
                  </a:cubicBezTo>
                  <a:lnTo>
                    <a:pt x="7941" y="14720"/>
                  </a:lnTo>
                  <a:lnTo>
                    <a:pt x="7941" y="9073"/>
                  </a:lnTo>
                  <a:lnTo>
                    <a:pt x="7378" y="9073"/>
                  </a:lnTo>
                  <a:cubicBezTo>
                    <a:pt x="7065" y="9073"/>
                    <a:pt x="6812" y="8821"/>
                    <a:pt x="6812" y="8507"/>
                  </a:cubicBezTo>
                  <a:cubicBezTo>
                    <a:pt x="6812" y="8194"/>
                    <a:pt x="7065" y="7944"/>
                    <a:pt x="7378" y="7944"/>
                  </a:cubicBezTo>
                  <a:close/>
                  <a:moveTo>
                    <a:pt x="1693" y="1"/>
                  </a:moveTo>
                  <a:cubicBezTo>
                    <a:pt x="756" y="1"/>
                    <a:pt x="0" y="759"/>
                    <a:pt x="0" y="1696"/>
                  </a:cubicBezTo>
                  <a:lnTo>
                    <a:pt x="0" y="17580"/>
                  </a:lnTo>
                  <a:cubicBezTo>
                    <a:pt x="0" y="18514"/>
                    <a:pt x="756" y="19273"/>
                    <a:pt x="1693" y="19273"/>
                  </a:cubicBezTo>
                  <a:lnTo>
                    <a:pt x="17577" y="19273"/>
                  </a:lnTo>
                  <a:cubicBezTo>
                    <a:pt x="18514" y="19273"/>
                    <a:pt x="19269" y="18514"/>
                    <a:pt x="19272" y="17580"/>
                  </a:cubicBezTo>
                  <a:lnTo>
                    <a:pt x="19272" y="1696"/>
                  </a:lnTo>
                  <a:cubicBezTo>
                    <a:pt x="19269" y="759"/>
                    <a:pt x="18514" y="1"/>
                    <a:pt x="17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913" name="Google Shape;1913;p69"/>
          <p:cNvGrpSpPr/>
          <p:nvPr/>
        </p:nvGrpSpPr>
        <p:grpSpPr>
          <a:xfrm>
            <a:off x="7290263" y="3952822"/>
            <a:ext cx="339411" cy="337193"/>
            <a:chOff x="3863900" y="4993625"/>
            <a:chExt cx="482050" cy="478900"/>
          </a:xfrm>
        </p:grpSpPr>
        <p:sp>
          <p:nvSpPr>
            <p:cNvPr id="1914" name="Google Shape;1914;p69"/>
            <p:cNvSpPr/>
            <p:nvPr/>
          </p:nvSpPr>
          <p:spPr>
            <a:xfrm>
              <a:off x="3877525"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15" name="Google Shape;1915;p69"/>
            <p:cNvSpPr/>
            <p:nvPr/>
          </p:nvSpPr>
          <p:spPr>
            <a:xfrm>
              <a:off x="4113750" y="5133350"/>
              <a:ext cx="232200" cy="339175"/>
            </a:xfrm>
            <a:custGeom>
              <a:rect b="b" l="l" r="r" t="t"/>
              <a:pathLst>
                <a:path extrusionOk="0" h="13567" w="9288">
                  <a:moveTo>
                    <a:pt x="9284" y="1"/>
                  </a:moveTo>
                  <a:lnTo>
                    <a:pt x="4836" y="2202"/>
                  </a:lnTo>
                  <a:lnTo>
                    <a:pt x="4836" y="4680"/>
                  </a:lnTo>
                  <a:cubicBezTo>
                    <a:pt x="4836" y="4993"/>
                    <a:pt x="4584" y="5246"/>
                    <a:pt x="4270" y="5246"/>
                  </a:cubicBezTo>
                  <a:cubicBezTo>
                    <a:pt x="3957" y="5246"/>
                    <a:pt x="3707" y="4993"/>
                    <a:pt x="3707" y="4680"/>
                  </a:cubicBezTo>
                  <a:lnTo>
                    <a:pt x="3707" y="2762"/>
                  </a:lnTo>
                  <a:lnTo>
                    <a:pt x="0" y="4593"/>
                  </a:lnTo>
                  <a:lnTo>
                    <a:pt x="0" y="13566"/>
                  </a:lnTo>
                  <a:cubicBezTo>
                    <a:pt x="12" y="13560"/>
                    <a:pt x="24" y="13557"/>
                    <a:pt x="37" y="13551"/>
                  </a:cubicBezTo>
                  <a:lnTo>
                    <a:pt x="8552" y="9236"/>
                  </a:lnTo>
                  <a:cubicBezTo>
                    <a:pt x="9004" y="9010"/>
                    <a:pt x="9287" y="8550"/>
                    <a:pt x="9287" y="8047"/>
                  </a:cubicBezTo>
                  <a:lnTo>
                    <a:pt x="9287" y="52"/>
                  </a:lnTo>
                  <a:cubicBezTo>
                    <a:pt x="9287" y="34"/>
                    <a:pt x="9287" y="19"/>
                    <a:pt x="92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16" name="Google Shape;1916;p69"/>
            <p:cNvSpPr/>
            <p:nvPr/>
          </p:nvSpPr>
          <p:spPr>
            <a:xfrm>
              <a:off x="3998800" y="4993625"/>
              <a:ext cx="334125" cy="168500"/>
            </a:xfrm>
            <a:custGeom>
              <a:rect b="b" l="l" r="r" t="t"/>
              <a:pathLst>
                <a:path extrusionOk="0" h="6740" w="13365">
                  <a:moveTo>
                    <a:pt x="4045" y="1"/>
                  </a:moveTo>
                  <a:cubicBezTo>
                    <a:pt x="3833" y="1"/>
                    <a:pt x="3623" y="51"/>
                    <a:pt x="3430" y="151"/>
                  </a:cubicBezTo>
                  <a:lnTo>
                    <a:pt x="0" y="1970"/>
                  </a:lnTo>
                  <a:lnTo>
                    <a:pt x="9013" y="6740"/>
                  </a:lnTo>
                  <a:lnTo>
                    <a:pt x="13364" y="4587"/>
                  </a:lnTo>
                  <a:cubicBezTo>
                    <a:pt x="13298" y="4536"/>
                    <a:pt x="13226" y="4491"/>
                    <a:pt x="13150" y="4454"/>
                  </a:cubicBezTo>
                  <a:lnTo>
                    <a:pt x="4638" y="139"/>
                  </a:lnTo>
                  <a:lnTo>
                    <a:pt x="4635" y="139"/>
                  </a:lnTo>
                  <a:cubicBezTo>
                    <a:pt x="4448" y="47"/>
                    <a:pt x="4246" y="1"/>
                    <a:pt x="40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17" name="Google Shape;1917;p69"/>
            <p:cNvSpPr/>
            <p:nvPr/>
          </p:nvSpPr>
          <p:spPr>
            <a:xfrm>
              <a:off x="3863900" y="5132450"/>
              <a:ext cx="221650" cy="339925"/>
            </a:xfrm>
            <a:custGeom>
              <a:rect b="b" l="l" r="r" t="t"/>
              <a:pathLst>
                <a:path extrusionOk="0" h="13597" w="8866">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918" name="Google Shape;1918;p69"/>
          <p:cNvGrpSpPr/>
          <p:nvPr/>
        </p:nvGrpSpPr>
        <p:grpSpPr>
          <a:xfrm>
            <a:off x="7747437" y="3952822"/>
            <a:ext cx="339411" cy="337193"/>
            <a:chOff x="4456725" y="4993625"/>
            <a:chExt cx="482050" cy="478900"/>
          </a:xfrm>
        </p:grpSpPr>
        <p:sp>
          <p:nvSpPr>
            <p:cNvPr id="1919" name="Google Shape;1919;p69"/>
            <p:cNvSpPr/>
            <p:nvPr/>
          </p:nvSpPr>
          <p:spPr>
            <a:xfrm>
              <a:off x="4470350" y="5058825"/>
              <a:ext cx="315450" cy="164750"/>
            </a:xfrm>
            <a:custGeom>
              <a:rect b="b" l="l" r="r" t="t"/>
              <a:pathLst>
                <a:path extrusionOk="0" h="6590" w="12618">
                  <a:moveTo>
                    <a:pt x="3647" y="1"/>
                  </a:moveTo>
                  <a:lnTo>
                    <a:pt x="169" y="1846"/>
                  </a:lnTo>
                  <a:cubicBezTo>
                    <a:pt x="109" y="1877"/>
                    <a:pt x="52" y="1913"/>
                    <a:pt x="1" y="1952"/>
                  </a:cubicBezTo>
                  <a:lnTo>
                    <a:pt x="8893" y="6589"/>
                  </a:lnTo>
                  <a:lnTo>
                    <a:pt x="12618"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20" name="Google Shape;1920;p69"/>
            <p:cNvSpPr/>
            <p:nvPr/>
          </p:nvSpPr>
          <p:spPr>
            <a:xfrm>
              <a:off x="4706575" y="5133350"/>
              <a:ext cx="232200" cy="339175"/>
            </a:xfrm>
            <a:custGeom>
              <a:rect b="b" l="l" r="r" t="t"/>
              <a:pathLst>
                <a:path extrusionOk="0" h="13567" w="9288">
                  <a:moveTo>
                    <a:pt x="9285" y="1"/>
                  </a:moveTo>
                  <a:lnTo>
                    <a:pt x="4837" y="2202"/>
                  </a:lnTo>
                  <a:lnTo>
                    <a:pt x="4837" y="4680"/>
                  </a:lnTo>
                  <a:cubicBezTo>
                    <a:pt x="4837" y="4993"/>
                    <a:pt x="4584" y="5246"/>
                    <a:pt x="4271" y="5246"/>
                  </a:cubicBezTo>
                  <a:cubicBezTo>
                    <a:pt x="3958" y="5246"/>
                    <a:pt x="3708" y="4993"/>
                    <a:pt x="3708" y="4680"/>
                  </a:cubicBezTo>
                  <a:lnTo>
                    <a:pt x="3708" y="2762"/>
                  </a:lnTo>
                  <a:lnTo>
                    <a:pt x="1" y="4593"/>
                  </a:lnTo>
                  <a:lnTo>
                    <a:pt x="1" y="13566"/>
                  </a:lnTo>
                  <a:cubicBezTo>
                    <a:pt x="13" y="13560"/>
                    <a:pt x="25" y="13557"/>
                    <a:pt x="37" y="13551"/>
                  </a:cubicBezTo>
                  <a:lnTo>
                    <a:pt x="8553" y="9236"/>
                  </a:lnTo>
                  <a:cubicBezTo>
                    <a:pt x="9005" y="9010"/>
                    <a:pt x="9288" y="8550"/>
                    <a:pt x="9288" y="8047"/>
                  </a:cubicBezTo>
                  <a:lnTo>
                    <a:pt x="9288" y="52"/>
                  </a:lnTo>
                  <a:cubicBezTo>
                    <a:pt x="9288" y="34"/>
                    <a:pt x="9288" y="19"/>
                    <a:pt x="92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21" name="Google Shape;1921;p69"/>
            <p:cNvSpPr/>
            <p:nvPr/>
          </p:nvSpPr>
          <p:spPr>
            <a:xfrm>
              <a:off x="4591625" y="4993625"/>
              <a:ext cx="334125" cy="168500"/>
            </a:xfrm>
            <a:custGeom>
              <a:rect b="b" l="l" r="r" t="t"/>
              <a:pathLst>
                <a:path extrusionOk="0" h="6740" w="13365">
                  <a:moveTo>
                    <a:pt x="4045" y="1"/>
                  </a:moveTo>
                  <a:cubicBezTo>
                    <a:pt x="3834" y="1"/>
                    <a:pt x="3623" y="51"/>
                    <a:pt x="3431" y="151"/>
                  </a:cubicBezTo>
                  <a:lnTo>
                    <a:pt x="1" y="1970"/>
                  </a:lnTo>
                  <a:lnTo>
                    <a:pt x="9013" y="6740"/>
                  </a:lnTo>
                  <a:lnTo>
                    <a:pt x="13365" y="4587"/>
                  </a:lnTo>
                  <a:cubicBezTo>
                    <a:pt x="13298" y="4536"/>
                    <a:pt x="13226" y="4491"/>
                    <a:pt x="13151" y="4454"/>
                  </a:cubicBezTo>
                  <a:lnTo>
                    <a:pt x="4638" y="139"/>
                  </a:lnTo>
                  <a:lnTo>
                    <a:pt x="4635" y="139"/>
                  </a:lnTo>
                  <a:cubicBezTo>
                    <a:pt x="4448" y="47"/>
                    <a:pt x="4247" y="1"/>
                    <a:pt x="40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22" name="Google Shape;1922;p69"/>
            <p:cNvSpPr/>
            <p:nvPr/>
          </p:nvSpPr>
          <p:spPr>
            <a:xfrm>
              <a:off x="4456725" y="5132450"/>
              <a:ext cx="221650" cy="339925"/>
            </a:xfrm>
            <a:custGeom>
              <a:rect b="b" l="l" r="r" t="t"/>
              <a:pathLst>
                <a:path extrusionOk="0" h="13597" w="8866">
                  <a:moveTo>
                    <a:pt x="3277" y="4449"/>
                  </a:moveTo>
                  <a:cubicBezTo>
                    <a:pt x="3465" y="4449"/>
                    <a:pt x="3649" y="4542"/>
                    <a:pt x="3756" y="4713"/>
                  </a:cubicBezTo>
                  <a:lnTo>
                    <a:pt x="4632" y="6104"/>
                  </a:lnTo>
                  <a:lnTo>
                    <a:pt x="5559" y="5719"/>
                  </a:lnTo>
                  <a:cubicBezTo>
                    <a:pt x="5634" y="5686"/>
                    <a:pt x="5712" y="5670"/>
                    <a:pt x="5788" y="5670"/>
                  </a:cubicBezTo>
                  <a:cubicBezTo>
                    <a:pt x="6008" y="5670"/>
                    <a:pt x="6217" y="5800"/>
                    <a:pt x="6306" y="6017"/>
                  </a:cubicBezTo>
                  <a:cubicBezTo>
                    <a:pt x="6430" y="6309"/>
                    <a:pt x="6288" y="6643"/>
                    <a:pt x="5993" y="6761"/>
                  </a:cubicBezTo>
                  <a:lnTo>
                    <a:pt x="5243" y="7074"/>
                  </a:lnTo>
                  <a:lnTo>
                    <a:pt x="6032" y="8324"/>
                  </a:lnTo>
                  <a:cubicBezTo>
                    <a:pt x="6198" y="8586"/>
                    <a:pt x="6116" y="8935"/>
                    <a:pt x="5855" y="9101"/>
                  </a:cubicBezTo>
                  <a:cubicBezTo>
                    <a:pt x="5761" y="9160"/>
                    <a:pt x="5656" y="9189"/>
                    <a:pt x="5553" y="9189"/>
                  </a:cubicBezTo>
                  <a:cubicBezTo>
                    <a:pt x="5365" y="9189"/>
                    <a:pt x="5181" y="9095"/>
                    <a:pt x="5075" y="8926"/>
                  </a:cubicBezTo>
                  <a:lnTo>
                    <a:pt x="4186" y="7514"/>
                  </a:lnTo>
                  <a:lnTo>
                    <a:pt x="3310" y="7881"/>
                  </a:lnTo>
                  <a:cubicBezTo>
                    <a:pt x="3241" y="7908"/>
                    <a:pt x="3168" y="7923"/>
                    <a:pt x="3093" y="7923"/>
                  </a:cubicBezTo>
                  <a:cubicBezTo>
                    <a:pt x="2825" y="7923"/>
                    <a:pt x="2593" y="7733"/>
                    <a:pt x="2539" y="7471"/>
                  </a:cubicBezTo>
                  <a:cubicBezTo>
                    <a:pt x="2488" y="7206"/>
                    <a:pt x="2626" y="6941"/>
                    <a:pt x="2876" y="6839"/>
                  </a:cubicBezTo>
                  <a:lnTo>
                    <a:pt x="3575" y="6547"/>
                  </a:lnTo>
                  <a:lnTo>
                    <a:pt x="2801" y="5315"/>
                  </a:lnTo>
                  <a:cubicBezTo>
                    <a:pt x="2632" y="5050"/>
                    <a:pt x="2714" y="4701"/>
                    <a:pt x="2976" y="4535"/>
                  </a:cubicBezTo>
                  <a:cubicBezTo>
                    <a:pt x="3070" y="4477"/>
                    <a:pt x="3174" y="4449"/>
                    <a:pt x="3277" y="4449"/>
                  </a:cubicBezTo>
                  <a:close/>
                  <a:moveTo>
                    <a:pt x="7" y="1"/>
                  </a:moveTo>
                  <a:cubicBezTo>
                    <a:pt x="4" y="25"/>
                    <a:pt x="1" y="52"/>
                    <a:pt x="1" y="76"/>
                  </a:cubicBezTo>
                  <a:lnTo>
                    <a:pt x="1" y="8095"/>
                  </a:lnTo>
                  <a:cubicBezTo>
                    <a:pt x="1" y="8589"/>
                    <a:pt x="275" y="9043"/>
                    <a:pt x="714" y="9269"/>
                  </a:cubicBezTo>
                  <a:lnTo>
                    <a:pt x="8821" y="13572"/>
                  </a:lnTo>
                  <a:lnTo>
                    <a:pt x="8827" y="13575"/>
                  </a:lnTo>
                  <a:lnTo>
                    <a:pt x="8866" y="13596"/>
                  </a:lnTo>
                  <a:lnTo>
                    <a:pt x="8866" y="4620"/>
                  </a:lnTo>
                  <a:lnTo>
                    <a:pt x="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923" name="Google Shape;1923;p69"/>
          <p:cNvGrpSpPr/>
          <p:nvPr/>
        </p:nvGrpSpPr>
        <p:grpSpPr>
          <a:xfrm>
            <a:off x="6376030" y="3952813"/>
            <a:ext cx="339411" cy="337211"/>
            <a:chOff x="5049575" y="4993600"/>
            <a:chExt cx="482050" cy="478925"/>
          </a:xfrm>
        </p:grpSpPr>
        <p:sp>
          <p:nvSpPr>
            <p:cNvPr id="1924" name="Google Shape;1924;p69"/>
            <p:cNvSpPr/>
            <p:nvPr/>
          </p:nvSpPr>
          <p:spPr>
            <a:xfrm>
              <a:off x="5063200"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25" name="Google Shape;1925;p69"/>
            <p:cNvSpPr/>
            <p:nvPr/>
          </p:nvSpPr>
          <p:spPr>
            <a:xfrm>
              <a:off x="5299425" y="5133350"/>
              <a:ext cx="232200" cy="339175"/>
            </a:xfrm>
            <a:custGeom>
              <a:rect b="b" l="l" r="r" t="t"/>
              <a:pathLst>
                <a:path extrusionOk="0" h="13567" w="9288">
                  <a:moveTo>
                    <a:pt x="9284" y="1"/>
                  </a:moveTo>
                  <a:lnTo>
                    <a:pt x="4837" y="2202"/>
                  </a:lnTo>
                  <a:lnTo>
                    <a:pt x="4837" y="4680"/>
                  </a:lnTo>
                  <a:cubicBezTo>
                    <a:pt x="4837" y="4993"/>
                    <a:pt x="4584" y="5246"/>
                    <a:pt x="4271" y="5246"/>
                  </a:cubicBezTo>
                  <a:cubicBezTo>
                    <a:pt x="3957" y="5246"/>
                    <a:pt x="3707" y="4993"/>
                    <a:pt x="3707" y="4680"/>
                  </a:cubicBezTo>
                  <a:lnTo>
                    <a:pt x="3707" y="2762"/>
                  </a:lnTo>
                  <a:lnTo>
                    <a:pt x="1" y="4593"/>
                  </a:lnTo>
                  <a:lnTo>
                    <a:pt x="1" y="13566"/>
                  </a:lnTo>
                  <a:cubicBezTo>
                    <a:pt x="13" y="13560"/>
                    <a:pt x="25" y="13557"/>
                    <a:pt x="37" y="13551"/>
                  </a:cubicBezTo>
                  <a:lnTo>
                    <a:pt x="8553" y="9236"/>
                  </a:lnTo>
                  <a:cubicBezTo>
                    <a:pt x="9004" y="9010"/>
                    <a:pt x="9287" y="8550"/>
                    <a:pt x="9287" y="8047"/>
                  </a:cubicBezTo>
                  <a:lnTo>
                    <a:pt x="9287" y="52"/>
                  </a:lnTo>
                  <a:cubicBezTo>
                    <a:pt x="9287" y="34"/>
                    <a:pt x="9287" y="19"/>
                    <a:pt x="92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26" name="Google Shape;1926;p69"/>
            <p:cNvSpPr/>
            <p:nvPr/>
          </p:nvSpPr>
          <p:spPr>
            <a:xfrm>
              <a:off x="5184475" y="4993600"/>
              <a:ext cx="334125" cy="168525"/>
            </a:xfrm>
            <a:custGeom>
              <a:rect b="b" l="l" r="r" t="t"/>
              <a:pathLst>
                <a:path extrusionOk="0" h="6741" w="13365">
                  <a:moveTo>
                    <a:pt x="4040" y="0"/>
                  </a:moveTo>
                  <a:cubicBezTo>
                    <a:pt x="3830" y="0"/>
                    <a:pt x="3621" y="50"/>
                    <a:pt x="3430" y="149"/>
                  </a:cubicBezTo>
                  <a:lnTo>
                    <a:pt x="0" y="1971"/>
                  </a:lnTo>
                  <a:lnTo>
                    <a:pt x="9013" y="6741"/>
                  </a:lnTo>
                  <a:lnTo>
                    <a:pt x="13364" y="4588"/>
                  </a:lnTo>
                  <a:cubicBezTo>
                    <a:pt x="13298" y="4537"/>
                    <a:pt x="13226" y="4492"/>
                    <a:pt x="13151" y="4455"/>
                  </a:cubicBezTo>
                  <a:lnTo>
                    <a:pt x="4638" y="140"/>
                  </a:lnTo>
                  <a:lnTo>
                    <a:pt x="4635" y="140"/>
                  </a:lnTo>
                  <a:cubicBezTo>
                    <a:pt x="4446" y="47"/>
                    <a:pt x="4243" y="0"/>
                    <a:pt x="40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27" name="Google Shape;1927;p69"/>
            <p:cNvSpPr/>
            <p:nvPr/>
          </p:nvSpPr>
          <p:spPr>
            <a:xfrm>
              <a:off x="5049575" y="5132450"/>
              <a:ext cx="221650" cy="339925"/>
            </a:xfrm>
            <a:custGeom>
              <a:rect b="b" l="l" r="r" t="t"/>
              <a:pathLst>
                <a:path extrusionOk="0" h="13597" w="8866">
                  <a:moveTo>
                    <a:pt x="5803" y="5648"/>
                  </a:moveTo>
                  <a:cubicBezTo>
                    <a:pt x="5997" y="5648"/>
                    <a:pt x="6186" y="5748"/>
                    <a:pt x="6291" y="5927"/>
                  </a:cubicBezTo>
                  <a:cubicBezTo>
                    <a:pt x="6450" y="6195"/>
                    <a:pt x="6360" y="6541"/>
                    <a:pt x="6092" y="6701"/>
                  </a:cubicBezTo>
                  <a:lnTo>
                    <a:pt x="3843" y="8016"/>
                  </a:lnTo>
                  <a:lnTo>
                    <a:pt x="3834" y="8023"/>
                  </a:lnTo>
                  <a:lnTo>
                    <a:pt x="3831" y="8026"/>
                  </a:lnTo>
                  <a:lnTo>
                    <a:pt x="3818" y="8029"/>
                  </a:lnTo>
                  <a:cubicBezTo>
                    <a:pt x="3812" y="8032"/>
                    <a:pt x="3806" y="8035"/>
                    <a:pt x="3800" y="8038"/>
                  </a:cubicBezTo>
                  <a:lnTo>
                    <a:pt x="3785" y="8047"/>
                  </a:lnTo>
                  <a:lnTo>
                    <a:pt x="3767" y="8053"/>
                  </a:lnTo>
                  <a:lnTo>
                    <a:pt x="3752" y="8059"/>
                  </a:lnTo>
                  <a:lnTo>
                    <a:pt x="3734" y="8065"/>
                  </a:lnTo>
                  <a:lnTo>
                    <a:pt x="3716" y="8071"/>
                  </a:lnTo>
                  <a:lnTo>
                    <a:pt x="3698" y="8077"/>
                  </a:lnTo>
                  <a:cubicBezTo>
                    <a:pt x="3692" y="8077"/>
                    <a:pt x="3686" y="8080"/>
                    <a:pt x="3680" y="8080"/>
                  </a:cubicBezTo>
                  <a:cubicBezTo>
                    <a:pt x="3671" y="8083"/>
                    <a:pt x="3668" y="8083"/>
                    <a:pt x="3665" y="8083"/>
                  </a:cubicBezTo>
                  <a:lnTo>
                    <a:pt x="3641" y="8089"/>
                  </a:lnTo>
                  <a:lnTo>
                    <a:pt x="3629" y="8089"/>
                  </a:lnTo>
                  <a:cubicBezTo>
                    <a:pt x="3620" y="8089"/>
                    <a:pt x="3611" y="8092"/>
                    <a:pt x="3602" y="8092"/>
                  </a:cubicBezTo>
                  <a:lnTo>
                    <a:pt x="3484" y="8092"/>
                  </a:lnTo>
                  <a:lnTo>
                    <a:pt x="3466" y="8089"/>
                  </a:lnTo>
                  <a:cubicBezTo>
                    <a:pt x="3460" y="8089"/>
                    <a:pt x="3454" y="8086"/>
                    <a:pt x="3448" y="8086"/>
                  </a:cubicBezTo>
                  <a:cubicBezTo>
                    <a:pt x="3442" y="8083"/>
                    <a:pt x="3436" y="8083"/>
                    <a:pt x="3433" y="8080"/>
                  </a:cubicBezTo>
                  <a:lnTo>
                    <a:pt x="3412" y="8077"/>
                  </a:lnTo>
                  <a:cubicBezTo>
                    <a:pt x="3406" y="8077"/>
                    <a:pt x="3403" y="8074"/>
                    <a:pt x="3397" y="8071"/>
                  </a:cubicBezTo>
                  <a:lnTo>
                    <a:pt x="3376" y="8065"/>
                  </a:lnTo>
                  <a:lnTo>
                    <a:pt x="3361" y="8062"/>
                  </a:lnTo>
                  <a:lnTo>
                    <a:pt x="3343" y="8053"/>
                  </a:lnTo>
                  <a:lnTo>
                    <a:pt x="3328" y="8047"/>
                  </a:lnTo>
                  <a:lnTo>
                    <a:pt x="3310" y="8038"/>
                  </a:lnTo>
                  <a:lnTo>
                    <a:pt x="3295" y="8032"/>
                  </a:lnTo>
                  <a:cubicBezTo>
                    <a:pt x="3289" y="8029"/>
                    <a:pt x="3282" y="8026"/>
                    <a:pt x="3276" y="8019"/>
                  </a:cubicBezTo>
                  <a:lnTo>
                    <a:pt x="3261" y="8013"/>
                  </a:lnTo>
                  <a:lnTo>
                    <a:pt x="3246" y="8001"/>
                  </a:lnTo>
                  <a:cubicBezTo>
                    <a:pt x="3240" y="7998"/>
                    <a:pt x="3237" y="7995"/>
                    <a:pt x="3231" y="7992"/>
                  </a:cubicBezTo>
                  <a:lnTo>
                    <a:pt x="3216" y="7980"/>
                  </a:lnTo>
                  <a:cubicBezTo>
                    <a:pt x="3210" y="7977"/>
                    <a:pt x="3207" y="7974"/>
                    <a:pt x="3201" y="7968"/>
                  </a:cubicBezTo>
                  <a:cubicBezTo>
                    <a:pt x="3198" y="7965"/>
                    <a:pt x="3192" y="7962"/>
                    <a:pt x="3186" y="7956"/>
                  </a:cubicBezTo>
                  <a:lnTo>
                    <a:pt x="3174" y="7944"/>
                  </a:lnTo>
                  <a:lnTo>
                    <a:pt x="3159" y="7932"/>
                  </a:lnTo>
                  <a:lnTo>
                    <a:pt x="3147" y="7917"/>
                  </a:lnTo>
                  <a:cubicBezTo>
                    <a:pt x="3141" y="7914"/>
                    <a:pt x="3138" y="7908"/>
                    <a:pt x="3135" y="7905"/>
                  </a:cubicBezTo>
                  <a:lnTo>
                    <a:pt x="3120" y="7890"/>
                  </a:lnTo>
                  <a:lnTo>
                    <a:pt x="3111" y="7875"/>
                  </a:lnTo>
                  <a:cubicBezTo>
                    <a:pt x="3105" y="7869"/>
                    <a:pt x="3102" y="7863"/>
                    <a:pt x="3096" y="7857"/>
                  </a:cubicBezTo>
                  <a:lnTo>
                    <a:pt x="3087" y="7845"/>
                  </a:lnTo>
                  <a:lnTo>
                    <a:pt x="3075" y="7827"/>
                  </a:lnTo>
                  <a:lnTo>
                    <a:pt x="3069" y="7815"/>
                  </a:lnTo>
                  <a:lnTo>
                    <a:pt x="3069" y="7812"/>
                  </a:lnTo>
                  <a:lnTo>
                    <a:pt x="3063" y="7803"/>
                  </a:lnTo>
                  <a:lnTo>
                    <a:pt x="2415" y="6631"/>
                  </a:lnTo>
                  <a:cubicBezTo>
                    <a:pt x="2265" y="6357"/>
                    <a:pt x="2367" y="6014"/>
                    <a:pt x="2641" y="5863"/>
                  </a:cubicBezTo>
                  <a:lnTo>
                    <a:pt x="2635" y="5863"/>
                  </a:lnTo>
                  <a:cubicBezTo>
                    <a:pt x="2722" y="5816"/>
                    <a:pt x="2815" y="5793"/>
                    <a:pt x="2908" y="5793"/>
                  </a:cubicBezTo>
                  <a:cubicBezTo>
                    <a:pt x="3107" y="5793"/>
                    <a:pt x="3300" y="5899"/>
                    <a:pt x="3403" y="6086"/>
                  </a:cubicBezTo>
                  <a:lnTo>
                    <a:pt x="3770" y="6752"/>
                  </a:lnTo>
                  <a:lnTo>
                    <a:pt x="5520" y="5725"/>
                  </a:lnTo>
                  <a:cubicBezTo>
                    <a:pt x="5609" y="5673"/>
                    <a:pt x="5707" y="5648"/>
                    <a:pt x="5803" y="5648"/>
                  </a:cubicBezTo>
                  <a:close/>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1" name="Shape 1931"/>
        <p:cNvGrpSpPr/>
        <p:nvPr/>
      </p:nvGrpSpPr>
      <p:grpSpPr>
        <a:xfrm>
          <a:off x="0" y="0"/>
          <a:ext cx="0" cy="0"/>
          <a:chOff x="0" y="0"/>
          <a:chExt cx="0" cy="0"/>
        </a:xfrm>
      </p:grpSpPr>
      <p:sp>
        <p:nvSpPr>
          <p:cNvPr id="1932" name="Google Shape;1932;p70"/>
          <p:cNvSpPr txBox="1"/>
          <p:nvPr>
            <p:ph idx="1" type="subTitle"/>
          </p:nvPr>
        </p:nvSpPr>
        <p:spPr>
          <a:xfrm flipH="1">
            <a:off x="3260075" y="96475"/>
            <a:ext cx="4861500" cy="49578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b="1" lang="en" sz="2200" u="sng">
                <a:latin typeface="Arial"/>
                <a:ea typeface="Arial"/>
                <a:cs typeface="Arial"/>
                <a:sym typeface="Arial"/>
              </a:rPr>
              <a:t>Channel power</a:t>
            </a:r>
            <a:r>
              <a:rPr lang="en" sz="2200">
                <a:latin typeface="Arial"/>
                <a:ea typeface="Arial"/>
                <a:cs typeface="Arial"/>
                <a:sym typeface="Arial"/>
              </a:rPr>
              <a:t> refers to the ability of one channel member to exert influence over another member of the same distribution channel. This influence often leads to an imbalance in the value exchange in favor of the more powerful entity. </a:t>
            </a:r>
            <a:endParaRPr sz="2200"/>
          </a:p>
        </p:txBody>
      </p:sp>
      <p:pic>
        <p:nvPicPr>
          <p:cNvPr id="1933" name="Google Shape;1933;p70"/>
          <p:cNvPicPr preferRelativeResize="0"/>
          <p:nvPr/>
        </p:nvPicPr>
        <p:blipFill rotWithShape="1">
          <a:blip r:embed="rId3">
            <a:alphaModFix/>
          </a:blip>
          <a:srcRect b="0" l="7190" r="10626" t="0"/>
          <a:stretch/>
        </p:blipFill>
        <p:spPr>
          <a:xfrm>
            <a:off x="1096750" y="1455525"/>
            <a:ext cx="2047701" cy="3157724"/>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7" name="Shape 1937"/>
        <p:cNvGrpSpPr/>
        <p:nvPr/>
      </p:nvGrpSpPr>
      <p:grpSpPr>
        <a:xfrm>
          <a:off x="0" y="0"/>
          <a:ext cx="0" cy="0"/>
          <a:chOff x="0" y="0"/>
          <a:chExt cx="0" cy="0"/>
        </a:xfrm>
      </p:grpSpPr>
      <p:sp>
        <p:nvSpPr>
          <p:cNvPr id="1938" name="Google Shape;1938;p71"/>
          <p:cNvSpPr txBox="1"/>
          <p:nvPr>
            <p:ph type="title"/>
          </p:nvPr>
        </p:nvSpPr>
        <p:spPr>
          <a:xfrm>
            <a:off x="720000" y="372425"/>
            <a:ext cx="6772200" cy="646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300">
                <a:solidFill>
                  <a:schemeClr val="dk1"/>
                </a:solidFill>
                <a:latin typeface="Arial"/>
                <a:ea typeface="Arial"/>
                <a:cs typeface="Arial"/>
                <a:sym typeface="Arial"/>
              </a:rPr>
              <a:t>Channel power depends on a </a:t>
            </a:r>
            <a:r>
              <a:rPr b="1" lang="en" sz="2300">
                <a:solidFill>
                  <a:schemeClr val="dk1"/>
                </a:solidFill>
                <a:latin typeface="Arial"/>
                <a:ea typeface="Arial"/>
                <a:cs typeface="Arial"/>
                <a:sym typeface="Arial"/>
              </a:rPr>
              <a:t>number of factors:</a:t>
            </a:r>
            <a:endParaRPr sz="2300">
              <a:solidFill>
                <a:schemeClr val="dk1"/>
              </a:solidFill>
            </a:endParaRPr>
          </a:p>
        </p:txBody>
      </p:sp>
      <p:graphicFrame>
        <p:nvGraphicFramePr>
          <p:cNvPr id="1939" name="Google Shape;1939;p71"/>
          <p:cNvGraphicFramePr/>
          <p:nvPr/>
        </p:nvGraphicFramePr>
        <p:xfrm>
          <a:off x="1096750" y="1083000"/>
          <a:ext cx="3000000" cy="3000000"/>
        </p:xfrm>
        <a:graphic>
          <a:graphicData uri="http://schemas.openxmlformats.org/drawingml/2006/table">
            <a:tbl>
              <a:tblPr>
                <a:noFill/>
                <a:tableStyleId>{00AA5CC3-B9AA-4BF6-AF2F-B835D388722A}</a:tableStyleId>
              </a:tblPr>
              <a:tblGrid>
                <a:gridCol w="879850"/>
                <a:gridCol w="2973150"/>
                <a:gridCol w="1737100"/>
                <a:gridCol w="1737100"/>
              </a:tblGrid>
              <a:tr h="695125">
                <a:tc>
                  <a:txBody>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2"/>
                    </a:solidFill>
                  </a:tcPr>
                </a:tc>
                <a:tc>
                  <a:txBody>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3"/>
                    </a:solidFill>
                  </a:tcPr>
                </a:tc>
                <a:tc>
                  <a:txBody>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lt2"/>
                    </a:solidFill>
                  </a:tcPr>
                </a:tc>
              </a:tr>
              <a:tr h="1001025">
                <a:tc>
                  <a:txBody>
                    <a:bodyPr/>
                    <a:lstStyle/>
                    <a:p>
                      <a:pPr indent="0" lvl="0" marL="0" rtl="0" algn="ctr">
                        <a:spcBef>
                          <a:spcPts val="0"/>
                        </a:spcBef>
                        <a:spcAft>
                          <a:spcPts val="0"/>
                        </a:spcAft>
                        <a:buNone/>
                      </a:pPr>
                      <a:r>
                        <a:rPr lang="en" sz="2600">
                          <a:solidFill>
                            <a:schemeClr val="lt1"/>
                          </a:solidFill>
                          <a:latin typeface="Libre Franklin Black"/>
                          <a:ea typeface="Libre Franklin Black"/>
                          <a:cs typeface="Libre Franklin Black"/>
                          <a:sym typeface="Libre Franklin Black"/>
                        </a:rPr>
                        <a:t>1</a:t>
                      </a:r>
                      <a:endParaRPr sz="26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4"/>
                    </a:solidFill>
                  </a:tcPr>
                </a:tc>
                <a:tc>
                  <a:txBody>
                    <a:bodyPr/>
                    <a:lstStyle/>
                    <a:p>
                      <a:pPr indent="0" lvl="0" marL="0" rtl="0" algn="ctr">
                        <a:spcBef>
                          <a:spcPts val="0"/>
                        </a:spcBef>
                        <a:spcAft>
                          <a:spcPts val="0"/>
                        </a:spcAft>
                        <a:buNone/>
                      </a:pPr>
                      <a:r>
                        <a:rPr lang="en" sz="2400">
                          <a:solidFill>
                            <a:schemeClr val="lt1"/>
                          </a:solidFill>
                          <a:latin typeface="Libre Franklin Black"/>
                          <a:ea typeface="Libre Franklin Black"/>
                          <a:cs typeface="Libre Franklin Black"/>
                          <a:sym typeface="Libre Franklin Black"/>
                        </a:rPr>
                        <a:t>Customer Demand</a:t>
                      </a:r>
                      <a:endParaRPr sz="24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4"/>
                    </a:solidFill>
                  </a:tcPr>
                </a:tc>
                <a:tc>
                  <a:txBody>
                    <a:bodyPr/>
                    <a:lstStyle/>
                    <a:p>
                      <a:pPr indent="0" lvl="0" marL="0" rtl="0" algn="ctr">
                        <a:spcBef>
                          <a:spcPts val="0"/>
                        </a:spcBef>
                        <a:spcAft>
                          <a:spcPts val="0"/>
                        </a:spcAft>
                        <a:buNone/>
                      </a:pPr>
                      <a:r>
                        <a:t/>
                      </a:r>
                      <a:endParaRPr>
                        <a:solidFill>
                          <a:schemeClr val="dk1"/>
                        </a:solidFill>
                        <a:latin typeface="Libre Franklin"/>
                        <a:ea typeface="Libre Franklin"/>
                        <a:cs typeface="Libre Franklin"/>
                        <a:sym typeface="Libre Franklin"/>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tcPr>
                </a:tc>
              </a:tr>
              <a:tr h="1001025">
                <a:tc>
                  <a:txBody>
                    <a:bodyPr/>
                    <a:lstStyle/>
                    <a:p>
                      <a:pPr indent="0" lvl="0" marL="0" rtl="0" algn="ctr">
                        <a:spcBef>
                          <a:spcPts val="0"/>
                        </a:spcBef>
                        <a:spcAft>
                          <a:spcPts val="0"/>
                        </a:spcAft>
                        <a:buNone/>
                      </a:pPr>
                      <a:r>
                        <a:rPr lang="en" sz="2600">
                          <a:solidFill>
                            <a:schemeClr val="lt1"/>
                          </a:solidFill>
                          <a:latin typeface="Libre Franklin Black"/>
                          <a:ea typeface="Libre Franklin Black"/>
                          <a:cs typeface="Libre Franklin Black"/>
                          <a:sym typeface="Libre Franklin Black"/>
                        </a:rPr>
                        <a:t>2</a:t>
                      </a:r>
                      <a:endParaRPr sz="26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dk2"/>
                    </a:solidFill>
                  </a:tcPr>
                </a:tc>
                <a:tc>
                  <a:txBody>
                    <a:bodyPr/>
                    <a:lstStyle/>
                    <a:p>
                      <a:pPr indent="0" lvl="0" marL="0" rtl="0" algn="ctr">
                        <a:spcBef>
                          <a:spcPts val="0"/>
                        </a:spcBef>
                        <a:spcAft>
                          <a:spcPts val="0"/>
                        </a:spcAft>
                        <a:buNone/>
                      </a:pPr>
                      <a:r>
                        <a:rPr b="1" lang="en" sz="2400"/>
                        <a:t>Availability of alternative options</a:t>
                      </a:r>
                      <a:endParaRPr sz="24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dk2"/>
                    </a:solidFill>
                  </a:tcPr>
                </a:tc>
                <a:tc>
                  <a:txBody>
                    <a:bodyPr/>
                    <a:lstStyle/>
                    <a:p>
                      <a:pPr indent="0" lvl="0" marL="0" rtl="0" algn="l">
                        <a:spcBef>
                          <a:spcPts val="0"/>
                        </a:spcBef>
                        <a:spcAft>
                          <a:spcPts val="0"/>
                        </a:spcAft>
                        <a:buNone/>
                      </a:pPr>
                      <a:r>
                        <a:t/>
                      </a:r>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tcPr>
                </a:tc>
              </a:tr>
              <a:tr h="1001025">
                <a:tc>
                  <a:txBody>
                    <a:bodyPr/>
                    <a:lstStyle/>
                    <a:p>
                      <a:pPr indent="0" lvl="0" marL="0" rtl="0" algn="ctr">
                        <a:spcBef>
                          <a:spcPts val="0"/>
                        </a:spcBef>
                        <a:spcAft>
                          <a:spcPts val="0"/>
                        </a:spcAft>
                        <a:buNone/>
                      </a:pPr>
                      <a:r>
                        <a:rPr lang="en" sz="2600">
                          <a:solidFill>
                            <a:schemeClr val="lt1"/>
                          </a:solidFill>
                          <a:latin typeface="Libre Franklin Black"/>
                          <a:ea typeface="Libre Franklin Black"/>
                          <a:cs typeface="Libre Franklin Black"/>
                          <a:sym typeface="Libre Franklin Black"/>
                        </a:rPr>
                        <a:t>3</a:t>
                      </a:r>
                      <a:endParaRPr sz="26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2"/>
                    </a:solidFill>
                  </a:tcPr>
                </a:tc>
                <a:tc>
                  <a:txBody>
                    <a:bodyPr/>
                    <a:lstStyle/>
                    <a:p>
                      <a:pPr indent="0" lvl="0" marL="0" rtl="0" algn="ctr">
                        <a:spcBef>
                          <a:spcPts val="0"/>
                        </a:spcBef>
                        <a:spcAft>
                          <a:spcPts val="0"/>
                        </a:spcAft>
                        <a:buNone/>
                      </a:pPr>
                      <a:r>
                        <a:rPr lang="en" sz="2400">
                          <a:solidFill>
                            <a:schemeClr val="lt1"/>
                          </a:solidFill>
                          <a:latin typeface="Libre Franklin Black"/>
                          <a:ea typeface="Libre Franklin Black"/>
                          <a:cs typeface="Libre Franklin Black"/>
                          <a:sym typeface="Libre Franklin Black"/>
                        </a:rPr>
                        <a:t>Strategic Importance</a:t>
                      </a:r>
                      <a:endParaRPr sz="2400">
                        <a:solidFill>
                          <a:schemeClr val="lt1"/>
                        </a:solidFill>
                        <a:latin typeface="Libre Franklin Black"/>
                        <a:ea typeface="Libre Franklin Black"/>
                        <a:cs typeface="Libre Franklin Black"/>
                        <a:sym typeface="Libre Franklin Black"/>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solidFill>
                      <a:schemeClr val="accent2"/>
                    </a:solidFill>
                  </a:tcPr>
                </a:tc>
                <a:tc>
                  <a:txBody>
                    <a:bodyPr/>
                    <a:lstStyle/>
                    <a:p>
                      <a:pPr indent="0" lvl="0" marL="0" rtl="0" algn="l">
                        <a:spcBef>
                          <a:spcPts val="0"/>
                        </a:spcBef>
                        <a:spcAft>
                          <a:spcPts val="0"/>
                        </a:spcAft>
                        <a:buNone/>
                      </a:pPr>
                      <a:r>
                        <a:t/>
                      </a:r>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tcPr>
                </a:tc>
                <a:tc>
                  <a:txBody>
                    <a:bodyPr/>
                    <a:lstStyle/>
                    <a:p>
                      <a:pPr indent="0" lvl="0" marL="0" rtl="0" algn="l">
                        <a:spcBef>
                          <a:spcPts val="0"/>
                        </a:spcBef>
                        <a:spcAft>
                          <a:spcPts val="0"/>
                        </a:spcAft>
                        <a:buNone/>
                      </a:pPr>
                      <a:r>
                        <a:t/>
                      </a:r>
                      <a:endParaRPr/>
                    </a:p>
                  </a:txBody>
                  <a:tcPr marT="91425" marB="91425" marR="91425" marL="91425" anchor="ctr">
                    <a:lnL cap="flat" cmpd="sng" w="114300">
                      <a:solidFill>
                        <a:schemeClr val="lt1"/>
                      </a:solidFill>
                      <a:prstDash val="solid"/>
                      <a:round/>
                      <a:headEnd len="sm" w="sm" type="none"/>
                      <a:tailEnd len="sm" w="sm" type="none"/>
                    </a:lnL>
                    <a:lnR cap="flat" cmpd="sng" w="114300">
                      <a:solidFill>
                        <a:schemeClr val="lt1"/>
                      </a:solidFill>
                      <a:prstDash val="solid"/>
                      <a:round/>
                      <a:headEnd len="sm" w="sm" type="none"/>
                      <a:tailEnd len="sm" w="sm" type="none"/>
                    </a:lnR>
                    <a:lnT cap="flat" cmpd="sng" w="114300">
                      <a:solidFill>
                        <a:schemeClr val="lt1"/>
                      </a:solidFill>
                      <a:prstDash val="solid"/>
                      <a:round/>
                      <a:headEnd len="sm" w="sm" type="none"/>
                      <a:tailEnd len="sm" w="sm" type="none"/>
                    </a:lnT>
                    <a:lnB cap="flat" cmpd="sng" w="114300">
                      <a:solidFill>
                        <a:schemeClr val="lt1"/>
                      </a:solidFill>
                      <a:prstDash val="solid"/>
                      <a:round/>
                      <a:headEnd len="sm" w="sm" type="none"/>
                      <a:tailEnd len="sm" w="sm" type="none"/>
                    </a:lnB>
                  </a:tcPr>
                </a:tc>
              </a:tr>
            </a:tbl>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43" name="Shape 1943"/>
        <p:cNvGrpSpPr/>
        <p:nvPr/>
      </p:nvGrpSpPr>
      <p:grpSpPr>
        <a:xfrm>
          <a:off x="0" y="0"/>
          <a:ext cx="0" cy="0"/>
          <a:chOff x="0" y="0"/>
          <a:chExt cx="0" cy="0"/>
        </a:xfrm>
      </p:grpSpPr>
      <p:sp>
        <p:nvSpPr>
          <p:cNvPr id="1944" name="Google Shape;1944;p72"/>
          <p:cNvSpPr txBox="1"/>
          <p:nvPr>
            <p:ph type="title"/>
          </p:nvPr>
        </p:nvSpPr>
        <p:spPr>
          <a:xfrm>
            <a:off x="1061025" y="1426600"/>
            <a:ext cx="6761100" cy="3367200"/>
          </a:xfrm>
          <a:prstGeom prst="rect">
            <a:avLst/>
          </a:prstGeom>
        </p:spPr>
        <p:txBody>
          <a:bodyPr anchorCtr="0" anchor="b" bIns="91425" lIns="91425" spcFirstLastPara="1" rIns="91425" wrap="square" tIns="91425">
            <a:noAutofit/>
          </a:bodyPr>
          <a:lstStyle/>
          <a:p>
            <a:pPr indent="0" lvl="0" marL="0" rtl="0" algn="just">
              <a:lnSpc>
                <a:spcPct val="115000"/>
              </a:lnSpc>
              <a:spcBef>
                <a:spcPts val="1400"/>
              </a:spcBef>
              <a:spcAft>
                <a:spcPts val="0"/>
              </a:spcAft>
              <a:buNone/>
            </a:pPr>
            <a:r>
              <a:rPr b="1" lang="en" sz="2200">
                <a:solidFill>
                  <a:srgbClr val="000000"/>
                </a:solidFill>
                <a:latin typeface="Arial"/>
                <a:ea typeface="Arial"/>
                <a:cs typeface="Arial"/>
                <a:sym typeface="Arial"/>
              </a:rPr>
              <a:t>Channel Conflicts</a:t>
            </a:r>
            <a:endParaRPr b="1"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As with most business relationships, channel collaboration is not without conflicts. </a:t>
            </a:r>
            <a:r>
              <a:rPr b="1" lang="en" sz="2200">
                <a:solidFill>
                  <a:srgbClr val="000000"/>
                </a:solidFill>
                <a:latin typeface="Arial"/>
                <a:ea typeface="Arial"/>
                <a:cs typeface="Arial"/>
                <a:sym typeface="Arial"/>
              </a:rPr>
              <a:t>Channel conflicts</a:t>
            </a:r>
            <a:r>
              <a:rPr lang="en" sz="2200">
                <a:solidFill>
                  <a:srgbClr val="000000"/>
                </a:solidFill>
                <a:latin typeface="Arial"/>
                <a:ea typeface="Arial"/>
                <a:cs typeface="Arial"/>
                <a:sym typeface="Arial"/>
              </a:rPr>
              <a:t> are tensions among entities occupying different levels of the value-delivery chain. </a:t>
            </a:r>
            <a:endParaRPr sz="22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8" name="Shape 1948"/>
        <p:cNvGrpSpPr/>
        <p:nvPr/>
      </p:nvGrpSpPr>
      <p:grpSpPr>
        <a:xfrm>
          <a:off x="0" y="0"/>
          <a:ext cx="0" cy="0"/>
          <a:chOff x="0" y="0"/>
          <a:chExt cx="0" cy="0"/>
        </a:xfrm>
      </p:grpSpPr>
      <p:sp>
        <p:nvSpPr>
          <p:cNvPr id="1949" name="Google Shape;1949;p73"/>
          <p:cNvSpPr txBox="1"/>
          <p:nvPr>
            <p:ph idx="1" type="body"/>
          </p:nvPr>
        </p:nvSpPr>
        <p:spPr>
          <a:xfrm>
            <a:off x="4927575" y="3076095"/>
            <a:ext cx="3496500" cy="1384800"/>
          </a:xfrm>
          <a:prstGeom prst="rect">
            <a:avLst/>
          </a:prstGeom>
        </p:spPr>
        <p:txBody>
          <a:bodyPr anchorCtr="0" anchor="t" bIns="91425" lIns="91425" spcFirstLastPara="1" rIns="91425" wrap="square" tIns="91425">
            <a:noAutofit/>
          </a:bodyPr>
          <a:lstStyle/>
          <a:p>
            <a:pPr indent="-243840" lvl="0" marL="182880" rtl="0" algn="ctr">
              <a:spcBef>
                <a:spcPts val="0"/>
              </a:spcBef>
              <a:spcAft>
                <a:spcPts val="0"/>
              </a:spcAft>
              <a:buSzPts val="2400"/>
              <a:buChar char="■"/>
            </a:pPr>
            <a:r>
              <a:rPr lang="en" sz="2400"/>
              <a:t>HORIZONTAL</a:t>
            </a:r>
            <a:endParaRPr sz="2400"/>
          </a:p>
        </p:txBody>
      </p:sp>
      <p:sp>
        <p:nvSpPr>
          <p:cNvPr id="1950" name="Google Shape;1950;p73"/>
          <p:cNvSpPr txBox="1"/>
          <p:nvPr>
            <p:ph idx="2" type="body"/>
          </p:nvPr>
        </p:nvSpPr>
        <p:spPr>
          <a:xfrm>
            <a:off x="1096750" y="3076095"/>
            <a:ext cx="3496500" cy="1384800"/>
          </a:xfrm>
          <a:prstGeom prst="rect">
            <a:avLst/>
          </a:prstGeom>
        </p:spPr>
        <p:txBody>
          <a:bodyPr anchorCtr="0" anchor="t" bIns="91425" lIns="91425" spcFirstLastPara="1" rIns="91425" wrap="square" tIns="91425">
            <a:noAutofit/>
          </a:bodyPr>
          <a:lstStyle/>
          <a:p>
            <a:pPr indent="-243840" lvl="0" marL="182880" rtl="0" algn="ctr">
              <a:spcBef>
                <a:spcPts val="0"/>
              </a:spcBef>
              <a:spcAft>
                <a:spcPts val="0"/>
              </a:spcAft>
              <a:buSzPts val="2400"/>
              <a:buChar char="■"/>
            </a:pPr>
            <a:r>
              <a:rPr lang="en" sz="2400"/>
              <a:t>VERTICAL</a:t>
            </a:r>
            <a:endParaRPr sz="2400"/>
          </a:p>
        </p:txBody>
      </p:sp>
      <p:sp>
        <p:nvSpPr>
          <p:cNvPr id="1951" name="Google Shape;1951;p73"/>
          <p:cNvSpPr txBox="1"/>
          <p:nvPr>
            <p:ph type="title"/>
          </p:nvPr>
        </p:nvSpPr>
        <p:spPr>
          <a:xfrm>
            <a:off x="720000" y="382125"/>
            <a:ext cx="77040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TWO TYPES OF CHANNEL CONFLICTS:</a:t>
            </a:r>
            <a:endParaRPr/>
          </a:p>
        </p:txBody>
      </p:sp>
      <p:sp>
        <p:nvSpPr>
          <p:cNvPr id="1952" name="Google Shape;1952;p73"/>
          <p:cNvSpPr/>
          <p:nvPr/>
        </p:nvSpPr>
        <p:spPr>
          <a:xfrm rot="5400000">
            <a:off x="6189175" y="4630295"/>
            <a:ext cx="124450" cy="101575"/>
          </a:xfrm>
          <a:custGeom>
            <a:rect b="b" l="l" r="r" t="t"/>
            <a:pathLst>
              <a:path extrusionOk="0" h="4063" w="4978">
                <a:moveTo>
                  <a:pt x="3225" y="1"/>
                </a:moveTo>
                <a:cubicBezTo>
                  <a:pt x="2953" y="1"/>
                  <a:pt x="2615" y="95"/>
                  <a:pt x="2204" y="313"/>
                </a:cubicBezTo>
                <a:cubicBezTo>
                  <a:pt x="1494" y="1023"/>
                  <a:pt x="1" y="4063"/>
                  <a:pt x="1852" y="4063"/>
                </a:cubicBezTo>
                <a:cubicBezTo>
                  <a:pt x="1886" y="4063"/>
                  <a:pt x="1920" y="4062"/>
                  <a:pt x="1955" y="4060"/>
                </a:cubicBezTo>
                <a:cubicBezTo>
                  <a:pt x="3949" y="3943"/>
                  <a:pt x="4978" y="1"/>
                  <a:pt x="32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73"/>
          <p:cNvSpPr/>
          <p:nvPr/>
        </p:nvSpPr>
        <p:spPr>
          <a:xfrm>
            <a:off x="2397255" y="1695455"/>
            <a:ext cx="895500" cy="895500"/>
          </a:xfrm>
          <a:prstGeom prst="rect">
            <a:avLst/>
          </a:prstGeom>
          <a:gradFill>
            <a:gsLst>
              <a:gs pos="0">
                <a:schemeClr val="lt2"/>
              </a:gs>
              <a:gs pos="50000">
                <a:schemeClr val="accent1"/>
              </a:gs>
              <a:gs pos="100000">
                <a:schemeClr val="accent4"/>
              </a:gs>
            </a:gsLst>
            <a:lin ang="135000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73"/>
          <p:cNvSpPr/>
          <p:nvPr/>
        </p:nvSpPr>
        <p:spPr>
          <a:xfrm>
            <a:off x="6228080" y="1695455"/>
            <a:ext cx="895500" cy="895500"/>
          </a:xfrm>
          <a:prstGeom prst="rect">
            <a:avLst/>
          </a:prstGeom>
          <a:gradFill>
            <a:gsLst>
              <a:gs pos="0">
                <a:schemeClr val="accent3"/>
              </a:gs>
              <a:gs pos="36000">
                <a:schemeClr val="dk2"/>
              </a:gs>
              <a:gs pos="100000">
                <a:schemeClr val="accent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55" name="Google Shape;1955;p73"/>
          <p:cNvGrpSpPr/>
          <p:nvPr/>
        </p:nvGrpSpPr>
        <p:grpSpPr>
          <a:xfrm>
            <a:off x="6441070" y="2019979"/>
            <a:ext cx="469529" cy="246452"/>
            <a:chOff x="2084325" y="363300"/>
            <a:chExt cx="484150" cy="254100"/>
          </a:xfrm>
        </p:grpSpPr>
        <p:sp>
          <p:nvSpPr>
            <p:cNvPr id="1956" name="Google Shape;1956;p73"/>
            <p:cNvSpPr/>
            <p:nvPr/>
          </p:nvSpPr>
          <p:spPr>
            <a:xfrm>
              <a:off x="2084325" y="363300"/>
              <a:ext cx="484150" cy="254100"/>
            </a:xfrm>
            <a:custGeom>
              <a:rect b="b" l="l" r="r" t="t"/>
              <a:pathLst>
                <a:path extrusionOk="0" h="10164" w="19366">
                  <a:moveTo>
                    <a:pt x="9686" y="1128"/>
                  </a:moveTo>
                  <a:cubicBezTo>
                    <a:pt x="10195" y="1128"/>
                    <a:pt x="10707" y="1226"/>
                    <a:pt x="11196" y="1428"/>
                  </a:cubicBezTo>
                  <a:cubicBezTo>
                    <a:pt x="12671" y="2042"/>
                    <a:pt x="13635" y="3482"/>
                    <a:pt x="13635" y="5081"/>
                  </a:cubicBezTo>
                  <a:cubicBezTo>
                    <a:pt x="13632" y="7264"/>
                    <a:pt x="11864" y="9031"/>
                    <a:pt x="9684" y="9034"/>
                  </a:cubicBezTo>
                  <a:cubicBezTo>
                    <a:pt x="8085" y="9034"/>
                    <a:pt x="6643" y="8071"/>
                    <a:pt x="6032" y="6592"/>
                  </a:cubicBezTo>
                  <a:cubicBezTo>
                    <a:pt x="5420" y="5117"/>
                    <a:pt x="5758" y="3415"/>
                    <a:pt x="6887" y="2286"/>
                  </a:cubicBezTo>
                  <a:cubicBezTo>
                    <a:pt x="7645" y="1530"/>
                    <a:pt x="8657" y="1128"/>
                    <a:pt x="9686" y="1128"/>
                  </a:cubicBezTo>
                  <a:close/>
                  <a:moveTo>
                    <a:pt x="9684" y="1"/>
                  </a:moveTo>
                  <a:cubicBezTo>
                    <a:pt x="4502" y="1"/>
                    <a:pt x="361" y="4512"/>
                    <a:pt x="190" y="4704"/>
                  </a:cubicBezTo>
                  <a:cubicBezTo>
                    <a:pt x="0" y="4918"/>
                    <a:pt x="0" y="5243"/>
                    <a:pt x="190" y="5457"/>
                  </a:cubicBezTo>
                  <a:cubicBezTo>
                    <a:pt x="361" y="5650"/>
                    <a:pt x="4502" y="10164"/>
                    <a:pt x="9684" y="10164"/>
                  </a:cubicBezTo>
                  <a:cubicBezTo>
                    <a:pt x="14867" y="10164"/>
                    <a:pt x="19004" y="5650"/>
                    <a:pt x="19176" y="5457"/>
                  </a:cubicBezTo>
                  <a:cubicBezTo>
                    <a:pt x="19365" y="5243"/>
                    <a:pt x="19365" y="4918"/>
                    <a:pt x="19176" y="4704"/>
                  </a:cubicBezTo>
                  <a:cubicBezTo>
                    <a:pt x="19004" y="4512"/>
                    <a:pt x="14867" y="1"/>
                    <a:pt x="968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57" name="Google Shape;1957;p73"/>
            <p:cNvSpPr/>
            <p:nvPr/>
          </p:nvSpPr>
          <p:spPr>
            <a:xfrm>
              <a:off x="2250600" y="419775"/>
              <a:ext cx="145175" cy="141125"/>
            </a:xfrm>
            <a:custGeom>
              <a:rect b="b" l="l" r="r" t="t"/>
              <a:pathLst>
                <a:path extrusionOk="0" h="5645" w="5807">
                  <a:moveTo>
                    <a:pt x="3018" y="0"/>
                  </a:moveTo>
                  <a:cubicBezTo>
                    <a:pt x="1922" y="0"/>
                    <a:pt x="929" y="634"/>
                    <a:pt x="468" y="1626"/>
                  </a:cubicBezTo>
                  <a:cubicBezTo>
                    <a:pt x="1" y="2623"/>
                    <a:pt x="158" y="3797"/>
                    <a:pt x="862" y="4637"/>
                  </a:cubicBezTo>
                  <a:cubicBezTo>
                    <a:pt x="1407" y="5287"/>
                    <a:pt x="2203" y="5645"/>
                    <a:pt x="3025" y="5645"/>
                  </a:cubicBezTo>
                  <a:cubicBezTo>
                    <a:pt x="3270" y="5645"/>
                    <a:pt x="3518" y="5613"/>
                    <a:pt x="3762" y="5547"/>
                  </a:cubicBezTo>
                  <a:cubicBezTo>
                    <a:pt x="4825" y="5258"/>
                    <a:pt x="5620" y="4382"/>
                    <a:pt x="5807" y="3297"/>
                  </a:cubicBezTo>
                  <a:lnTo>
                    <a:pt x="5807" y="3297"/>
                  </a:lnTo>
                  <a:cubicBezTo>
                    <a:pt x="5625" y="3356"/>
                    <a:pt x="5446" y="3383"/>
                    <a:pt x="5272" y="3383"/>
                  </a:cubicBezTo>
                  <a:cubicBezTo>
                    <a:pt x="4356" y="3383"/>
                    <a:pt x="3596" y="2626"/>
                    <a:pt x="3596" y="1692"/>
                  </a:cubicBezTo>
                  <a:cubicBezTo>
                    <a:pt x="3596" y="1147"/>
                    <a:pt x="3861" y="633"/>
                    <a:pt x="4307" y="316"/>
                  </a:cubicBezTo>
                  <a:cubicBezTo>
                    <a:pt x="3913" y="112"/>
                    <a:pt x="3476" y="3"/>
                    <a:pt x="3033" y="0"/>
                  </a:cubicBezTo>
                  <a:cubicBezTo>
                    <a:pt x="3028" y="0"/>
                    <a:pt x="3023" y="0"/>
                    <a:pt x="301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958" name="Google Shape;1958;p73"/>
          <p:cNvGrpSpPr/>
          <p:nvPr/>
        </p:nvGrpSpPr>
        <p:grpSpPr>
          <a:xfrm>
            <a:off x="2609066" y="1909532"/>
            <a:ext cx="471856" cy="467346"/>
            <a:chOff x="5049725" y="1435050"/>
            <a:chExt cx="486550" cy="481850"/>
          </a:xfrm>
        </p:grpSpPr>
        <p:sp>
          <p:nvSpPr>
            <p:cNvPr id="1959" name="Google Shape;1959;p73"/>
            <p:cNvSpPr/>
            <p:nvPr/>
          </p:nvSpPr>
          <p:spPr>
            <a:xfrm>
              <a:off x="5136300" y="1519775"/>
              <a:ext cx="310550" cy="310550"/>
            </a:xfrm>
            <a:custGeom>
              <a:rect b="b" l="l" r="r" t="t"/>
              <a:pathLst>
                <a:path extrusionOk="0" h="12422" w="12422">
                  <a:moveTo>
                    <a:pt x="6209" y="1"/>
                  </a:moveTo>
                  <a:cubicBezTo>
                    <a:pt x="2786" y="1"/>
                    <a:pt x="0" y="2786"/>
                    <a:pt x="0" y="6213"/>
                  </a:cubicBezTo>
                  <a:cubicBezTo>
                    <a:pt x="0" y="9637"/>
                    <a:pt x="2786" y="12422"/>
                    <a:pt x="6209" y="12422"/>
                  </a:cubicBezTo>
                  <a:cubicBezTo>
                    <a:pt x="9636" y="12422"/>
                    <a:pt x="12422" y="9637"/>
                    <a:pt x="12422" y="6213"/>
                  </a:cubicBezTo>
                  <a:cubicBezTo>
                    <a:pt x="12422" y="5219"/>
                    <a:pt x="12160" y="4258"/>
                    <a:pt x="11711" y="3388"/>
                  </a:cubicBezTo>
                  <a:lnTo>
                    <a:pt x="11428" y="3388"/>
                  </a:lnTo>
                  <a:lnTo>
                    <a:pt x="10780" y="4036"/>
                  </a:lnTo>
                  <a:cubicBezTo>
                    <a:pt x="11112" y="4713"/>
                    <a:pt x="11286" y="5457"/>
                    <a:pt x="11292" y="6213"/>
                  </a:cubicBezTo>
                  <a:cubicBezTo>
                    <a:pt x="11292" y="9013"/>
                    <a:pt x="9010" y="11293"/>
                    <a:pt x="6209" y="11293"/>
                  </a:cubicBezTo>
                  <a:cubicBezTo>
                    <a:pt x="3409" y="11293"/>
                    <a:pt x="1129" y="9013"/>
                    <a:pt x="1129" y="6213"/>
                  </a:cubicBezTo>
                  <a:cubicBezTo>
                    <a:pt x="1129" y="3409"/>
                    <a:pt x="3409" y="1130"/>
                    <a:pt x="6209" y="1130"/>
                  </a:cubicBezTo>
                  <a:cubicBezTo>
                    <a:pt x="6965" y="1133"/>
                    <a:pt x="7709" y="1307"/>
                    <a:pt x="8387" y="1639"/>
                  </a:cubicBezTo>
                  <a:lnTo>
                    <a:pt x="9034" y="994"/>
                  </a:lnTo>
                  <a:lnTo>
                    <a:pt x="9034" y="708"/>
                  </a:lnTo>
                  <a:cubicBezTo>
                    <a:pt x="8164" y="260"/>
                    <a:pt x="7203" y="1"/>
                    <a:pt x="620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60" name="Google Shape;1960;p73"/>
            <p:cNvSpPr/>
            <p:nvPr/>
          </p:nvSpPr>
          <p:spPr>
            <a:xfrm>
              <a:off x="5184925" y="1576250"/>
              <a:ext cx="205475" cy="197625"/>
            </a:xfrm>
            <a:custGeom>
              <a:rect b="b" l="l" r="r" t="t"/>
              <a:pathLst>
                <a:path extrusionOk="0" h="7905" w="8219">
                  <a:moveTo>
                    <a:pt x="4264" y="0"/>
                  </a:moveTo>
                  <a:cubicBezTo>
                    <a:pt x="2665" y="0"/>
                    <a:pt x="1226" y="964"/>
                    <a:pt x="612" y="2439"/>
                  </a:cubicBezTo>
                  <a:cubicBezTo>
                    <a:pt x="0" y="3918"/>
                    <a:pt x="341" y="5616"/>
                    <a:pt x="1470" y="6748"/>
                  </a:cubicBezTo>
                  <a:cubicBezTo>
                    <a:pt x="2225" y="7503"/>
                    <a:pt x="3236" y="7904"/>
                    <a:pt x="4264" y="7904"/>
                  </a:cubicBezTo>
                  <a:cubicBezTo>
                    <a:pt x="4774" y="7904"/>
                    <a:pt x="5287" y="7806"/>
                    <a:pt x="5776" y="7603"/>
                  </a:cubicBezTo>
                  <a:cubicBezTo>
                    <a:pt x="7255" y="6992"/>
                    <a:pt x="8218" y="5550"/>
                    <a:pt x="8218" y="3954"/>
                  </a:cubicBezTo>
                  <a:cubicBezTo>
                    <a:pt x="8212" y="3502"/>
                    <a:pt x="8131" y="3059"/>
                    <a:pt x="7974" y="2638"/>
                  </a:cubicBezTo>
                  <a:lnTo>
                    <a:pt x="7050" y="3565"/>
                  </a:lnTo>
                  <a:cubicBezTo>
                    <a:pt x="7071" y="3692"/>
                    <a:pt x="7083" y="3821"/>
                    <a:pt x="7089" y="3954"/>
                  </a:cubicBezTo>
                  <a:cubicBezTo>
                    <a:pt x="7089" y="5095"/>
                    <a:pt x="6399" y="6125"/>
                    <a:pt x="5345" y="6562"/>
                  </a:cubicBezTo>
                  <a:cubicBezTo>
                    <a:pt x="4996" y="6706"/>
                    <a:pt x="4629" y="6776"/>
                    <a:pt x="4265" y="6776"/>
                  </a:cubicBezTo>
                  <a:cubicBezTo>
                    <a:pt x="3530" y="6776"/>
                    <a:pt x="2808" y="6489"/>
                    <a:pt x="2268" y="5947"/>
                  </a:cubicBezTo>
                  <a:cubicBezTo>
                    <a:pt x="1461" y="5140"/>
                    <a:pt x="1220" y="3927"/>
                    <a:pt x="1657" y="2873"/>
                  </a:cubicBezTo>
                  <a:cubicBezTo>
                    <a:pt x="2093" y="1816"/>
                    <a:pt x="3123" y="1129"/>
                    <a:pt x="4264" y="1129"/>
                  </a:cubicBezTo>
                  <a:cubicBezTo>
                    <a:pt x="4394" y="1132"/>
                    <a:pt x="4523" y="1144"/>
                    <a:pt x="4653" y="1168"/>
                  </a:cubicBezTo>
                  <a:lnTo>
                    <a:pt x="5580" y="241"/>
                  </a:lnTo>
                  <a:cubicBezTo>
                    <a:pt x="5159" y="84"/>
                    <a:pt x="4713" y="3"/>
                    <a:pt x="42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61" name="Google Shape;1961;p73"/>
            <p:cNvSpPr/>
            <p:nvPr/>
          </p:nvSpPr>
          <p:spPr>
            <a:xfrm>
              <a:off x="5049725" y="1435075"/>
              <a:ext cx="481825" cy="481825"/>
            </a:xfrm>
            <a:custGeom>
              <a:rect b="b" l="l" r="r" t="t"/>
              <a:pathLst>
                <a:path extrusionOk="0" h="19273" w="19273">
                  <a:moveTo>
                    <a:pt x="9672" y="1"/>
                  </a:moveTo>
                  <a:cubicBezTo>
                    <a:pt x="4379" y="1"/>
                    <a:pt x="0" y="4307"/>
                    <a:pt x="0" y="9601"/>
                  </a:cubicBezTo>
                  <a:cubicBezTo>
                    <a:pt x="0" y="14892"/>
                    <a:pt x="4379" y="19273"/>
                    <a:pt x="9672" y="19273"/>
                  </a:cubicBezTo>
                  <a:cubicBezTo>
                    <a:pt x="14966" y="19273"/>
                    <a:pt x="19272" y="14892"/>
                    <a:pt x="19272" y="9601"/>
                  </a:cubicBezTo>
                  <a:cubicBezTo>
                    <a:pt x="19269" y="8204"/>
                    <a:pt x="18962" y="6821"/>
                    <a:pt x="18369" y="5557"/>
                  </a:cubicBezTo>
                  <a:lnTo>
                    <a:pt x="17646" y="6279"/>
                  </a:lnTo>
                  <a:cubicBezTo>
                    <a:pt x="17327" y="6599"/>
                    <a:pt x="16896" y="6776"/>
                    <a:pt x="16448" y="6776"/>
                  </a:cubicBezTo>
                  <a:lnTo>
                    <a:pt x="16430" y="6776"/>
                  </a:lnTo>
                  <a:cubicBezTo>
                    <a:pt x="16809" y="7671"/>
                    <a:pt x="17008" y="8628"/>
                    <a:pt x="17014" y="9601"/>
                  </a:cubicBezTo>
                  <a:cubicBezTo>
                    <a:pt x="17014" y="13648"/>
                    <a:pt x="13720" y="16939"/>
                    <a:pt x="9672" y="16939"/>
                  </a:cubicBezTo>
                  <a:cubicBezTo>
                    <a:pt x="5625" y="16939"/>
                    <a:pt x="2334" y="13648"/>
                    <a:pt x="2334" y="9601"/>
                  </a:cubicBezTo>
                  <a:cubicBezTo>
                    <a:pt x="2334" y="5554"/>
                    <a:pt x="5625" y="2259"/>
                    <a:pt x="9672" y="2259"/>
                  </a:cubicBezTo>
                  <a:cubicBezTo>
                    <a:pt x="10642" y="2265"/>
                    <a:pt x="11603" y="2464"/>
                    <a:pt x="12497" y="2844"/>
                  </a:cubicBezTo>
                  <a:lnTo>
                    <a:pt x="12497" y="2825"/>
                  </a:lnTo>
                  <a:cubicBezTo>
                    <a:pt x="12494" y="2374"/>
                    <a:pt x="12672" y="1943"/>
                    <a:pt x="12991" y="1627"/>
                  </a:cubicBezTo>
                  <a:lnTo>
                    <a:pt x="13713" y="904"/>
                  </a:lnTo>
                  <a:cubicBezTo>
                    <a:pt x="12449" y="311"/>
                    <a:pt x="11070" y="4"/>
                    <a:pt x="967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62" name="Google Shape;1962;p73"/>
            <p:cNvSpPr/>
            <p:nvPr/>
          </p:nvSpPr>
          <p:spPr>
            <a:xfrm>
              <a:off x="5245825" y="1435050"/>
              <a:ext cx="290450" cy="282350"/>
            </a:xfrm>
            <a:custGeom>
              <a:rect b="b" l="l" r="r" t="t"/>
              <a:pathLst>
                <a:path extrusionOk="0" h="11294" w="11618">
                  <a:moveTo>
                    <a:pt x="8601" y="1"/>
                  </a:moveTo>
                  <a:cubicBezTo>
                    <a:pt x="8461" y="1"/>
                    <a:pt x="8319" y="52"/>
                    <a:pt x="8203" y="168"/>
                  </a:cubicBezTo>
                  <a:lnTo>
                    <a:pt x="5945" y="2426"/>
                  </a:lnTo>
                  <a:cubicBezTo>
                    <a:pt x="5839" y="2531"/>
                    <a:pt x="5779" y="2676"/>
                    <a:pt x="5782" y="2826"/>
                  </a:cubicBezTo>
                  <a:lnTo>
                    <a:pt x="5782" y="4850"/>
                  </a:lnTo>
                  <a:lnTo>
                    <a:pt x="2554" y="8075"/>
                  </a:lnTo>
                  <a:cubicBezTo>
                    <a:pt x="2328" y="7967"/>
                    <a:pt x="2081" y="7906"/>
                    <a:pt x="1828" y="7906"/>
                  </a:cubicBezTo>
                  <a:cubicBezTo>
                    <a:pt x="1142" y="7906"/>
                    <a:pt x="525" y="8319"/>
                    <a:pt x="263" y="8951"/>
                  </a:cubicBezTo>
                  <a:cubicBezTo>
                    <a:pt x="1" y="9584"/>
                    <a:pt x="145" y="10312"/>
                    <a:pt x="630" y="10797"/>
                  </a:cubicBezTo>
                  <a:cubicBezTo>
                    <a:pt x="954" y="11122"/>
                    <a:pt x="1388" y="11294"/>
                    <a:pt x="1828" y="11294"/>
                  </a:cubicBezTo>
                  <a:cubicBezTo>
                    <a:pt x="2046" y="11294"/>
                    <a:pt x="2266" y="11251"/>
                    <a:pt x="2476" y="11165"/>
                  </a:cubicBezTo>
                  <a:cubicBezTo>
                    <a:pt x="3108" y="10903"/>
                    <a:pt x="3524" y="10285"/>
                    <a:pt x="3524" y="9602"/>
                  </a:cubicBezTo>
                  <a:cubicBezTo>
                    <a:pt x="3521" y="9349"/>
                    <a:pt x="3463" y="9102"/>
                    <a:pt x="3352" y="8876"/>
                  </a:cubicBezTo>
                  <a:lnTo>
                    <a:pt x="6580" y="5648"/>
                  </a:lnTo>
                  <a:lnTo>
                    <a:pt x="8604" y="5648"/>
                  </a:lnTo>
                  <a:cubicBezTo>
                    <a:pt x="8754" y="5648"/>
                    <a:pt x="8896" y="5588"/>
                    <a:pt x="9004" y="5482"/>
                  </a:cubicBezTo>
                  <a:lnTo>
                    <a:pt x="11263" y="3224"/>
                  </a:lnTo>
                  <a:cubicBezTo>
                    <a:pt x="11618" y="2869"/>
                    <a:pt x="11365" y="2260"/>
                    <a:pt x="10862" y="2260"/>
                  </a:cubicBezTo>
                  <a:lnTo>
                    <a:pt x="9170" y="2260"/>
                  </a:lnTo>
                  <a:lnTo>
                    <a:pt x="9170" y="568"/>
                  </a:lnTo>
                  <a:cubicBezTo>
                    <a:pt x="9170" y="226"/>
                    <a:pt x="8892" y="1"/>
                    <a:pt x="8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6" name="Shape 1966"/>
        <p:cNvGrpSpPr/>
        <p:nvPr/>
      </p:nvGrpSpPr>
      <p:grpSpPr>
        <a:xfrm>
          <a:off x="0" y="0"/>
          <a:ext cx="0" cy="0"/>
          <a:chOff x="0" y="0"/>
          <a:chExt cx="0" cy="0"/>
        </a:xfrm>
      </p:grpSpPr>
      <p:sp>
        <p:nvSpPr>
          <p:cNvPr id="1967" name="Google Shape;1967;p74"/>
          <p:cNvSpPr txBox="1"/>
          <p:nvPr>
            <p:ph type="title"/>
          </p:nvPr>
        </p:nvSpPr>
        <p:spPr>
          <a:xfrm>
            <a:off x="1086300" y="1743575"/>
            <a:ext cx="6971400" cy="1255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rPr>
              <a:t>$</a:t>
            </a:r>
            <a:r>
              <a:rPr lang="en">
                <a:solidFill>
                  <a:schemeClr val="lt1"/>
                </a:solidFill>
              </a:rPr>
              <a:t>4.300,00</a:t>
            </a:r>
            <a:endParaRPr>
              <a:solidFill>
                <a:schemeClr val="lt1"/>
              </a:solidFill>
            </a:endParaRPr>
          </a:p>
        </p:txBody>
      </p:sp>
      <p:sp>
        <p:nvSpPr>
          <p:cNvPr id="1968" name="Google Shape;1968;p74"/>
          <p:cNvSpPr txBox="1"/>
          <p:nvPr>
            <p:ph idx="1" type="subTitle"/>
          </p:nvPr>
        </p:nvSpPr>
        <p:spPr>
          <a:xfrm flipH="1">
            <a:off x="1468050" y="540201"/>
            <a:ext cx="6207900" cy="35649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400">
                <a:latin typeface="Arial"/>
                <a:ea typeface="Arial"/>
                <a:cs typeface="Arial"/>
                <a:sym typeface="Arial"/>
              </a:rPr>
              <a:t>Channel Dynamics</a:t>
            </a:r>
            <a:endParaRPr b="1" sz="2400">
              <a:latin typeface="Arial"/>
              <a:ea typeface="Arial"/>
              <a:cs typeface="Arial"/>
              <a:sym typeface="Arial"/>
            </a:endParaRPr>
          </a:p>
          <a:p>
            <a:pPr indent="0" lvl="0" marL="0" rtl="0" algn="l">
              <a:spcBef>
                <a:spcPts val="1200"/>
              </a:spcBef>
              <a:spcAft>
                <a:spcPts val="0"/>
              </a:spcAft>
              <a:buNone/>
            </a:pPr>
            <a:r>
              <a:rPr lang="en" sz="2400">
                <a:latin typeface="Arial"/>
                <a:ea typeface="Arial"/>
                <a:cs typeface="Arial"/>
                <a:sym typeface="Arial"/>
              </a:rPr>
              <a:t>Once created, distribution channels do not stay static; they evolve over time. Changes in technology and market structure often lead to reallocation of the functions performed by the different channel members</a:t>
            </a:r>
            <a:r>
              <a:rPr b="1" lang="en" sz="2400">
                <a:latin typeface="Arial"/>
                <a:ea typeface="Arial"/>
                <a:cs typeface="Arial"/>
                <a:sym typeface="Arial"/>
              </a:rPr>
              <a:t>.</a:t>
            </a:r>
            <a:endParaRPr sz="24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2" name="Shape 1972"/>
        <p:cNvGrpSpPr/>
        <p:nvPr/>
      </p:nvGrpSpPr>
      <p:grpSpPr>
        <a:xfrm>
          <a:off x="0" y="0"/>
          <a:ext cx="0" cy="0"/>
          <a:chOff x="0" y="0"/>
          <a:chExt cx="0" cy="0"/>
        </a:xfrm>
      </p:grpSpPr>
      <p:sp>
        <p:nvSpPr>
          <p:cNvPr id="1973" name="Google Shape;1973;p75"/>
          <p:cNvSpPr txBox="1"/>
          <p:nvPr>
            <p:ph idx="1" type="body"/>
          </p:nvPr>
        </p:nvSpPr>
        <p:spPr>
          <a:xfrm>
            <a:off x="4927575" y="3076095"/>
            <a:ext cx="3496500" cy="1384800"/>
          </a:xfrm>
          <a:prstGeom prst="rect">
            <a:avLst/>
          </a:prstGeom>
        </p:spPr>
        <p:txBody>
          <a:bodyPr anchorCtr="0" anchor="t" bIns="91425" lIns="91425" spcFirstLastPara="1" rIns="91425" wrap="square" tIns="91425">
            <a:noAutofit/>
          </a:bodyPr>
          <a:lstStyle/>
          <a:p>
            <a:pPr indent="-243840" lvl="0" marL="182880" rtl="0" algn="ctr">
              <a:spcBef>
                <a:spcPts val="0"/>
              </a:spcBef>
              <a:spcAft>
                <a:spcPts val="0"/>
              </a:spcAft>
              <a:buSzPts val="2400"/>
              <a:buChar char="■"/>
            </a:pPr>
            <a:r>
              <a:rPr lang="en" sz="2400"/>
              <a:t>HORIZONTAL INTEGRATION</a:t>
            </a:r>
            <a:endParaRPr sz="2400"/>
          </a:p>
        </p:txBody>
      </p:sp>
      <p:sp>
        <p:nvSpPr>
          <p:cNvPr id="1974" name="Google Shape;1974;p75"/>
          <p:cNvSpPr txBox="1"/>
          <p:nvPr>
            <p:ph idx="2" type="body"/>
          </p:nvPr>
        </p:nvSpPr>
        <p:spPr>
          <a:xfrm>
            <a:off x="1096750" y="3076095"/>
            <a:ext cx="3496500" cy="1384800"/>
          </a:xfrm>
          <a:prstGeom prst="rect">
            <a:avLst/>
          </a:prstGeom>
        </p:spPr>
        <p:txBody>
          <a:bodyPr anchorCtr="0" anchor="t" bIns="91425" lIns="91425" spcFirstLastPara="1" rIns="91425" wrap="square" tIns="91425">
            <a:noAutofit/>
          </a:bodyPr>
          <a:lstStyle/>
          <a:p>
            <a:pPr indent="-243840" lvl="0" marL="182880" rtl="0" algn="ctr">
              <a:spcBef>
                <a:spcPts val="0"/>
              </a:spcBef>
              <a:spcAft>
                <a:spcPts val="0"/>
              </a:spcAft>
              <a:buSzPts val="2400"/>
              <a:buChar char="■"/>
            </a:pPr>
            <a:r>
              <a:rPr lang="en" sz="2400"/>
              <a:t>VERTICAL INTEGRATION</a:t>
            </a:r>
            <a:endParaRPr sz="2400"/>
          </a:p>
        </p:txBody>
      </p:sp>
      <p:sp>
        <p:nvSpPr>
          <p:cNvPr id="1975" name="Google Shape;1975;p75"/>
          <p:cNvSpPr txBox="1"/>
          <p:nvPr>
            <p:ph type="title"/>
          </p:nvPr>
        </p:nvSpPr>
        <p:spPr>
          <a:xfrm>
            <a:off x="720000" y="382125"/>
            <a:ext cx="77040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TWO TYPES OF </a:t>
            </a:r>
            <a:r>
              <a:rPr lang="en"/>
              <a:t>CHANNEL INTEGRATION</a:t>
            </a:r>
            <a:r>
              <a:rPr lang="en"/>
              <a:t>:</a:t>
            </a:r>
            <a:endParaRPr/>
          </a:p>
        </p:txBody>
      </p:sp>
      <p:sp>
        <p:nvSpPr>
          <p:cNvPr id="1976" name="Google Shape;1976;p75"/>
          <p:cNvSpPr/>
          <p:nvPr/>
        </p:nvSpPr>
        <p:spPr>
          <a:xfrm rot="5400000">
            <a:off x="6189175" y="4630295"/>
            <a:ext cx="124450" cy="101575"/>
          </a:xfrm>
          <a:custGeom>
            <a:rect b="b" l="l" r="r" t="t"/>
            <a:pathLst>
              <a:path extrusionOk="0" h="4063" w="4978">
                <a:moveTo>
                  <a:pt x="3225" y="1"/>
                </a:moveTo>
                <a:cubicBezTo>
                  <a:pt x="2953" y="1"/>
                  <a:pt x="2615" y="95"/>
                  <a:pt x="2204" y="313"/>
                </a:cubicBezTo>
                <a:cubicBezTo>
                  <a:pt x="1494" y="1023"/>
                  <a:pt x="1" y="4063"/>
                  <a:pt x="1852" y="4063"/>
                </a:cubicBezTo>
                <a:cubicBezTo>
                  <a:pt x="1886" y="4063"/>
                  <a:pt x="1920" y="4062"/>
                  <a:pt x="1955" y="4060"/>
                </a:cubicBezTo>
                <a:cubicBezTo>
                  <a:pt x="3949" y="3943"/>
                  <a:pt x="4978" y="1"/>
                  <a:pt x="32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75"/>
          <p:cNvSpPr/>
          <p:nvPr/>
        </p:nvSpPr>
        <p:spPr>
          <a:xfrm>
            <a:off x="2397255" y="1695455"/>
            <a:ext cx="895500" cy="895500"/>
          </a:xfrm>
          <a:prstGeom prst="rect">
            <a:avLst/>
          </a:prstGeom>
          <a:gradFill>
            <a:gsLst>
              <a:gs pos="0">
                <a:schemeClr val="lt2"/>
              </a:gs>
              <a:gs pos="50000">
                <a:schemeClr val="accent1"/>
              </a:gs>
              <a:gs pos="100000">
                <a:schemeClr val="accent4"/>
              </a:gs>
            </a:gsLst>
            <a:lin ang="135000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75"/>
          <p:cNvSpPr/>
          <p:nvPr/>
        </p:nvSpPr>
        <p:spPr>
          <a:xfrm>
            <a:off x="6228080" y="1695455"/>
            <a:ext cx="895500" cy="895500"/>
          </a:xfrm>
          <a:prstGeom prst="rect">
            <a:avLst/>
          </a:prstGeom>
          <a:gradFill>
            <a:gsLst>
              <a:gs pos="0">
                <a:schemeClr val="accent3"/>
              </a:gs>
              <a:gs pos="36000">
                <a:schemeClr val="dk2"/>
              </a:gs>
              <a:gs pos="100000">
                <a:schemeClr val="accent2"/>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79" name="Google Shape;1979;p75"/>
          <p:cNvGrpSpPr/>
          <p:nvPr/>
        </p:nvGrpSpPr>
        <p:grpSpPr>
          <a:xfrm>
            <a:off x="6441070" y="2019979"/>
            <a:ext cx="469529" cy="246452"/>
            <a:chOff x="2084325" y="363300"/>
            <a:chExt cx="484150" cy="254100"/>
          </a:xfrm>
        </p:grpSpPr>
        <p:sp>
          <p:nvSpPr>
            <p:cNvPr id="1980" name="Google Shape;1980;p75"/>
            <p:cNvSpPr/>
            <p:nvPr/>
          </p:nvSpPr>
          <p:spPr>
            <a:xfrm>
              <a:off x="2084325" y="363300"/>
              <a:ext cx="484150" cy="254100"/>
            </a:xfrm>
            <a:custGeom>
              <a:rect b="b" l="l" r="r" t="t"/>
              <a:pathLst>
                <a:path extrusionOk="0" h="10164" w="19366">
                  <a:moveTo>
                    <a:pt x="9686" y="1128"/>
                  </a:moveTo>
                  <a:cubicBezTo>
                    <a:pt x="10195" y="1128"/>
                    <a:pt x="10707" y="1226"/>
                    <a:pt x="11196" y="1428"/>
                  </a:cubicBezTo>
                  <a:cubicBezTo>
                    <a:pt x="12671" y="2042"/>
                    <a:pt x="13635" y="3482"/>
                    <a:pt x="13635" y="5081"/>
                  </a:cubicBezTo>
                  <a:cubicBezTo>
                    <a:pt x="13632" y="7264"/>
                    <a:pt x="11864" y="9031"/>
                    <a:pt x="9684" y="9034"/>
                  </a:cubicBezTo>
                  <a:cubicBezTo>
                    <a:pt x="8085" y="9034"/>
                    <a:pt x="6643" y="8071"/>
                    <a:pt x="6032" y="6592"/>
                  </a:cubicBezTo>
                  <a:cubicBezTo>
                    <a:pt x="5420" y="5117"/>
                    <a:pt x="5758" y="3415"/>
                    <a:pt x="6887" y="2286"/>
                  </a:cubicBezTo>
                  <a:cubicBezTo>
                    <a:pt x="7645" y="1530"/>
                    <a:pt x="8657" y="1128"/>
                    <a:pt x="9686" y="1128"/>
                  </a:cubicBezTo>
                  <a:close/>
                  <a:moveTo>
                    <a:pt x="9684" y="1"/>
                  </a:moveTo>
                  <a:cubicBezTo>
                    <a:pt x="4502" y="1"/>
                    <a:pt x="361" y="4512"/>
                    <a:pt x="190" y="4704"/>
                  </a:cubicBezTo>
                  <a:cubicBezTo>
                    <a:pt x="0" y="4918"/>
                    <a:pt x="0" y="5243"/>
                    <a:pt x="190" y="5457"/>
                  </a:cubicBezTo>
                  <a:cubicBezTo>
                    <a:pt x="361" y="5650"/>
                    <a:pt x="4502" y="10164"/>
                    <a:pt x="9684" y="10164"/>
                  </a:cubicBezTo>
                  <a:cubicBezTo>
                    <a:pt x="14867" y="10164"/>
                    <a:pt x="19004" y="5650"/>
                    <a:pt x="19176" y="5457"/>
                  </a:cubicBezTo>
                  <a:cubicBezTo>
                    <a:pt x="19365" y="5243"/>
                    <a:pt x="19365" y="4918"/>
                    <a:pt x="19176" y="4704"/>
                  </a:cubicBezTo>
                  <a:cubicBezTo>
                    <a:pt x="19004" y="4512"/>
                    <a:pt x="14867" y="1"/>
                    <a:pt x="968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81" name="Google Shape;1981;p75"/>
            <p:cNvSpPr/>
            <p:nvPr/>
          </p:nvSpPr>
          <p:spPr>
            <a:xfrm>
              <a:off x="2250600" y="419775"/>
              <a:ext cx="145175" cy="141125"/>
            </a:xfrm>
            <a:custGeom>
              <a:rect b="b" l="l" r="r" t="t"/>
              <a:pathLst>
                <a:path extrusionOk="0" h="5645" w="5807">
                  <a:moveTo>
                    <a:pt x="3018" y="0"/>
                  </a:moveTo>
                  <a:cubicBezTo>
                    <a:pt x="1922" y="0"/>
                    <a:pt x="929" y="634"/>
                    <a:pt x="468" y="1626"/>
                  </a:cubicBezTo>
                  <a:cubicBezTo>
                    <a:pt x="1" y="2623"/>
                    <a:pt x="158" y="3797"/>
                    <a:pt x="862" y="4637"/>
                  </a:cubicBezTo>
                  <a:cubicBezTo>
                    <a:pt x="1407" y="5287"/>
                    <a:pt x="2203" y="5645"/>
                    <a:pt x="3025" y="5645"/>
                  </a:cubicBezTo>
                  <a:cubicBezTo>
                    <a:pt x="3270" y="5645"/>
                    <a:pt x="3518" y="5613"/>
                    <a:pt x="3762" y="5547"/>
                  </a:cubicBezTo>
                  <a:cubicBezTo>
                    <a:pt x="4825" y="5258"/>
                    <a:pt x="5620" y="4382"/>
                    <a:pt x="5807" y="3297"/>
                  </a:cubicBezTo>
                  <a:lnTo>
                    <a:pt x="5807" y="3297"/>
                  </a:lnTo>
                  <a:cubicBezTo>
                    <a:pt x="5625" y="3356"/>
                    <a:pt x="5446" y="3383"/>
                    <a:pt x="5272" y="3383"/>
                  </a:cubicBezTo>
                  <a:cubicBezTo>
                    <a:pt x="4356" y="3383"/>
                    <a:pt x="3596" y="2626"/>
                    <a:pt x="3596" y="1692"/>
                  </a:cubicBezTo>
                  <a:cubicBezTo>
                    <a:pt x="3596" y="1147"/>
                    <a:pt x="3861" y="633"/>
                    <a:pt x="4307" y="316"/>
                  </a:cubicBezTo>
                  <a:cubicBezTo>
                    <a:pt x="3913" y="112"/>
                    <a:pt x="3476" y="3"/>
                    <a:pt x="3033" y="0"/>
                  </a:cubicBezTo>
                  <a:cubicBezTo>
                    <a:pt x="3028" y="0"/>
                    <a:pt x="3023" y="0"/>
                    <a:pt x="301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1982" name="Google Shape;1982;p75"/>
          <p:cNvGrpSpPr/>
          <p:nvPr/>
        </p:nvGrpSpPr>
        <p:grpSpPr>
          <a:xfrm>
            <a:off x="2609066" y="1909532"/>
            <a:ext cx="471856" cy="467346"/>
            <a:chOff x="5049725" y="1435050"/>
            <a:chExt cx="486550" cy="481850"/>
          </a:xfrm>
        </p:grpSpPr>
        <p:sp>
          <p:nvSpPr>
            <p:cNvPr id="1983" name="Google Shape;1983;p75"/>
            <p:cNvSpPr/>
            <p:nvPr/>
          </p:nvSpPr>
          <p:spPr>
            <a:xfrm>
              <a:off x="5136300" y="1519775"/>
              <a:ext cx="310550" cy="310550"/>
            </a:xfrm>
            <a:custGeom>
              <a:rect b="b" l="l" r="r" t="t"/>
              <a:pathLst>
                <a:path extrusionOk="0" h="12422" w="12422">
                  <a:moveTo>
                    <a:pt x="6209" y="1"/>
                  </a:moveTo>
                  <a:cubicBezTo>
                    <a:pt x="2786" y="1"/>
                    <a:pt x="0" y="2786"/>
                    <a:pt x="0" y="6213"/>
                  </a:cubicBezTo>
                  <a:cubicBezTo>
                    <a:pt x="0" y="9637"/>
                    <a:pt x="2786" y="12422"/>
                    <a:pt x="6209" y="12422"/>
                  </a:cubicBezTo>
                  <a:cubicBezTo>
                    <a:pt x="9636" y="12422"/>
                    <a:pt x="12422" y="9637"/>
                    <a:pt x="12422" y="6213"/>
                  </a:cubicBezTo>
                  <a:cubicBezTo>
                    <a:pt x="12422" y="5219"/>
                    <a:pt x="12160" y="4258"/>
                    <a:pt x="11711" y="3388"/>
                  </a:cubicBezTo>
                  <a:lnTo>
                    <a:pt x="11428" y="3388"/>
                  </a:lnTo>
                  <a:lnTo>
                    <a:pt x="10780" y="4036"/>
                  </a:lnTo>
                  <a:cubicBezTo>
                    <a:pt x="11112" y="4713"/>
                    <a:pt x="11286" y="5457"/>
                    <a:pt x="11292" y="6213"/>
                  </a:cubicBezTo>
                  <a:cubicBezTo>
                    <a:pt x="11292" y="9013"/>
                    <a:pt x="9010" y="11293"/>
                    <a:pt x="6209" y="11293"/>
                  </a:cubicBezTo>
                  <a:cubicBezTo>
                    <a:pt x="3409" y="11293"/>
                    <a:pt x="1129" y="9013"/>
                    <a:pt x="1129" y="6213"/>
                  </a:cubicBezTo>
                  <a:cubicBezTo>
                    <a:pt x="1129" y="3409"/>
                    <a:pt x="3409" y="1130"/>
                    <a:pt x="6209" y="1130"/>
                  </a:cubicBezTo>
                  <a:cubicBezTo>
                    <a:pt x="6965" y="1133"/>
                    <a:pt x="7709" y="1307"/>
                    <a:pt x="8387" y="1639"/>
                  </a:cubicBezTo>
                  <a:lnTo>
                    <a:pt x="9034" y="994"/>
                  </a:lnTo>
                  <a:lnTo>
                    <a:pt x="9034" y="708"/>
                  </a:lnTo>
                  <a:cubicBezTo>
                    <a:pt x="8164" y="260"/>
                    <a:pt x="7203" y="1"/>
                    <a:pt x="620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84" name="Google Shape;1984;p75"/>
            <p:cNvSpPr/>
            <p:nvPr/>
          </p:nvSpPr>
          <p:spPr>
            <a:xfrm>
              <a:off x="5184925" y="1576250"/>
              <a:ext cx="205475" cy="197625"/>
            </a:xfrm>
            <a:custGeom>
              <a:rect b="b" l="l" r="r" t="t"/>
              <a:pathLst>
                <a:path extrusionOk="0" h="7905" w="8219">
                  <a:moveTo>
                    <a:pt x="4264" y="0"/>
                  </a:moveTo>
                  <a:cubicBezTo>
                    <a:pt x="2665" y="0"/>
                    <a:pt x="1226" y="964"/>
                    <a:pt x="612" y="2439"/>
                  </a:cubicBezTo>
                  <a:cubicBezTo>
                    <a:pt x="0" y="3918"/>
                    <a:pt x="341" y="5616"/>
                    <a:pt x="1470" y="6748"/>
                  </a:cubicBezTo>
                  <a:cubicBezTo>
                    <a:pt x="2225" y="7503"/>
                    <a:pt x="3236" y="7904"/>
                    <a:pt x="4264" y="7904"/>
                  </a:cubicBezTo>
                  <a:cubicBezTo>
                    <a:pt x="4774" y="7904"/>
                    <a:pt x="5287" y="7806"/>
                    <a:pt x="5776" y="7603"/>
                  </a:cubicBezTo>
                  <a:cubicBezTo>
                    <a:pt x="7255" y="6992"/>
                    <a:pt x="8218" y="5550"/>
                    <a:pt x="8218" y="3954"/>
                  </a:cubicBezTo>
                  <a:cubicBezTo>
                    <a:pt x="8212" y="3502"/>
                    <a:pt x="8131" y="3059"/>
                    <a:pt x="7974" y="2638"/>
                  </a:cubicBezTo>
                  <a:lnTo>
                    <a:pt x="7050" y="3565"/>
                  </a:lnTo>
                  <a:cubicBezTo>
                    <a:pt x="7071" y="3692"/>
                    <a:pt x="7083" y="3821"/>
                    <a:pt x="7089" y="3954"/>
                  </a:cubicBezTo>
                  <a:cubicBezTo>
                    <a:pt x="7089" y="5095"/>
                    <a:pt x="6399" y="6125"/>
                    <a:pt x="5345" y="6562"/>
                  </a:cubicBezTo>
                  <a:cubicBezTo>
                    <a:pt x="4996" y="6706"/>
                    <a:pt x="4629" y="6776"/>
                    <a:pt x="4265" y="6776"/>
                  </a:cubicBezTo>
                  <a:cubicBezTo>
                    <a:pt x="3530" y="6776"/>
                    <a:pt x="2808" y="6489"/>
                    <a:pt x="2268" y="5947"/>
                  </a:cubicBezTo>
                  <a:cubicBezTo>
                    <a:pt x="1461" y="5140"/>
                    <a:pt x="1220" y="3927"/>
                    <a:pt x="1657" y="2873"/>
                  </a:cubicBezTo>
                  <a:cubicBezTo>
                    <a:pt x="2093" y="1816"/>
                    <a:pt x="3123" y="1129"/>
                    <a:pt x="4264" y="1129"/>
                  </a:cubicBezTo>
                  <a:cubicBezTo>
                    <a:pt x="4394" y="1132"/>
                    <a:pt x="4523" y="1144"/>
                    <a:pt x="4653" y="1168"/>
                  </a:cubicBezTo>
                  <a:lnTo>
                    <a:pt x="5580" y="241"/>
                  </a:lnTo>
                  <a:cubicBezTo>
                    <a:pt x="5159" y="84"/>
                    <a:pt x="4713" y="3"/>
                    <a:pt x="42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85" name="Google Shape;1985;p75"/>
            <p:cNvSpPr/>
            <p:nvPr/>
          </p:nvSpPr>
          <p:spPr>
            <a:xfrm>
              <a:off x="5049725" y="1435075"/>
              <a:ext cx="481825" cy="481825"/>
            </a:xfrm>
            <a:custGeom>
              <a:rect b="b" l="l" r="r" t="t"/>
              <a:pathLst>
                <a:path extrusionOk="0" h="19273" w="19273">
                  <a:moveTo>
                    <a:pt x="9672" y="1"/>
                  </a:moveTo>
                  <a:cubicBezTo>
                    <a:pt x="4379" y="1"/>
                    <a:pt x="0" y="4307"/>
                    <a:pt x="0" y="9601"/>
                  </a:cubicBezTo>
                  <a:cubicBezTo>
                    <a:pt x="0" y="14892"/>
                    <a:pt x="4379" y="19273"/>
                    <a:pt x="9672" y="19273"/>
                  </a:cubicBezTo>
                  <a:cubicBezTo>
                    <a:pt x="14966" y="19273"/>
                    <a:pt x="19272" y="14892"/>
                    <a:pt x="19272" y="9601"/>
                  </a:cubicBezTo>
                  <a:cubicBezTo>
                    <a:pt x="19269" y="8204"/>
                    <a:pt x="18962" y="6821"/>
                    <a:pt x="18369" y="5557"/>
                  </a:cubicBezTo>
                  <a:lnTo>
                    <a:pt x="17646" y="6279"/>
                  </a:lnTo>
                  <a:cubicBezTo>
                    <a:pt x="17327" y="6599"/>
                    <a:pt x="16896" y="6776"/>
                    <a:pt x="16448" y="6776"/>
                  </a:cubicBezTo>
                  <a:lnTo>
                    <a:pt x="16430" y="6776"/>
                  </a:lnTo>
                  <a:cubicBezTo>
                    <a:pt x="16809" y="7671"/>
                    <a:pt x="17008" y="8628"/>
                    <a:pt x="17014" y="9601"/>
                  </a:cubicBezTo>
                  <a:cubicBezTo>
                    <a:pt x="17014" y="13648"/>
                    <a:pt x="13720" y="16939"/>
                    <a:pt x="9672" y="16939"/>
                  </a:cubicBezTo>
                  <a:cubicBezTo>
                    <a:pt x="5625" y="16939"/>
                    <a:pt x="2334" y="13648"/>
                    <a:pt x="2334" y="9601"/>
                  </a:cubicBezTo>
                  <a:cubicBezTo>
                    <a:pt x="2334" y="5554"/>
                    <a:pt x="5625" y="2259"/>
                    <a:pt x="9672" y="2259"/>
                  </a:cubicBezTo>
                  <a:cubicBezTo>
                    <a:pt x="10642" y="2265"/>
                    <a:pt x="11603" y="2464"/>
                    <a:pt x="12497" y="2844"/>
                  </a:cubicBezTo>
                  <a:lnTo>
                    <a:pt x="12497" y="2825"/>
                  </a:lnTo>
                  <a:cubicBezTo>
                    <a:pt x="12494" y="2374"/>
                    <a:pt x="12672" y="1943"/>
                    <a:pt x="12991" y="1627"/>
                  </a:cubicBezTo>
                  <a:lnTo>
                    <a:pt x="13713" y="904"/>
                  </a:lnTo>
                  <a:cubicBezTo>
                    <a:pt x="12449" y="311"/>
                    <a:pt x="11070" y="4"/>
                    <a:pt x="967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1986" name="Google Shape;1986;p75"/>
            <p:cNvSpPr/>
            <p:nvPr/>
          </p:nvSpPr>
          <p:spPr>
            <a:xfrm>
              <a:off x="5245825" y="1435050"/>
              <a:ext cx="290450" cy="282350"/>
            </a:xfrm>
            <a:custGeom>
              <a:rect b="b" l="l" r="r" t="t"/>
              <a:pathLst>
                <a:path extrusionOk="0" h="11294" w="11618">
                  <a:moveTo>
                    <a:pt x="8601" y="1"/>
                  </a:moveTo>
                  <a:cubicBezTo>
                    <a:pt x="8461" y="1"/>
                    <a:pt x="8319" y="52"/>
                    <a:pt x="8203" y="168"/>
                  </a:cubicBezTo>
                  <a:lnTo>
                    <a:pt x="5945" y="2426"/>
                  </a:lnTo>
                  <a:cubicBezTo>
                    <a:pt x="5839" y="2531"/>
                    <a:pt x="5779" y="2676"/>
                    <a:pt x="5782" y="2826"/>
                  </a:cubicBezTo>
                  <a:lnTo>
                    <a:pt x="5782" y="4850"/>
                  </a:lnTo>
                  <a:lnTo>
                    <a:pt x="2554" y="8075"/>
                  </a:lnTo>
                  <a:cubicBezTo>
                    <a:pt x="2328" y="7967"/>
                    <a:pt x="2081" y="7906"/>
                    <a:pt x="1828" y="7906"/>
                  </a:cubicBezTo>
                  <a:cubicBezTo>
                    <a:pt x="1142" y="7906"/>
                    <a:pt x="525" y="8319"/>
                    <a:pt x="263" y="8951"/>
                  </a:cubicBezTo>
                  <a:cubicBezTo>
                    <a:pt x="1" y="9584"/>
                    <a:pt x="145" y="10312"/>
                    <a:pt x="630" y="10797"/>
                  </a:cubicBezTo>
                  <a:cubicBezTo>
                    <a:pt x="954" y="11122"/>
                    <a:pt x="1388" y="11294"/>
                    <a:pt x="1828" y="11294"/>
                  </a:cubicBezTo>
                  <a:cubicBezTo>
                    <a:pt x="2046" y="11294"/>
                    <a:pt x="2266" y="11251"/>
                    <a:pt x="2476" y="11165"/>
                  </a:cubicBezTo>
                  <a:cubicBezTo>
                    <a:pt x="3108" y="10903"/>
                    <a:pt x="3524" y="10285"/>
                    <a:pt x="3524" y="9602"/>
                  </a:cubicBezTo>
                  <a:cubicBezTo>
                    <a:pt x="3521" y="9349"/>
                    <a:pt x="3463" y="9102"/>
                    <a:pt x="3352" y="8876"/>
                  </a:cubicBezTo>
                  <a:lnTo>
                    <a:pt x="6580" y="5648"/>
                  </a:lnTo>
                  <a:lnTo>
                    <a:pt x="8604" y="5648"/>
                  </a:lnTo>
                  <a:cubicBezTo>
                    <a:pt x="8754" y="5648"/>
                    <a:pt x="8896" y="5588"/>
                    <a:pt x="9004" y="5482"/>
                  </a:cubicBezTo>
                  <a:lnTo>
                    <a:pt x="11263" y="3224"/>
                  </a:lnTo>
                  <a:cubicBezTo>
                    <a:pt x="11618" y="2869"/>
                    <a:pt x="11365" y="2260"/>
                    <a:pt x="10862" y="2260"/>
                  </a:cubicBezTo>
                  <a:lnTo>
                    <a:pt x="9170" y="2260"/>
                  </a:lnTo>
                  <a:lnTo>
                    <a:pt x="9170" y="568"/>
                  </a:lnTo>
                  <a:cubicBezTo>
                    <a:pt x="9170" y="226"/>
                    <a:pt x="8892" y="1"/>
                    <a:pt x="8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0" name="Shape 1990"/>
        <p:cNvGrpSpPr/>
        <p:nvPr/>
      </p:nvGrpSpPr>
      <p:grpSpPr>
        <a:xfrm>
          <a:off x="0" y="0"/>
          <a:ext cx="0" cy="0"/>
          <a:chOff x="0" y="0"/>
          <a:chExt cx="0" cy="0"/>
        </a:xfrm>
      </p:grpSpPr>
      <p:sp>
        <p:nvSpPr>
          <p:cNvPr id="1991" name="Google Shape;1991;p76"/>
          <p:cNvSpPr txBox="1"/>
          <p:nvPr>
            <p:ph type="title"/>
          </p:nvPr>
        </p:nvSpPr>
        <p:spPr>
          <a:xfrm>
            <a:off x="186600" y="242625"/>
            <a:ext cx="7143600" cy="731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a:solidFill>
                  <a:schemeClr val="dk1"/>
                </a:solidFill>
                <a:latin typeface="Arial"/>
                <a:ea typeface="Arial"/>
                <a:cs typeface="Arial"/>
                <a:sym typeface="Arial"/>
              </a:rPr>
              <a:t>Selecting and Managing Channels of Distribution</a:t>
            </a:r>
            <a:endParaRPr b="1">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1992" name="Google Shape;1992;p76"/>
          <p:cNvSpPr txBox="1"/>
          <p:nvPr/>
        </p:nvSpPr>
        <p:spPr>
          <a:xfrm>
            <a:off x="4988575" y="3522800"/>
            <a:ext cx="2154300" cy="14364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Libre Franklin"/>
                <a:ea typeface="Libre Franklin"/>
                <a:cs typeface="Libre Franklin"/>
                <a:sym typeface="Libre Franklin"/>
              </a:rPr>
              <a:t>Middlemen Consideration</a:t>
            </a:r>
            <a:endParaRPr sz="2200">
              <a:solidFill>
                <a:schemeClr val="dk1"/>
              </a:solidFill>
              <a:latin typeface="Libre Franklin"/>
              <a:ea typeface="Libre Franklin"/>
              <a:cs typeface="Libre Franklin"/>
              <a:sym typeface="Libre Franklin"/>
            </a:endParaRPr>
          </a:p>
        </p:txBody>
      </p:sp>
      <p:sp>
        <p:nvSpPr>
          <p:cNvPr id="1993" name="Google Shape;1993;p76"/>
          <p:cNvSpPr txBox="1"/>
          <p:nvPr/>
        </p:nvSpPr>
        <p:spPr>
          <a:xfrm>
            <a:off x="4127175" y="2788250"/>
            <a:ext cx="3015900" cy="492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Libre Franklin"/>
                <a:ea typeface="Libre Franklin"/>
                <a:cs typeface="Libre Franklin"/>
                <a:sym typeface="Libre Franklin"/>
              </a:rPr>
              <a:t>Product Consideration</a:t>
            </a:r>
            <a:endParaRPr sz="2200">
              <a:solidFill>
                <a:schemeClr val="dk1"/>
              </a:solidFill>
              <a:latin typeface="Libre Franklin"/>
              <a:ea typeface="Libre Franklin"/>
              <a:cs typeface="Libre Franklin"/>
              <a:sym typeface="Libre Franklin"/>
            </a:endParaRPr>
          </a:p>
        </p:txBody>
      </p:sp>
      <p:sp>
        <p:nvSpPr>
          <p:cNvPr id="1994" name="Google Shape;1994;p76"/>
          <p:cNvSpPr txBox="1"/>
          <p:nvPr/>
        </p:nvSpPr>
        <p:spPr>
          <a:xfrm>
            <a:off x="3006100" y="1455525"/>
            <a:ext cx="3292500" cy="492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Libre Franklin"/>
                <a:ea typeface="Libre Franklin"/>
                <a:cs typeface="Libre Franklin"/>
                <a:sym typeface="Libre Franklin"/>
              </a:rPr>
              <a:t>Nature of the Market</a:t>
            </a:r>
            <a:endParaRPr sz="2200">
              <a:solidFill>
                <a:schemeClr val="dk1"/>
              </a:solidFill>
              <a:latin typeface="Libre Franklin"/>
              <a:ea typeface="Libre Franklin"/>
              <a:cs typeface="Libre Franklin"/>
              <a:sym typeface="Libre Franklin"/>
            </a:endParaRPr>
          </a:p>
        </p:txBody>
      </p:sp>
      <p:grpSp>
        <p:nvGrpSpPr>
          <p:cNvPr id="1995" name="Google Shape;1995;p76"/>
          <p:cNvGrpSpPr/>
          <p:nvPr/>
        </p:nvGrpSpPr>
        <p:grpSpPr>
          <a:xfrm>
            <a:off x="563350" y="1455525"/>
            <a:ext cx="2416978" cy="592000"/>
            <a:chOff x="1096750" y="1455525"/>
            <a:chExt cx="2416978" cy="592000"/>
          </a:xfrm>
        </p:grpSpPr>
        <p:sp>
          <p:nvSpPr>
            <p:cNvPr id="1996" name="Google Shape;1996;p76"/>
            <p:cNvSpPr/>
            <p:nvPr/>
          </p:nvSpPr>
          <p:spPr>
            <a:xfrm>
              <a:off x="1096750" y="1455525"/>
              <a:ext cx="2293500" cy="4923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Libre Franklin Black"/>
                  <a:ea typeface="Libre Franklin Black"/>
                  <a:cs typeface="Libre Franklin Black"/>
                  <a:sym typeface="Libre Franklin Black"/>
                </a:rPr>
                <a:t>01</a:t>
              </a:r>
              <a:endParaRPr sz="1600">
                <a:solidFill>
                  <a:schemeClr val="lt1"/>
                </a:solidFill>
                <a:latin typeface="Libre Franklin Black"/>
                <a:ea typeface="Libre Franklin Black"/>
                <a:cs typeface="Libre Franklin Black"/>
                <a:sym typeface="Libre Franklin Black"/>
              </a:endParaRPr>
            </a:p>
          </p:txBody>
        </p:sp>
        <p:sp>
          <p:nvSpPr>
            <p:cNvPr id="1997" name="Google Shape;1997;p76"/>
            <p:cNvSpPr/>
            <p:nvPr/>
          </p:nvSpPr>
          <p:spPr>
            <a:xfrm rot="10800000">
              <a:off x="3116025" y="1818325"/>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76"/>
            <p:cNvSpPr/>
            <p:nvPr/>
          </p:nvSpPr>
          <p:spPr>
            <a:xfrm rot="5400000">
              <a:off x="3284828" y="1587005"/>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9" name="Google Shape;1999;p76"/>
          <p:cNvGrpSpPr/>
          <p:nvPr/>
        </p:nvGrpSpPr>
        <p:grpSpPr>
          <a:xfrm>
            <a:off x="1123966" y="2121881"/>
            <a:ext cx="2416988" cy="592000"/>
            <a:chOff x="1657366" y="2121881"/>
            <a:chExt cx="2416988" cy="592000"/>
          </a:xfrm>
        </p:grpSpPr>
        <p:sp>
          <p:nvSpPr>
            <p:cNvPr id="2000" name="Google Shape;2000;p76"/>
            <p:cNvSpPr/>
            <p:nvPr/>
          </p:nvSpPr>
          <p:spPr>
            <a:xfrm>
              <a:off x="1657366" y="2121881"/>
              <a:ext cx="2293500" cy="492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p:txBody>
        </p:sp>
        <p:sp>
          <p:nvSpPr>
            <p:cNvPr id="2001" name="Google Shape;2001;p76"/>
            <p:cNvSpPr/>
            <p:nvPr/>
          </p:nvSpPr>
          <p:spPr>
            <a:xfrm rot="10800000">
              <a:off x="3676641" y="2484681"/>
              <a:ext cx="228600" cy="229200"/>
            </a:xfrm>
            <a:prstGeom prst="triangle">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76"/>
            <p:cNvSpPr/>
            <p:nvPr/>
          </p:nvSpPr>
          <p:spPr>
            <a:xfrm rot="5400000">
              <a:off x="3845453" y="2253367"/>
              <a:ext cx="228600" cy="229200"/>
            </a:xfrm>
            <a:prstGeom prst="triangle">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3" name="Google Shape;2003;p76"/>
          <p:cNvGrpSpPr/>
          <p:nvPr/>
        </p:nvGrpSpPr>
        <p:grpSpPr>
          <a:xfrm>
            <a:off x="1684581" y="2788238"/>
            <a:ext cx="2416972" cy="592000"/>
            <a:chOff x="2217981" y="2788238"/>
            <a:chExt cx="2416972" cy="592000"/>
          </a:xfrm>
        </p:grpSpPr>
        <p:sp>
          <p:nvSpPr>
            <p:cNvPr id="2004" name="Google Shape;2004;p76"/>
            <p:cNvSpPr/>
            <p:nvPr/>
          </p:nvSpPr>
          <p:spPr>
            <a:xfrm>
              <a:off x="2217981" y="2788238"/>
              <a:ext cx="2293500" cy="49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Libre Franklin Black"/>
                  <a:ea typeface="Libre Franklin Black"/>
                  <a:cs typeface="Libre Franklin Black"/>
                  <a:sym typeface="Libre Franklin Black"/>
                </a:rPr>
                <a:t>02</a:t>
              </a:r>
              <a:endParaRPr sz="1600">
                <a:solidFill>
                  <a:schemeClr val="lt1"/>
                </a:solidFill>
                <a:latin typeface="Libre Franklin Black"/>
                <a:ea typeface="Libre Franklin Black"/>
                <a:cs typeface="Libre Franklin Black"/>
                <a:sym typeface="Libre Franklin Black"/>
              </a:endParaRPr>
            </a:p>
          </p:txBody>
        </p:sp>
        <p:sp>
          <p:nvSpPr>
            <p:cNvPr id="2005" name="Google Shape;2005;p76"/>
            <p:cNvSpPr/>
            <p:nvPr/>
          </p:nvSpPr>
          <p:spPr>
            <a:xfrm rot="10800000">
              <a:off x="4237256" y="3151038"/>
              <a:ext cx="228600" cy="229200"/>
            </a:xfrm>
            <a:prstGeom prst="triangle">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76"/>
            <p:cNvSpPr/>
            <p:nvPr/>
          </p:nvSpPr>
          <p:spPr>
            <a:xfrm rot="5400000">
              <a:off x="4406053" y="2919717"/>
              <a:ext cx="228600" cy="229200"/>
            </a:xfrm>
            <a:prstGeom prst="triangle">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7" name="Google Shape;2007;p76"/>
          <p:cNvGrpSpPr/>
          <p:nvPr/>
        </p:nvGrpSpPr>
        <p:grpSpPr>
          <a:xfrm>
            <a:off x="2245197" y="3454594"/>
            <a:ext cx="2416981" cy="592000"/>
            <a:chOff x="2778597" y="3454594"/>
            <a:chExt cx="2416981" cy="592000"/>
          </a:xfrm>
        </p:grpSpPr>
        <p:sp>
          <p:nvSpPr>
            <p:cNvPr id="2008" name="Google Shape;2008;p76"/>
            <p:cNvSpPr/>
            <p:nvPr/>
          </p:nvSpPr>
          <p:spPr>
            <a:xfrm>
              <a:off x="2778597" y="3454594"/>
              <a:ext cx="2293500" cy="4923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p:txBody>
        </p:sp>
        <p:sp>
          <p:nvSpPr>
            <p:cNvPr id="2009" name="Google Shape;2009;p76"/>
            <p:cNvSpPr/>
            <p:nvPr/>
          </p:nvSpPr>
          <p:spPr>
            <a:xfrm rot="10800000">
              <a:off x="4797872" y="3817394"/>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76"/>
            <p:cNvSpPr/>
            <p:nvPr/>
          </p:nvSpPr>
          <p:spPr>
            <a:xfrm rot="5400000">
              <a:off x="4966678" y="3586080"/>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11" name="Google Shape;2011;p76"/>
          <p:cNvGrpSpPr/>
          <p:nvPr/>
        </p:nvGrpSpPr>
        <p:grpSpPr>
          <a:xfrm>
            <a:off x="2805813" y="4120950"/>
            <a:ext cx="2416991" cy="492300"/>
            <a:chOff x="3339213" y="4120950"/>
            <a:chExt cx="2416991" cy="492300"/>
          </a:xfrm>
        </p:grpSpPr>
        <p:sp>
          <p:nvSpPr>
            <p:cNvPr id="2012" name="Google Shape;2012;p76"/>
            <p:cNvSpPr/>
            <p:nvPr/>
          </p:nvSpPr>
          <p:spPr>
            <a:xfrm>
              <a:off x="3339213" y="4120950"/>
              <a:ext cx="2293500" cy="4923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Libre Franklin Black"/>
                  <a:ea typeface="Libre Franklin Black"/>
                  <a:cs typeface="Libre Franklin Black"/>
                  <a:sym typeface="Libre Franklin Black"/>
                </a:rPr>
                <a:t>03</a:t>
              </a:r>
              <a:endParaRPr sz="1600">
                <a:solidFill>
                  <a:schemeClr val="lt1"/>
                </a:solidFill>
                <a:latin typeface="Libre Franklin Black"/>
                <a:ea typeface="Libre Franklin Black"/>
                <a:cs typeface="Libre Franklin Black"/>
                <a:sym typeface="Libre Franklin Black"/>
              </a:endParaRPr>
            </a:p>
          </p:txBody>
        </p:sp>
        <p:sp>
          <p:nvSpPr>
            <p:cNvPr id="2013" name="Google Shape;2013;p76"/>
            <p:cNvSpPr/>
            <p:nvPr/>
          </p:nvSpPr>
          <p:spPr>
            <a:xfrm rot="5400000">
              <a:off x="5527303" y="4252430"/>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7" name="Shape 2017"/>
        <p:cNvGrpSpPr/>
        <p:nvPr/>
      </p:nvGrpSpPr>
      <p:grpSpPr>
        <a:xfrm>
          <a:off x="0" y="0"/>
          <a:ext cx="0" cy="0"/>
          <a:chOff x="0" y="0"/>
          <a:chExt cx="0" cy="0"/>
        </a:xfrm>
      </p:grpSpPr>
      <p:sp>
        <p:nvSpPr>
          <p:cNvPr id="2018" name="Google Shape;2018;p77"/>
          <p:cNvSpPr txBox="1"/>
          <p:nvPr>
            <p:ph type="title"/>
          </p:nvPr>
        </p:nvSpPr>
        <p:spPr>
          <a:xfrm>
            <a:off x="110400" y="382125"/>
            <a:ext cx="7470900" cy="5919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a:solidFill>
                  <a:schemeClr val="dk1"/>
                </a:solidFill>
                <a:latin typeface="Arial"/>
                <a:ea typeface="Arial"/>
                <a:cs typeface="Arial"/>
                <a:sym typeface="Arial"/>
              </a:rPr>
              <a:t>Selecting and Managing Channels of Distribution</a:t>
            </a:r>
            <a:endParaRPr b="1">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2019" name="Google Shape;2019;p77"/>
          <p:cNvSpPr txBox="1"/>
          <p:nvPr/>
        </p:nvSpPr>
        <p:spPr>
          <a:xfrm>
            <a:off x="5172225" y="4120950"/>
            <a:ext cx="1875300" cy="492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Libre Franklin"/>
                <a:ea typeface="Libre Franklin"/>
                <a:cs typeface="Libre Franklin"/>
                <a:sym typeface="Libre Franklin"/>
              </a:rPr>
              <a:t>Nature of Competition</a:t>
            </a:r>
            <a:endParaRPr sz="2200">
              <a:solidFill>
                <a:schemeClr val="dk1"/>
              </a:solidFill>
              <a:latin typeface="Libre Franklin"/>
              <a:ea typeface="Libre Franklin"/>
              <a:cs typeface="Libre Franklin"/>
              <a:sym typeface="Libre Franklin"/>
            </a:endParaRPr>
          </a:p>
        </p:txBody>
      </p:sp>
      <p:sp>
        <p:nvSpPr>
          <p:cNvPr id="2020" name="Google Shape;2020;p77"/>
          <p:cNvSpPr txBox="1"/>
          <p:nvPr/>
        </p:nvSpPr>
        <p:spPr>
          <a:xfrm>
            <a:off x="4050975" y="2788250"/>
            <a:ext cx="2642400" cy="492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Libre Franklin"/>
                <a:ea typeface="Libre Franklin"/>
                <a:cs typeface="Libre Franklin"/>
                <a:sym typeface="Libre Franklin"/>
              </a:rPr>
              <a:t>Government Rules</a:t>
            </a:r>
            <a:endParaRPr sz="2200">
              <a:solidFill>
                <a:schemeClr val="dk1"/>
              </a:solidFill>
              <a:latin typeface="Libre Franklin"/>
              <a:ea typeface="Libre Franklin"/>
              <a:cs typeface="Libre Franklin"/>
              <a:sym typeface="Libre Franklin"/>
            </a:endParaRPr>
          </a:p>
        </p:txBody>
      </p:sp>
      <p:sp>
        <p:nvSpPr>
          <p:cNvPr id="2021" name="Google Shape;2021;p77"/>
          <p:cNvSpPr txBox="1"/>
          <p:nvPr/>
        </p:nvSpPr>
        <p:spPr>
          <a:xfrm>
            <a:off x="2929900" y="1455525"/>
            <a:ext cx="3428400" cy="4923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chemeClr val="dk1"/>
                </a:solidFill>
                <a:latin typeface="Libre Franklin"/>
                <a:ea typeface="Libre Franklin"/>
                <a:cs typeface="Libre Franklin"/>
                <a:sym typeface="Libre Franklin"/>
              </a:rPr>
              <a:t>Company Consideration</a:t>
            </a:r>
            <a:endParaRPr sz="2200">
              <a:solidFill>
                <a:schemeClr val="dk1"/>
              </a:solidFill>
              <a:latin typeface="Libre Franklin"/>
              <a:ea typeface="Libre Franklin"/>
              <a:cs typeface="Libre Franklin"/>
              <a:sym typeface="Libre Franklin"/>
            </a:endParaRPr>
          </a:p>
        </p:txBody>
      </p:sp>
      <p:grpSp>
        <p:nvGrpSpPr>
          <p:cNvPr id="2022" name="Google Shape;2022;p77"/>
          <p:cNvGrpSpPr/>
          <p:nvPr/>
        </p:nvGrpSpPr>
        <p:grpSpPr>
          <a:xfrm>
            <a:off x="487150" y="1455525"/>
            <a:ext cx="2416978" cy="592000"/>
            <a:chOff x="1096750" y="1455525"/>
            <a:chExt cx="2416978" cy="592000"/>
          </a:xfrm>
        </p:grpSpPr>
        <p:sp>
          <p:nvSpPr>
            <p:cNvPr id="2023" name="Google Shape;2023;p77"/>
            <p:cNvSpPr/>
            <p:nvPr/>
          </p:nvSpPr>
          <p:spPr>
            <a:xfrm>
              <a:off x="1096750" y="1455525"/>
              <a:ext cx="2293500" cy="4923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Libre Franklin Black"/>
                  <a:ea typeface="Libre Franklin Black"/>
                  <a:cs typeface="Libre Franklin Black"/>
                  <a:sym typeface="Libre Franklin Black"/>
                </a:rPr>
                <a:t>04</a:t>
              </a:r>
              <a:endParaRPr sz="1600">
                <a:solidFill>
                  <a:schemeClr val="lt1"/>
                </a:solidFill>
                <a:latin typeface="Libre Franklin Black"/>
                <a:ea typeface="Libre Franklin Black"/>
                <a:cs typeface="Libre Franklin Black"/>
                <a:sym typeface="Libre Franklin Black"/>
              </a:endParaRPr>
            </a:p>
          </p:txBody>
        </p:sp>
        <p:sp>
          <p:nvSpPr>
            <p:cNvPr id="2024" name="Google Shape;2024;p77"/>
            <p:cNvSpPr/>
            <p:nvPr/>
          </p:nvSpPr>
          <p:spPr>
            <a:xfrm rot="10800000">
              <a:off x="3116025" y="1818325"/>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77"/>
            <p:cNvSpPr/>
            <p:nvPr/>
          </p:nvSpPr>
          <p:spPr>
            <a:xfrm rot="5400000">
              <a:off x="3284828" y="1587005"/>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26" name="Google Shape;2026;p77"/>
          <p:cNvGrpSpPr/>
          <p:nvPr/>
        </p:nvGrpSpPr>
        <p:grpSpPr>
          <a:xfrm>
            <a:off x="1047766" y="2121881"/>
            <a:ext cx="2416988" cy="592000"/>
            <a:chOff x="1657366" y="2121881"/>
            <a:chExt cx="2416988" cy="592000"/>
          </a:xfrm>
        </p:grpSpPr>
        <p:sp>
          <p:nvSpPr>
            <p:cNvPr id="2027" name="Google Shape;2027;p77"/>
            <p:cNvSpPr/>
            <p:nvPr/>
          </p:nvSpPr>
          <p:spPr>
            <a:xfrm>
              <a:off x="1657366" y="2121881"/>
              <a:ext cx="2293500" cy="492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p:txBody>
        </p:sp>
        <p:sp>
          <p:nvSpPr>
            <p:cNvPr id="2028" name="Google Shape;2028;p77"/>
            <p:cNvSpPr/>
            <p:nvPr/>
          </p:nvSpPr>
          <p:spPr>
            <a:xfrm rot="10800000">
              <a:off x="3676641" y="2484681"/>
              <a:ext cx="228600" cy="229200"/>
            </a:xfrm>
            <a:prstGeom prst="triangle">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77"/>
            <p:cNvSpPr/>
            <p:nvPr/>
          </p:nvSpPr>
          <p:spPr>
            <a:xfrm rot="5400000">
              <a:off x="3845453" y="2253367"/>
              <a:ext cx="228600" cy="229200"/>
            </a:xfrm>
            <a:prstGeom prst="triangle">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0" name="Google Shape;2030;p77"/>
          <p:cNvGrpSpPr/>
          <p:nvPr/>
        </p:nvGrpSpPr>
        <p:grpSpPr>
          <a:xfrm>
            <a:off x="1608381" y="2788238"/>
            <a:ext cx="2416972" cy="592000"/>
            <a:chOff x="2217981" y="2788238"/>
            <a:chExt cx="2416972" cy="592000"/>
          </a:xfrm>
        </p:grpSpPr>
        <p:sp>
          <p:nvSpPr>
            <p:cNvPr id="2031" name="Google Shape;2031;p77"/>
            <p:cNvSpPr/>
            <p:nvPr/>
          </p:nvSpPr>
          <p:spPr>
            <a:xfrm>
              <a:off x="2217981" y="2788238"/>
              <a:ext cx="2293500" cy="4923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Libre Franklin Black"/>
                  <a:ea typeface="Libre Franklin Black"/>
                  <a:cs typeface="Libre Franklin Black"/>
                  <a:sym typeface="Libre Franklin Black"/>
                </a:rPr>
                <a:t>05</a:t>
              </a:r>
              <a:endParaRPr sz="1600">
                <a:solidFill>
                  <a:schemeClr val="lt1"/>
                </a:solidFill>
                <a:latin typeface="Libre Franklin Black"/>
                <a:ea typeface="Libre Franklin Black"/>
                <a:cs typeface="Libre Franklin Black"/>
                <a:sym typeface="Libre Franklin Black"/>
              </a:endParaRPr>
            </a:p>
          </p:txBody>
        </p:sp>
        <p:sp>
          <p:nvSpPr>
            <p:cNvPr id="2032" name="Google Shape;2032;p77"/>
            <p:cNvSpPr/>
            <p:nvPr/>
          </p:nvSpPr>
          <p:spPr>
            <a:xfrm rot="10800000">
              <a:off x="4237256" y="3151038"/>
              <a:ext cx="228600" cy="229200"/>
            </a:xfrm>
            <a:prstGeom prst="triangle">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77"/>
            <p:cNvSpPr/>
            <p:nvPr/>
          </p:nvSpPr>
          <p:spPr>
            <a:xfrm rot="5400000">
              <a:off x="4406053" y="2919717"/>
              <a:ext cx="228600" cy="229200"/>
            </a:xfrm>
            <a:prstGeom prst="triangle">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4" name="Google Shape;2034;p77"/>
          <p:cNvGrpSpPr/>
          <p:nvPr/>
        </p:nvGrpSpPr>
        <p:grpSpPr>
          <a:xfrm>
            <a:off x="2168997" y="3454594"/>
            <a:ext cx="2416981" cy="592000"/>
            <a:chOff x="2778597" y="3454594"/>
            <a:chExt cx="2416981" cy="592000"/>
          </a:xfrm>
        </p:grpSpPr>
        <p:sp>
          <p:nvSpPr>
            <p:cNvPr id="2035" name="Google Shape;2035;p77"/>
            <p:cNvSpPr/>
            <p:nvPr/>
          </p:nvSpPr>
          <p:spPr>
            <a:xfrm>
              <a:off x="2778597" y="3454594"/>
              <a:ext cx="2293500" cy="4923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600">
                <a:solidFill>
                  <a:schemeClr val="lt1"/>
                </a:solidFill>
                <a:latin typeface="Libre Franklin Black"/>
                <a:ea typeface="Libre Franklin Black"/>
                <a:cs typeface="Libre Franklin Black"/>
                <a:sym typeface="Libre Franklin Black"/>
              </a:endParaRPr>
            </a:p>
          </p:txBody>
        </p:sp>
        <p:sp>
          <p:nvSpPr>
            <p:cNvPr id="2036" name="Google Shape;2036;p77"/>
            <p:cNvSpPr/>
            <p:nvPr/>
          </p:nvSpPr>
          <p:spPr>
            <a:xfrm rot="10800000">
              <a:off x="4797872" y="3817394"/>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77"/>
            <p:cNvSpPr/>
            <p:nvPr/>
          </p:nvSpPr>
          <p:spPr>
            <a:xfrm rot="5400000">
              <a:off x="4966678" y="3586080"/>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8" name="Google Shape;2038;p77"/>
          <p:cNvGrpSpPr/>
          <p:nvPr/>
        </p:nvGrpSpPr>
        <p:grpSpPr>
          <a:xfrm>
            <a:off x="2729613" y="4120950"/>
            <a:ext cx="2416991" cy="492300"/>
            <a:chOff x="3339213" y="4120950"/>
            <a:chExt cx="2416991" cy="492300"/>
          </a:xfrm>
        </p:grpSpPr>
        <p:sp>
          <p:nvSpPr>
            <p:cNvPr id="2039" name="Google Shape;2039;p77"/>
            <p:cNvSpPr/>
            <p:nvPr/>
          </p:nvSpPr>
          <p:spPr>
            <a:xfrm>
              <a:off x="3339213" y="4120950"/>
              <a:ext cx="2293500" cy="4923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600">
                  <a:solidFill>
                    <a:schemeClr val="lt1"/>
                  </a:solidFill>
                  <a:latin typeface="Libre Franklin Black"/>
                  <a:ea typeface="Libre Franklin Black"/>
                  <a:cs typeface="Libre Franklin Black"/>
                  <a:sym typeface="Libre Franklin Black"/>
                </a:rPr>
                <a:t>06</a:t>
              </a:r>
              <a:endParaRPr sz="1600">
                <a:solidFill>
                  <a:schemeClr val="lt1"/>
                </a:solidFill>
                <a:latin typeface="Libre Franklin Black"/>
                <a:ea typeface="Libre Franklin Black"/>
                <a:cs typeface="Libre Franklin Black"/>
                <a:sym typeface="Libre Franklin Black"/>
              </a:endParaRPr>
            </a:p>
          </p:txBody>
        </p:sp>
        <p:sp>
          <p:nvSpPr>
            <p:cNvPr id="2040" name="Google Shape;2040;p77"/>
            <p:cNvSpPr/>
            <p:nvPr/>
          </p:nvSpPr>
          <p:spPr>
            <a:xfrm rot="5400000">
              <a:off x="5527303" y="4252430"/>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4" name="Shape 2044"/>
        <p:cNvGrpSpPr/>
        <p:nvPr/>
      </p:nvGrpSpPr>
      <p:grpSpPr>
        <a:xfrm>
          <a:off x="0" y="0"/>
          <a:ext cx="0" cy="0"/>
          <a:chOff x="0" y="0"/>
          <a:chExt cx="0" cy="0"/>
        </a:xfrm>
      </p:grpSpPr>
      <p:sp>
        <p:nvSpPr>
          <p:cNvPr id="2045" name="Google Shape;2045;p78"/>
          <p:cNvSpPr txBox="1"/>
          <p:nvPr>
            <p:ph type="title"/>
          </p:nvPr>
        </p:nvSpPr>
        <p:spPr>
          <a:xfrm>
            <a:off x="720000" y="382125"/>
            <a:ext cx="7362900" cy="846000"/>
          </a:xfrm>
          <a:prstGeom prst="rect">
            <a:avLst/>
          </a:prstGeom>
        </p:spPr>
        <p:txBody>
          <a:bodyPr anchorCtr="0" anchor="t" bIns="91425" lIns="91425" spcFirstLastPara="1" rIns="91425" wrap="square" tIns="91425">
            <a:noAutofit/>
          </a:bodyPr>
          <a:lstStyle/>
          <a:p>
            <a:pPr indent="0" lvl="0" marL="292100" rtl="0" algn="just">
              <a:lnSpc>
                <a:spcPct val="115000"/>
              </a:lnSpc>
              <a:spcBef>
                <a:spcPts val="1200"/>
              </a:spcBef>
              <a:spcAft>
                <a:spcPts val="0"/>
              </a:spcAft>
              <a:buNone/>
            </a:pPr>
            <a:r>
              <a:rPr b="1" lang="en" sz="2700">
                <a:solidFill>
                  <a:schemeClr val="dk1"/>
                </a:solidFill>
                <a:latin typeface="Arial"/>
                <a:ea typeface="Arial"/>
                <a:cs typeface="Arial"/>
                <a:sym typeface="Arial"/>
              </a:rPr>
              <a:t>three degrees of market exposure</a:t>
            </a:r>
            <a:r>
              <a:rPr lang="en" sz="2700">
                <a:solidFill>
                  <a:schemeClr val="dk1"/>
                </a:solidFill>
                <a:latin typeface="Arial"/>
                <a:ea typeface="Arial"/>
                <a:cs typeface="Arial"/>
                <a:sym typeface="Arial"/>
              </a:rPr>
              <a:t>:</a:t>
            </a:r>
            <a:endParaRPr sz="27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2046" name="Google Shape;2046;p78"/>
          <p:cNvSpPr txBox="1"/>
          <p:nvPr>
            <p:ph idx="4294967295" type="subTitle"/>
          </p:nvPr>
        </p:nvSpPr>
        <p:spPr>
          <a:xfrm>
            <a:off x="1104376" y="1769975"/>
            <a:ext cx="3255300" cy="37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latin typeface="Libre Franklin Black"/>
                <a:ea typeface="Libre Franklin Black"/>
                <a:cs typeface="Libre Franklin Black"/>
                <a:sym typeface="Libre Franklin Black"/>
              </a:rPr>
              <a:t>INTENSIVE</a:t>
            </a:r>
            <a:endParaRPr sz="2000">
              <a:latin typeface="Libre Franklin Black"/>
              <a:ea typeface="Libre Franklin Black"/>
              <a:cs typeface="Libre Franklin Black"/>
              <a:sym typeface="Libre Franklin Black"/>
            </a:endParaRPr>
          </a:p>
        </p:txBody>
      </p:sp>
      <p:sp>
        <p:nvSpPr>
          <p:cNvPr id="2047" name="Google Shape;2047;p78"/>
          <p:cNvSpPr txBox="1"/>
          <p:nvPr>
            <p:ph idx="4294967295" type="title"/>
          </p:nvPr>
        </p:nvSpPr>
        <p:spPr>
          <a:xfrm>
            <a:off x="1474947" y="1375748"/>
            <a:ext cx="1959900" cy="420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solidFill>
                  <a:schemeClr val="dk1"/>
                </a:solidFill>
              </a:rPr>
              <a:t>01</a:t>
            </a:r>
            <a:endParaRPr>
              <a:solidFill>
                <a:schemeClr val="dk1"/>
              </a:solidFill>
            </a:endParaRPr>
          </a:p>
        </p:txBody>
      </p:sp>
      <p:sp>
        <p:nvSpPr>
          <p:cNvPr id="2048" name="Google Shape;2048;p78"/>
          <p:cNvSpPr/>
          <p:nvPr/>
        </p:nvSpPr>
        <p:spPr>
          <a:xfrm>
            <a:off x="1226847" y="1457498"/>
            <a:ext cx="248100" cy="2481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78"/>
          <p:cNvSpPr txBox="1"/>
          <p:nvPr>
            <p:ph idx="4294967295" type="subTitle"/>
          </p:nvPr>
        </p:nvSpPr>
        <p:spPr>
          <a:xfrm>
            <a:off x="1104372" y="2914644"/>
            <a:ext cx="2330400" cy="37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latin typeface="Libre Franklin Black"/>
                <a:ea typeface="Libre Franklin Black"/>
                <a:cs typeface="Libre Franklin Black"/>
                <a:sym typeface="Libre Franklin Black"/>
              </a:rPr>
              <a:t>SELECTIVE</a:t>
            </a:r>
            <a:endParaRPr sz="2000">
              <a:latin typeface="Libre Franklin Black"/>
              <a:ea typeface="Libre Franklin Black"/>
              <a:cs typeface="Libre Franklin Black"/>
              <a:sym typeface="Libre Franklin Black"/>
            </a:endParaRPr>
          </a:p>
        </p:txBody>
      </p:sp>
      <p:sp>
        <p:nvSpPr>
          <p:cNvPr id="2050" name="Google Shape;2050;p78"/>
          <p:cNvSpPr txBox="1"/>
          <p:nvPr>
            <p:ph idx="4294967295" type="title"/>
          </p:nvPr>
        </p:nvSpPr>
        <p:spPr>
          <a:xfrm>
            <a:off x="1474947" y="2520418"/>
            <a:ext cx="1959900" cy="420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solidFill>
                  <a:schemeClr val="dk1"/>
                </a:solidFill>
              </a:rPr>
              <a:t>02</a:t>
            </a:r>
            <a:endParaRPr>
              <a:solidFill>
                <a:schemeClr val="dk1"/>
              </a:solidFill>
            </a:endParaRPr>
          </a:p>
        </p:txBody>
      </p:sp>
      <p:sp>
        <p:nvSpPr>
          <p:cNvPr id="2051" name="Google Shape;2051;p78"/>
          <p:cNvSpPr/>
          <p:nvPr/>
        </p:nvSpPr>
        <p:spPr>
          <a:xfrm>
            <a:off x="1226847" y="2601943"/>
            <a:ext cx="248100" cy="2481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78"/>
          <p:cNvSpPr txBox="1"/>
          <p:nvPr>
            <p:ph idx="4294967295" type="subTitle"/>
          </p:nvPr>
        </p:nvSpPr>
        <p:spPr>
          <a:xfrm>
            <a:off x="1104372" y="4059314"/>
            <a:ext cx="2330400" cy="37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000">
                <a:latin typeface="Libre Franklin Black"/>
                <a:ea typeface="Libre Franklin Black"/>
                <a:cs typeface="Libre Franklin Black"/>
                <a:sym typeface="Libre Franklin Black"/>
              </a:rPr>
              <a:t>EXCLUSIVE</a:t>
            </a:r>
            <a:endParaRPr sz="2000">
              <a:latin typeface="Libre Franklin Black"/>
              <a:ea typeface="Libre Franklin Black"/>
              <a:cs typeface="Libre Franklin Black"/>
              <a:sym typeface="Libre Franklin Black"/>
            </a:endParaRPr>
          </a:p>
        </p:txBody>
      </p:sp>
      <p:sp>
        <p:nvSpPr>
          <p:cNvPr id="2053" name="Google Shape;2053;p78"/>
          <p:cNvSpPr txBox="1"/>
          <p:nvPr>
            <p:ph idx="4294967295" type="title"/>
          </p:nvPr>
        </p:nvSpPr>
        <p:spPr>
          <a:xfrm>
            <a:off x="1474947" y="3665088"/>
            <a:ext cx="1959900" cy="420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solidFill>
                  <a:schemeClr val="dk1"/>
                </a:solidFill>
              </a:rPr>
              <a:t>03</a:t>
            </a:r>
            <a:endParaRPr>
              <a:solidFill>
                <a:schemeClr val="dk1"/>
              </a:solidFill>
            </a:endParaRPr>
          </a:p>
        </p:txBody>
      </p:sp>
      <p:sp>
        <p:nvSpPr>
          <p:cNvPr id="2054" name="Google Shape;2054;p78"/>
          <p:cNvSpPr/>
          <p:nvPr/>
        </p:nvSpPr>
        <p:spPr>
          <a:xfrm>
            <a:off x="1226847" y="3746388"/>
            <a:ext cx="248100" cy="2481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055" name="Google Shape;2055;p78">
            <a:hlinkClick r:id="rId3"/>
          </p:cNvPr>
          <p:cNvPicPr preferRelativeResize="0"/>
          <p:nvPr/>
        </p:nvPicPr>
        <p:blipFill rotWithShape="1">
          <a:blip r:embed="rId4">
            <a:alphaModFix/>
          </a:blip>
          <a:srcRect b="0" l="0" r="0" t="7510"/>
          <a:stretch/>
        </p:blipFill>
        <p:spPr>
          <a:xfrm>
            <a:off x="6252950" y="1457500"/>
            <a:ext cx="2659549" cy="2793750"/>
          </a:xfrm>
          <a:prstGeom prst="rect">
            <a:avLst/>
          </a:prstGeom>
          <a:noFill/>
          <a:ln>
            <a:noFill/>
          </a:ln>
        </p:spPr>
      </p:pic>
      <p:cxnSp>
        <p:nvCxnSpPr>
          <p:cNvPr id="2056" name="Google Shape;2056;p78"/>
          <p:cNvCxnSpPr/>
          <p:nvPr/>
        </p:nvCxnSpPr>
        <p:spPr>
          <a:xfrm>
            <a:off x="3863950" y="1455975"/>
            <a:ext cx="0" cy="2421600"/>
          </a:xfrm>
          <a:prstGeom prst="straightConnector1">
            <a:avLst/>
          </a:prstGeom>
          <a:noFill/>
          <a:ln cap="flat" cmpd="sng" w="9525">
            <a:solidFill>
              <a:schemeClr val="dk1"/>
            </a:solidFill>
            <a:prstDash val="solid"/>
            <a:round/>
            <a:headEnd len="med" w="med" type="none"/>
            <a:tailEnd len="med" w="med" type="none"/>
          </a:ln>
        </p:spPr>
      </p:cxn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0" name="Shape 2060"/>
        <p:cNvGrpSpPr/>
        <p:nvPr/>
      </p:nvGrpSpPr>
      <p:grpSpPr>
        <a:xfrm>
          <a:off x="0" y="0"/>
          <a:ext cx="0" cy="0"/>
          <a:chOff x="0" y="0"/>
          <a:chExt cx="0" cy="0"/>
        </a:xfrm>
      </p:grpSpPr>
      <p:sp>
        <p:nvSpPr>
          <p:cNvPr id="2061" name="Google Shape;2061;p79"/>
          <p:cNvSpPr/>
          <p:nvPr/>
        </p:nvSpPr>
        <p:spPr>
          <a:xfrm>
            <a:off x="7214874" y="1147250"/>
            <a:ext cx="983700" cy="1296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79"/>
          <p:cNvSpPr txBox="1"/>
          <p:nvPr>
            <p:ph idx="1" type="subTitle"/>
          </p:nvPr>
        </p:nvSpPr>
        <p:spPr>
          <a:xfrm flipH="1">
            <a:off x="385975" y="906675"/>
            <a:ext cx="6828900" cy="3588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solidFill>
                  <a:srgbClr val="000000"/>
                </a:solidFill>
                <a:latin typeface="Arial"/>
                <a:ea typeface="Arial"/>
                <a:cs typeface="Arial"/>
                <a:sym typeface="Arial"/>
              </a:rPr>
              <a:t>Having a clear policy for relationship marketing in channels may be enhanced under vertical marketing system. Peter and Donnelly (2013) defined </a:t>
            </a:r>
            <a:r>
              <a:rPr b="1" lang="en" sz="2400">
                <a:solidFill>
                  <a:srgbClr val="000000"/>
                </a:solidFill>
                <a:latin typeface="Arial"/>
                <a:ea typeface="Arial"/>
                <a:cs typeface="Arial"/>
                <a:sym typeface="Arial"/>
              </a:rPr>
              <a:t>vertical marketing systems (VMS)</a:t>
            </a:r>
            <a:r>
              <a:rPr lang="en" sz="2400">
                <a:solidFill>
                  <a:srgbClr val="000000"/>
                </a:solidFill>
                <a:latin typeface="Arial"/>
                <a:ea typeface="Arial"/>
                <a:cs typeface="Arial"/>
                <a:sym typeface="Arial"/>
              </a:rPr>
              <a:t> as channels in which members are more dependent on one another and develop long- term working relationship in order to improve the efficiency and effectiveness of the system. </a:t>
            </a:r>
            <a:endParaRPr sz="24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6" name="Shape 2066"/>
        <p:cNvGrpSpPr/>
        <p:nvPr/>
      </p:nvGrpSpPr>
      <p:grpSpPr>
        <a:xfrm>
          <a:off x="0" y="0"/>
          <a:ext cx="0" cy="0"/>
          <a:chOff x="0" y="0"/>
          <a:chExt cx="0" cy="0"/>
        </a:xfrm>
      </p:grpSpPr>
      <p:sp>
        <p:nvSpPr>
          <p:cNvPr id="2067" name="Google Shape;2067;p80"/>
          <p:cNvSpPr/>
          <p:nvPr/>
        </p:nvSpPr>
        <p:spPr>
          <a:xfrm>
            <a:off x="1834170" y="2332301"/>
            <a:ext cx="527400" cy="527400"/>
          </a:xfrm>
          <a:prstGeom prst="rect">
            <a:avLst/>
          </a:prstGeom>
          <a:gradFill>
            <a:gsLst>
              <a:gs pos="0">
                <a:schemeClr val="lt2"/>
              </a:gs>
              <a:gs pos="50000">
                <a:schemeClr val="accent2"/>
              </a:gs>
              <a:gs pos="100000">
                <a:schemeClr val="dk2"/>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80"/>
          <p:cNvSpPr/>
          <p:nvPr/>
        </p:nvSpPr>
        <p:spPr>
          <a:xfrm>
            <a:off x="1834170" y="3209074"/>
            <a:ext cx="527400" cy="527400"/>
          </a:xfrm>
          <a:prstGeom prst="rect">
            <a:avLst/>
          </a:prstGeom>
          <a:gradFill>
            <a:gsLst>
              <a:gs pos="0">
                <a:schemeClr val="lt2"/>
              </a:gs>
              <a:gs pos="50000">
                <a:schemeClr val="accent1"/>
              </a:gs>
              <a:gs pos="100000">
                <a:schemeClr val="accent3"/>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80"/>
          <p:cNvSpPr/>
          <p:nvPr/>
        </p:nvSpPr>
        <p:spPr>
          <a:xfrm>
            <a:off x="1834170" y="1455527"/>
            <a:ext cx="527400" cy="527400"/>
          </a:xfrm>
          <a:prstGeom prst="rect">
            <a:avLst/>
          </a:prstGeom>
          <a:gradFill>
            <a:gsLst>
              <a:gs pos="0">
                <a:schemeClr val="accent3"/>
              </a:gs>
              <a:gs pos="36000">
                <a:schemeClr val="dk2"/>
              </a:gs>
              <a:gs pos="62000">
                <a:schemeClr val="accent2"/>
              </a:gs>
              <a:gs pos="100000">
                <a:schemeClr val="accent3"/>
              </a:gs>
            </a:gsLst>
            <a:lin ang="2700006"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80"/>
          <p:cNvSpPr txBox="1"/>
          <p:nvPr>
            <p:ph idx="9" type="title"/>
          </p:nvPr>
        </p:nvSpPr>
        <p:spPr>
          <a:xfrm>
            <a:off x="707375" y="382125"/>
            <a:ext cx="76458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THREE MAJOR TYPES OF VMS:</a:t>
            </a:r>
            <a:endParaRPr/>
          </a:p>
        </p:txBody>
      </p:sp>
      <p:sp>
        <p:nvSpPr>
          <p:cNvPr id="2071" name="Google Shape;2071;p80"/>
          <p:cNvSpPr txBox="1"/>
          <p:nvPr>
            <p:ph idx="1" type="subTitle"/>
          </p:nvPr>
        </p:nvSpPr>
        <p:spPr>
          <a:xfrm>
            <a:off x="2430635" y="1383930"/>
            <a:ext cx="4876500" cy="33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ADMINISTERED </a:t>
            </a:r>
            <a:r>
              <a:rPr lang="en"/>
              <a:t>VERTICAL</a:t>
            </a:r>
            <a:r>
              <a:rPr lang="en"/>
              <a:t> MARKETING SYSTEM</a:t>
            </a:r>
            <a:endParaRPr/>
          </a:p>
        </p:txBody>
      </p:sp>
      <p:sp>
        <p:nvSpPr>
          <p:cNvPr id="2072" name="Google Shape;2072;p80"/>
          <p:cNvSpPr txBox="1"/>
          <p:nvPr>
            <p:ph idx="4" type="subTitle"/>
          </p:nvPr>
        </p:nvSpPr>
        <p:spPr>
          <a:xfrm>
            <a:off x="2430635" y="3137469"/>
            <a:ext cx="4876500" cy="33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CORPORATE </a:t>
            </a:r>
            <a:r>
              <a:rPr lang="en"/>
              <a:t> VERTICAL MARKETING SYSTEM</a:t>
            </a:r>
            <a:endParaRPr/>
          </a:p>
        </p:txBody>
      </p:sp>
      <p:sp>
        <p:nvSpPr>
          <p:cNvPr id="2073" name="Google Shape;2073;p80"/>
          <p:cNvSpPr txBox="1"/>
          <p:nvPr>
            <p:ph idx="7" type="subTitle"/>
          </p:nvPr>
        </p:nvSpPr>
        <p:spPr>
          <a:xfrm>
            <a:off x="2433313" y="2260700"/>
            <a:ext cx="4876500" cy="33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CONTRACTUAL</a:t>
            </a:r>
            <a:r>
              <a:rPr lang="en"/>
              <a:t> VERTICAL MARKETING SYSTEM</a:t>
            </a:r>
            <a:endParaRPr/>
          </a:p>
        </p:txBody>
      </p:sp>
      <p:sp>
        <p:nvSpPr>
          <p:cNvPr id="2074" name="Google Shape;2074;p80"/>
          <p:cNvSpPr txBox="1"/>
          <p:nvPr>
            <p:ph type="title"/>
          </p:nvPr>
        </p:nvSpPr>
        <p:spPr>
          <a:xfrm>
            <a:off x="1871220" y="1455525"/>
            <a:ext cx="4533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1</a:t>
            </a:r>
            <a:endParaRPr/>
          </a:p>
        </p:txBody>
      </p:sp>
      <p:sp>
        <p:nvSpPr>
          <p:cNvPr id="2075" name="Google Shape;2075;p80"/>
          <p:cNvSpPr txBox="1"/>
          <p:nvPr>
            <p:ph idx="3" type="title"/>
          </p:nvPr>
        </p:nvSpPr>
        <p:spPr>
          <a:xfrm>
            <a:off x="1871220" y="3209072"/>
            <a:ext cx="4533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3</a:t>
            </a:r>
            <a:endParaRPr/>
          </a:p>
        </p:txBody>
      </p:sp>
      <p:sp>
        <p:nvSpPr>
          <p:cNvPr id="2076" name="Google Shape;2076;p80"/>
          <p:cNvSpPr txBox="1"/>
          <p:nvPr>
            <p:ph idx="6" type="title"/>
          </p:nvPr>
        </p:nvSpPr>
        <p:spPr>
          <a:xfrm>
            <a:off x="1871220" y="2332298"/>
            <a:ext cx="453300" cy="527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2</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0" name="Shape 2080"/>
        <p:cNvGrpSpPr/>
        <p:nvPr/>
      </p:nvGrpSpPr>
      <p:grpSpPr>
        <a:xfrm>
          <a:off x="0" y="0"/>
          <a:ext cx="0" cy="0"/>
          <a:chOff x="0" y="0"/>
          <a:chExt cx="0" cy="0"/>
        </a:xfrm>
      </p:grpSpPr>
      <p:sp>
        <p:nvSpPr>
          <p:cNvPr id="2081" name="Google Shape;2081;p81"/>
          <p:cNvSpPr txBox="1"/>
          <p:nvPr>
            <p:ph type="title"/>
          </p:nvPr>
        </p:nvSpPr>
        <p:spPr>
          <a:xfrm>
            <a:off x="1620700" y="1213100"/>
            <a:ext cx="6828900" cy="3338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3000">
                <a:solidFill>
                  <a:schemeClr val="dk1"/>
                </a:solidFill>
                <a:latin typeface="Arial"/>
                <a:ea typeface="Arial"/>
                <a:cs typeface="Arial"/>
                <a:sym typeface="Arial"/>
              </a:rPr>
              <a:t>Major Arteries in the Distribution System: Wholesaling and Retailing</a:t>
            </a:r>
            <a:endParaRPr b="1" sz="3000">
              <a:solidFill>
                <a:schemeClr val="dk1"/>
              </a:solidFill>
              <a:latin typeface="Arial"/>
              <a:ea typeface="Arial"/>
              <a:cs typeface="Arial"/>
              <a:sym typeface="Arial"/>
            </a:endParaRPr>
          </a:p>
          <a:p>
            <a:pPr indent="0" lvl="0" marL="0" rtl="0" algn="l">
              <a:spcBef>
                <a:spcPts val="1200"/>
              </a:spcBef>
              <a:spcAft>
                <a:spcPts val="0"/>
              </a:spcAft>
              <a:buNone/>
            </a:pPr>
            <a:r>
              <a:t/>
            </a:r>
            <a:endParaRPr sz="2200">
              <a:solidFill>
                <a:schemeClr val="dk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5" name="Shape 2085"/>
        <p:cNvGrpSpPr/>
        <p:nvPr/>
      </p:nvGrpSpPr>
      <p:grpSpPr>
        <a:xfrm>
          <a:off x="0" y="0"/>
          <a:ext cx="0" cy="0"/>
          <a:chOff x="0" y="0"/>
          <a:chExt cx="0" cy="0"/>
        </a:xfrm>
      </p:grpSpPr>
      <p:sp>
        <p:nvSpPr>
          <p:cNvPr id="2086" name="Google Shape;2086;p82"/>
          <p:cNvSpPr/>
          <p:nvPr/>
        </p:nvSpPr>
        <p:spPr>
          <a:xfrm>
            <a:off x="8738877" y="3271950"/>
            <a:ext cx="661200" cy="1296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82"/>
          <p:cNvSpPr txBox="1"/>
          <p:nvPr>
            <p:ph idx="1" type="subTitle"/>
          </p:nvPr>
        </p:nvSpPr>
        <p:spPr>
          <a:xfrm>
            <a:off x="1265550" y="694475"/>
            <a:ext cx="6828300" cy="39249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i="1" lang="en" sz="2100">
                <a:solidFill>
                  <a:srgbClr val="000000"/>
                </a:solidFill>
                <a:latin typeface="Arial"/>
                <a:ea typeface="Arial"/>
                <a:cs typeface="Arial"/>
                <a:sym typeface="Arial"/>
              </a:rPr>
              <a:t>Wholesaling and retailing</a:t>
            </a:r>
            <a:r>
              <a:rPr lang="en" sz="2100">
                <a:solidFill>
                  <a:srgbClr val="000000"/>
                </a:solidFill>
                <a:latin typeface="Arial"/>
                <a:ea typeface="Arial"/>
                <a:cs typeface="Arial"/>
                <a:sym typeface="Arial"/>
              </a:rPr>
              <a:t> play a very essential role in the marketing process in which being the part of the chain of distribution, these intermediaries settle the gap between producers and consumers through the performance of undiscounted expert services that include efficient system in carrying out the physical movement of goods to convenient locations, assuming risks of managing large inventories of diverse products and delivering products as needed to replenish retail shelves.</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sz="2000">
              <a:solidFill>
                <a:schemeClr val="dk1"/>
              </a:solidFill>
              <a:latin typeface="Libre Franklin Black"/>
              <a:ea typeface="Libre Franklin Black"/>
              <a:cs typeface="Libre Franklin Black"/>
              <a:sym typeface="Libre Franklin Black"/>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1" name="Shape 2091"/>
        <p:cNvGrpSpPr/>
        <p:nvPr/>
      </p:nvGrpSpPr>
      <p:grpSpPr>
        <a:xfrm>
          <a:off x="0" y="0"/>
          <a:ext cx="0" cy="0"/>
          <a:chOff x="0" y="0"/>
          <a:chExt cx="0" cy="0"/>
        </a:xfrm>
      </p:grpSpPr>
      <p:pic>
        <p:nvPicPr>
          <p:cNvPr id="2092" name="Google Shape;2092;p83"/>
          <p:cNvPicPr preferRelativeResize="0"/>
          <p:nvPr/>
        </p:nvPicPr>
        <p:blipFill rotWithShape="1">
          <a:blip r:embed="rId3">
            <a:alphaModFix/>
          </a:blip>
          <a:srcRect b="7734" l="15215" r="10633" t="1166"/>
          <a:stretch/>
        </p:blipFill>
        <p:spPr>
          <a:xfrm>
            <a:off x="6848350" y="1455525"/>
            <a:ext cx="1967700" cy="3157726"/>
          </a:xfrm>
          <a:prstGeom prst="rect">
            <a:avLst/>
          </a:prstGeom>
          <a:noFill/>
          <a:ln>
            <a:noFill/>
          </a:ln>
        </p:spPr>
      </p:pic>
      <p:sp>
        <p:nvSpPr>
          <p:cNvPr id="2093" name="Google Shape;2093;p83"/>
          <p:cNvSpPr txBox="1"/>
          <p:nvPr>
            <p:ph idx="1" type="subTitle"/>
          </p:nvPr>
        </p:nvSpPr>
        <p:spPr>
          <a:xfrm>
            <a:off x="1096750" y="1898950"/>
            <a:ext cx="3707100" cy="37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200"/>
              <a:t>STORE RETAILING</a:t>
            </a:r>
            <a:endParaRPr sz="2200"/>
          </a:p>
        </p:txBody>
      </p:sp>
      <p:sp>
        <p:nvSpPr>
          <p:cNvPr id="2094" name="Google Shape;2094;p83"/>
          <p:cNvSpPr txBox="1"/>
          <p:nvPr>
            <p:ph idx="2" type="subTitle"/>
          </p:nvPr>
        </p:nvSpPr>
        <p:spPr>
          <a:xfrm>
            <a:off x="1096750" y="2287300"/>
            <a:ext cx="2731200" cy="612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000"/>
              <a:t>01</a:t>
            </a:r>
            <a:endParaRPr sz="3000"/>
          </a:p>
        </p:txBody>
      </p:sp>
      <p:sp>
        <p:nvSpPr>
          <p:cNvPr id="2095" name="Google Shape;2095;p83"/>
          <p:cNvSpPr txBox="1"/>
          <p:nvPr>
            <p:ph idx="4" type="subTitle"/>
          </p:nvPr>
        </p:nvSpPr>
        <p:spPr>
          <a:xfrm>
            <a:off x="1096750" y="3580025"/>
            <a:ext cx="2731200" cy="612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3000"/>
              <a:t>02</a:t>
            </a:r>
            <a:endParaRPr sz="3000"/>
          </a:p>
        </p:txBody>
      </p:sp>
      <p:sp>
        <p:nvSpPr>
          <p:cNvPr id="2096" name="Google Shape;2096;p83"/>
          <p:cNvSpPr txBox="1"/>
          <p:nvPr>
            <p:ph idx="3" type="subTitle"/>
          </p:nvPr>
        </p:nvSpPr>
        <p:spPr>
          <a:xfrm>
            <a:off x="1096750" y="3191675"/>
            <a:ext cx="4046700" cy="37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200"/>
              <a:t>NON-STORE RETAILING</a:t>
            </a:r>
            <a:endParaRPr sz="2200"/>
          </a:p>
        </p:txBody>
      </p:sp>
      <p:sp>
        <p:nvSpPr>
          <p:cNvPr id="2097" name="Google Shape;2097;p83"/>
          <p:cNvSpPr txBox="1"/>
          <p:nvPr>
            <p:ph type="title"/>
          </p:nvPr>
        </p:nvSpPr>
        <p:spPr>
          <a:xfrm>
            <a:off x="720000" y="382125"/>
            <a:ext cx="58197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TYPES OF RETAILING:</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1" name="Shape 2101"/>
        <p:cNvGrpSpPr/>
        <p:nvPr/>
      </p:nvGrpSpPr>
      <p:grpSpPr>
        <a:xfrm>
          <a:off x="0" y="0"/>
          <a:ext cx="0" cy="0"/>
          <a:chOff x="0" y="0"/>
          <a:chExt cx="0" cy="0"/>
        </a:xfrm>
      </p:grpSpPr>
      <p:sp>
        <p:nvSpPr>
          <p:cNvPr id="2102" name="Google Shape;2102;p84"/>
          <p:cNvSpPr txBox="1"/>
          <p:nvPr>
            <p:ph type="title"/>
          </p:nvPr>
        </p:nvSpPr>
        <p:spPr>
          <a:xfrm>
            <a:off x="2006275" y="1581875"/>
            <a:ext cx="6385200" cy="28551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3000">
                <a:solidFill>
                  <a:schemeClr val="dk1"/>
                </a:solidFill>
                <a:latin typeface="Arial"/>
                <a:ea typeface="Arial"/>
                <a:cs typeface="Arial"/>
                <a:sym typeface="Arial"/>
              </a:rPr>
              <a:t>Sales Management: Rationale</a:t>
            </a:r>
            <a:endParaRPr b="1" sz="30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6" name="Shape 2106"/>
        <p:cNvGrpSpPr/>
        <p:nvPr/>
      </p:nvGrpSpPr>
      <p:grpSpPr>
        <a:xfrm>
          <a:off x="0" y="0"/>
          <a:ext cx="0" cy="0"/>
          <a:chOff x="0" y="0"/>
          <a:chExt cx="0" cy="0"/>
        </a:xfrm>
      </p:grpSpPr>
      <p:sp>
        <p:nvSpPr>
          <p:cNvPr id="2107" name="Google Shape;2107;p85"/>
          <p:cNvSpPr txBox="1"/>
          <p:nvPr>
            <p:ph idx="1" type="subTitle"/>
          </p:nvPr>
        </p:nvSpPr>
        <p:spPr>
          <a:xfrm>
            <a:off x="1096750" y="349375"/>
            <a:ext cx="5036700" cy="4454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i="1" lang="en" sz="2000" u="sng">
                <a:latin typeface="Arial"/>
                <a:ea typeface="Arial"/>
                <a:cs typeface="Arial"/>
                <a:sym typeface="Arial"/>
              </a:rPr>
              <a:t>Hyper</a:t>
            </a:r>
            <a:r>
              <a:rPr b="1" lang="en" sz="2000" u="sng">
                <a:latin typeface="Arial"/>
                <a:ea typeface="Arial"/>
                <a:cs typeface="Arial"/>
                <a:sym typeface="Arial"/>
              </a:rPr>
              <a:t>-</a:t>
            </a:r>
            <a:r>
              <a:rPr b="1" i="1" lang="en" sz="2000" u="sng">
                <a:latin typeface="Arial"/>
                <a:ea typeface="Arial"/>
                <a:cs typeface="Arial"/>
                <a:sym typeface="Arial"/>
              </a:rPr>
              <a:t>competition</a:t>
            </a:r>
            <a:r>
              <a:rPr i="1" lang="en" sz="2000">
                <a:latin typeface="Arial"/>
                <a:ea typeface="Arial"/>
                <a:cs typeface="Arial"/>
                <a:sym typeface="Arial"/>
              </a:rPr>
              <a:t> </a:t>
            </a:r>
            <a:r>
              <a:rPr lang="en" sz="2000">
                <a:latin typeface="Arial"/>
                <a:ea typeface="Arial"/>
                <a:cs typeface="Arial"/>
                <a:sym typeface="Arial"/>
              </a:rPr>
              <a:t>contributes to the fluidity of the state or condition of a business. The dynamic nature of the business environment enables organizations to adapt growth strategies just to sustain competitive advantage. One of the business growth strategies that an organization could exploit is the knowledge or expertise on the principle of </a:t>
            </a:r>
            <a:r>
              <a:rPr lang="en" sz="2000" u="sng">
                <a:latin typeface="Arial"/>
                <a:ea typeface="Arial"/>
                <a:cs typeface="Arial"/>
                <a:sym typeface="Arial"/>
              </a:rPr>
              <a:t>Product Life Cycle (PLC)</a:t>
            </a:r>
            <a:r>
              <a:rPr lang="en" sz="2000">
                <a:latin typeface="Arial"/>
                <a:ea typeface="Arial"/>
                <a:cs typeface="Arial"/>
                <a:sym typeface="Arial"/>
              </a:rPr>
              <a:t>. Each stage in the PLC has complementary strategy deemed appropriate in timing and execution.</a:t>
            </a:r>
            <a:endParaRPr sz="2000"/>
          </a:p>
        </p:txBody>
      </p:sp>
      <p:grpSp>
        <p:nvGrpSpPr>
          <p:cNvPr id="2108" name="Google Shape;2108;p85"/>
          <p:cNvGrpSpPr/>
          <p:nvPr/>
        </p:nvGrpSpPr>
        <p:grpSpPr>
          <a:xfrm>
            <a:off x="6327442" y="1450775"/>
            <a:ext cx="2552569" cy="3157601"/>
            <a:chOff x="4305309" y="1450787"/>
            <a:chExt cx="4121700" cy="3157601"/>
          </a:xfrm>
        </p:grpSpPr>
        <p:grpSp>
          <p:nvGrpSpPr>
            <p:cNvPr id="2109" name="Google Shape;2109;p85"/>
            <p:cNvGrpSpPr/>
            <p:nvPr/>
          </p:nvGrpSpPr>
          <p:grpSpPr>
            <a:xfrm>
              <a:off x="5276370" y="4104204"/>
              <a:ext cx="2186652" cy="504184"/>
              <a:chOff x="5479575" y="3987925"/>
              <a:chExt cx="2043600" cy="471200"/>
            </a:xfrm>
          </p:grpSpPr>
          <p:sp>
            <p:nvSpPr>
              <p:cNvPr id="2110" name="Google Shape;2110;p85"/>
              <p:cNvSpPr/>
              <p:nvPr/>
            </p:nvSpPr>
            <p:spPr>
              <a:xfrm>
                <a:off x="5884168" y="3987925"/>
                <a:ext cx="1227900" cy="418800"/>
              </a:xfrm>
              <a:prstGeom prst="trapezoid">
                <a:avLst>
                  <a:gd fmla="val 25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85"/>
              <p:cNvSpPr/>
              <p:nvPr/>
            </p:nvSpPr>
            <p:spPr>
              <a:xfrm>
                <a:off x="5479575" y="4326825"/>
                <a:ext cx="2043600" cy="1323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12" name="Google Shape;2112;p85"/>
            <p:cNvSpPr/>
            <p:nvPr/>
          </p:nvSpPr>
          <p:spPr>
            <a:xfrm rot="5400000">
              <a:off x="5027259" y="728837"/>
              <a:ext cx="2677800" cy="4121700"/>
            </a:xfrm>
            <a:prstGeom prst="roundRect">
              <a:avLst>
                <a:gd fmla="val 4377" name="adj"/>
              </a:avLst>
            </a:prstGeom>
            <a:gradFill>
              <a:gsLst>
                <a:gs pos="0">
                  <a:schemeClr val="lt2"/>
                </a:gs>
                <a:gs pos="50000">
                  <a:schemeClr val="accent1"/>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6" name="Shape 2116"/>
        <p:cNvGrpSpPr/>
        <p:nvPr/>
      </p:nvGrpSpPr>
      <p:grpSpPr>
        <a:xfrm>
          <a:off x="0" y="0"/>
          <a:ext cx="0" cy="0"/>
          <a:chOff x="0" y="0"/>
          <a:chExt cx="0" cy="0"/>
        </a:xfrm>
      </p:grpSpPr>
      <p:sp>
        <p:nvSpPr>
          <p:cNvPr id="2117" name="Google Shape;2117;p86"/>
          <p:cNvSpPr txBox="1"/>
          <p:nvPr>
            <p:ph type="title"/>
          </p:nvPr>
        </p:nvSpPr>
        <p:spPr>
          <a:xfrm>
            <a:off x="985925" y="382125"/>
            <a:ext cx="6774000" cy="44799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i="1" lang="en" sz="1800">
                <a:solidFill>
                  <a:schemeClr val="dk1"/>
                </a:solidFill>
                <a:latin typeface="Arial"/>
                <a:ea typeface="Arial"/>
                <a:cs typeface="Arial"/>
                <a:sym typeface="Arial"/>
              </a:rPr>
              <a:t>Sales management</a:t>
            </a:r>
            <a:r>
              <a:rPr lang="en" sz="1800">
                <a:solidFill>
                  <a:schemeClr val="dk1"/>
                </a:solidFill>
                <a:latin typeface="Arial"/>
                <a:ea typeface="Arial"/>
                <a:cs typeface="Arial"/>
                <a:sym typeface="Arial"/>
              </a:rPr>
              <a:t> is an important segment of the organization's marketing mix mostly responsible in setting up varied sales strategies that also include the development, supervision, motivation and control of sales personnel. Other than achieving company's sales objectives, good sales management could make people of mediocre ability into people with extraordinary ability. Perhaps, it can be justified that personal selling is one of the rich sources of company revenue and profits and it anticipates meeting </a:t>
            </a:r>
            <a:r>
              <a:rPr b="1" lang="en" sz="1800" u="sng">
                <a:solidFill>
                  <a:schemeClr val="dk1"/>
                </a:solidFill>
                <a:latin typeface="Arial"/>
                <a:ea typeface="Arial"/>
                <a:cs typeface="Arial"/>
                <a:sym typeface="Arial"/>
              </a:rPr>
              <a:t>different company objectives</a:t>
            </a:r>
            <a:r>
              <a:rPr lang="en" sz="1800">
                <a:solidFill>
                  <a:schemeClr val="dk1"/>
                </a:solidFill>
                <a:latin typeface="Arial"/>
                <a:ea typeface="Arial"/>
                <a:cs typeface="Arial"/>
                <a:sym typeface="Arial"/>
              </a:rPr>
              <a:t> such as: </a:t>
            </a:r>
            <a:r>
              <a:rPr i="1" lang="en" sz="1800">
                <a:solidFill>
                  <a:schemeClr val="dk1"/>
                </a:solidFill>
                <a:latin typeface="Arial"/>
                <a:ea typeface="Arial"/>
                <a:cs typeface="Arial"/>
                <a:sym typeface="Arial"/>
              </a:rPr>
              <a:t>provision </a:t>
            </a:r>
            <a:r>
              <a:rPr lang="en" sz="1800">
                <a:solidFill>
                  <a:schemeClr val="dk1"/>
                </a:solidFill>
                <a:latin typeface="Arial"/>
                <a:ea typeface="Arial"/>
                <a:cs typeface="Arial"/>
                <a:sym typeface="Arial"/>
              </a:rPr>
              <a:t>of </a:t>
            </a:r>
            <a:r>
              <a:rPr i="1" lang="en" sz="1800">
                <a:solidFill>
                  <a:schemeClr val="dk1"/>
                </a:solidFill>
                <a:latin typeface="Arial"/>
                <a:ea typeface="Arial"/>
                <a:cs typeface="Arial"/>
                <a:sym typeface="Arial"/>
              </a:rPr>
              <a:t>vital product</a:t>
            </a:r>
            <a:r>
              <a:rPr lang="en" sz="1800">
                <a:solidFill>
                  <a:schemeClr val="dk1"/>
                </a:solidFill>
                <a:latin typeface="Arial"/>
                <a:ea typeface="Arial"/>
                <a:cs typeface="Arial"/>
                <a:sym typeface="Arial"/>
              </a:rPr>
              <a:t> </a:t>
            </a:r>
            <a:r>
              <a:rPr i="1" lang="en" sz="1800">
                <a:solidFill>
                  <a:schemeClr val="dk1"/>
                </a:solidFill>
                <a:latin typeface="Arial"/>
                <a:ea typeface="Arial"/>
                <a:cs typeface="Arial"/>
                <a:sym typeface="Arial"/>
              </a:rPr>
              <a:t>information; persuasion especially to undecided buyers</a:t>
            </a:r>
            <a:r>
              <a:rPr lang="en" sz="1800">
                <a:solidFill>
                  <a:schemeClr val="dk1"/>
                </a:solidFill>
                <a:latin typeface="Arial"/>
                <a:ea typeface="Arial"/>
                <a:cs typeface="Arial"/>
                <a:sym typeface="Arial"/>
              </a:rPr>
              <a:t>; </a:t>
            </a:r>
            <a:br>
              <a:rPr lang="en" sz="1800">
                <a:solidFill>
                  <a:schemeClr val="dk1"/>
                </a:solidFill>
                <a:latin typeface="Arial"/>
                <a:ea typeface="Arial"/>
                <a:cs typeface="Arial"/>
                <a:sym typeface="Arial"/>
              </a:rPr>
            </a:br>
            <a:r>
              <a:rPr i="1" lang="en" sz="1800">
                <a:solidFill>
                  <a:schemeClr val="dk1"/>
                </a:solidFill>
                <a:latin typeface="Arial"/>
                <a:ea typeface="Arial"/>
                <a:cs typeface="Arial"/>
                <a:sym typeface="Arial"/>
              </a:rPr>
              <a:t>delivery of after-sales services in order to </a:t>
            </a:r>
            <a:br>
              <a:rPr i="1" lang="en" sz="1800">
                <a:solidFill>
                  <a:schemeClr val="dk1"/>
                </a:solidFill>
                <a:latin typeface="Arial"/>
                <a:ea typeface="Arial"/>
                <a:cs typeface="Arial"/>
                <a:sym typeface="Arial"/>
              </a:rPr>
            </a:br>
            <a:r>
              <a:rPr i="1" lang="en" sz="1800">
                <a:solidFill>
                  <a:schemeClr val="dk1"/>
                </a:solidFill>
                <a:latin typeface="Arial"/>
                <a:ea typeface="Arial"/>
                <a:cs typeface="Arial"/>
                <a:sym typeface="Arial"/>
              </a:rPr>
              <a:t>build better customer relationship</a:t>
            </a:r>
            <a:r>
              <a:rPr lang="en" sz="1800">
                <a:solidFill>
                  <a:schemeClr val="dk1"/>
                </a:solidFill>
                <a:latin typeface="Arial"/>
                <a:ea typeface="Arial"/>
                <a:cs typeface="Arial"/>
                <a:sym typeface="Arial"/>
              </a:rPr>
              <a:t>.</a:t>
            </a:r>
            <a:endParaRPr sz="18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1" name="Shape 2121"/>
        <p:cNvGrpSpPr/>
        <p:nvPr/>
      </p:nvGrpSpPr>
      <p:grpSpPr>
        <a:xfrm>
          <a:off x="0" y="0"/>
          <a:ext cx="0" cy="0"/>
          <a:chOff x="0" y="0"/>
          <a:chExt cx="0" cy="0"/>
        </a:xfrm>
      </p:grpSpPr>
      <p:sp>
        <p:nvSpPr>
          <p:cNvPr id="2122" name="Google Shape;2122;p87"/>
          <p:cNvSpPr txBox="1"/>
          <p:nvPr>
            <p:ph type="title"/>
          </p:nvPr>
        </p:nvSpPr>
        <p:spPr>
          <a:xfrm>
            <a:off x="465825" y="1853600"/>
            <a:ext cx="7104000" cy="3134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3000">
                <a:solidFill>
                  <a:schemeClr val="dk1"/>
                </a:solidFill>
                <a:latin typeface="Arial"/>
                <a:ea typeface="Arial"/>
                <a:cs typeface="Arial"/>
                <a:sym typeface="Arial"/>
              </a:rPr>
              <a:t>Controlling the Sales Force</a:t>
            </a:r>
            <a:endParaRPr b="1" sz="30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6" name="Shape 2126"/>
        <p:cNvGrpSpPr/>
        <p:nvPr/>
      </p:nvGrpSpPr>
      <p:grpSpPr>
        <a:xfrm>
          <a:off x="0" y="0"/>
          <a:ext cx="0" cy="0"/>
          <a:chOff x="0" y="0"/>
          <a:chExt cx="0" cy="0"/>
        </a:xfrm>
      </p:grpSpPr>
      <p:sp>
        <p:nvSpPr>
          <p:cNvPr id="2127" name="Google Shape;2127;p88"/>
          <p:cNvSpPr/>
          <p:nvPr/>
        </p:nvSpPr>
        <p:spPr>
          <a:xfrm>
            <a:off x="5097366" y="1101506"/>
            <a:ext cx="895500" cy="895500"/>
          </a:xfrm>
          <a:prstGeom prst="rect">
            <a:avLst/>
          </a:prstGeom>
          <a:gradFill>
            <a:gsLst>
              <a:gs pos="0">
                <a:schemeClr val="lt2"/>
              </a:gs>
              <a:gs pos="50000">
                <a:schemeClr val="accent1"/>
              </a:gs>
              <a:gs pos="100000">
                <a:schemeClr val="accent4"/>
              </a:gs>
            </a:gsLst>
            <a:lin ang="135000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88"/>
          <p:cNvSpPr/>
          <p:nvPr/>
        </p:nvSpPr>
        <p:spPr>
          <a:xfrm>
            <a:off x="3223133" y="1101506"/>
            <a:ext cx="895500" cy="895500"/>
          </a:xfrm>
          <a:prstGeom prst="rect">
            <a:avLst/>
          </a:prstGeom>
          <a:gradFill>
            <a:gsLst>
              <a:gs pos="0">
                <a:schemeClr val="lt2"/>
              </a:gs>
              <a:gs pos="50000">
                <a:schemeClr val="accent1"/>
              </a:gs>
              <a:gs pos="100000">
                <a:schemeClr val="accent3"/>
              </a:gs>
            </a:gsLst>
            <a:lin ang="8100019"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88"/>
          <p:cNvSpPr txBox="1"/>
          <p:nvPr>
            <p:ph type="title"/>
          </p:nvPr>
        </p:nvSpPr>
        <p:spPr>
          <a:xfrm>
            <a:off x="722375" y="382125"/>
            <a:ext cx="71871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500">
                <a:solidFill>
                  <a:schemeClr val="dk1"/>
                </a:solidFill>
                <a:latin typeface="Arial"/>
                <a:ea typeface="Arial"/>
                <a:cs typeface="Arial"/>
                <a:sym typeface="Arial"/>
              </a:rPr>
              <a:t>Various Devices</a:t>
            </a:r>
            <a:r>
              <a:rPr lang="en" sz="2500">
                <a:solidFill>
                  <a:schemeClr val="dk1"/>
                </a:solidFill>
                <a:latin typeface="Arial"/>
                <a:ea typeface="Arial"/>
                <a:cs typeface="Arial"/>
                <a:sym typeface="Arial"/>
              </a:rPr>
              <a:t> that sales managers could use </a:t>
            </a:r>
            <a:endParaRPr sz="2500">
              <a:solidFill>
                <a:schemeClr val="dk1"/>
              </a:solidFill>
            </a:endParaRPr>
          </a:p>
        </p:txBody>
      </p:sp>
      <p:sp>
        <p:nvSpPr>
          <p:cNvPr id="2130" name="Google Shape;2130;p88"/>
          <p:cNvSpPr txBox="1"/>
          <p:nvPr>
            <p:ph idx="5" type="subTitle"/>
          </p:nvPr>
        </p:nvSpPr>
        <p:spPr>
          <a:xfrm>
            <a:off x="4692816" y="2160499"/>
            <a:ext cx="1704600" cy="371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03</a:t>
            </a:r>
            <a:endParaRPr sz="2400"/>
          </a:p>
        </p:txBody>
      </p:sp>
      <p:sp>
        <p:nvSpPr>
          <p:cNvPr id="2131" name="Google Shape;2131;p88"/>
          <p:cNvSpPr/>
          <p:nvPr/>
        </p:nvSpPr>
        <p:spPr>
          <a:xfrm>
            <a:off x="1348900" y="1101506"/>
            <a:ext cx="895500" cy="895500"/>
          </a:xfrm>
          <a:prstGeom prst="rect">
            <a:avLst/>
          </a:prstGeom>
          <a:gradFill>
            <a:gsLst>
              <a:gs pos="0">
                <a:schemeClr val="accent3"/>
              </a:gs>
              <a:gs pos="36000">
                <a:schemeClr val="dk2"/>
              </a:gs>
              <a:gs pos="62000">
                <a:schemeClr val="accent2"/>
              </a:gs>
              <a:gs pos="100000">
                <a:schemeClr val="accent3"/>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88"/>
          <p:cNvSpPr txBox="1"/>
          <p:nvPr>
            <p:ph idx="6" type="subTitle"/>
          </p:nvPr>
        </p:nvSpPr>
        <p:spPr>
          <a:xfrm>
            <a:off x="4692825" y="2640875"/>
            <a:ext cx="2705100" cy="1209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SALES </a:t>
            </a:r>
            <a:r>
              <a:rPr lang="en" sz="2400"/>
              <a:t>COMPENSATION</a:t>
            </a:r>
            <a:endParaRPr sz="2400"/>
          </a:p>
        </p:txBody>
      </p:sp>
      <p:sp>
        <p:nvSpPr>
          <p:cNvPr id="2133" name="Google Shape;2133;p88"/>
          <p:cNvSpPr txBox="1"/>
          <p:nvPr>
            <p:ph idx="3" type="subTitle"/>
          </p:nvPr>
        </p:nvSpPr>
        <p:spPr>
          <a:xfrm>
            <a:off x="2818583" y="2160499"/>
            <a:ext cx="1704600" cy="371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02</a:t>
            </a:r>
            <a:endParaRPr sz="2400"/>
          </a:p>
        </p:txBody>
      </p:sp>
      <p:sp>
        <p:nvSpPr>
          <p:cNvPr id="2134" name="Google Shape;2134;p88"/>
          <p:cNvSpPr txBox="1"/>
          <p:nvPr>
            <p:ph idx="4" type="subTitle"/>
          </p:nvPr>
        </p:nvSpPr>
        <p:spPr>
          <a:xfrm>
            <a:off x="2818575" y="2640868"/>
            <a:ext cx="1704600" cy="1092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QUOTA ANALYSIS</a:t>
            </a:r>
            <a:endParaRPr sz="2400"/>
          </a:p>
        </p:txBody>
      </p:sp>
      <p:grpSp>
        <p:nvGrpSpPr>
          <p:cNvPr id="2135" name="Google Shape;2135;p88"/>
          <p:cNvGrpSpPr/>
          <p:nvPr/>
        </p:nvGrpSpPr>
        <p:grpSpPr>
          <a:xfrm>
            <a:off x="3446371" y="1326559"/>
            <a:ext cx="449023" cy="445394"/>
            <a:chOff x="-4475825" y="3612425"/>
            <a:chExt cx="293825" cy="291450"/>
          </a:xfrm>
        </p:grpSpPr>
        <p:sp>
          <p:nvSpPr>
            <p:cNvPr id="2136" name="Google Shape;2136;p88"/>
            <p:cNvSpPr/>
            <p:nvPr/>
          </p:nvSpPr>
          <p:spPr>
            <a:xfrm>
              <a:off x="-4349800" y="3664400"/>
              <a:ext cx="34675" cy="33100"/>
            </a:xfrm>
            <a:custGeom>
              <a:rect b="b" l="l" r="r" t="t"/>
              <a:pathLst>
                <a:path extrusionOk="0" h="1324" w="1387">
                  <a:moveTo>
                    <a:pt x="694" y="1"/>
                  </a:moveTo>
                  <a:cubicBezTo>
                    <a:pt x="347" y="1"/>
                    <a:pt x="32" y="316"/>
                    <a:pt x="32" y="662"/>
                  </a:cubicBezTo>
                  <a:cubicBezTo>
                    <a:pt x="1" y="1040"/>
                    <a:pt x="316" y="1324"/>
                    <a:pt x="694" y="1324"/>
                  </a:cubicBezTo>
                  <a:cubicBezTo>
                    <a:pt x="1103" y="1324"/>
                    <a:pt x="1387" y="1009"/>
                    <a:pt x="1387" y="662"/>
                  </a:cubicBezTo>
                  <a:cubicBezTo>
                    <a:pt x="1387" y="284"/>
                    <a:pt x="1072" y="1"/>
                    <a:pt x="69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88"/>
            <p:cNvSpPr/>
            <p:nvPr/>
          </p:nvSpPr>
          <p:spPr>
            <a:xfrm>
              <a:off x="-4366325" y="3714800"/>
              <a:ext cx="68525" cy="34700"/>
            </a:xfrm>
            <a:custGeom>
              <a:rect b="b" l="l" r="r" t="t"/>
              <a:pathLst>
                <a:path extrusionOk="0" h="1388" w="2741">
                  <a:moveTo>
                    <a:pt x="1008" y="1"/>
                  </a:moveTo>
                  <a:cubicBezTo>
                    <a:pt x="473" y="1"/>
                    <a:pt x="0" y="474"/>
                    <a:pt x="0" y="1009"/>
                  </a:cubicBezTo>
                  <a:lnTo>
                    <a:pt x="0" y="1387"/>
                  </a:lnTo>
                  <a:lnTo>
                    <a:pt x="2741" y="1387"/>
                  </a:lnTo>
                  <a:lnTo>
                    <a:pt x="2741" y="1009"/>
                  </a:lnTo>
                  <a:cubicBezTo>
                    <a:pt x="2741" y="474"/>
                    <a:pt x="2268" y="1"/>
                    <a:pt x="16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88"/>
            <p:cNvSpPr/>
            <p:nvPr/>
          </p:nvSpPr>
          <p:spPr>
            <a:xfrm>
              <a:off x="-4475825" y="3612425"/>
              <a:ext cx="293825" cy="291450"/>
            </a:xfrm>
            <a:custGeom>
              <a:rect b="b" l="l" r="r" t="t"/>
              <a:pathLst>
                <a:path extrusionOk="0" h="11658" w="11753">
                  <a:moveTo>
                    <a:pt x="5703" y="1324"/>
                  </a:moveTo>
                  <a:cubicBezTo>
                    <a:pt x="6459" y="1324"/>
                    <a:pt x="7089" y="1954"/>
                    <a:pt x="7089" y="2710"/>
                  </a:cubicBezTo>
                  <a:cubicBezTo>
                    <a:pt x="7089" y="3025"/>
                    <a:pt x="6963" y="3340"/>
                    <a:pt x="6774" y="3592"/>
                  </a:cubicBezTo>
                  <a:cubicBezTo>
                    <a:pt x="7373" y="3844"/>
                    <a:pt x="7751" y="4443"/>
                    <a:pt x="7751" y="5104"/>
                  </a:cubicBezTo>
                  <a:lnTo>
                    <a:pt x="7751" y="5766"/>
                  </a:lnTo>
                  <a:lnTo>
                    <a:pt x="7783" y="5766"/>
                  </a:lnTo>
                  <a:cubicBezTo>
                    <a:pt x="7783" y="5986"/>
                    <a:pt x="7625" y="6144"/>
                    <a:pt x="7436" y="6144"/>
                  </a:cubicBezTo>
                  <a:lnTo>
                    <a:pt x="4002" y="6144"/>
                  </a:lnTo>
                  <a:cubicBezTo>
                    <a:pt x="3813" y="6144"/>
                    <a:pt x="3655" y="5986"/>
                    <a:pt x="3655" y="5766"/>
                  </a:cubicBezTo>
                  <a:lnTo>
                    <a:pt x="3655" y="5104"/>
                  </a:lnTo>
                  <a:cubicBezTo>
                    <a:pt x="3655" y="4443"/>
                    <a:pt x="4065" y="3844"/>
                    <a:pt x="4664" y="3592"/>
                  </a:cubicBezTo>
                  <a:cubicBezTo>
                    <a:pt x="4443" y="3340"/>
                    <a:pt x="4348" y="3056"/>
                    <a:pt x="4348" y="2710"/>
                  </a:cubicBezTo>
                  <a:cubicBezTo>
                    <a:pt x="4348" y="1954"/>
                    <a:pt x="4979" y="1324"/>
                    <a:pt x="5703" y="1324"/>
                  </a:cubicBezTo>
                  <a:close/>
                  <a:moveTo>
                    <a:pt x="5798" y="0"/>
                  </a:moveTo>
                  <a:cubicBezTo>
                    <a:pt x="3561" y="0"/>
                    <a:pt x="1702" y="1859"/>
                    <a:pt x="1702" y="4096"/>
                  </a:cubicBezTo>
                  <a:cubicBezTo>
                    <a:pt x="1702" y="5041"/>
                    <a:pt x="2017" y="5955"/>
                    <a:pt x="2553" y="6616"/>
                  </a:cubicBezTo>
                  <a:lnTo>
                    <a:pt x="1702" y="7120"/>
                  </a:lnTo>
                  <a:cubicBezTo>
                    <a:pt x="1513" y="6963"/>
                    <a:pt x="1293" y="6900"/>
                    <a:pt x="1040" y="6900"/>
                  </a:cubicBezTo>
                  <a:cubicBezTo>
                    <a:pt x="473" y="6900"/>
                    <a:pt x="1" y="7341"/>
                    <a:pt x="1" y="7908"/>
                  </a:cubicBezTo>
                  <a:cubicBezTo>
                    <a:pt x="1" y="8475"/>
                    <a:pt x="473" y="8948"/>
                    <a:pt x="1040" y="8948"/>
                  </a:cubicBezTo>
                  <a:cubicBezTo>
                    <a:pt x="1576" y="8948"/>
                    <a:pt x="2049" y="8475"/>
                    <a:pt x="2049" y="7908"/>
                  </a:cubicBezTo>
                  <a:lnTo>
                    <a:pt x="2049" y="7719"/>
                  </a:lnTo>
                  <a:lnTo>
                    <a:pt x="3025" y="7120"/>
                  </a:lnTo>
                  <a:cubicBezTo>
                    <a:pt x="3309" y="7372"/>
                    <a:pt x="3592" y="7593"/>
                    <a:pt x="3939" y="7751"/>
                  </a:cubicBezTo>
                  <a:lnTo>
                    <a:pt x="3277" y="8948"/>
                  </a:lnTo>
                  <a:lnTo>
                    <a:pt x="3088" y="8948"/>
                  </a:lnTo>
                  <a:cubicBezTo>
                    <a:pt x="2521" y="8948"/>
                    <a:pt x="2049" y="9420"/>
                    <a:pt x="2049" y="9956"/>
                  </a:cubicBezTo>
                  <a:cubicBezTo>
                    <a:pt x="2049" y="10523"/>
                    <a:pt x="2521" y="10996"/>
                    <a:pt x="3088" y="10996"/>
                  </a:cubicBezTo>
                  <a:cubicBezTo>
                    <a:pt x="3624" y="10996"/>
                    <a:pt x="4096" y="10523"/>
                    <a:pt x="4096" y="9956"/>
                  </a:cubicBezTo>
                  <a:cubicBezTo>
                    <a:pt x="4096" y="9735"/>
                    <a:pt x="4033" y="9483"/>
                    <a:pt x="3876" y="9294"/>
                  </a:cubicBezTo>
                  <a:lnTo>
                    <a:pt x="4569" y="8034"/>
                  </a:lnTo>
                  <a:cubicBezTo>
                    <a:pt x="4853" y="8097"/>
                    <a:pt x="5168" y="8192"/>
                    <a:pt x="5483" y="8223"/>
                  </a:cubicBezTo>
                  <a:lnTo>
                    <a:pt x="5483" y="9672"/>
                  </a:lnTo>
                  <a:cubicBezTo>
                    <a:pt x="5073" y="9830"/>
                    <a:pt x="4821" y="10208"/>
                    <a:pt x="4821" y="10617"/>
                  </a:cubicBezTo>
                  <a:cubicBezTo>
                    <a:pt x="4821" y="11185"/>
                    <a:pt x="5294" y="11657"/>
                    <a:pt x="5829" y="11657"/>
                  </a:cubicBezTo>
                  <a:cubicBezTo>
                    <a:pt x="6396" y="11657"/>
                    <a:pt x="6869" y="11185"/>
                    <a:pt x="6869" y="10617"/>
                  </a:cubicBezTo>
                  <a:cubicBezTo>
                    <a:pt x="6869" y="10208"/>
                    <a:pt x="6585" y="9798"/>
                    <a:pt x="6176" y="9672"/>
                  </a:cubicBezTo>
                  <a:lnTo>
                    <a:pt x="6176" y="8223"/>
                  </a:lnTo>
                  <a:cubicBezTo>
                    <a:pt x="6491" y="8192"/>
                    <a:pt x="6806" y="8160"/>
                    <a:pt x="7089" y="8034"/>
                  </a:cubicBezTo>
                  <a:lnTo>
                    <a:pt x="7814" y="9294"/>
                  </a:lnTo>
                  <a:cubicBezTo>
                    <a:pt x="7657" y="9483"/>
                    <a:pt x="7562" y="9672"/>
                    <a:pt x="7562" y="9956"/>
                  </a:cubicBezTo>
                  <a:cubicBezTo>
                    <a:pt x="7562" y="10523"/>
                    <a:pt x="8035" y="10996"/>
                    <a:pt x="8602" y="10996"/>
                  </a:cubicBezTo>
                  <a:cubicBezTo>
                    <a:pt x="9137" y="10996"/>
                    <a:pt x="9610" y="10523"/>
                    <a:pt x="9610" y="9956"/>
                  </a:cubicBezTo>
                  <a:cubicBezTo>
                    <a:pt x="9610" y="9420"/>
                    <a:pt x="9137" y="8948"/>
                    <a:pt x="8602" y="8948"/>
                  </a:cubicBezTo>
                  <a:lnTo>
                    <a:pt x="8381" y="8948"/>
                  </a:lnTo>
                  <a:lnTo>
                    <a:pt x="7720" y="7751"/>
                  </a:lnTo>
                  <a:cubicBezTo>
                    <a:pt x="8035" y="7593"/>
                    <a:pt x="8350" y="7372"/>
                    <a:pt x="8633" y="7120"/>
                  </a:cubicBezTo>
                  <a:lnTo>
                    <a:pt x="9704" y="7719"/>
                  </a:lnTo>
                  <a:lnTo>
                    <a:pt x="9704" y="7908"/>
                  </a:lnTo>
                  <a:cubicBezTo>
                    <a:pt x="9704" y="8475"/>
                    <a:pt x="10177" y="8948"/>
                    <a:pt x="10713" y="8948"/>
                  </a:cubicBezTo>
                  <a:cubicBezTo>
                    <a:pt x="11280" y="8948"/>
                    <a:pt x="11752" y="8475"/>
                    <a:pt x="11752" y="7908"/>
                  </a:cubicBezTo>
                  <a:cubicBezTo>
                    <a:pt x="11626" y="7309"/>
                    <a:pt x="11154" y="6900"/>
                    <a:pt x="10586" y="6900"/>
                  </a:cubicBezTo>
                  <a:cubicBezTo>
                    <a:pt x="10366" y="6900"/>
                    <a:pt x="10114" y="6963"/>
                    <a:pt x="9925" y="7120"/>
                  </a:cubicBezTo>
                  <a:lnTo>
                    <a:pt x="9011" y="6616"/>
                  </a:lnTo>
                  <a:cubicBezTo>
                    <a:pt x="9515" y="5892"/>
                    <a:pt x="9893" y="4978"/>
                    <a:pt x="9893" y="4096"/>
                  </a:cubicBezTo>
                  <a:cubicBezTo>
                    <a:pt x="9893" y="1796"/>
                    <a:pt x="8035" y="0"/>
                    <a:pt x="579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39" name="Google Shape;2139;p88"/>
          <p:cNvSpPr txBox="1"/>
          <p:nvPr>
            <p:ph idx="1" type="subTitle"/>
          </p:nvPr>
        </p:nvSpPr>
        <p:spPr>
          <a:xfrm>
            <a:off x="944350" y="2160499"/>
            <a:ext cx="1704600" cy="3714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01</a:t>
            </a:r>
            <a:endParaRPr sz="2400"/>
          </a:p>
        </p:txBody>
      </p:sp>
      <p:sp>
        <p:nvSpPr>
          <p:cNvPr id="2140" name="Google Shape;2140;p88"/>
          <p:cNvSpPr txBox="1"/>
          <p:nvPr>
            <p:ph idx="2" type="subTitle"/>
          </p:nvPr>
        </p:nvSpPr>
        <p:spPr>
          <a:xfrm>
            <a:off x="944350" y="2640866"/>
            <a:ext cx="1704600" cy="1209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t>SALES REPORT</a:t>
            </a:r>
            <a:endParaRPr sz="2400"/>
          </a:p>
        </p:txBody>
      </p:sp>
      <p:grpSp>
        <p:nvGrpSpPr>
          <p:cNvPr id="2141" name="Google Shape;2141;p88"/>
          <p:cNvGrpSpPr/>
          <p:nvPr/>
        </p:nvGrpSpPr>
        <p:grpSpPr>
          <a:xfrm>
            <a:off x="5318808" y="1327247"/>
            <a:ext cx="452615" cy="444019"/>
            <a:chOff x="-1183550" y="3586525"/>
            <a:chExt cx="296175" cy="290550"/>
          </a:xfrm>
        </p:grpSpPr>
        <p:sp>
          <p:nvSpPr>
            <p:cNvPr id="2142" name="Google Shape;2142;p88"/>
            <p:cNvSpPr/>
            <p:nvPr/>
          </p:nvSpPr>
          <p:spPr>
            <a:xfrm>
              <a:off x="-927575" y="3671500"/>
              <a:ext cx="40200" cy="16575"/>
            </a:xfrm>
            <a:custGeom>
              <a:rect b="b" l="l" r="r" t="t"/>
              <a:pathLst>
                <a:path extrusionOk="0" h="663" w="1608">
                  <a:moveTo>
                    <a:pt x="473" y="0"/>
                  </a:moveTo>
                  <a:cubicBezTo>
                    <a:pt x="32" y="0"/>
                    <a:pt x="1" y="662"/>
                    <a:pt x="473" y="662"/>
                  </a:cubicBezTo>
                  <a:lnTo>
                    <a:pt x="1135" y="662"/>
                  </a:lnTo>
                  <a:cubicBezTo>
                    <a:pt x="1145" y="663"/>
                    <a:pt x="1156" y="663"/>
                    <a:pt x="1166" y="663"/>
                  </a:cubicBezTo>
                  <a:cubicBezTo>
                    <a:pt x="1607" y="663"/>
                    <a:pt x="1597" y="0"/>
                    <a:pt x="1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88"/>
            <p:cNvSpPr/>
            <p:nvPr/>
          </p:nvSpPr>
          <p:spPr>
            <a:xfrm>
              <a:off x="-1183550" y="3671500"/>
              <a:ext cx="39400" cy="16575"/>
            </a:xfrm>
            <a:custGeom>
              <a:rect b="b" l="l" r="r" t="t"/>
              <a:pathLst>
                <a:path extrusionOk="0" h="663" w="1576">
                  <a:moveTo>
                    <a:pt x="473" y="0"/>
                  </a:moveTo>
                  <a:cubicBezTo>
                    <a:pt x="32" y="0"/>
                    <a:pt x="1" y="662"/>
                    <a:pt x="473" y="662"/>
                  </a:cubicBezTo>
                  <a:lnTo>
                    <a:pt x="1135" y="662"/>
                  </a:lnTo>
                  <a:cubicBezTo>
                    <a:pt x="1145" y="663"/>
                    <a:pt x="1154" y="663"/>
                    <a:pt x="1163" y="663"/>
                  </a:cubicBezTo>
                  <a:cubicBezTo>
                    <a:pt x="1576" y="663"/>
                    <a:pt x="1566" y="0"/>
                    <a:pt x="1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4" name="Google Shape;2144;p88"/>
            <p:cNvSpPr/>
            <p:nvPr/>
          </p:nvSpPr>
          <p:spPr>
            <a:xfrm>
              <a:off x="-944250" y="3603025"/>
              <a:ext cx="39525" cy="26375"/>
            </a:xfrm>
            <a:custGeom>
              <a:rect b="b" l="l" r="r" t="t"/>
              <a:pathLst>
                <a:path extrusionOk="0" h="1055" w="1581">
                  <a:moveTo>
                    <a:pt x="1086" y="1"/>
                  </a:moveTo>
                  <a:cubicBezTo>
                    <a:pt x="1024" y="1"/>
                    <a:pt x="957" y="19"/>
                    <a:pt x="888" y="61"/>
                  </a:cubicBezTo>
                  <a:lnTo>
                    <a:pt x="321" y="408"/>
                  </a:lnTo>
                  <a:cubicBezTo>
                    <a:pt x="0" y="595"/>
                    <a:pt x="179" y="1054"/>
                    <a:pt x="490" y="1054"/>
                  </a:cubicBezTo>
                  <a:cubicBezTo>
                    <a:pt x="546" y="1054"/>
                    <a:pt x="606" y="1040"/>
                    <a:pt x="668" y="1006"/>
                  </a:cubicBezTo>
                  <a:lnTo>
                    <a:pt x="1266" y="660"/>
                  </a:lnTo>
                  <a:cubicBezTo>
                    <a:pt x="1581" y="450"/>
                    <a:pt x="1394" y="1"/>
                    <a:pt x="10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88"/>
            <p:cNvSpPr/>
            <p:nvPr/>
          </p:nvSpPr>
          <p:spPr>
            <a:xfrm>
              <a:off x="-1166200" y="3731225"/>
              <a:ext cx="39700" cy="26075"/>
            </a:xfrm>
            <a:custGeom>
              <a:rect b="b" l="l" r="r" t="t"/>
              <a:pathLst>
                <a:path extrusionOk="0" h="1043" w="1588">
                  <a:moveTo>
                    <a:pt x="1071" y="1"/>
                  </a:moveTo>
                  <a:cubicBezTo>
                    <a:pt x="1021" y="1"/>
                    <a:pt x="968" y="12"/>
                    <a:pt x="913" y="37"/>
                  </a:cubicBezTo>
                  <a:lnTo>
                    <a:pt x="315" y="384"/>
                  </a:lnTo>
                  <a:cubicBezTo>
                    <a:pt x="0" y="593"/>
                    <a:pt x="187" y="1043"/>
                    <a:pt x="495" y="1043"/>
                  </a:cubicBezTo>
                  <a:cubicBezTo>
                    <a:pt x="557" y="1043"/>
                    <a:pt x="624" y="1025"/>
                    <a:pt x="693" y="982"/>
                  </a:cubicBezTo>
                  <a:lnTo>
                    <a:pt x="1260" y="636"/>
                  </a:lnTo>
                  <a:cubicBezTo>
                    <a:pt x="1587" y="472"/>
                    <a:pt x="1395" y="1"/>
                    <a:pt x="10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88"/>
            <p:cNvSpPr/>
            <p:nvPr/>
          </p:nvSpPr>
          <p:spPr>
            <a:xfrm>
              <a:off x="-944925" y="3730950"/>
              <a:ext cx="40200" cy="26375"/>
            </a:xfrm>
            <a:custGeom>
              <a:rect b="b" l="l" r="r" t="t"/>
              <a:pathLst>
                <a:path extrusionOk="0" h="1055" w="1608">
                  <a:moveTo>
                    <a:pt x="515" y="0"/>
                  </a:moveTo>
                  <a:cubicBezTo>
                    <a:pt x="198" y="0"/>
                    <a:pt x="1" y="460"/>
                    <a:pt x="348" y="647"/>
                  </a:cubicBezTo>
                  <a:lnTo>
                    <a:pt x="915" y="993"/>
                  </a:lnTo>
                  <a:cubicBezTo>
                    <a:pt x="984" y="1036"/>
                    <a:pt x="1052" y="1054"/>
                    <a:pt x="1114" y="1054"/>
                  </a:cubicBezTo>
                  <a:cubicBezTo>
                    <a:pt x="1421" y="1054"/>
                    <a:pt x="1608" y="609"/>
                    <a:pt x="1293" y="426"/>
                  </a:cubicBezTo>
                  <a:lnTo>
                    <a:pt x="695" y="48"/>
                  </a:lnTo>
                  <a:cubicBezTo>
                    <a:pt x="633" y="15"/>
                    <a:pt x="572" y="0"/>
                    <a:pt x="5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7" name="Google Shape;2147;p88"/>
            <p:cNvSpPr/>
            <p:nvPr/>
          </p:nvSpPr>
          <p:spPr>
            <a:xfrm>
              <a:off x="-1167000" y="3603025"/>
              <a:ext cx="40200" cy="26375"/>
            </a:xfrm>
            <a:custGeom>
              <a:rect b="b" l="l" r="r" t="t"/>
              <a:pathLst>
                <a:path extrusionOk="0" h="1055" w="1608">
                  <a:moveTo>
                    <a:pt x="477" y="1"/>
                  </a:moveTo>
                  <a:cubicBezTo>
                    <a:pt x="188" y="1"/>
                    <a:pt x="1" y="450"/>
                    <a:pt x="315" y="660"/>
                  </a:cubicBezTo>
                  <a:lnTo>
                    <a:pt x="914" y="1006"/>
                  </a:lnTo>
                  <a:cubicBezTo>
                    <a:pt x="981" y="1040"/>
                    <a:pt x="1044" y="1054"/>
                    <a:pt x="1103" y="1054"/>
                  </a:cubicBezTo>
                  <a:cubicBezTo>
                    <a:pt x="1434" y="1054"/>
                    <a:pt x="1608" y="595"/>
                    <a:pt x="1260" y="408"/>
                  </a:cubicBezTo>
                  <a:lnTo>
                    <a:pt x="662" y="61"/>
                  </a:lnTo>
                  <a:cubicBezTo>
                    <a:pt x="598" y="19"/>
                    <a:pt x="536" y="1"/>
                    <a:pt x="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88"/>
            <p:cNvSpPr/>
            <p:nvPr/>
          </p:nvSpPr>
          <p:spPr>
            <a:xfrm>
              <a:off x="-1065400" y="3658900"/>
              <a:ext cx="59875" cy="77200"/>
            </a:xfrm>
            <a:custGeom>
              <a:rect b="b" l="l" r="r" t="t"/>
              <a:pathLst>
                <a:path extrusionOk="0" h="3088" w="2395">
                  <a:moveTo>
                    <a:pt x="882" y="0"/>
                  </a:moveTo>
                  <a:lnTo>
                    <a:pt x="0" y="1355"/>
                  </a:lnTo>
                  <a:lnTo>
                    <a:pt x="1355" y="1922"/>
                  </a:lnTo>
                  <a:cubicBezTo>
                    <a:pt x="1450" y="1953"/>
                    <a:pt x="1544" y="2111"/>
                    <a:pt x="1544" y="2237"/>
                  </a:cubicBezTo>
                  <a:lnTo>
                    <a:pt x="1544" y="3088"/>
                  </a:lnTo>
                  <a:lnTo>
                    <a:pt x="2395" y="1733"/>
                  </a:lnTo>
                  <a:lnTo>
                    <a:pt x="1071" y="1166"/>
                  </a:lnTo>
                  <a:cubicBezTo>
                    <a:pt x="945" y="1134"/>
                    <a:pt x="882" y="1008"/>
                    <a:pt x="882" y="851"/>
                  </a:cubicBezTo>
                  <a:lnTo>
                    <a:pt x="8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88"/>
            <p:cNvSpPr/>
            <p:nvPr/>
          </p:nvSpPr>
          <p:spPr>
            <a:xfrm>
              <a:off x="-1078000" y="3809325"/>
              <a:ext cx="85075" cy="67750"/>
            </a:xfrm>
            <a:custGeom>
              <a:rect b="b" l="l" r="r" t="t"/>
              <a:pathLst>
                <a:path extrusionOk="0" h="2710" w="3403">
                  <a:moveTo>
                    <a:pt x="0" y="1"/>
                  </a:moveTo>
                  <a:lnTo>
                    <a:pt x="0" y="662"/>
                  </a:lnTo>
                  <a:lnTo>
                    <a:pt x="1008" y="662"/>
                  </a:lnTo>
                  <a:cubicBezTo>
                    <a:pt x="1449" y="662"/>
                    <a:pt x="1481" y="1324"/>
                    <a:pt x="1008" y="1324"/>
                  </a:cubicBezTo>
                  <a:lnTo>
                    <a:pt x="0" y="1324"/>
                  </a:lnTo>
                  <a:lnTo>
                    <a:pt x="0" y="1670"/>
                  </a:lnTo>
                  <a:cubicBezTo>
                    <a:pt x="0" y="2237"/>
                    <a:pt x="473" y="2710"/>
                    <a:pt x="1008" y="2710"/>
                  </a:cubicBezTo>
                  <a:lnTo>
                    <a:pt x="2395" y="2710"/>
                  </a:lnTo>
                  <a:cubicBezTo>
                    <a:pt x="2962" y="2710"/>
                    <a:pt x="3403" y="2237"/>
                    <a:pt x="3403" y="1670"/>
                  </a:cubicBezTo>
                  <a:lnTo>
                    <a:pt x="3403" y="1324"/>
                  </a:lnTo>
                  <a:lnTo>
                    <a:pt x="2395" y="1324"/>
                  </a:lnTo>
                  <a:cubicBezTo>
                    <a:pt x="1954" y="1324"/>
                    <a:pt x="1922" y="662"/>
                    <a:pt x="2395" y="662"/>
                  </a:cubicBezTo>
                  <a:lnTo>
                    <a:pt x="3403" y="662"/>
                  </a:lnTo>
                  <a:lnTo>
                    <a:pt x="340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88"/>
            <p:cNvSpPr/>
            <p:nvPr/>
          </p:nvSpPr>
          <p:spPr>
            <a:xfrm>
              <a:off x="-1135500" y="3586525"/>
              <a:ext cx="193775" cy="204700"/>
            </a:xfrm>
            <a:custGeom>
              <a:rect b="b" l="l" r="r" t="t"/>
              <a:pathLst>
                <a:path extrusionOk="0" h="8188" w="7751">
                  <a:moveTo>
                    <a:pt x="4023" y="1424"/>
                  </a:moveTo>
                  <a:cubicBezTo>
                    <a:pt x="4201" y="1424"/>
                    <a:pt x="4380" y="1561"/>
                    <a:pt x="4380" y="1761"/>
                  </a:cubicBezTo>
                  <a:lnTo>
                    <a:pt x="4380" y="3588"/>
                  </a:lnTo>
                  <a:lnTo>
                    <a:pt x="5892" y="4124"/>
                  </a:lnTo>
                  <a:cubicBezTo>
                    <a:pt x="5955" y="4187"/>
                    <a:pt x="6049" y="4250"/>
                    <a:pt x="6081" y="4344"/>
                  </a:cubicBezTo>
                  <a:cubicBezTo>
                    <a:pt x="6081" y="4407"/>
                    <a:pt x="6081" y="4533"/>
                    <a:pt x="5986" y="4628"/>
                  </a:cubicBezTo>
                  <a:lnTo>
                    <a:pt x="4285" y="7369"/>
                  </a:lnTo>
                  <a:cubicBezTo>
                    <a:pt x="4222" y="7495"/>
                    <a:pt x="4127" y="7526"/>
                    <a:pt x="4033" y="7526"/>
                  </a:cubicBezTo>
                  <a:lnTo>
                    <a:pt x="3938" y="7526"/>
                  </a:lnTo>
                  <a:cubicBezTo>
                    <a:pt x="3781" y="7495"/>
                    <a:pt x="3718" y="7369"/>
                    <a:pt x="3718" y="7211"/>
                  </a:cubicBezTo>
                  <a:lnTo>
                    <a:pt x="3718" y="5384"/>
                  </a:lnTo>
                  <a:lnTo>
                    <a:pt x="2206" y="4817"/>
                  </a:lnTo>
                  <a:cubicBezTo>
                    <a:pt x="2143" y="4754"/>
                    <a:pt x="2048" y="4691"/>
                    <a:pt x="2017" y="4596"/>
                  </a:cubicBezTo>
                  <a:cubicBezTo>
                    <a:pt x="1985" y="4533"/>
                    <a:pt x="2017" y="4407"/>
                    <a:pt x="2048" y="4344"/>
                  </a:cubicBezTo>
                  <a:lnTo>
                    <a:pt x="3749" y="1572"/>
                  </a:lnTo>
                  <a:cubicBezTo>
                    <a:pt x="3818" y="1469"/>
                    <a:pt x="3920" y="1424"/>
                    <a:pt x="4023" y="1424"/>
                  </a:cubicBezTo>
                  <a:close/>
                  <a:moveTo>
                    <a:pt x="4019" y="1"/>
                  </a:moveTo>
                  <a:cubicBezTo>
                    <a:pt x="3743" y="1"/>
                    <a:pt x="3463" y="31"/>
                    <a:pt x="3182" y="91"/>
                  </a:cubicBezTo>
                  <a:cubicBezTo>
                    <a:pt x="1733" y="406"/>
                    <a:pt x="567" y="1572"/>
                    <a:pt x="284" y="3084"/>
                  </a:cubicBezTo>
                  <a:cubicBezTo>
                    <a:pt x="0" y="4533"/>
                    <a:pt x="599" y="5479"/>
                    <a:pt x="1040" y="6140"/>
                  </a:cubicBezTo>
                  <a:cubicBezTo>
                    <a:pt x="1922" y="7526"/>
                    <a:pt x="1387" y="7526"/>
                    <a:pt x="1670" y="8188"/>
                  </a:cubicBezTo>
                  <a:lnTo>
                    <a:pt x="6301" y="8188"/>
                  </a:lnTo>
                  <a:cubicBezTo>
                    <a:pt x="6553" y="7526"/>
                    <a:pt x="6018" y="7526"/>
                    <a:pt x="6931" y="6109"/>
                  </a:cubicBezTo>
                  <a:cubicBezTo>
                    <a:pt x="7373" y="5447"/>
                    <a:pt x="7719" y="4817"/>
                    <a:pt x="7719" y="3746"/>
                  </a:cubicBezTo>
                  <a:cubicBezTo>
                    <a:pt x="7751" y="2612"/>
                    <a:pt x="7246" y="1540"/>
                    <a:pt x="6396" y="847"/>
                  </a:cubicBezTo>
                  <a:cubicBezTo>
                    <a:pt x="5726" y="297"/>
                    <a:pt x="4892" y="1"/>
                    <a:pt x="401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51" name="Google Shape;2151;p88"/>
          <p:cNvSpPr/>
          <p:nvPr/>
        </p:nvSpPr>
        <p:spPr>
          <a:xfrm>
            <a:off x="1572747" y="1336828"/>
            <a:ext cx="447806" cy="424856"/>
          </a:xfrm>
          <a:custGeom>
            <a:rect b="b" l="l" r="r" t="t"/>
            <a:pathLst>
              <a:path extrusionOk="0" h="12016" w="12666">
                <a:moveTo>
                  <a:pt x="3844" y="5105"/>
                </a:moveTo>
                <a:cubicBezTo>
                  <a:pt x="4096" y="5105"/>
                  <a:pt x="4285" y="5325"/>
                  <a:pt x="4285" y="5514"/>
                </a:cubicBezTo>
                <a:lnTo>
                  <a:pt x="4285" y="7153"/>
                </a:lnTo>
                <a:cubicBezTo>
                  <a:pt x="4285" y="7405"/>
                  <a:pt x="4096" y="7562"/>
                  <a:pt x="3844" y="7562"/>
                </a:cubicBezTo>
                <a:lnTo>
                  <a:pt x="2206" y="7562"/>
                </a:lnTo>
                <a:cubicBezTo>
                  <a:pt x="1954" y="7562"/>
                  <a:pt x="1765" y="7342"/>
                  <a:pt x="1765" y="7153"/>
                </a:cubicBezTo>
                <a:lnTo>
                  <a:pt x="1765" y="5514"/>
                </a:lnTo>
                <a:cubicBezTo>
                  <a:pt x="1765" y="5262"/>
                  <a:pt x="1954" y="5105"/>
                  <a:pt x="2206" y="5105"/>
                </a:cubicBezTo>
                <a:close/>
                <a:moveTo>
                  <a:pt x="7215" y="1765"/>
                </a:moveTo>
                <a:cubicBezTo>
                  <a:pt x="7436" y="1765"/>
                  <a:pt x="7593" y="1954"/>
                  <a:pt x="7593" y="2206"/>
                </a:cubicBezTo>
                <a:lnTo>
                  <a:pt x="7593" y="7153"/>
                </a:lnTo>
                <a:cubicBezTo>
                  <a:pt x="7593" y="7405"/>
                  <a:pt x="7404" y="7562"/>
                  <a:pt x="7215" y="7562"/>
                </a:cubicBezTo>
                <a:lnTo>
                  <a:pt x="5545" y="7562"/>
                </a:lnTo>
                <a:cubicBezTo>
                  <a:pt x="5325" y="7562"/>
                  <a:pt x="5167" y="7342"/>
                  <a:pt x="5167" y="7153"/>
                </a:cubicBezTo>
                <a:lnTo>
                  <a:pt x="5167" y="2206"/>
                </a:lnTo>
                <a:cubicBezTo>
                  <a:pt x="5167" y="1954"/>
                  <a:pt x="5356" y="1765"/>
                  <a:pt x="5545" y="1765"/>
                </a:cubicBezTo>
                <a:close/>
                <a:moveTo>
                  <a:pt x="10523" y="4286"/>
                </a:moveTo>
                <a:cubicBezTo>
                  <a:pt x="10744" y="4286"/>
                  <a:pt x="10901" y="4475"/>
                  <a:pt x="10901" y="4664"/>
                </a:cubicBezTo>
                <a:lnTo>
                  <a:pt x="10901" y="7153"/>
                </a:lnTo>
                <a:cubicBezTo>
                  <a:pt x="10901" y="7405"/>
                  <a:pt x="10712" y="7562"/>
                  <a:pt x="10523" y="7562"/>
                </a:cubicBezTo>
                <a:lnTo>
                  <a:pt x="8853" y="7562"/>
                </a:lnTo>
                <a:cubicBezTo>
                  <a:pt x="8633" y="7562"/>
                  <a:pt x="8475" y="7342"/>
                  <a:pt x="8475" y="7153"/>
                </a:cubicBezTo>
                <a:lnTo>
                  <a:pt x="8475" y="4664"/>
                </a:lnTo>
                <a:cubicBezTo>
                  <a:pt x="8475" y="4443"/>
                  <a:pt x="8664" y="4286"/>
                  <a:pt x="8853" y="4286"/>
                </a:cubicBezTo>
                <a:close/>
                <a:moveTo>
                  <a:pt x="6333" y="1"/>
                </a:moveTo>
                <a:cubicBezTo>
                  <a:pt x="2836" y="1"/>
                  <a:pt x="0" y="2490"/>
                  <a:pt x="0" y="5514"/>
                </a:cubicBezTo>
                <a:cubicBezTo>
                  <a:pt x="0" y="6900"/>
                  <a:pt x="599" y="8224"/>
                  <a:pt x="1639" y="9200"/>
                </a:cubicBezTo>
                <a:lnTo>
                  <a:pt x="1639" y="11626"/>
                </a:lnTo>
                <a:cubicBezTo>
                  <a:pt x="1639" y="11856"/>
                  <a:pt x="1832" y="12016"/>
                  <a:pt x="2045" y="12016"/>
                </a:cubicBezTo>
                <a:cubicBezTo>
                  <a:pt x="2153" y="12016"/>
                  <a:pt x="2267" y="11974"/>
                  <a:pt x="2363" y="11878"/>
                </a:cubicBezTo>
                <a:lnTo>
                  <a:pt x="3749" y="10492"/>
                </a:lnTo>
                <a:cubicBezTo>
                  <a:pt x="4569" y="10839"/>
                  <a:pt x="5419" y="10965"/>
                  <a:pt x="6333" y="10965"/>
                </a:cubicBezTo>
                <a:cubicBezTo>
                  <a:pt x="9830" y="10965"/>
                  <a:pt x="12665" y="8507"/>
                  <a:pt x="12665" y="5451"/>
                </a:cubicBezTo>
                <a:cubicBezTo>
                  <a:pt x="12665" y="2427"/>
                  <a:pt x="9830" y="1"/>
                  <a:pt x="63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5" name="Shape 2155"/>
        <p:cNvGrpSpPr/>
        <p:nvPr/>
      </p:nvGrpSpPr>
      <p:grpSpPr>
        <a:xfrm>
          <a:off x="0" y="0"/>
          <a:ext cx="0" cy="0"/>
          <a:chOff x="0" y="0"/>
          <a:chExt cx="0" cy="0"/>
        </a:xfrm>
      </p:grpSpPr>
      <p:sp>
        <p:nvSpPr>
          <p:cNvPr id="2156" name="Google Shape;2156;p89"/>
          <p:cNvSpPr txBox="1"/>
          <p:nvPr>
            <p:ph type="title"/>
          </p:nvPr>
        </p:nvSpPr>
        <p:spPr>
          <a:xfrm>
            <a:off x="720000" y="382125"/>
            <a:ext cx="61899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600">
                <a:solidFill>
                  <a:schemeClr val="dk1"/>
                </a:solidFill>
                <a:latin typeface="Arial"/>
                <a:ea typeface="Arial"/>
                <a:cs typeface="Arial"/>
                <a:sym typeface="Arial"/>
              </a:rPr>
              <a:t>Guide in order to Objectively Evaluate the Functions of the Sales Personnel </a:t>
            </a:r>
            <a:endParaRPr sz="2600">
              <a:solidFill>
                <a:schemeClr val="dk1"/>
              </a:solidFill>
            </a:endParaRPr>
          </a:p>
        </p:txBody>
      </p:sp>
      <p:sp>
        <p:nvSpPr>
          <p:cNvPr id="2157" name="Google Shape;2157;p89"/>
          <p:cNvSpPr txBox="1"/>
          <p:nvPr>
            <p:ph idx="4294967295" type="subTitle"/>
          </p:nvPr>
        </p:nvSpPr>
        <p:spPr>
          <a:xfrm flipH="1">
            <a:off x="1104651" y="2392625"/>
            <a:ext cx="3932100" cy="506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 sz="2200">
                <a:latin typeface="Arial"/>
                <a:ea typeface="Arial"/>
                <a:cs typeface="Arial"/>
                <a:sym typeface="Arial"/>
              </a:rPr>
              <a:t>Effort -oriented parameters</a:t>
            </a:r>
            <a:endParaRPr sz="2200"/>
          </a:p>
        </p:txBody>
      </p:sp>
      <p:sp>
        <p:nvSpPr>
          <p:cNvPr id="2158" name="Google Shape;2158;p89"/>
          <p:cNvSpPr txBox="1"/>
          <p:nvPr>
            <p:ph idx="4294967295" type="title"/>
          </p:nvPr>
        </p:nvSpPr>
        <p:spPr>
          <a:xfrm flipH="1">
            <a:off x="1457599" y="1542350"/>
            <a:ext cx="1677900" cy="420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solidFill>
                  <a:schemeClr val="dk1"/>
                </a:solidFill>
              </a:rPr>
              <a:t>01</a:t>
            </a:r>
            <a:endParaRPr>
              <a:solidFill>
                <a:schemeClr val="dk1"/>
              </a:solidFill>
            </a:endParaRPr>
          </a:p>
        </p:txBody>
      </p:sp>
      <p:sp>
        <p:nvSpPr>
          <p:cNvPr id="2159" name="Google Shape;2159;p89"/>
          <p:cNvSpPr txBox="1"/>
          <p:nvPr>
            <p:ph idx="4294967295" type="subTitle"/>
          </p:nvPr>
        </p:nvSpPr>
        <p:spPr>
          <a:xfrm flipH="1">
            <a:off x="1104951" y="4007675"/>
            <a:ext cx="4155000" cy="506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en" sz="2400">
                <a:latin typeface="Arial"/>
                <a:ea typeface="Arial"/>
                <a:cs typeface="Arial"/>
                <a:sym typeface="Arial"/>
              </a:rPr>
              <a:t>Result-oriented parameters</a:t>
            </a:r>
            <a:endParaRPr sz="2400"/>
          </a:p>
        </p:txBody>
      </p:sp>
      <p:sp>
        <p:nvSpPr>
          <p:cNvPr id="2160" name="Google Shape;2160;p89"/>
          <p:cNvSpPr txBox="1"/>
          <p:nvPr>
            <p:ph idx="4294967295" type="title"/>
          </p:nvPr>
        </p:nvSpPr>
        <p:spPr>
          <a:xfrm flipH="1">
            <a:off x="1457599" y="3157419"/>
            <a:ext cx="1677900" cy="420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solidFill>
                  <a:schemeClr val="dk1"/>
                </a:solidFill>
              </a:rPr>
              <a:t>02</a:t>
            </a:r>
            <a:endParaRPr>
              <a:solidFill>
                <a:schemeClr val="dk1"/>
              </a:solidFill>
            </a:endParaRPr>
          </a:p>
        </p:txBody>
      </p:sp>
      <p:sp>
        <p:nvSpPr>
          <p:cNvPr id="2161" name="Google Shape;2161;p89"/>
          <p:cNvSpPr/>
          <p:nvPr/>
        </p:nvSpPr>
        <p:spPr>
          <a:xfrm>
            <a:off x="1207375" y="1622150"/>
            <a:ext cx="250200" cy="250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89"/>
          <p:cNvSpPr/>
          <p:nvPr/>
        </p:nvSpPr>
        <p:spPr>
          <a:xfrm>
            <a:off x="1207375" y="3234820"/>
            <a:ext cx="250200" cy="2502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89"/>
          <p:cNvSpPr/>
          <p:nvPr/>
        </p:nvSpPr>
        <p:spPr>
          <a:xfrm>
            <a:off x="4660088" y="1628895"/>
            <a:ext cx="246900" cy="2469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89"/>
          <p:cNvSpPr/>
          <p:nvPr/>
        </p:nvSpPr>
        <p:spPr>
          <a:xfrm>
            <a:off x="3431725" y="1622025"/>
            <a:ext cx="250200" cy="250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65" name="Google Shape;2165;p89"/>
          <p:cNvGrpSpPr/>
          <p:nvPr/>
        </p:nvGrpSpPr>
        <p:grpSpPr>
          <a:xfrm>
            <a:off x="6431564" y="1622079"/>
            <a:ext cx="2498704" cy="2835682"/>
            <a:chOff x="5575675" y="1609250"/>
            <a:chExt cx="2848500" cy="2848500"/>
          </a:xfrm>
        </p:grpSpPr>
        <p:sp>
          <p:nvSpPr>
            <p:cNvPr id="2166" name="Google Shape;2166;p89"/>
            <p:cNvSpPr/>
            <p:nvPr/>
          </p:nvSpPr>
          <p:spPr>
            <a:xfrm>
              <a:off x="5575675" y="1609250"/>
              <a:ext cx="2848500" cy="2848500"/>
            </a:xfrm>
            <a:prstGeom prst="ellipse">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89"/>
            <p:cNvSpPr/>
            <p:nvPr/>
          </p:nvSpPr>
          <p:spPr>
            <a:xfrm>
              <a:off x="5860525" y="1894100"/>
              <a:ext cx="2278800" cy="2278800"/>
            </a:xfrm>
            <a:prstGeom prst="ellipse">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89"/>
            <p:cNvSpPr/>
            <p:nvPr/>
          </p:nvSpPr>
          <p:spPr>
            <a:xfrm>
              <a:off x="6176125" y="2209700"/>
              <a:ext cx="1647600" cy="1647600"/>
            </a:xfrm>
            <a:prstGeom prst="ellips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89"/>
            <p:cNvSpPr/>
            <p:nvPr/>
          </p:nvSpPr>
          <p:spPr>
            <a:xfrm>
              <a:off x="6478225" y="2511800"/>
              <a:ext cx="1043400" cy="1043400"/>
            </a:xfrm>
            <a:prstGeom prst="ellipse">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70" name="Google Shape;2170;p89"/>
          <p:cNvGrpSpPr/>
          <p:nvPr/>
        </p:nvGrpSpPr>
        <p:grpSpPr>
          <a:xfrm>
            <a:off x="6765162" y="2803181"/>
            <a:ext cx="469526" cy="460638"/>
            <a:chOff x="-1183550" y="3586525"/>
            <a:chExt cx="296175" cy="290550"/>
          </a:xfrm>
        </p:grpSpPr>
        <p:sp>
          <p:nvSpPr>
            <p:cNvPr id="2171" name="Google Shape;2171;p89"/>
            <p:cNvSpPr/>
            <p:nvPr/>
          </p:nvSpPr>
          <p:spPr>
            <a:xfrm>
              <a:off x="-927575" y="3671500"/>
              <a:ext cx="40200" cy="16575"/>
            </a:xfrm>
            <a:custGeom>
              <a:rect b="b" l="l" r="r" t="t"/>
              <a:pathLst>
                <a:path extrusionOk="0" h="663" w="1608">
                  <a:moveTo>
                    <a:pt x="473" y="0"/>
                  </a:moveTo>
                  <a:cubicBezTo>
                    <a:pt x="32" y="0"/>
                    <a:pt x="1" y="662"/>
                    <a:pt x="473" y="662"/>
                  </a:cubicBezTo>
                  <a:lnTo>
                    <a:pt x="1135" y="662"/>
                  </a:lnTo>
                  <a:cubicBezTo>
                    <a:pt x="1145" y="663"/>
                    <a:pt x="1156" y="663"/>
                    <a:pt x="1166" y="663"/>
                  </a:cubicBezTo>
                  <a:cubicBezTo>
                    <a:pt x="1607" y="663"/>
                    <a:pt x="1597" y="0"/>
                    <a:pt x="1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89"/>
            <p:cNvSpPr/>
            <p:nvPr/>
          </p:nvSpPr>
          <p:spPr>
            <a:xfrm>
              <a:off x="-1183550" y="3671500"/>
              <a:ext cx="39400" cy="16575"/>
            </a:xfrm>
            <a:custGeom>
              <a:rect b="b" l="l" r="r" t="t"/>
              <a:pathLst>
                <a:path extrusionOk="0" h="663" w="1576">
                  <a:moveTo>
                    <a:pt x="473" y="0"/>
                  </a:moveTo>
                  <a:cubicBezTo>
                    <a:pt x="32" y="0"/>
                    <a:pt x="1" y="662"/>
                    <a:pt x="473" y="662"/>
                  </a:cubicBezTo>
                  <a:lnTo>
                    <a:pt x="1135" y="662"/>
                  </a:lnTo>
                  <a:cubicBezTo>
                    <a:pt x="1145" y="663"/>
                    <a:pt x="1154" y="663"/>
                    <a:pt x="1163" y="663"/>
                  </a:cubicBezTo>
                  <a:cubicBezTo>
                    <a:pt x="1576" y="663"/>
                    <a:pt x="1566" y="0"/>
                    <a:pt x="1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89"/>
            <p:cNvSpPr/>
            <p:nvPr/>
          </p:nvSpPr>
          <p:spPr>
            <a:xfrm>
              <a:off x="-944250" y="3603025"/>
              <a:ext cx="39525" cy="26375"/>
            </a:xfrm>
            <a:custGeom>
              <a:rect b="b" l="l" r="r" t="t"/>
              <a:pathLst>
                <a:path extrusionOk="0" h="1055" w="1581">
                  <a:moveTo>
                    <a:pt x="1086" y="1"/>
                  </a:moveTo>
                  <a:cubicBezTo>
                    <a:pt x="1024" y="1"/>
                    <a:pt x="957" y="19"/>
                    <a:pt x="888" y="61"/>
                  </a:cubicBezTo>
                  <a:lnTo>
                    <a:pt x="321" y="408"/>
                  </a:lnTo>
                  <a:cubicBezTo>
                    <a:pt x="0" y="595"/>
                    <a:pt x="179" y="1054"/>
                    <a:pt x="490" y="1054"/>
                  </a:cubicBezTo>
                  <a:cubicBezTo>
                    <a:pt x="546" y="1054"/>
                    <a:pt x="606" y="1040"/>
                    <a:pt x="668" y="1006"/>
                  </a:cubicBezTo>
                  <a:lnTo>
                    <a:pt x="1266" y="660"/>
                  </a:lnTo>
                  <a:cubicBezTo>
                    <a:pt x="1581" y="450"/>
                    <a:pt x="1394" y="1"/>
                    <a:pt x="10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89"/>
            <p:cNvSpPr/>
            <p:nvPr/>
          </p:nvSpPr>
          <p:spPr>
            <a:xfrm>
              <a:off x="-1166200" y="3731225"/>
              <a:ext cx="39700" cy="26075"/>
            </a:xfrm>
            <a:custGeom>
              <a:rect b="b" l="l" r="r" t="t"/>
              <a:pathLst>
                <a:path extrusionOk="0" h="1043" w="1588">
                  <a:moveTo>
                    <a:pt x="1071" y="1"/>
                  </a:moveTo>
                  <a:cubicBezTo>
                    <a:pt x="1021" y="1"/>
                    <a:pt x="968" y="12"/>
                    <a:pt x="913" y="37"/>
                  </a:cubicBezTo>
                  <a:lnTo>
                    <a:pt x="315" y="384"/>
                  </a:lnTo>
                  <a:cubicBezTo>
                    <a:pt x="0" y="593"/>
                    <a:pt x="187" y="1043"/>
                    <a:pt x="495" y="1043"/>
                  </a:cubicBezTo>
                  <a:cubicBezTo>
                    <a:pt x="557" y="1043"/>
                    <a:pt x="624" y="1025"/>
                    <a:pt x="693" y="982"/>
                  </a:cubicBezTo>
                  <a:lnTo>
                    <a:pt x="1260" y="636"/>
                  </a:lnTo>
                  <a:cubicBezTo>
                    <a:pt x="1587" y="472"/>
                    <a:pt x="1395" y="1"/>
                    <a:pt x="10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89"/>
            <p:cNvSpPr/>
            <p:nvPr/>
          </p:nvSpPr>
          <p:spPr>
            <a:xfrm>
              <a:off x="-944925" y="3730950"/>
              <a:ext cx="40200" cy="26375"/>
            </a:xfrm>
            <a:custGeom>
              <a:rect b="b" l="l" r="r" t="t"/>
              <a:pathLst>
                <a:path extrusionOk="0" h="1055" w="1608">
                  <a:moveTo>
                    <a:pt x="515" y="0"/>
                  </a:moveTo>
                  <a:cubicBezTo>
                    <a:pt x="198" y="0"/>
                    <a:pt x="1" y="460"/>
                    <a:pt x="348" y="647"/>
                  </a:cubicBezTo>
                  <a:lnTo>
                    <a:pt x="915" y="993"/>
                  </a:lnTo>
                  <a:cubicBezTo>
                    <a:pt x="984" y="1036"/>
                    <a:pt x="1052" y="1054"/>
                    <a:pt x="1114" y="1054"/>
                  </a:cubicBezTo>
                  <a:cubicBezTo>
                    <a:pt x="1421" y="1054"/>
                    <a:pt x="1608" y="609"/>
                    <a:pt x="1293" y="426"/>
                  </a:cubicBezTo>
                  <a:lnTo>
                    <a:pt x="695" y="48"/>
                  </a:lnTo>
                  <a:cubicBezTo>
                    <a:pt x="633" y="15"/>
                    <a:pt x="572" y="0"/>
                    <a:pt x="5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89"/>
            <p:cNvSpPr/>
            <p:nvPr/>
          </p:nvSpPr>
          <p:spPr>
            <a:xfrm>
              <a:off x="-1167000" y="3603025"/>
              <a:ext cx="40200" cy="26375"/>
            </a:xfrm>
            <a:custGeom>
              <a:rect b="b" l="l" r="r" t="t"/>
              <a:pathLst>
                <a:path extrusionOk="0" h="1055" w="1608">
                  <a:moveTo>
                    <a:pt x="477" y="1"/>
                  </a:moveTo>
                  <a:cubicBezTo>
                    <a:pt x="188" y="1"/>
                    <a:pt x="1" y="450"/>
                    <a:pt x="315" y="660"/>
                  </a:cubicBezTo>
                  <a:lnTo>
                    <a:pt x="914" y="1006"/>
                  </a:lnTo>
                  <a:cubicBezTo>
                    <a:pt x="981" y="1040"/>
                    <a:pt x="1044" y="1054"/>
                    <a:pt x="1103" y="1054"/>
                  </a:cubicBezTo>
                  <a:cubicBezTo>
                    <a:pt x="1434" y="1054"/>
                    <a:pt x="1608" y="595"/>
                    <a:pt x="1260" y="408"/>
                  </a:cubicBezTo>
                  <a:lnTo>
                    <a:pt x="662" y="61"/>
                  </a:lnTo>
                  <a:cubicBezTo>
                    <a:pt x="598" y="19"/>
                    <a:pt x="536" y="1"/>
                    <a:pt x="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89"/>
            <p:cNvSpPr/>
            <p:nvPr/>
          </p:nvSpPr>
          <p:spPr>
            <a:xfrm>
              <a:off x="-1065400" y="3658900"/>
              <a:ext cx="59875" cy="77200"/>
            </a:xfrm>
            <a:custGeom>
              <a:rect b="b" l="l" r="r" t="t"/>
              <a:pathLst>
                <a:path extrusionOk="0" h="3088" w="2395">
                  <a:moveTo>
                    <a:pt x="882" y="0"/>
                  </a:moveTo>
                  <a:lnTo>
                    <a:pt x="0" y="1355"/>
                  </a:lnTo>
                  <a:lnTo>
                    <a:pt x="1355" y="1922"/>
                  </a:lnTo>
                  <a:cubicBezTo>
                    <a:pt x="1450" y="1953"/>
                    <a:pt x="1544" y="2111"/>
                    <a:pt x="1544" y="2237"/>
                  </a:cubicBezTo>
                  <a:lnTo>
                    <a:pt x="1544" y="3088"/>
                  </a:lnTo>
                  <a:lnTo>
                    <a:pt x="2395" y="1733"/>
                  </a:lnTo>
                  <a:lnTo>
                    <a:pt x="1071" y="1166"/>
                  </a:lnTo>
                  <a:cubicBezTo>
                    <a:pt x="945" y="1134"/>
                    <a:pt x="882" y="1008"/>
                    <a:pt x="882" y="851"/>
                  </a:cubicBezTo>
                  <a:lnTo>
                    <a:pt x="88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89"/>
            <p:cNvSpPr/>
            <p:nvPr/>
          </p:nvSpPr>
          <p:spPr>
            <a:xfrm>
              <a:off x="-1078000" y="3809325"/>
              <a:ext cx="85075" cy="67750"/>
            </a:xfrm>
            <a:custGeom>
              <a:rect b="b" l="l" r="r" t="t"/>
              <a:pathLst>
                <a:path extrusionOk="0" h="2710" w="3403">
                  <a:moveTo>
                    <a:pt x="0" y="1"/>
                  </a:moveTo>
                  <a:lnTo>
                    <a:pt x="0" y="662"/>
                  </a:lnTo>
                  <a:lnTo>
                    <a:pt x="1008" y="662"/>
                  </a:lnTo>
                  <a:cubicBezTo>
                    <a:pt x="1449" y="662"/>
                    <a:pt x="1481" y="1324"/>
                    <a:pt x="1008" y="1324"/>
                  </a:cubicBezTo>
                  <a:lnTo>
                    <a:pt x="0" y="1324"/>
                  </a:lnTo>
                  <a:lnTo>
                    <a:pt x="0" y="1670"/>
                  </a:lnTo>
                  <a:cubicBezTo>
                    <a:pt x="0" y="2237"/>
                    <a:pt x="473" y="2710"/>
                    <a:pt x="1008" y="2710"/>
                  </a:cubicBezTo>
                  <a:lnTo>
                    <a:pt x="2395" y="2710"/>
                  </a:lnTo>
                  <a:cubicBezTo>
                    <a:pt x="2962" y="2710"/>
                    <a:pt x="3403" y="2237"/>
                    <a:pt x="3403" y="1670"/>
                  </a:cubicBezTo>
                  <a:lnTo>
                    <a:pt x="3403" y="1324"/>
                  </a:lnTo>
                  <a:lnTo>
                    <a:pt x="2395" y="1324"/>
                  </a:lnTo>
                  <a:cubicBezTo>
                    <a:pt x="1954" y="1324"/>
                    <a:pt x="1922" y="662"/>
                    <a:pt x="2395" y="662"/>
                  </a:cubicBezTo>
                  <a:lnTo>
                    <a:pt x="3403" y="662"/>
                  </a:lnTo>
                  <a:lnTo>
                    <a:pt x="3403"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89"/>
            <p:cNvSpPr/>
            <p:nvPr/>
          </p:nvSpPr>
          <p:spPr>
            <a:xfrm>
              <a:off x="-1135500" y="3586525"/>
              <a:ext cx="193775" cy="204700"/>
            </a:xfrm>
            <a:custGeom>
              <a:rect b="b" l="l" r="r" t="t"/>
              <a:pathLst>
                <a:path extrusionOk="0" h="8188" w="7751">
                  <a:moveTo>
                    <a:pt x="4023" y="1424"/>
                  </a:moveTo>
                  <a:cubicBezTo>
                    <a:pt x="4201" y="1424"/>
                    <a:pt x="4380" y="1561"/>
                    <a:pt x="4380" y="1761"/>
                  </a:cubicBezTo>
                  <a:lnTo>
                    <a:pt x="4380" y="3588"/>
                  </a:lnTo>
                  <a:lnTo>
                    <a:pt x="5892" y="4124"/>
                  </a:lnTo>
                  <a:cubicBezTo>
                    <a:pt x="5955" y="4187"/>
                    <a:pt x="6049" y="4250"/>
                    <a:pt x="6081" y="4344"/>
                  </a:cubicBezTo>
                  <a:cubicBezTo>
                    <a:pt x="6081" y="4407"/>
                    <a:pt x="6081" y="4533"/>
                    <a:pt x="5986" y="4628"/>
                  </a:cubicBezTo>
                  <a:lnTo>
                    <a:pt x="4285" y="7369"/>
                  </a:lnTo>
                  <a:cubicBezTo>
                    <a:pt x="4222" y="7495"/>
                    <a:pt x="4127" y="7526"/>
                    <a:pt x="4033" y="7526"/>
                  </a:cubicBezTo>
                  <a:lnTo>
                    <a:pt x="3938" y="7526"/>
                  </a:lnTo>
                  <a:cubicBezTo>
                    <a:pt x="3781" y="7495"/>
                    <a:pt x="3718" y="7369"/>
                    <a:pt x="3718" y="7211"/>
                  </a:cubicBezTo>
                  <a:lnTo>
                    <a:pt x="3718" y="5384"/>
                  </a:lnTo>
                  <a:lnTo>
                    <a:pt x="2206" y="4817"/>
                  </a:lnTo>
                  <a:cubicBezTo>
                    <a:pt x="2143" y="4754"/>
                    <a:pt x="2048" y="4691"/>
                    <a:pt x="2017" y="4596"/>
                  </a:cubicBezTo>
                  <a:cubicBezTo>
                    <a:pt x="1985" y="4533"/>
                    <a:pt x="2017" y="4407"/>
                    <a:pt x="2048" y="4344"/>
                  </a:cubicBezTo>
                  <a:lnTo>
                    <a:pt x="3749" y="1572"/>
                  </a:lnTo>
                  <a:cubicBezTo>
                    <a:pt x="3818" y="1469"/>
                    <a:pt x="3920" y="1424"/>
                    <a:pt x="4023" y="1424"/>
                  </a:cubicBezTo>
                  <a:close/>
                  <a:moveTo>
                    <a:pt x="4019" y="1"/>
                  </a:moveTo>
                  <a:cubicBezTo>
                    <a:pt x="3743" y="1"/>
                    <a:pt x="3463" y="31"/>
                    <a:pt x="3182" y="91"/>
                  </a:cubicBezTo>
                  <a:cubicBezTo>
                    <a:pt x="1733" y="406"/>
                    <a:pt x="567" y="1572"/>
                    <a:pt x="284" y="3084"/>
                  </a:cubicBezTo>
                  <a:cubicBezTo>
                    <a:pt x="0" y="4533"/>
                    <a:pt x="599" y="5479"/>
                    <a:pt x="1040" y="6140"/>
                  </a:cubicBezTo>
                  <a:cubicBezTo>
                    <a:pt x="1922" y="7526"/>
                    <a:pt x="1387" y="7526"/>
                    <a:pt x="1670" y="8188"/>
                  </a:cubicBezTo>
                  <a:lnTo>
                    <a:pt x="6301" y="8188"/>
                  </a:lnTo>
                  <a:cubicBezTo>
                    <a:pt x="6553" y="7526"/>
                    <a:pt x="6018" y="7526"/>
                    <a:pt x="6931" y="6109"/>
                  </a:cubicBezTo>
                  <a:cubicBezTo>
                    <a:pt x="7373" y="5447"/>
                    <a:pt x="7719" y="4817"/>
                    <a:pt x="7719" y="3746"/>
                  </a:cubicBezTo>
                  <a:cubicBezTo>
                    <a:pt x="7751" y="2612"/>
                    <a:pt x="7246" y="1540"/>
                    <a:pt x="6396" y="847"/>
                  </a:cubicBezTo>
                  <a:cubicBezTo>
                    <a:pt x="5726" y="297"/>
                    <a:pt x="4892" y="1"/>
                    <a:pt x="401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3" name="Shape 2183"/>
        <p:cNvGrpSpPr/>
        <p:nvPr/>
      </p:nvGrpSpPr>
      <p:grpSpPr>
        <a:xfrm>
          <a:off x="0" y="0"/>
          <a:ext cx="0" cy="0"/>
          <a:chOff x="0" y="0"/>
          <a:chExt cx="0" cy="0"/>
        </a:xfrm>
      </p:grpSpPr>
      <p:sp>
        <p:nvSpPr>
          <p:cNvPr id="2184" name="Google Shape;2184;p90"/>
          <p:cNvSpPr txBox="1"/>
          <p:nvPr>
            <p:ph type="title"/>
          </p:nvPr>
        </p:nvSpPr>
        <p:spPr>
          <a:xfrm>
            <a:off x="1501375" y="1795375"/>
            <a:ext cx="5966700" cy="3210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3000">
                <a:solidFill>
                  <a:schemeClr val="dk1"/>
                </a:solidFill>
                <a:latin typeface="Arial"/>
                <a:ea typeface="Arial"/>
                <a:cs typeface="Arial"/>
                <a:sym typeface="Arial"/>
              </a:rPr>
              <a:t>Motivating and Compensating Sales Performance</a:t>
            </a:r>
            <a:endParaRPr b="1" sz="3000">
              <a:solidFill>
                <a:schemeClr val="dk1"/>
              </a:solidFill>
              <a:latin typeface="Arial"/>
              <a:ea typeface="Arial"/>
              <a:cs typeface="Arial"/>
              <a:sym typeface="Arial"/>
            </a:endParaRPr>
          </a:p>
          <a:p>
            <a:pPr indent="0" lvl="0" marL="0" rtl="0" algn="l">
              <a:spcBef>
                <a:spcPts val="1200"/>
              </a:spcBef>
              <a:spcAft>
                <a:spcPts val="0"/>
              </a:spcAft>
              <a:buNone/>
            </a:pPr>
            <a:r>
              <a:t/>
            </a:r>
            <a:endParaRPr/>
          </a:p>
        </p:txBody>
      </p:sp>
      <p:sp>
        <p:nvSpPr>
          <p:cNvPr id="2185" name="Google Shape;2185;p90"/>
          <p:cNvSpPr/>
          <p:nvPr/>
        </p:nvSpPr>
        <p:spPr>
          <a:xfrm>
            <a:off x="7652300" y="1455525"/>
            <a:ext cx="1394700" cy="3157800"/>
          </a:xfrm>
          <a:prstGeom prst="rect">
            <a:avLst/>
          </a:prstGeom>
          <a:gradFill>
            <a:gsLst>
              <a:gs pos="0">
                <a:schemeClr val="lt2"/>
              </a:gs>
              <a:gs pos="50000">
                <a:schemeClr val="accent1"/>
              </a:gs>
              <a:gs pos="100000">
                <a:schemeClr val="accent4"/>
              </a:gs>
            </a:gsLst>
            <a:lin ang="1350003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9" name="Shape 2189"/>
        <p:cNvGrpSpPr/>
        <p:nvPr/>
      </p:nvGrpSpPr>
      <p:grpSpPr>
        <a:xfrm>
          <a:off x="0" y="0"/>
          <a:ext cx="0" cy="0"/>
          <a:chOff x="0" y="0"/>
          <a:chExt cx="0" cy="0"/>
        </a:xfrm>
      </p:grpSpPr>
      <p:sp>
        <p:nvSpPr>
          <p:cNvPr id="2190" name="Google Shape;2190;p91"/>
          <p:cNvSpPr txBox="1"/>
          <p:nvPr>
            <p:ph type="title"/>
          </p:nvPr>
        </p:nvSpPr>
        <p:spPr>
          <a:xfrm>
            <a:off x="957025" y="382125"/>
            <a:ext cx="6354300" cy="45192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b="1" sz="1100">
              <a:solidFill>
                <a:srgbClr val="000000"/>
              </a:solidFill>
              <a:latin typeface="Arial"/>
              <a:ea typeface="Arial"/>
              <a:cs typeface="Arial"/>
              <a:sym typeface="Arial"/>
            </a:endParaRPr>
          </a:p>
          <a:p>
            <a:pPr indent="342900" lvl="0" marL="0" rtl="0" algn="just">
              <a:lnSpc>
                <a:spcPct val="115000"/>
              </a:lnSpc>
              <a:spcBef>
                <a:spcPts val="1200"/>
              </a:spcBef>
              <a:spcAft>
                <a:spcPts val="0"/>
              </a:spcAft>
              <a:buNone/>
            </a:pPr>
            <a:r>
              <a:rPr b="1" lang="en" sz="1800" u="sng">
                <a:solidFill>
                  <a:schemeClr val="dk1"/>
                </a:solidFill>
                <a:latin typeface="Arial"/>
                <a:ea typeface="Arial"/>
                <a:cs typeface="Arial"/>
                <a:sym typeface="Arial"/>
              </a:rPr>
              <a:t>Motivation</a:t>
            </a:r>
            <a:r>
              <a:rPr lang="en" sz="1800">
                <a:solidFill>
                  <a:schemeClr val="dk1"/>
                </a:solidFill>
                <a:latin typeface="Arial"/>
                <a:ea typeface="Arial"/>
                <a:cs typeface="Arial"/>
                <a:sym typeface="Arial"/>
              </a:rPr>
              <a:t> in the workplace is a process of providing an environment that allows every member of the organization to remain focused and enthusiastic about their job. Motivation has </a:t>
            </a:r>
            <a:r>
              <a:rPr b="1" lang="en" sz="1800" u="sng">
                <a:solidFill>
                  <a:schemeClr val="dk1"/>
                </a:solidFill>
                <a:latin typeface="Arial"/>
                <a:ea typeface="Arial"/>
                <a:cs typeface="Arial"/>
                <a:sym typeface="Arial"/>
              </a:rPr>
              <a:t>three essential elements</a:t>
            </a:r>
            <a:r>
              <a:rPr lang="en" sz="1800">
                <a:solidFill>
                  <a:schemeClr val="dk1"/>
                </a:solidFill>
                <a:latin typeface="Arial"/>
                <a:ea typeface="Arial"/>
                <a:cs typeface="Arial"/>
                <a:sym typeface="Arial"/>
              </a:rPr>
              <a:t> - need, drive and goal. In the motivation theory of Maslow, </a:t>
            </a:r>
            <a:r>
              <a:rPr b="1" lang="en" sz="1800" u="sng">
                <a:solidFill>
                  <a:schemeClr val="dk1"/>
                </a:solidFill>
                <a:latin typeface="Arial"/>
                <a:ea typeface="Arial"/>
                <a:cs typeface="Arial"/>
                <a:sym typeface="Arial"/>
              </a:rPr>
              <a:t>human needs</a:t>
            </a:r>
            <a:r>
              <a:rPr lang="en" sz="1800" u="sng">
                <a:solidFill>
                  <a:schemeClr val="dk1"/>
                </a:solidFill>
                <a:latin typeface="Arial"/>
                <a:ea typeface="Arial"/>
                <a:cs typeface="Arial"/>
                <a:sym typeface="Arial"/>
              </a:rPr>
              <a:t> </a:t>
            </a:r>
            <a:r>
              <a:rPr lang="en" sz="1800">
                <a:solidFill>
                  <a:schemeClr val="dk1"/>
                </a:solidFill>
                <a:latin typeface="Arial"/>
                <a:ea typeface="Arial"/>
                <a:cs typeface="Arial"/>
                <a:sym typeface="Arial"/>
              </a:rPr>
              <a:t>have different </a:t>
            </a:r>
            <a:r>
              <a:rPr lang="en" sz="1800">
                <a:solidFill>
                  <a:schemeClr val="dk1"/>
                </a:solidFill>
                <a:latin typeface="Arial"/>
                <a:ea typeface="Arial"/>
                <a:cs typeface="Arial"/>
                <a:sym typeface="Arial"/>
              </a:rPr>
              <a:t>hierarchical</a:t>
            </a:r>
            <a:r>
              <a:rPr lang="en" sz="1800">
                <a:solidFill>
                  <a:schemeClr val="dk1"/>
                </a:solidFill>
                <a:latin typeface="Arial"/>
                <a:ea typeface="Arial"/>
                <a:cs typeface="Arial"/>
                <a:sym typeface="Arial"/>
              </a:rPr>
              <a:t> level in which the basic needs are the </a:t>
            </a:r>
            <a:r>
              <a:rPr b="1" lang="en" sz="1800" u="sng">
                <a:solidFill>
                  <a:schemeClr val="dk1"/>
                </a:solidFill>
                <a:latin typeface="Arial"/>
                <a:ea typeface="Arial"/>
                <a:cs typeface="Arial"/>
                <a:sym typeface="Arial"/>
              </a:rPr>
              <a:t>physiological needs</a:t>
            </a:r>
            <a:r>
              <a:rPr lang="en" sz="1800">
                <a:solidFill>
                  <a:schemeClr val="dk1"/>
                </a:solidFill>
                <a:latin typeface="Arial"/>
                <a:ea typeface="Arial"/>
                <a:cs typeface="Arial"/>
                <a:sym typeface="Arial"/>
              </a:rPr>
              <a:t> while the ultimate needs is the need to be </a:t>
            </a:r>
            <a:r>
              <a:rPr lang="en" sz="1800" u="sng">
                <a:solidFill>
                  <a:schemeClr val="dk1"/>
                </a:solidFill>
                <a:latin typeface="Arial"/>
                <a:ea typeface="Arial"/>
                <a:cs typeface="Arial"/>
                <a:sym typeface="Arial"/>
              </a:rPr>
              <a:t>self-fulfilled</a:t>
            </a:r>
            <a:r>
              <a:rPr lang="en" sz="1800">
                <a:solidFill>
                  <a:schemeClr val="dk1"/>
                </a:solidFill>
                <a:latin typeface="Arial"/>
                <a:ea typeface="Arial"/>
                <a:cs typeface="Arial"/>
                <a:sym typeface="Arial"/>
              </a:rPr>
              <a:t> commonly driven by the person's passion, hopes and aspirations. Accordingly, </a:t>
            </a:r>
            <a:r>
              <a:rPr b="1" lang="en" sz="1800">
                <a:solidFill>
                  <a:schemeClr val="dk1"/>
                </a:solidFill>
                <a:latin typeface="Arial"/>
                <a:ea typeface="Arial"/>
                <a:cs typeface="Arial"/>
                <a:sym typeface="Arial"/>
              </a:rPr>
              <a:t>motivation</a:t>
            </a:r>
            <a:r>
              <a:rPr lang="en" sz="1800">
                <a:solidFill>
                  <a:schemeClr val="dk1"/>
                </a:solidFill>
                <a:latin typeface="Arial"/>
                <a:ea typeface="Arial"/>
                <a:cs typeface="Arial"/>
                <a:sym typeface="Arial"/>
              </a:rPr>
              <a:t> ceases when an individual has attained a particular level hence will start aiming for the next hierarchal need.</a:t>
            </a:r>
            <a:endParaRPr sz="1800">
              <a:solidFill>
                <a:schemeClr val="dk1"/>
              </a:solidFill>
              <a:latin typeface="Arial"/>
              <a:ea typeface="Arial"/>
              <a:cs typeface="Arial"/>
              <a:sym typeface="Arial"/>
            </a:endParaRPr>
          </a:p>
          <a:p>
            <a:pPr indent="0" lvl="0" marL="0" rtl="0" algn="l">
              <a:spcBef>
                <a:spcPts val="1200"/>
              </a:spcBef>
              <a:spcAft>
                <a:spcPts val="0"/>
              </a:spcAft>
              <a:buNone/>
            </a:pPr>
            <a:r>
              <a:t/>
            </a:r>
            <a:endParaRPr sz="1800">
              <a:solidFill>
                <a:schemeClr val="dk1"/>
              </a:solidFill>
            </a:endParaRPr>
          </a:p>
        </p:txBody>
      </p:sp>
      <p:grpSp>
        <p:nvGrpSpPr>
          <p:cNvPr id="2191" name="Google Shape;2191;p91"/>
          <p:cNvGrpSpPr/>
          <p:nvPr/>
        </p:nvGrpSpPr>
        <p:grpSpPr>
          <a:xfrm>
            <a:off x="3305868" y="4588915"/>
            <a:ext cx="3406514" cy="967013"/>
            <a:chOff x="2085450" y="1151875"/>
            <a:chExt cx="3632452" cy="1031150"/>
          </a:xfrm>
        </p:grpSpPr>
        <p:sp>
          <p:nvSpPr>
            <p:cNvPr id="2192" name="Google Shape;2192;p91"/>
            <p:cNvSpPr/>
            <p:nvPr/>
          </p:nvSpPr>
          <p:spPr>
            <a:xfrm>
              <a:off x="5234277" y="1785850"/>
              <a:ext cx="483625" cy="397175"/>
            </a:xfrm>
            <a:custGeom>
              <a:rect b="b" l="l" r="r" t="t"/>
              <a:pathLst>
                <a:path extrusionOk="0" h="15887" w="19345">
                  <a:moveTo>
                    <a:pt x="1693" y="1"/>
                  </a:moveTo>
                  <a:cubicBezTo>
                    <a:pt x="756" y="1"/>
                    <a:pt x="0" y="760"/>
                    <a:pt x="0" y="1696"/>
                  </a:cubicBezTo>
                  <a:cubicBezTo>
                    <a:pt x="0" y="2630"/>
                    <a:pt x="756" y="3389"/>
                    <a:pt x="1693" y="3389"/>
                  </a:cubicBezTo>
                  <a:lnTo>
                    <a:pt x="3990" y="3389"/>
                  </a:lnTo>
                  <a:cubicBezTo>
                    <a:pt x="4924" y="3389"/>
                    <a:pt x="5683" y="4147"/>
                    <a:pt x="5683" y="5084"/>
                  </a:cubicBezTo>
                  <a:lnTo>
                    <a:pt x="5683" y="8547"/>
                  </a:lnTo>
                  <a:cubicBezTo>
                    <a:pt x="5683" y="11347"/>
                    <a:pt x="7962" y="13627"/>
                    <a:pt x="10766" y="13627"/>
                  </a:cubicBezTo>
                  <a:lnTo>
                    <a:pt x="13626" y="13627"/>
                  </a:lnTo>
                  <a:lnTo>
                    <a:pt x="13626" y="15322"/>
                  </a:lnTo>
                  <a:cubicBezTo>
                    <a:pt x="13626" y="15656"/>
                    <a:pt x="13901" y="15887"/>
                    <a:pt x="14194" y="15887"/>
                  </a:cubicBezTo>
                  <a:cubicBezTo>
                    <a:pt x="14308" y="15887"/>
                    <a:pt x="14425" y="15852"/>
                    <a:pt x="14530" y="15774"/>
                  </a:cubicBezTo>
                  <a:lnTo>
                    <a:pt x="19046" y="12386"/>
                  </a:lnTo>
                  <a:cubicBezTo>
                    <a:pt x="19345" y="12160"/>
                    <a:pt x="19345" y="11706"/>
                    <a:pt x="19046" y="11483"/>
                  </a:cubicBezTo>
                  <a:lnTo>
                    <a:pt x="14530" y="8095"/>
                  </a:lnTo>
                  <a:cubicBezTo>
                    <a:pt x="14424" y="8016"/>
                    <a:pt x="14307" y="7981"/>
                    <a:pt x="14192" y="7981"/>
                  </a:cubicBezTo>
                  <a:cubicBezTo>
                    <a:pt x="13899" y="7981"/>
                    <a:pt x="13626" y="8212"/>
                    <a:pt x="13626" y="8547"/>
                  </a:cubicBezTo>
                  <a:lnTo>
                    <a:pt x="13626" y="10239"/>
                  </a:lnTo>
                  <a:lnTo>
                    <a:pt x="10766" y="10239"/>
                  </a:lnTo>
                  <a:cubicBezTo>
                    <a:pt x="9829" y="10239"/>
                    <a:pt x="9070" y="9480"/>
                    <a:pt x="9070" y="8547"/>
                  </a:cubicBezTo>
                  <a:lnTo>
                    <a:pt x="9070" y="5084"/>
                  </a:lnTo>
                  <a:cubicBezTo>
                    <a:pt x="9070" y="2280"/>
                    <a:pt x="6791" y="1"/>
                    <a:pt x="39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93" name="Google Shape;2193;p91"/>
            <p:cNvSpPr/>
            <p:nvPr/>
          </p:nvSpPr>
          <p:spPr>
            <a:xfrm>
              <a:off x="2085450" y="1151875"/>
              <a:ext cx="143650" cy="87575"/>
            </a:xfrm>
            <a:custGeom>
              <a:rect b="b" l="l" r="r" t="t"/>
              <a:pathLst>
                <a:path extrusionOk="0" h="3503" w="5746">
                  <a:moveTo>
                    <a:pt x="4577" y="1"/>
                  </a:moveTo>
                  <a:cubicBezTo>
                    <a:pt x="4391" y="73"/>
                    <a:pt x="4192" y="112"/>
                    <a:pt x="3990" y="115"/>
                  </a:cubicBezTo>
                  <a:lnTo>
                    <a:pt x="1693" y="115"/>
                  </a:lnTo>
                  <a:cubicBezTo>
                    <a:pt x="759" y="115"/>
                    <a:pt x="0" y="871"/>
                    <a:pt x="0" y="1807"/>
                  </a:cubicBezTo>
                  <a:cubicBezTo>
                    <a:pt x="0" y="2744"/>
                    <a:pt x="759" y="3503"/>
                    <a:pt x="1693" y="3503"/>
                  </a:cubicBezTo>
                  <a:lnTo>
                    <a:pt x="1696" y="3500"/>
                  </a:lnTo>
                  <a:lnTo>
                    <a:pt x="3993" y="3500"/>
                  </a:lnTo>
                  <a:cubicBezTo>
                    <a:pt x="4589" y="3500"/>
                    <a:pt x="5183" y="3391"/>
                    <a:pt x="5746" y="3186"/>
                  </a:cubicBezTo>
                  <a:cubicBezTo>
                    <a:pt x="5065" y="2253"/>
                    <a:pt x="4662" y="1151"/>
                    <a:pt x="45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94" name="Google Shape;2194;p91"/>
            <p:cNvSpPr/>
            <p:nvPr/>
          </p:nvSpPr>
          <p:spPr>
            <a:xfrm>
              <a:off x="4518990" y="1859924"/>
              <a:ext cx="294375" cy="197650"/>
            </a:xfrm>
            <a:custGeom>
              <a:rect b="b" l="l" r="r" t="t"/>
              <a:pathLst>
                <a:path extrusionOk="0" h="7906" w="11775">
                  <a:moveTo>
                    <a:pt x="6622" y="0"/>
                  </a:moveTo>
                  <a:cubicBezTo>
                    <a:pt x="6329" y="0"/>
                    <a:pt x="6056" y="231"/>
                    <a:pt x="6056" y="566"/>
                  </a:cubicBezTo>
                  <a:lnTo>
                    <a:pt x="6056" y="2259"/>
                  </a:lnTo>
                  <a:lnTo>
                    <a:pt x="3196" y="2259"/>
                  </a:lnTo>
                  <a:cubicBezTo>
                    <a:pt x="2030" y="2265"/>
                    <a:pt x="904" y="2668"/>
                    <a:pt x="1" y="3406"/>
                  </a:cubicBezTo>
                  <a:cubicBezTo>
                    <a:pt x="940" y="4068"/>
                    <a:pt x="1675" y="4978"/>
                    <a:pt x="2130" y="6032"/>
                  </a:cubicBezTo>
                  <a:cubicBezTo>
                    <a:pt x="2431" y="5785"/>
                    <a:pt x="2804" y="5649"/>
                    <a:pt x="3196" y="5646"/>
                  </a:cubicBezTo>
                  <a:lnTo>
                    <a:pt x="6056" y="5646"/>
                  </a:lnTo>
                  <a:lnTo>
                    <a:pt x="6056" y="7342"/>
                  </a:lnTo>
                  <a:cubicBezTo>
                    <a:pt x="6056" y="7679"/>
                    <a:pt x="6334" y="7906"/>
                    <a:pt x="6625" y="7906"/>
                  </a:cubicBezTo>
                  <a:cubicBezTo>
                    <a:pt x="6740" y="7906"/>
                    <a:pt x="6857" y="7871"/>
                    <a:pt x="6960" y="7793"/>
                  </a:cubicBezTo>
                  <a:lnTo>
                    <a:pt x="11476" y="4406"/>
                  </a:lnTo>
                  <a:cubicBezTo>
                    <a:pt x="11775" y="4180"/>
                    <a:pt x="11775" y="3725"/>
                    <a:pt x="11476" y="3502"/>
                  </a:cubicBezTo>
                  <a:lnTo>
                    <a:pt x="6960" y="115"/>
                  </a:lnTo>
                  <a:cubicBezTo>
                    <a:pt x="6854" y="36"/>
                    <a:pt x="6737" y="0"/>
                    <a:pt x="662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2195" name="Google Shape;2195;p91"/>
          <p:cNvSpPr/>
          <p:nvPr/>
        </p:nvSpPr>
        <p:spPr>
          <a:xfrm>
            <a:off x="6212313" y="4168278"/>
            <a:ext cx="444423" cy="420650"/>
          </a:xfrm>
          <a:custGeom>
            <a:rect b="b" l="l" r="r" t="t"/>
            <a:pathLst>
              <a:path extrusionOk="0" h="17942" w="18956">
                <a:moveTo>
                  <a:pt x="6270" y="9375"/>
                </a:moveTo>
                <a:lnTo>
                  <a:pt x="6267" y="16812"/>
                </a:lnTo>
                <a:lnTo>
                  <a:pt x="1130" y="16812"/>
                </a:lnTo>
                <a:lnTo>
                  <a:pt x="1130" y="13545"/>
                </a:lnTo>
                <a:lnTo>
                  <a:pt x="6270" y="9375"/>
                </a:lnTo>
                <a:close/>
                <a:moveTo>
                  <a:pt x="7399" y="9116"/>
                </a:moveTo>
                <a:lnTo>
                  <a:pt x="12103" y="11534"/>
                </a:lnTo>
                <a:lnTo>
                  <a:pt x="12100" y="16812"/>
                </a:lnTo>
                <a:lnTo>
                  <a:pt x="7399" y="16812"/>
                </a:lnTo>
                <a:lnTo>
                  <a:pt x="7399" y="9116"/>
                </a:lnTo>
                <a:close/>
                <a:moveTo>
                  <a:pt x="564" y="1"/>
                </a:moveTo>
                <a:cubicBezTo>
                  <a:pt x="251" y="1"/>
                  <a:pt x="1" y="254"/>
                  <a:pt x="1" y="564"/>
                </a:cubicBezTo>
                <a:lnTo>
                  <a:pt x="1" y="13274"/>
                </a:lnTo>
                <a:lnTo>
                  <a:pt x="1" y="17376"/>
                </a:lnTo>
                <a:cubicBezTo>
                  <a:pt x="1" y="17689"/>
                  <a:pt x="251" y="17942"/>
                  <a:pt x="564" y="17942"/>
                </a:cubicBezTo>
                <a:lnTo>
                  <a:pt x="18324" y="17942"/>
                </a:lnTo>
                <a:cubicBezTo>
                  <a:pt x="18637" y="17942"/>
                  <a:pt x="18890" y="17689"/>
                  <a:pt x="18890" y="17376"/>
                </a:cubicBezTo>
                <a:cubicBezTo>
                  <a:pt x="18890" y="17062"/>
                  <a:pt x="18637" y="16812"/>
                  <a:pt x="18324" y="16812"/>
                </a:cubicBezTo>
                <a:lnTo>
                  <a:pt x="13232" y="16812"/>
                </a:lnTo>
                <a:lnTo>
                  <a:pt x="13232" y="11425"/>
                </a:lnTo>
                <a:lnTo>
                  <a:pt x="16210" y="8444"/>
                </a:lnTo>
                <a:lnTo>
                  <a:pt x="17400" y="9634"/>
                </a:lnTo>
                <a:cubicBezTo>
                  <a:pt x="17514" y="9748"/>
                  <a:pt x="17656" y="9799"/>
                  <a:pt x="17796" y="9799"/>
                </a:cubicBezTo>
                <a:cubicBezTo>
                  <a:pt x="18059" y="9799"/>
                  <a:pt x="18314" y="9616"/>
                  <a:pt x="18357" y="9317"/>
                </a:cubicBezTo>
                <a:lnTo>
                  <a:pt x="18905" y="5592"/>
                </a:lnTo>
                <a:cubicBezTo>
                  <a:pt x="18955" y="5247"/>
                  <a:pt x="18683" y="4948"/>
                  <a:pt x="18347" y="4948"/>
                </a:cubicBezTo>
                <a:cubicBezTo>
                  <a:pt x="18320" y="4948"/>
                  <a:pt x="18292" y="4950"/>
                  <a:pt x="18264" y="4954"/>
                </a:cubicBezTo>
                <a:lnTo>
                  <a:pt x="14539" y="5502"/>
                </a:lnTo>
                <a:cubicBezTo>
                  <a:pt x="14078" y="5568"/>
                  <a:pt x="13895" y="6132"/>
                  <a:pt x="14223" y="6460"/>
                </a:cubicBezTo>
                <a:lnTo>
                  <a:pt x="15412" y="7649"/>
                </a:lnTo>
                <a:lnTo>
                  <a:pt x="12558" y="10501"/>
                </a:lnTo>
                <a:lnTo>
                  <a:pt x="7092" y="7688"/>
                </a:lnTo>
                <a:lnTo>
                  <a:pt x="7059" y="7673"/>
                </a:lnTo>
                <a:lnTo>
                  <a:pt x="7044" y="7667"/>
                </a:lnTo>
                <a:cubicBezTo>
                  <a:pt x="7032" y="7661"/>
                  <a:pt x="7020" y="7658"/>
                  <a:pt x="7008" y="7655"/>
                </a:cubicBezTo>
                <a:cubicBezTo>
                  <a:pt x="7002" y="7652"/>
                  <a:pt x="6996" y="7649"/>
                  <a:pt x="6990" y="7649"/>
                </a:cubicBezTo>
                <a:lnTo>
                  <a:pt x="6957" y="7640"/>
                </a:lnTo>
                <a:lnTo>
                  <a:pt x="6942" y="7637"/>
                </a:lnTo>
                <a:cubicBezTo>
                  <a:pt x="6926" y="7634"/>
                  <a:pt x="6908" y="7631"/>
                  <a:pt x="6893" y="7628"/>
                </a:cubicBezTo>
                <a:lnTo>
                  <a:pt x="6770" y="7628"/>
                </a:lnTo>
                <a:cubicBezTo>
                  <a:pt x="6758" y="7631"/>
                  <a:pt x="6743" y="7634"/>
                  <a:pt x="6728" y="7637"/>
                </a:cubicBezTo>
                <a:lnTo>
                  <a:pt x="6710" y="7640"/>
                </a:lnTo>
                <a:lnTo>
                  <a:pt x="6680" y="7649"/>
                </a:lnTo>
                <a:lnTo>
                  <a:pt x="6658" y="7652"/>
                </a:lnTo>
                <a:cubicBezTo>
                  <a:pt x="6646" y="7658"/>
                  <a:pt x="6631" y="7664"/>
                  <a:pt x="6616" y="7670"/>
                </a:cubicBezTo>
                <a:cubicBezTo>
                  <a:pt x="6610" y="7670"/>
                  <a:pt x="6607" y="7673"/>
                  <a:pt x="6601" y="7676"/>
                </a:cubicBezTo>
                <a:cubicBezTo>
                  <a:pt x="6595" y="7679"/>
                  <a:pt x="6583" y="7685"/>
                  <a:pt x="6574" y="7688"/>
                </a:cubicBezTo>
                <a:lnTo>
                  <a:pt x="6556" y="7700"/>
                </a:lnTo>
                <a:cubicBezTo>
                  <a:pt x="6547" y="7703"/>
                  <a:pt x="6538" y="7709"/>
                  <a:pt x="6529" y="7715"/>
                </a:cubicBezTo>
                <a:lnTo>
                  <a:pt x="6514" y="7724"/>
                </a:lnTo>
                <a:cubicBezTo>
                  <a:pt x="6502" y="7733"/>
                  <a:pt x="6490" y="7743"/>
                  <a:pt x="6475" y="7752"/>
                </a:cubicBezTo>
                <a:lnTo>
                  <a:pt x="6475" y="7755"/>
                </a:lnTo>
                <a:lnTo>
                  <a:pt x="1130" y="12091"/>
                </a:lnTo>
                <a:lnTo>
                  <a:pt x="1130" y="564"/>
                </a:lnTo>
                <a:cubicBezTo>
                  <a:pt x="1130" y="254"/>
                  <a:pt x="877" y="1"/>
                  <a:pt x="56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96" name="Google Shape;2196;p91"/>
          <p:cNvSpPr/>
          <p:nvPr/>
        </p:nvSpPr>
        <p:spPr>
          <a:xfrm>
            <a:off x="4462495" y="490711"/>
            <a:ext cx="469510" cy="451855"/>
          </a:xfrm>
          <a:custGeom>
            <a:rect b="b" l="l" r="r" t="t"/>
            <a:pathLst>
              <a:path extrusionOk="0" h="19273" w="20026">
                <a:moveTo>
                  <a:pt x="14841" y="2901"/>
                </a:moveTo>
                <a:cubicBezTo>
                  <a:pt x="15282" y="2901"/>
                  <a:pt x="15717" y="3074"/>
                  <a:pt x="16042" y="3397"/>
                </a:cubicBezTo>
                <a:cubicBezTo>
                  <a:pt x="16704" y="4059"/>
                  <a:pt x="16704" y="5131"/>
                  <a:pt x="16042" y="5794"/>
                </a:cubicBezTo>
                <a:cubicBezTo>
                  <a:pt x="15717" y="6118"/>
                  <a:pt x="15284" y="6290"/>
                  <a:pt x="14843" y="6290"/>
                </a:cubicBezTo>
                <a:cubicBezTo>
                  <a:pt x="14625" y="6290"/>
                  <a:pt x="14405" y="6248"/>
                  <a:pt x="14196" y="6161"/>
                </a:cubicBezTo>
                <a:cubicBezTo>
                  <a:pt x="13563" y="5899"/>
                  <a:pt x="13151" y="5282"/>
                  <a:pt x="13151" y="4595"/>
                </a:cubicBezTo>
                <a:cubicBezTo>
                  <a:pt x="13151" y="3912"/>
                  <a:pt x="13563" y="3294"/>
                  <a:pt x="14196" y="3029"/>
                </a:cubicBezTo>
                <a:cubicBezTo>
                  <a:pt x="14404" y="2943"/>
                  <a:pt x="14623" y="2901"/>
                  <a:pt x="14841" y="2901"/>
                </a:cubicBezTo>
                <a:close/>
                <a:moveTo>
                  <a:pt x="10859" y="4837"/>
                </a:moveTo>
                <a:cubicBezTo>
                  <a:pt x="11001" y="4837"/>
                  <a:pt x="11142" y="4890"/>
                  <a:pt x="11251" y="4996"/>
                </a:cubicBezTo>
                <a:lnTo>
                  <a:pt x="12049" y="5794"/>
                </a:lnTo>
                <a:cubicBezTo>
                  <a:pt x="12269" y="6014"/>
                  <a:pt x="12269" y="6372"/>
                  <a:pt x="12049" y="6592"/>
                </a:cubicBezTo>
                <a:cubicBezTo>
                  <a:pt x="11939" y="6702"/>
                  <a:pt x="11794" y="6757"/>
                  <a:pt x="11650" y="6757"/>
                </a:cubicBezTo>
                <a:cubicBezTo>
                  <a:pt x="11505" y="6757"/>
                  <a:pt x="11361" y="6702"/>
                  <a:pt x="11251" y="6592"/>
                </a:cubicBezTo>
                <a:lnTo>
                  <a:pt x="10453" y="5794"/>
                </a:lnTo>
                <a:cubicBezTo>
                  <a:pt x="10239" y="5571"/>
                  <a:pt x="10242" y="5219"/>
                  <a:pt x="10459" y="5002"/>
                </a:cubicBezTo>
                <a:cubicBezTo>
                  <a:pt x="10570" y="4892"/>
                  <a:pt x="10715" y="4837"/>
                  <a:pt x="10859" y="4837"/>
                </a:cubicBezTo>
                <a:close/>
                <a:moveTo>
                  <a:pt x="13255" y="7232"/>
                </a:moveTo>
                <a:cubicBezTo>
                  <a:pt x="13396" y="7232"/>
                  <a:pt x="13538" y="7284"/>
                  <a:pt x="13648" y="7390"/>
                </a:cubicBezTo>
                <a:lnTo>
                  <a:pt x="14446" y="8188"/>
                </a:lnTo>
                <a:cubicBezTo>
                  <a:pt x="14665" y="8411"/>
                  <a:pt x="14665" y="8766"/>
                  <a:pt x="14446" y="8989"/>
                </a:cubicBezTo>
                <a:cubicBezTo>
                  <a:pt x="14336" y="9099"/>
                  <a:pt x="14191" y="9154"/>
                  <a:pt x="14047" y="9154"/>
                </a:cubicBezTo>
                <a:cubicBezTo>
                  <a:pt x="13902" y="9154"/>
                  <a:pt x="13758" y="9099"/>
                  <a:pt x="13648" y="8989"/>
                </a:cubicBezTo>
                <a:lnTo>
                  <a:pt x="12850" y="8188"/>
                </a:lnTo>
                <a:cubicBezTo>
                  <a:pt x="12633" y="7968"/>
                  <a:pt x="12636" y="7616"/>
                  <a:pt x="12856" y="7399"/>
                </a:cubicBezTo>
                <a:cubicBezTo>
                  <a:pt x="12966" y="7287"/>
                  <a:pt x="13110" y="7232"/>
                  <a:pt x="13255" y="7232"/>
                </a:cubicBezTo>
                <a:close/>
                <a:moveTo>
                  <a:pt x="10846" y="8029"/>
                </a:moveTo>
                <a:cubicBezTo>
                  <a:pt x="10991" y="8029"/>
                  <a:pt x="11135" y="8084"/>
                  <a:pt x="11245" y="8194"/>
                </a:cubicBezTo>
                <a:cubicBezTo>
                  <a:pt x="11462" y="8411"/>
                  <a:pt x="11465" y="8763"/>
                  <a:pt x="11251" y="8986"/>
                </a:cubicBezTo>
                <a:lnTo>
                  <a:pt x="11251" y="8989"/>
                </a:lnTo>
                <a:lnTo>
                  <a:pt x="10778" y="9461"/>
                </a:lnTo>
                <a:cubicBezTo>
                  <a:pt x="11088" y="10106"/>
                  <a:pt x="10959" y="10874"/>
                  <a:pt x="10453" y="11383"/>
                </a:cubicBezTo>
                <a:cubicBezTo>
                  <a:pt x="10343" y="11493"/>
                  <a:pt x="10198" y="11548"/>
                  <a:pt x="10054" y="11548"/>
                </a:cubicBezTo>
                <a:cubicBezTo>
                  <a:pt x="9909" y="11548"/>
                  <a:pt x="9765" y="11493"/>
                  <a:pt x="9655" y="11383"/>
                </a:cubicBezTo>
                <a:cubicBezTo>
                  <a:pt x="9435" y="11163"/>
                  <a:pt x="9435" y="10804"/>
                  <a:pt x="9655" y="10585"/>
                </a:cubicBezTo>
                <a:cubicBezTo>
                  <a:pt x="10010" y="10229"/>
                  <a:pt x="9757" y="9621"/>
                  <a:pt x="9254" y="9621"/>
                </a:cubicBezTo>
                <a:cubicBezTo>
                  <a:pt x="8751" y="9621"/>
                  <a:pt x="8498" y="10229"/>
                  <a:pt x="8857" y="10585"/>
                </a:cubicBezTo>
                <a:cubicBezTo>
                  <a:pt x="9441" y="11166"/>
                  <a:pt x="9519" y="12084"/>
                  <a:pt x="9043" y="12756"/>
                </a:cubicBezTo>
                <a:cubicBezTo>
                  <a:pt x="8717" y="13218"/>
                  <a:pt x="8196" y="13472"/>
                  <a:pt x="7661" y="13472"/>
                </a:cubicBezTo>
                <a:cubicBezTo>
                  <a:pt x="7415" y="13472"/>
                  <a:pt x="7167" y="13419"/>
                  <a:pt x="6933" y="13307"/>
                </a:cubicBezTo>
                <a:lnTo>
                  <a:pt x="6460" y="13777"/>
                </a:lnTo>
                <a:cubicBezTo>
                  <a:pt x="6351" y="13882"/>
                  <a:pt x="6210" y="13935"/>
                  <a:pt x="6068" y="13935"/>
                </a:cubicBezTo>
                <a:cubicBezTo>
                  <a:pt x="5924" y="13935"/>
                  <a:pt x="5779" y="13880"/>
                  <a:pt x="5668" y="13771"/>
                </a:cubicBezTo>
                <a:cubicBezTo>
                  <a:pt x="5451" y="13551"/>
                  <a:pt x="5448" y="13198"/>
                  <a:pt x="5662" y="12979"/>
                </a:cubicBezTo>
                <a:lnTo>
                  <a:pt x="6135" y="12506"/>
                </a:lnTo>
                <a:cubicBezTo>
                  <a:pt x="5824" y="11861"/>
                  <a:pt x="5957" y="11091"/>
                  <a:pt x="6460" y="10582"/>
                </a:cubicBezTo>
                <a:cubicBezTo>
                  <a:pt x="6570" y="10476"/>
                  <a:pt x="6711" y="10424"/>
                  <a:pt x="6852" y="10424"/>
                </a:cubicBezTo>
                <a:cubicBezTo>
                  <a:pt x="6997" y="10424"/>
                  <a:pt x="7142" y="10479"/>
                  <a:pt x="7252" y="10591"/>
                </a:cubicBezTo>
                <a:cubicBezTo>
                  <a:pt x="7469" y="10808"/>
                  <a:pt x="7472" y="11160"/>
                  <a:pt x="7258" y="11383"/>
                </a:cubicBezTo>
                <a:cubicBezTo>
                  <a:pt x="6902" y="11738"/>
                  <a:pt x="7155" y="12346"/>
                  <a:pt x="7658" y="12346"/>
                </a:cubicBezTo>
                <a:cubicBezTo>
                  <a:pt x="8161" y="12346"/>
                  <a:pt x="8414" y="11738"/>
                  <a:pt x="8059" y="11383"/>
                </a:cubicBezTo>
                <a:cubicBezTo>
                  <a:pt x="7475" y="10798"/>
                  <a:pt x="7393" y="9883"/>
                  <a:pt x="7869" y="9209"/>
                </a:cubicBezTo>
                <a:cubicBezTo>
                  <a:pt x="8195" y="8749"/>
                  <a:pt x="8716" y="8495"/>
                  <a:pt x="9251" y="8495"/>
                </a:cubicBezTo>
                <a:cubicBezTo>
                  <a:pt x="9497" y="8495"/>
                  <a:pt x="9746" y="8549"/>
                  <a:pt x="9980" y="8660"/>
                </a:cubicBezTo>
                <a:lnTo>
                  <a:pt x="10453" y="8188"/>
                </a:lnTo>
                <a:cubicBezTo>
                  <a:pt x="10563" y="8082"/>
                  <a:pt x="10705" y="8029"/>
                  <a:pt x="10846" y="8029"/>
                </a:cubicBezTo>
                <a:close/>
                <a:moveTo>
                  <a:pt x="13208" y="0"/>
                </a:moveTo>
                <a:cubicBezTo>
                  <a:pt x="11632" y="0"/>
                  <a:pt x="10059" y="597"/>
                  <a:pt x="8857" y="1801"/>
                </a:cubicBezTo>
                <a:lnTo>
                  <a:pt x="8456" y="2201"/>
                </a:lnTo>
                <a:lnTo>
                  <a:pt x="9655" y="3397"/>
                </a:lnTo>
                <a:cubicBezTo>
                  <a:pt x="9869" y="3620"/>
                  <a:pt x="9866" y="3972"/>
                  <a:pt x="9646" y="4189"/>
                </a:cubicBezTo>
                <a:cubicBezTo>
                  <a:pt x="9536" y="4300"/>
                  <a:pt x="9391" y="4356"/>
                  <a:pt x="9246" y="4356"/>
                </a:cubicBezTo>
                <a:cubicBezTo>
                  <a:pt x="9106" y="4356"/>
                  <a:pt x="8965" y="4303"/>
                  <a:pt x="8857" y="4198"/>
                </a:cubicBezTo>
                <a:lnTo>
                  <a:pt x="7658" y="2999"/>
                </a:lnTo>
                <a:lnTo>
                  <a:pt x="663" y="9994"/>
                </a:lnTo>
                <a:cubicBezTo>
                  <a:pt x="1" y="10654"/>
                  <a:pt x="1" y="11726"/>
                  <a:pt x="663" y="12388"/>
                </a:cubicBezTo>
                <a:lnTo>
                  <a:pt x="7053" y="18775"/>
                </a:lnTo>
                <a:cubicBezTo>
                  <a:pt x="7383" y="19107"/>
                  <a:pt x="7816" y="19272"/>
                  <a:pt x="8249" y="19272"/>
                </a:cubicBezTo>
                <a:cubicBezTo>
                  <a:pt x="8682" y="19272"/>
                  <a:pt x="9116" y="19107"/>
                  <a:pt x="9447" y="18775"/>
                </a:cubicBezTo>
                <a:lnTo>
                  <a:pt x="16442" y="11783"/>
                </a:lnTo>
                <a:lnTo>
                  <a:pt x="15244" y="10585"/>
                </a:lnTo>
                <a:cubicBezTo>
                  <a:pt x="15030" y="10362"/>
                  <a:pt x="15033" y="10010"/>
                  <a:pt x="15250" y="9793"/>
                </a:cubicBezTo>
                <a:cubicBezTo>
                  <a:pt x="15361" y="9683"/>
                  <a:pt x="15506" y="9628"/>
                  <a:pt x="15650" y="9628"/>
                </a:cubicBezTo>
                <a:cubicBezTo>
                  <a:pt x="15792" y="9628"/>
                  <a:pt x="15933" y="9681"/>
                  <a:pt x="16042" y="9787"/>
                </a:cubicBezTo>
                <a:lnTo>
                  <a:pt x="17240" y="10982"/>
                </a:lnTo>
                <a:lnTo>
                  <a:pt x="17641" y="10585"/>
                </a:lnTo>
                <a:cubicBezTo>
                  <a:pt x="19923" y="8299"/>
                  <a:pt x="20025" y="4677"/>
                  <a:pt x="17999" y="2240"/>
                </a:cubicBezTo>
                <a:lnTo>
                  <a:pt x="19237" y="1003"/>
                </a:lnTo>
                <a:cubicBezTo>
                  <a:pt x="19456" y="783"/>
                  <a:pt x="19456" y="425"/>
                  <a:pt x="19237" y="205"/>
                </a:cubicBezTo>
                <a:cubicBezTo>
                  <a:pt x="19127" y="95"/>
                  <a:pt x="18982" y="40"/>
                  <a:pt x="18838" y="40"/>
                </a:cubicBezTo>
                <a:cubicBezTo>
                  <a:pt x="18693" y="40"/>
                  <a:pt x="18548" y="95"/>
                  <a:pt x="18439" y="205"/>
                </a:cubicBezTo>
                <a:lnTo>
                  <a:pt x="17198" y="1443"/>
                </a:lnTo>
                <a:cubicBezTo>
                  <a:pt x="16045" y="483"/>
                  <a:pt x="14625" y="0"/>
                  <a:pt x="132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2197" name="Google Shape;2197;p91"/>
          <p:cNvGrpSpPr/>
          <p:nvPr/>
        </p:nvGrpSpPr>
        <p:grpSpPr>
          <a:xfrm>
            <a:off x="5940774" y="160738"/>
            <a:ext cx="366352" cy="451879"/>
            <a:chOff x="3330525" y="4399275"/>
            <a:chExt cx="390650" cy="481850"/>
          </a:xfrm>
        </p:grpSpPr>
        <p:sp>
          <p:nvSpPr>
            <p:cNvPr id="2198" name="Google Shape;2198;p91"/>
            <p:cNvSpPr/>
            <p:nvPr/>
          </p:nvSpPr>
          <p:spPr>
            <a:xfrm>
              <a:off x="3543950" y="4648550"/>
              <a:ext cx="78450" cy="95775"/>
            </a:xfrm>
            <a:custGeom>
              <a:rect b="b" l="l" r="r" t="t"/>
              <a:pathLst>
                <a:path extrusionOk="0" h="3831" w="3138">
                  <a:moveTo>
                    <a:pt x="2677" y="0"/>
                  </a:moveTo>
                  <a:cubicBezTo>
                    <a:pt x="2298" y="356"/>
                    <a:pt x="1861" y="648"/>
                    <a:pt x="1388" y="858"/>
                  </a:cubicBezTo>
                  <a:lnTo>
                    <a:pt x="0" y="2948"/>
                  </a:lnTo>
                  <a:lnTo>
                    <a:pt x="880" y="3831"/>
                  </a:lnTo>
                  <a:lnTo>
                    <a:pt x="3138" y="443"/>
                  </a:lnTo>
                  <a:lnTo>
                    <a:pt x="267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199" name="Google Shape;2199;p91"/>
            <p:cNvSpPr/>
            <p:nvPr/>
          </p:nvSpPr>
          <p:spPr>
            <a:xfrm>
              <a:off x="3427250" y="4456050"/>
              <a:ext cx="197650" cy="197175"/>
            </a:xfrm>
            <a:custGeom>
              <a:rect b="b" l="l" r="r" t="t"/>
              <a:pathLst>
                <a:path extrusionOk="0" h="7887" w="7906">
                  <a:moveTo>
                    <a:pt x="7520" y="0"/>
                  </a:moveTo>
                  <a:cubicBezTo>
                    <a:pt x="6863" y="1374"/>
                    <a:pt x="5475" y="2247"/>
                    <a:pt x="3952" y="2247"/>
                  </a:cubicBezTo>
                  <a:lnTo>
                    <a:pt x="1" y="2247"/>
                  </a:lnTo>
                  <a:lnTo>
                    <a:pt x="1" y="3942"/>
                  </a:lnTo>
                  <a:cubicBezTo>
                    <a:pt x="1" y="5698"/>
                    <a:pt x="1154" y="7137"/>
                    <a:pt x="2587" y="7643"/>
                  </a:cubicBezTo>
                  <a:lnTo>
                    <a:pt x="2597" y="7643"/>
                  </a:lnTo>
                  <a:cubicBezTo>
                    <a:pt x="3006" y="7806"/>
                    <a:pt x="3480" y="7887"/>
                    <a:pt x="3953" y="7887"/>
                  </a:cubicBezTo>
                  <a:cubicBezTo>
                    <a:pt x="4426" y="7887"/>
                    <a:pt x="4899" y="7806"/>
                    <a:pt x="5307" y="7643"/>
                  </a:cubicBezTo>
                  <a:lnTo>
                    <a:pt x="5319" y="7643"/>
                  </a:lnTo>
                  <a:cubicBezTo>
                    <a:pt x="6451" y="7306"/>
                    <a:pt x="7905" y="5848"/>
                    <a:pt x="7905" y="3942"/>
                  </a:cubicBezTo>
                  <a:lnTo>
                    <a:pt x="7905" y="1684"/>
                  </a:lnTo>
                  <a:cubicBezTo>
                    <a:pt x="7905" y="1100"/>
                    <a:pt x="7776" y="524"/>
                    <a:pt x="752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00" name="Google Shape;2200;p91"/>
            <p:cNvSpPr/>
            <p:nvPr/>
          </p:nvSpPr>
          <p:spPr>
            <a:xfrm>
              <a:off x="3428150" y="4399275"/>
              <a:ext cx="166925" cy="84725"/>
            </a:xfrm>
            <a:custGeom>
              <a:rect b="b" l="l" r="r" t="t"/>
              <a:pathLst>
                <a:path extrusionOk="0" h="3389" w="6677">
                  <a:moveTo>
                    <a:pt x="3921" y="1"/>
                  </a:moveTo>
                  <a:cubicBezTo>
                    <a:pt x="3917" y="1"/>
                    <a:pt x="3913" y="1"/>
                    <a:pt x="3910" y="1"/>
                  </a:cubicBezTo>
                  <a:cubicBezTo>
                    <a:pt x="1946" y="4"/>
                    <a:pt x="284" y="1446"/>
                    <a:pt x="1" y="3389"/>
                  </a:cubicBezTo>
                  <a:lnTo>
                    <a:pt x="3910" y="3389"/>
                  </a:lnTo>
                  <a:cubicBezTo>
                    <a:pt x="5247" y="3389"/>
                    <a:pt x="6403" y="2452"/>
                    <a:pt x="6677" y="1142"/>
                  </a:cubicBezTo>
                  <a:cubicBezTo>
                    <a:pt x="5945" y="410"/>
                    <a:pt x="4953" y="1"/>
                    <a:pt x="392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01" name="Google Shape;2201;p91"/>
            <p:cNvSpPr/>
            <p:nvPr/>
          </p:nvSpPr>
          <p:spPr>
            <a:xfrm>
              <a:off x="3330525" y="4674000"/>
              <a:ext cx="181225" cy="207125"/>
            </a:xfrm>
            <a:custGeom>
              <a:rect b="b" l="l" r="r" t="t"/>
              <a:pathLst>
                <a:path extrusionOk="0" h="8285" w="7249">
                  <a:moveTo>
                    <a:pt x="2972" y="0"/>
                  </a:moveTo>
                  <a:lnTo>
                    <a:pt x="1455" y="440"/>
                  </a:lnTo>
                  <a:cubicBezTo>
                    <a:pt x="542" y="744"/>
                    <a:pt x="0" y="1716"/>
                    <a:pt x="235" y="2620"/>
                  </a:cubicBezTo>
                  <a:lnTo>
                    <a:pt x="1229" y="7832"/>
                  </a:lnTo>
                  <a:cubicBezTo>
                    <a:pt x="1289" y="8091"/>
                    <a:pt x="1518" y="8278"/>
                    <a:pt x="1783" y="8284"/>
                  </a:cubicBezTo>
                  <a:cubicBezTo>
                    <a:pt x="1787" y="8284"/>
                    <a:pt x="1792" y="8285"/>
                    <a:pt x="1796" y="8285"/>
                  </a:cubicBezTo>
                  <a:cubicBezTo>
                    <a:pt x="1816" y="8285"/>
                    <a:pt x="1835" y="8279"/>
                    <a:pt x="1852" y="8272"/>
                  </a:cubicBezTo>
                  <a:cubicBezTo>
                    <a:pt x="1861" y="8284"/>
                    <a:pt x="1861" y="8284"/>
                    <a:pt x="1873" y="8284"/>
                  </a:cubicBezTo>
                  <a:lnTo>
                    <a:pt x="7248" y="8284"/>
                  </a:lnTo>
                  <a:lnTo>
                    <a:pt x="7248" y="3364"/>
                  </a:lnTo>
                  <a:lnTo>
                    <a:pt x="6514" y="4086"/>
                  </a:lnTo>
                  <a:cubicBezTo>
                    <a:pt x="6410" y="4202"/>
                    <a:pt x="6270" y="4259"/>
                    <a:pt x="6126" y="4259"/>
                  </a:cubicBezTo>
                  <a:cubicBezTo>
                    <a:pt x="5952" y="4259"/>
                    <a:pt x="5772" y="4175"/>
                    <a:pt x="5646" y="4008"/>
                  </a:cubicBezTo>
                  <a:lnTo>
                    <a:pt x="2972"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02" name="Google Shape;2202;p91"/>
            <p:cNvSpPr/>
            <p:nvPr/>
          </p:nvSpPr>
          <p:spPr>
            <a:xfrm>
              <a:off x="3540175" y="4674000"/>
              <a:ext cx="181000" cy="207100"/>
            </a:xfrm>
            <a:custGeom>
              <a:rect b="b" l="l" r="r" t="t"/>
              <a:pathLst>
                <a:path extrusionOk="0" h="8284" w="7240">
                  <a:moveTo>
                    <a:pt x="3951" y="4821"/>
                  </a:moveTo>
                  <a:cubicBezTo>
                    <a:pt x="4701" y="4821"/>
                    <a:pt x="4701" y="5950"/>
                    <a:pt x="3951" y="5950"/>
                  </a:cubicBezTo>
                  <a:lnTo>
                    <a:pt x="2822" y="5950"/>
                  </a:lnTo>
                  <a:cubicBezTo>
                    <a:pt x="2075" y="5950"/>
                    <a:pt x="2075" y="4821"/>
                    <a:pt x="2822" y="4821"/>
                  </a:cubicBezTo>
                  <a:close/>
                  <a:moveTo>
                    <a:pt x="4280" y="0"/>
                  </a:moveTo>
                  <a:lnTo>
                    <a:pt x="1603" y="4008"/>
                  </a:lnTo>
                  <a:cubicBezTo>
                    <a:pt x="1476" y="4178"/>
                    <a:pt x="1297" y="4257"/>
                    <a:pt x="1126" y="4257"/>
                  </a:cubicBezTo>
                  <a:cubicBezTo>
                    <a:pt x="977" y="4257"/>
                    <a:pt x="834" y="4197"/>
                    <a:pt x="735" y="4086"/>
                  </a:cubicBezTo>
                  <a:lnTo>
                    <a:pt x="1" y="3364"/>
                  </a:lnTo>
                  <a:lnTo>
                    <a:pt x="1" y="8284"/>
                  </a:lnTo>
                  <a:lnTo>
                    <a:pt x="5454" y="8284"/>
                  </a:lnTo>
                  <a:cubicBezTo>
                    <a:pt x="5722" y="8284"/>
                    <a:pt x="5954" y="8094"/>
                    <a:pt x="6008" y="7832"/>
                  </a:cubicBezTo>
                  <a:lnTo>
                    <a:pt x="7002" y="2653"/>
                  </a:lnTo>
                  <a:cubicBezTo>
                    <a:pt x="7240" y="1716"/>
                    <a:pt x="6707" y="744"/>
                    <a:pt x="5770" y="428"/>
                  </a:cubicBezTo>
                  <a:lnTo>
                    <a:pt x="428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03" name="Google Shape;2203;p91"/>
            <p:cNvSpPr/>
            <p:nvPr/>
          </p:nvSpPr>
          <p:spPr>
            <a:xfrm>
              <a:off x="3429975" y="4648850"/>
              <a:ext cx="78225" cy="95400"/>
            </a:xfrm>
            <a:custGeom>
              <a:rect b="b" l="l" r="r" t="t"/>
              <a:pathLst>
                <a:path extrusionOk="0" h="3816" w="3129">
                  <a:moveTo>
                    <a:pt x="452" y="0"/>
                  </a:moveTo>
                  <a:lnTo>
                    <a:pt x="0" y="440"/>
                  </a:lnTo>
                  <a:lnTo>
                    <a:pt x="2247" y="3816"/>
                  </a:lnTo>
                  <a:lnTo>
                    <a:pt x="3129" y="2936"/>
                  </a:lnTo>
                  <a:lnTo>
                    <a:pt x="1741" y="846"/>
                  </a:lnTo>
                  <a:cubicBezTo>
                    <a:pt x="1268" y="636"/>
                    <a:pt x="834" y="350"/>
                    <a:pt x="4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04" name="Google Shape;2204;p91"/>
            <p:cNvSpPr/>
            <p:nvPr/>
          </p:nvSpPr>
          <p:spPr>
            <a:xfrm>
              <a:off x="3514200" y="4681000"/>
              <a:ext cx="23150" cy="17550"/>
            </a:xfrm>
            <a:custGeom>
              <a:rect b="b" l="l" r="r" t="t"/>
              <a:pathLst>
                <a:path extrusionOk="0" h="702" w="926">
                  <a:moveTo>
                    <a:pt x="1" y="0"/>
                  </a:moveTo>
                  <a:lnTo>
                    <a:pt x="465" y="702"/>
                  </a:lnTo>
                  <a:lnTo>
                    <a:pt x="925" y="0"/>
                  </a:lnTo>
                  <a:lnTo>
                    <a:pt x="916" y="0"/>
                  </a:lnTo>
                  <a:cubicBezTo>
                    <a:pt x="769" y="12"/>
                    <a:pt x="609" y="24"/>
                    <a:pt x="465" y="24"/>
                  </a:cubicBezTo>
                  <a:cubicBezTo>
                    <a:pt x="317" y="24"/>
                    <a:pt x="157" y="12"/>
                    <a:pt x="1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8" name="Shape 2208"/>
        <p:cNvGrpSpPr/>
        <p:nvPr/>
      </p:nvGrpSpPr>
      <p:grpSpPr>
        <a:xfrm>
          <a:off x="0" y="0"/>
          <a:ext cx="0" cy="0"/>
          <a:chOff x="0" y="0"/>
          <a:chExt cx="0" cy="0"/>
        </a:xfrm>
      </p:grpSpPr>
      <p:sp>
        <p:nvSpPr>
          <p:cNvPr id="2209" name="Google Shape;2209;p92"/>
          <p:cNvSpPr txBox="1"/>
          <p:nvPr>
            <p:ph type="title"/>
          </p:nvPr>
        </p:nvSpPr>
        <p:spPr>
          <a:xfrm>
            <a:off x="720000" y="382125"/>
            <a:ext cx="65256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TWO TYPES OF COMPENSATION:</a:t>
            </a:r>
            <a:endParaRPr/>
          </a:p>
        </p:txBody>
      </p:sp>
      <p:sp>
        <p:nvSpPr>
          <p:cNvPr id="2210" name="Google Shape;2210;p92"/>
          <p:cNvSpPr txBox="1"/>
          <p:nvPr>
            <p:ph idx="4294967295" type="subTitle"/>
          </p:nvPr>
        </p:nvSpPr>
        <p:spPr>
          <a:xfrm flipH="1">
            <a:off x="1758475" y="1458425"/>
            <a:ext cx="2137800" cy="11229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400"/>
              <a:t>MONETARY</a:t>
            </a:r>
            <a:endParaRPr sz="2400"/>
          </a:p>
        </p:txBody>
      </p:sp>
      <p:sp>
        <p:nvSpPr>
          <p:cNvPr id="2211" name="Google Shape;2211;p92"/>
          <p:cNvSpPr/>
          <p:nvPr/>
        </p:nvSpPr>
        <p:spPr>
          <a:xfrm>
            <a:off x="1231050" y="1458430"/>
            <a:ext cx="527400" cy="5274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92"/>
          <p:cNvSpPr txBox="1"/>
          <p:nvPr>
            <p:ph idx="4294967295" type="subTitle"/>
          </p:nvPr>
        </p:nvSpPr>
        <p:spPr>
          <a:xfrm flipH="1">
            <a:off x="1819450" y="3205350"/>
            <a:ext cx="2639700" cy="846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200"/>
              <a:t>NON-MONETARY</a:t>
            </a:r>
            <a:endParaRPr sz="2200"/>
          </a:p>
        </p:txBody>
      </p:sp>
      <p:sp>
        <p:nvSpPr>
          <p:cNvPr id="2213" name="Google Shape;2213;p92"/>
          <p:cNvSpPr/>
          <p:nvPr/>
        </p:nvSpPr>
        <p:spPr>
          <a:xfrm>
            <a:off x="1231050" y="3205345"/>
            <a:ext cx="527400" cy="5274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92"/>
          <p:cNvSpPr txBox="1"/>
          <p:nvPr>
            <p:ph idx="4294967295" type="title"/>
          </p:nvPr>
        </p:nvSpPr>
        <p:spPr>
          <a:xfrm>
            <a:off x="1279500" y="1442230"/>
            <a:ext cx="430500" cy="559800"/>
          </a:xfrm>
          <a:prstGeom prst="rect">
            <a:avLst/>
          </a:prstGeom>
        </p:spPr>
        <p:txBody>
          <a:bodyPr anchorCtr="0" anchor="ctr" bIns="91425" lIns="0" spcFirstLastPara="1" rIns="0" wrap="square" tIns="91425">
            <a:noAutofit/>
          </a:bodyPr>
          <a:lstStyle/>
          <a:p>
            <a:pPr indent="0" lvl="0" marL="0" rtl="0" algn="ctr">
              <a:spcBef>
                <a:spcPts val="0"/>
              </a:spcBef>
              <a:spcAft>
                <a:spcPts val="0"/>
              </a:spcAft>
              <a:buNone/>
            </a:pPr>
            <a:r>
              <a:rPr lang="en">
                <a:solidFill>
                  <a:schemeClr val="lt1"/>
                </a:solidFill>
              </a:rPr>
              <a:t>1</a:t>
            </a:r>
            <a:endParaRPr>
              <a:solidFill>
                <a:schemeClr val="lt1"/>
              </a:solidFill>
            </a:endParaRPr>
          </a:p>
        </p:txBody>
      </p:sp>
      <p:sp>
        <p:nvSpPr>
          <p:cNvPr id="2215" name="Google Shape;2215;p92"/>
          <p:cNvSpPr txBox="1"/>
          <p:nvPr>
            <p:ph idx="4294967295" type="title"/>
          </p:nvPr>
        </p:nvSpPr>
        <p:spPr>
          <a:xfrm>
            <a:off x="1279500" y="3189145"/>
            <a:ext cx="430500" cy="559800"/>
          </a:xfrm>
          <a:prstGeom prst="rect">
            <a:avLst/>
          </a:prstGeom>
        </p:spPr>
        <p:txBody>
          <a:bodyPr anchorCtr="0" anchor="ctr" bIns="91425" lIns="0" spcFirstLastPara="1" rIns="0" wrap="square" tIns="91425">
            <a:noAutofit/>
          </a:bodyPr>
          <a:lstStyle/>
          <a:p>
            <a:pPr indent="0" lvl="0" marL="0" rtl="0" algn="ctr">
              <a:spcBef>
                <a:spcPts val="0"/>
              </a:spcBef>
              <a:spcAft>
                <a:spcPts val="0"/>
              </a:spcAft>
              <a:buNone/>
            </a:pPr>
            <a:r>
              <a:rPr lang="en">
                <a:solidFill>
                  <a:schemeClr val="lt1"/>
                </a:solidFill>
              </a:rPr>
              <a:t>2</a:t>
            </a:r>
            <a:endParaRPr>
              <a:solidFill>
                <a:schemeClr val="lt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9" name="Shape 2219"/>
        <p:cNvGrpSpPr/>
        <p:nvPr/>
      </p:nvGrpSpPr>
      <p:grpSpPr>
        <a:xfrm>
          <a:off x="0" y="0"/>
          <a:ext cx="0" cy="0"/>
          <a:chOff x="0" y="0"/>
          <a:chExt cx="0" cy="0"/>
        </a:xfrm>
      </p:grpSpPr>
      <p:sp>
        <p:nvSpPr>
          <p:cNvPr id="2220" name="Google Shape;2220;p93"/>
          <p:cNvSpPr txBox="1"/>
          <p:nvPr>
            <p:ph type="title"/>
          </p:nvPr>
        </p:nvSpPr>
        <p:spPr>
          <a:xfrm>
            <a:off x="720000" y="382125"/>
            <a:ext cx="7746000" cy="846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TYPES OF MONETARY COMPENSATION:</a:t>
            </a:r>
            <a:endParaRPr/>
          </a:p>
        </p:txBody>
      </p:sp>
      <p:sp>
        <p:nvSpPr>
          <p:cNvPr id="2221" name="Google Shape;2221;p93"/>
          <p:cNvSpPr txBox="1"/>
          <p:nvPr>
            <p:ph idx="4294967295" type="subTitle"/>
          </p:nvPr>
        </p:nvSpPr>
        <p:spPr>
          <a:xfrm flipH="1">
            <a:off x="1378446" y="1455525"/>
            <a:ext cx="2481600" cy="3714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2000">
                <a:latin typeface="Libre Franklin Black"/>
                <a:ea typeface="Libre Franklin Black"/>
                <a:cs typeface="Libre Franklin Black"/>
                <a:sym typeface="Libre Franklin Black"/>
              </a:rPr>
              <a:t>01</a:t>
            </a:r>
            <a:endParaRPr sz="2000">
              <a:latin typeface="Libre Franklin Black"/>
              <a:ea typeface="Libre Franklin Black"/>
              <a:cs typeface="Libre Franklin Black"/>
              <a:sym typeface="Libre Franklin Black"/>
            </a:endParaRPr>
          </a:p>
        </p:txBody>
      </p:sp>
      <p:sp>
        <p:nvSpPr>
          <p:cNvPr id="2222" name="Google Shape;2222;p93"/>
          <p:cNvSpPr txBox="1"/>
          <p:nvPr>
            <p:ph idx="4294967295" type="subTitle"/>
          </p:nvPr>
        </p:nvSpPr>
        <p:spPr>
          <a:xfrm flipH="1">
            <a:off x="1378446" y="2579312"/>
            <a:ext cx="2481600" cy="3714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2000">
                <a:latin typeface="Libre Franklin Black"/>
                <a:ea typeface="Libre Franklin Black"/>
                <a:cs typeface="Libre Franklin Black"/>
                <a:sym typeface="Libre Franklin Black"/>
              </a:rPr>
              <a:t>02</a:t>
            </a:r>
            <a:endParaRPr sz="2000">
              <a:latin typeface="Libre Franklin Black"/>
              <a:ea typeface="Libre Franklin Black"/>
              <a:cs typeface="Libre Franklin Black"/>
              <a:sym typeface="Libre Franklin Black"/>
            </a:endParaRPr>
          </a:p>
        </p:txBody>
      </p:sp>
      <p:sp>
        <p:nvSpPr>
          <p:cNvPr id="2223" name="Google Shape;2223;p93"/>
          <p:cNvSpPr txBox="1"/>
          <p:nvPr>
            <p:ph idx="4294967295" type="subTitle"/>
          </p:nvPr>
        </p:nvSpPr>
        <p:spPr>
          <a:xfrm flipH="1">
            <a:off x="1140850" y="1826925"/>
            <a:ext cx="2719200" cy="5241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b="1" i="1" lang="en" sz="2100">
                <a:latin typeface="Arial"/>
                <a:ea typeface="Arial"/>
                <a:cs typeface="Arial"/>
                <a:sym typeface="Arial"/>
              </a:rPr>
              <a:t>Straight Salary Plan</a:t>
            </a:r>
            <a:endParaRPr sz="2100"/>
          </a:p>
        </p:txBody>
      </p:sp>
      <p:sp>
        <p:nvSpPr>
          <p:cNvPr id="2224" name="Google Shape;2224;p93"/>
          <p:cNvSpPr txBox="1"/>
          <p:nvPr>
            <p:ph idx="4294967295" type="subTitle"/>
          </p:nvPr>
        </p:nvSpPr>
        <p:spPr>
          <a:xfrm flipH="1">
            <a:off x="1378450" y="3703100"/>
            <a:ext cx="2481600" cy="3714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lang="en" sz="2000">
                <a:latin typeface="Libre Franklin Black"/>
                <a:ea typeface="Libre Franklin Black"/>
                <a:cs typeface="Libre Franklin Black"/>
                <a:sym typeface="Libre Franklin Black"/>
              </a:rPr>
              <a:t>03</a:t>
            </a:r>
            <a:endParaRPr sz="2000">
              <a:latin typeface="Libre Franklin Black"/>
              <a:ea typeface="Libre Franklin Black"/>
              <a:cs typeface="Libre Franklin Black"/>
              <a:sym typeface="Libre Franklin Black"/>
            </a:endParaRPr>
          </a:p>
        </p:txBody>
      </p:sp>
      <p:sp>
        <p:nvSpPr>
          <p:cNvPr id="2225" name="Google Shape;2225;p93"/>
          <p:cNvSpPr txBox="1"/>
          <p:nvPr>
            <p:ph idx="4294967295" type="subTitle"/>
          </p:nvPr>
        </p:nvSpPr>
        <p:spPr>
          <a:xfrm flipH="1">
            <a:off x="948551" y="2950725"/>
            <a:ext cx="2911500" cy="5241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b="1" i="1" lang="en" sz="2200">
                <a:latin typeface="Arial"/>
                <a:ea typeface="Arial"/>
                <a:cs typeface="Arial"/>
                <a:sym typeface="Arial"/>
              </a:rPr>
              <a:t>Commission Only Plan</a:t>
            </a:r>
            <a:endParaRPr sz="2200"/>
          </a:p>
        </p:txBody>
      </p:sp>
      <p:sp>
        <p:nvSpPr>
          <p:cNvPr id="2226" name="Google Shape;2226;p93"/>
          <p:cNvSpPr txBox="1"/>
          <p:nvPr>
            <p:ph idx="4294967295" type="subTitle"/>
          </p:nvPr>
        </p:nvSpPr>
        <p:spPr>
          <a:xfrm flipH="1">
            <a:off x="684851" y="4074500"/>
            <a:ext cx="3175200" cy="524100"/>
          </a:xfrm>
          <a:prstGeom prst="rect">
            <a:avLst/>
          </a:prstGeom>
        </p:spPr>
        <p:txBody>
          <a:bodyPr anchorCtr="0" anchor="ctr" bIns="91425" lIns="91425" spcFirstLastPara="1" rIns="91425" wrap="square" tIns="91425">
            <a:noAutofit/>
          </a:bodyPr>
          <a:lstStyle/>
          <a:p>
            <a:pPr indent="0" lvl="0" marL="0" rtl="0" algn="r">
              <a:spcBef>
                <a:spcPts val="0"/>
              </a:spcBef>
              <a:spcAft>
                <a:spcPts val="0"/>
              </a:spcAft>
              <a:buNone/>
            </a:pPr>
            <a:r>
              <a:rPr b="1" i="1" lang="en" sz="2000">
                <a:latin typeface="Arial"/>
                <a:ea typeface="Arial"/>
                <a:cs typeface="Arial"/>
                <a:sym typeface="Arial"/>
              </a:rPr>
              <a:t>Combination of Salary and Commission Plan</a:t>
            </a:r>
            <a:endParaRPr sz="2000"/>
          </a:p>
        </p:txBody>
      </p:sp>
      <p:grpSp>
        <p:nvGrpSpPr>
          <p:cNvPr id="2227" name="Google Shape;2227;p93"/>
          <p:cNvGrpSpPr/>
          <p:nvPr/>
        </p:nvGrpSpPr>
        <p:grpSpPr>
          <a:xfrm>
            <a:off x="3986410" y="1465493"/>
            <a:ext cx="2015961" cy="3143075"/>
            <a:chOff x="3752815" y="1465493"/>
            <a:chExt cx="2015961" cy="3143075"/>
          </a:xfrm>
        </p:grpSpPr>
        <p:grpSp>
          <p:nvGrpSpPr>
            <p:cNvPr id="2228" name="Google Shape;2228;p93"/>
            <p:cNvGrpSpPr/>
            <p:nvPr/>
          </p:nvGrpSpPr>
          <p:grpSpPr>
            <a:xfrm>
              <a:off x="3752815" y="1465493"/>
              <a:ext cx="1048385" cy="895500"/>
              <a:chOff x="3752815" y="1465493"/>
              <a:chExt cx="1048385" cy="895500"/>
            </a:xfrm>
          </p:grpSpPr>
          <p:sp>
            <p:nvSpPr>
              <p:cNvPr id="2229" name="Google Shape;2229;p93"/>
              <p:cNvSpPr/>
              <p:nvPr/>
            </p:nvSpPr>
            <p:spPr>
              <a:xfrm rot="5400000">
                <a:off x="4572300" y="1798643"/>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93"/>
              <p:cNvSpPr/>
              <p:nvPr/>
            </p:nvSpPr>
            <p:spPr>
              <a:xfrm flipH="1">
                <a:off x="3752815" y="1465493"/>
                <a:ext cx="895500" cy="895500"/>
              </a:xfrm>
              <a:prstGeom prst="rect">
                <a:avLst/>
              </a:prstGeom>
              <a:gradFill>
                <a:gsLst>
                  <a:gs pos="0">
                    <a:schemeClr val="accent3"/>
                  </a:gs>
                  <a:gs pos="50000">
                    <a:schemeClr val="accent2"/>
                  </a:gs>
                  <a:gs pos="100000">
                    <a:schemeClr val="accent4"/>
                  </a:gs>
                </a:gsLst>
                <a:lin ang="108014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1" name="Google Shape;2231;p93"/>
            <p:cNvGrpSpPr/>
            <p:nvPr/>
          </p:nvGrpSpPr>
          <p:grpSpPr>
            <a:xfrm>
              <a:off x="4873276" y="1465493"/>
              <a:ext cx="895500" cy="1048385"/>
              <a:chOff x="4873276" y="1465493"/>
              <a:chExt cx="895500" cy="1048385"/>
            </a:xfrm>
          </p:grpSpPr>
          <p:sp>
            <p:nvSpPr>
              <p:cNvPr id="2232" name="Google Shape;2232;p93"/>
              <p:cNvSpPr/>
              <p:nvPr/>
            </p:nvSpPr>
            <p:spPr>
              <a:xfrm rot="10800000">
                <a:off x="5206726" y="2284678"/>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93"/>
              <p:cNvSpPr/>
              <p:nvPr/>
            </p:nvSpPr>
            <p:spPr>
              <a:xfrm>
                <a:off x="4873276" y="1465493"/>
                <a:ext cx="895500" cy="895500"/>
              </a:xfrm>
              <a:prstGeom prst="rect">
                <a:avLst/>
              </a:prstGeom>
              <a:gradFill>
                <a:gsLst>
                  <a:gs pos="0">
                    <a:schemeClr val="lt2"/>
                  </a:gs>
                  <a:gs pos="50000">
                    <a:schemeClr val="accent2"/>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4" name="Google Shape;2234;p93"/>
            <p:cNvGrpSpPr/>
            <p:nvPr/>
          </p:nvGrpSpPr>
          <p:grpSpPr>
            <a:xfrm>
              <a:off x="4873276" y="2589281"/>
              <a:ext cx="895500" cy="1048385"/>
              <a:chOff x="4873276" y="2589281"/>
              <a:chExt cx="895500" cy="1048385"/>
            </a:xfrm>
          </p:grpSpPr>
          <p:sp>
            <p:nvSpPr>
              <p:cNvPr id="2235" name="Google Shape;2235;p93"/>
              <p:cNvSpPr/>
              <p:nvPr/>
            </p:nvSpPr>
            <p:spPr>
              <a:xfrm rot="10800000">
                <a:off x="5206726" y="3408465"/>
                <a:ext cx="228600" cy="229200"/>
              </a:xfrm>
              <a:prstGeom prst="triangle">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93"/>
              <p:cNvSpPr/>
              <p:nvPr/>
            </p:nvSpPr>
            <p:spPr>
              <a:xfrm>
                <a:off x="4873276" y="2589281"/>
                <a:ext cx="895500" cy="895500"/>
              </a:xfrm>
              <a:prstGeom prst="rect">
                <a:avLst/>
              </a:prstGeom>
              <a:gradFill>
                <a:gsLst>
                  <a:gs pos="0">
                    <a:schemeClr val="lt2"/>
                  </a:gs>
                  <a:gs pos="50000">
                    <a:schemeClr val="dk2"/>
                  </a:gs>
                  <a:gs pos="100000">
                    <a:schemeClr val="accent3"/>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7" name="Google Shape;2237;p93"/>
            <p:cNvGrpSpPr/>
            <p:nvPr/>
          </p:nvGrpSpPr>
          <p:grpSpPr>
            <a:xfrm>
              <a:off x="4720392" y="3713068"/>
              <a:ext cx="1048385" cy="895500"/>
              <a:chOff x="4720392" y="3713068"/>
              <a:chExt cx="1048385" cy="895500"/>
            </a:xfrm>
          </p:grpSpPr>
          <p:sp>
            <p:nvSpPr>
              <p:cNvPr id="2238" name="Google Shape;2238;p93"/>
              <p:cNvSpPr/>
              <p:nvPr/>
            </p:nvSpPr>
            <p:spPr>
              <a:xfrm rot="-5400000">
                <a:off x="4720692" y="4046218"/>
                <a:ext cx="228600" cy="229200"/>
              </a:xfrm>
              <a:prstGeom prst="triangle">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93"/>
              <p:cNvSpPr/>
              <p:nvPr/>
            </p:nvSpPr>
            <p:spPr>
              <a:xfrm>
                <a:off x="4873276" y="3713068"/>
                <a:ext cx="895500" cy="895500"/>
              </a:xfrm>
              <a:prstGeom prst="rect">
                <a:avLst/>
              </a:prstGeom>
              <a:gradFill>
                <a:gsLst>
                  <a:gs pos="0">
                    <a:schemeClr val="accent3"/>
                  </a:gs>
                  <a:gs pos="50000">
                    <a:schemeClr val="accent2"/>
                  </a:gs>
                  <a:gs pos="100000">
                    <a:schemeClr val="accent4"/>
                  </a:gs>
                </a:gsLst>
                <a:lin ang="108014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0" name="Google Shape;2240;p93"/>
            <p:cNvGrpSpPr/>
            <p:nvPr/>
          </p:nvGrpSpPr>
          <p:grpSpPr>
            <a:xfrm>
              <a:off x="3752815" y="3560183"/>
              <a:ext cx="895500" cy="1048385"/>
              <a:chOff x="3752815" y="3560183"/>
              <a:chExt cx="895500" cy="1048385"/>
            </a:xfrm>
          </p:grpSpPr>
          <p:sp>
            <p:nvSpPr>
              <p:cNvPr id="2241" name="Google Shape;2241;p93"/>
              <p:cNvSpPr/>
              <p:nvPr/>
            </p:nvSpPr>
            <p:spPr>
              <a:xfrm>
                <a:off x="4086265" y="3560183"/>
                <a:ext cx="228600" cy="229200"/>
              </a:xfrm>
              <a:prstGeom prst="triangle">
                <a:avLst>
                  <a:gd fmla="val 50000"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93"/>
              <p:cNvSpPr/>
              <p:nvPr/>
            </p:nvSpPr>
            <p:spPr>
              <a:xfrm flipH="1">
                <a:off x="3752815" y="3713068"/>
                <a:ext cx="895500" cy="895500"/>
              </a:xfrm>
              <a:prstGeom prst="rect">
                <a:avLst/>
              </a:prstGeom>
              <a:gradFill>
                <a:gsLst>
                  <a:gs pos="0">
                    <a:schemeClr val="lt2"/>
                  </a:gs>
                  <a:gs pos="50000">
                    <a:schemeClr val="dk2"/>
                  </a:gs>
                  <a:gs pos="100000">
                    <a:schemeClr val="accent3"/>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3" name="Google Shape;2243;p93"/>
            <p:cNvGrpSpPr/>
            <p:nvPr/>
          </p:nvGrpSpPr>
          <p:grpSpPr>
            <a:xfrm>
              <a:off x="3752815" y="2436396"/>
              <a:ext cx="895500" cy="1048385"/>
              <a:chOff x="3752815" y="2436396"/>
              <a:chExt cx="895500" cy="1048385"/>
            </a:xfrm>
          </p:grpSpPr>
          <p:sp>
            <p:nvSpPr>
              <p:cNvPr id="2244" name="Google Shape;2244;p93"/>
              <p:cNvSpPr/>
              <p:nvPr/>
            </p:nvSpPr>
            <p:spPr>
              <a:xfrm>
                <a:off x="4086265" y="2436396"/>
                <a:ext cx="228600" cy="229200"/>
              </a:xfrm>
              <a:prstGeom prst="triangle">
                <a:avLst>
                  <a:gd fmla="val 50000" name="adj"/>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93"/>
              <p:cNvSpPr/>
              <p:nvPr/>
            </p:nvSpPr>
            <p:spPr>
              <a:xfrm flipH="1">
                <a:off x="3752815" y="2589281"/>
                <a:ext cx="895500" cy="895500"/>
              </a:xfrm>
              <a:prstGeom prst="rect">
                <a:avLst/>
              </a:prstGeom>
              <a:gradFill>
                <a:gsLst>
                  <a:gs pos="0">
                    <a:schemeClr val="accent2"/>
                  </a:gs>
                  <a:gs pos="50000">
                    <a:schemeClr val="lt2"/>
                  </a:gs>
                  <a:gs pos="100000">
                    <a:schemeClr val="dk2"/>
                  </a:gs>
                </a:gsLst>
                <a:lin ang="5400012"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246" name="Google Shape;2246;p93"/>
          <p:cNvGrpSpPr/>
          <p:nvPr/>
        </p:nvGrpSpPr>
        <p:grpSpPr>
          <a:xfrm>
            <a:off x="5342700" y="3948915"/>
            <a:ext cx="423843" cy="423806"/>
            <a:chOff x="-4478975" y="3251700"/>
            <a:chExt cx="293825" cy="293800"/>
          </a:xfrm>
        </p:grpSpPr>
        <p:sp>
          <p:nvSpPr>
            <p:cNvPr id="2247" name="Google Shape;2247;p93"/>
            <p:cNvSpPr/>
            <p:nvPr/>
          </p:nvSpPr>
          <p:spPr>
            <a:xfrm>
              <a:off x="-4375000" y="3365100"/>
              <a:ext cx="85075" cy="110900"/>
            </a:xfrm>
            <a:custGeom>
              <a:rect b="b" l="l" r="r" t="t"/>
              <a:pathLst>
                <a:path extrusionOk="0" h="4436" w="3403">
                  <a:moveTo>
                    <a:pt x="662" y="1"/>
                  </a:moveTo>
                  <a:cubicBezTo>
                    <a:pt x="221" y="316"/>
                    <a:pt x="0" y="820"/>
                    <a:pt x="0" y="1387"/>
                  </a:cubicBezTo>
                  <a:cubicBezTo>
                    <a:pt x="0" y="2080"/>
                    <a:pt x="473" y="2773"/>
                    <a:pt x="1135" y="2994"/>
                  </a:cubicBezTo>
                  <a:cubicBezTo>
                    <a:pt x="1261" y="3025"/>
                    <a:pt x="1355" y="3183"/>
                    <a:pt x="1355" y="3309"/>
                  </a:cubicBezTo>
                  <a:lnTo>
                    <a:pt x="1355" y="4412"/>
                  </a:lnTo>
                  <a:cubicBezTo>
                    <a:pt x="1576" y="4427"/>
                    <a:pt x="1647" y="4435"/>
                    <a:pt x="1714" y="4435"/>
                  </a:cubicBezTo>
                  <a:cubicBezTo>
                    <a:pt x="1780" y="4435"/>
                    <a:pt x="1843" y="4427"/>
                    <a:pt x="2048" y="4412"/>
                  </a:cubicBezTo>
                  <a:lnTo>
                    <a:pt x="2048" y="3309"/>
                  </a:lnTo>
                  <a:cubicBezTo>
                    <a:pt x="2048" y="3151"/>
                    <a:pt x="2111" y="3025"/>
                    <a:pt x="2269" y="2994"/>
                  </a:cubicBezTo>
                  <a:cubicBezTo>
                    <a:pt x="2962" y="2710"/>
                    <a:pt x="3403" y="2080"/>
                    <a:pt x="3403" y="1387"/>
                  </a:cubicBezTo>
                  <a:cubicBezTo>
                    <a:pt x="3403" y="820"/>
                    <a:pt x="3119" y="316"/>
                    <a:pt x="2741" y="1"/>
                  </a:cubicBezTo>
                  <a:lnTo>
                    <a:pt x="2741" y="1387"/>
                  </a:lnTo>
                  <a:cubicBezTo>
                    <a:pt x="2741" y="1576"/>
                    <a:pt x="2584" y="1734"/>
                    <a:pt x="2395" y="1734"/>
                  </a:cubicBezTo>
                  <a:lnTo>
                    <a:pt x="1009" y="1734"/>
                  </a:lnTo>
                  <a:cubicBezTo>
                    <a:pt x="820" y="1734"/>
                    <a:pt x="662" y="1576"/>
                    <a:pt x="662" y="1387"/>
                  </a:cubicBezTo>
                  <a:lnTo>
                    <a:pt x="66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93"/>
            <p:cNvSpPr/>
            <p:nvPr/>
          </p:nvSpPr>
          <p:spPr>
            <a:xfrm>
              <a:off x="-4408875" y="3321800"/>
              <a:ext cx="154400" cy="148875"/>
            </a:xfrm>
            <a:custGeom>
              <a:rect b="b" l="l" r="r" t="t"/>
              <a:pathLst>
                <a:path extrusionOk="0" h="5955" w="6176">
                  <a:moveTo>
                    <a:pt x="3057" y="0"/>
                  </a:moveTo>
                  <a:cubicBezTo>
                    <a:pt x="1387" y="0"/>
                    <a:pt x="1" y="1386"/>
                    <a:pt x="1" y="3088"/>
                  </a:cubicBezTo>
                  <a:cubicBezTo>
                    <a:pt x="1" y="4411"/>
                    <a:pt x="851" y="5545"/>
                    <a:pt x="2049" y="5954"/>
                  </a:cubicBezTo>
                  <a:lnTo>
                    <a:pt x="2049" y="5230"/>
                  </a:lnTo>
                  <a:cubicBezTo>
                    <a:pt x="1229" y="4852"/>
                    <a:pt x="662" y="4001"/>
                    <a:pt x="662" y="3088"/>
                  </a:cubicBezTo>
                  <a:cubicBezTo>
                    <a:pt x="662" y="2048"/>
                    <a:pt x="1292" y="1134"/>
                    <a:pt x="2269" y="819"/>
                  </a:cubicBezTo>
                  <a:cubicBezTo>
                    <a:pt x="2307" y="810"/>
                    <a:pt x="2344" y="805"/>
                    <a:pt x="2380" y="805"/>
                  </a:cubicBezTo>
                  <a:cubicBezTo>
                    <a:pt x="2583" y="805"/>
                    <a:pt x="2742" y="947"/>
                    <a:pt x="2742" y="1134"/>
                  </a:cubicBezTo>
                  <a:lnTo>
                    <a:pt x="2742" y="2710"/>
                  </a:lnTo>
                  <a:lnTo>
                    <a:pt x="3435" y="2710"/>
                  </a:lnTo>
                  <a:lnTo>
                    <a:pt x="3435" y="1134"/>
                  </a:lnTo>
                  <a:cubicBezTo>
                    <a:pt x="3435" y="947"/>
                    <a:pt x="3594" y="805"/>
                    <a:pt x="3796" y="805"/>
                  </a:cubicBezTo>
                  <a:cubicBezTo>
                    <a:pt x="3832" y="805"/>
                    <a:pt x="3869" y="810"/>
                    <a:pt x="3907" y="819"/>
                  </a:cubicBezTo>
                  <a:cubicBezTo>
                    <a:pt x="4852" y="1197"/>
                    <a:pt x="5514" y="2079"/>
                    <a:pt x="5514" y="3088"/>
                  </a:cubicBezTo>
                  <a:cubicBezTo>
                    <a:pt x="5514" y="4001"/>
                    <a:pt x="4947" y="4852"/>
                    <a:pt x="4128" y="5230"/>
                  </a:cubicBezTo>
                  <a:lnTo>
                    <a:pt x="4128" y="5954"/>
                  </a:lnTo>
                  <a:cubicBezTo>
                    <a:pt x="5325" y="5513"/>
                    <a:pt x="6176" y="4411"/>
                    <a:pt x="6176" y="3088"/>
                  </a:cubicBezTo>
                  <a:cubicBezTo>
                    <a:pt x="6144" y="1386"/>
                    <a:pt x="4758" y="0"/>
                    <a:pt x="30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93"/>
            <p:cNvSpPr/>
            <p:nvPr/>
          </p:nvSpPr>
          <p:spPr>
            <a:xfrm>
              <a:off x="-4478975" y="3251700"/>
              <a:ext cx="293825" cy="293800"/>
            </a:xfrm>
            <a:custGeom>
              <a:rect b="b" l="l" r="r" t="t"/>
              <a:pathLst>
                <a:path extrusionOk="0" h="11752" w="11753">
                  <a:moveTo>
                    <a:pt x="5861" y="2111"/>
                  </a:moveTo>
                  <a:cubicBezTo>
                    <a:pt x="7972" y="2111"/>
                    <a:pt x="9641" y="3781"/>
                    <a:pt x="9641" y="5892"/>
                  </a:cubicBezTo>
                  <a:cubicBezTo>
                    <a:pt x="9610" y="7971"/>
                    <a:pt x="7909" y="9672"/>
                    <a:pt x="5861" y="9672"/>
                  </a:cubicBezTo>
                  <a:cubicBezTo>
                    <a:pt x="3781" y="9672"/>
                    <a:pt x="2080" y="7971"/>
                    <a:pt x="2080" y="5892"/>
                  </a:cubicBezTo>
                  <a:cubicBezTo>
                    <a:pt x="2080" y="3781"/>
                    <a:pt x="3781" y="2111"/>
                    <a:pt x="5861" y="2111"/>
                  </a:cubicBezTo>
                  <a:close/>
                  <a:moveTo>
                    <a:pt x="5168" y="0"/>
                  </a:moveTo>
                  <a:cubicBezTo>
                    <a:pt x="5010" y="0"/>
                    <a:pt x="4884" y="126"/>
                    <a:pt x="4853" y="284"/>
                  </a:cubicBezTo>
                  <a:lnTo>
                    <a:pt x="4695" y="882"/>
                  </a:lnTo>
                  <a:cubicBezTo>
                    <a:pt x="4128" y="1008"/>
                    <a:pt x="3624" y="1229"/>
                    <a:pt x="3120" y="1512"/>
                  </a:cubicBezTo>
                  <a:lnTo>
                    <a:pt x="2616" y="1197"/>
                  </a:lnTo>
                  <a:cubicBezTo>
                    <a:pt x="2557" y="1153"/>
                    <a:pt x="2485" y="1130"/>
                    <a:pt x="2412" y="1130"/>
                  </a:cubicBezTo>
                  <a:cubicBezTo>
                    <a:pt x="2328" y="1130"/>
                    <a:pt x="2242" y="1161"/>
                    <a:pt x="2175" y="1229"/>
                  </a:cubicBezTo>
                  <a:lnTo>
                    <a:pt x="1198" y="2205"/>
                  </a:lnTo>
                  <a:cubicBezTo>
                    <a:pt x="1072" y="2332"/>
                    <a:pt x="1072" y="2489"/>
                    <a:pt x="1135" y="2647"/>
                  </a:cubicBezTo>
                  <a:lnTo>
                    <a:pt x="1450" y="3151"/>
                  </a:lnTo>
                  <a:cubicBezTo>
                    <a:pt x="1135" y="3623"/>
                    <a:pt x="946" y="4190"/>
                    <a:pt x="820" y="4726"/>
                  </a:cubicBezTo>
                  <a:lnTo>
                    <a:pt x="284" y="4883"/>
                  </a:lnTo>
                  <a:cubicBezTo>
                    <a:pt x="127" y="4946"/>
                    <a:pt x="1" y="5041"/>
                    <a:pt x="1" y="5198"/>
                  </a:cubicBezTo>
                  <a:lnTo>
                    <a:pt x="1" y="6585"/>
                  </a:lnTo>
                  <a:cubicBezTo>
                    <a:pt x="1" y="6742"/>
                    <a:pt x="127" y="6868"/>
                    <a:pt x="284" y="6900"/>
                  </a:cubicBezTo>
                  <a:lnTo>
                    <a:pt x="820" y="7057"/>
                  </a:lnTo>
                  <a:cubicBezTo>
                    <a:pt x="946" y="7593"/>
                    <a:pt x="1198" y="8128"/>
                    <a:pt x="1450" y="8632"/>
                  </a:cubicBezTo>
                  <a:lnTo>
                    <a:pt x="1135" y="9137"/>
                  </a:lnTo>
                  <a:cubicBezTo>
                    <a:pt x="1072" y="9263"/>
                    <a:pt x="1072" y="9452"/>
                    <a:pt x="1198" y="9578"/>
                  </a:cubicBezTo>
                  <a:lnTo>
                    <a:pt x="2175" y="10554"/>
                  </a:lnTo>
                  <a:cubicBezTo>
                    <a:pt x="2248" y="10628"/>
                    <a:pt x="2333" y="10659"/>
                    <a:pt x="2422" y="10659"/>
                  </a:cubicBezTo>
                  <a:cubicBezTo>
                    <a:pt x="2485" y="10659"/>
                    <a:pt x="2550" y="10643"/>
                    <a:pt x="2616" y="10617"/>
                  </a:cubicBezTo>
                  <a:lnTo>
                    <a:pt x="3120" y="10302"/>
                  </a:lnTo>
                  <a:cubicBezTo>
                    <a:pt x="3592" y="10617"/>
                    <a:pt x="4128" y="10806"/>
                    <a:pt x="4695" y="10932"/>
                  </a:cubicBezTo>
                  <a:lnTo>
                    <a:pt x="4853" y="11468"/>
                  </a:lnTo>
                  <a:cubicBezTo>
                    <a:pt x="4884" y="11625"/>
                    <a:pt x="5010" y="11751"/>
                    <a:pt x="5168" y="11751"/>
                  </a:cubicBezTo>
                  <a:lnTo>
                    <a:pt x="6554" y="11751"/>
                  </a:lnTo>
                  <a:cubicBezTo>
                    <a:pt x="6711" y="11751"/>
                    <a:pt x="6806" y="11625"/>
                    <a:pt x="6869" y="11468"/>
                  </a:cubicBezTo>
                  <a:lnTo>
                    <a:pt x="7026" y="10932"/>
                  </a:lnTo>
                  <a:cubicBezTo>
                    <a:pt x="7562" y="10806"/>
                    <a:pt x="8066" y="10554"/>
                    <a:pt x="8602" y="10302"/>
                  </a:cubicBezTo>
                  <a:lnTo>
                    <a:pt x="9106" y="10617"/>
                  </a:lnTo>
                  <a:cubicBezTo>
                    <a:pt x="9158" y="10643"/>
                    <a:pt x="9221" y="10659"/>
                    <a:pt x="9286" y="10659"/>
                  </a:cubicBezTo>
                  <a:cubicBezTo>
                    <a:pt x="9378" y="10659"/>
                    <a:pt x="9473" y="10628"/>
                    <a:pt x="9547" y="10554"/>
                  </a:cubicBezTo>
                  <a:lnTo>
                    <a:pt x="10523" y="9578"/>
                  </a:lnTo>
                  <a:cubicBezTo>
                    <a:pt x="10649" y="9452"/>
                    <a:pt x="10649" y="9294"/>
                    <a:pt x="10555" y="9137"/>
                  </a:cubicBezTo>
                  <a:lnTo>
                    <a:pt x="10240" y="8632"/>
                  </a:lnTo>
                  <a:cubicBezTo>
                    <a:pt x="10555" y="8160"/>
                    <a:pt x="10744" y="7593"/>
                    <a:pt x="10870" y="7057"/>
                  </a:cubicBezTo>
                  <a:lnTo>
                    <a:pt x="11469" y="6900"/>
                  </a:lnTo>
                  <a:cubicBezTo>
                    <a:pt x="11626" y="6868"/>
                    <a:pt x="11752" y="6742"/>
                    <a:pt x="11752" y="6585"/>
                  </a:cubicBezTo>
                  <a:lnTo>
                    <a:pt x="11752" y="5198"/>
                  </a:lnTo>
                  <a:cubicBezTo>
                    <a:pt x="11752" y="5041"/>
                    <a:pt x="11626" y="4946"/>
                    <a:pt x="11469" y="4883"/>
                  </a:cubicBezTo>
                  <a:lnTo>
                    <a:pt x="10870" y="4726"/>
                  </a:lnTo>
                  <a:cubicBezTo>
                    <a:pt x="10744" y="4190"/>
                    <a:pt x="10523" y="3686"/>
                    <a:pt x="10240" y="3151"/>
                  </a:cubicBezTo>
                  <a:lnTo>
                    <a:pt x="10555" y="2647"/>
                  </a:lnTo>
                  <a:cubicBezTo>
                    <a:pt x="10649" y="2521"/>
                    <a:pt x="10649" y="2332"/>
                    <a:pt x="10523" y="2205"/>
                  </a:cubicBezTo>
                  <a:lnTo>
                    <a:pt x="9547" y="1229"/>
                  </a:lnTo>
                  <a:cubicBezTo>
                    <a:pt x="9479" y="1161"/>
                    <a:pt x="9403" y="1130"/>
                    <a:pt x="9322" y="1130"/>
                  </a:cubicBezTo>
                  <a:cubicBezTo>
                    <a:pt x="9252" y="1130"/>
                    <a:pt x="9179" y="1153"/>
                    <a:pt x="9106" y="1197"/>
                  </a:cubicBezTo>
                  <a:lnTo>
                    <a:pt x="8602" y="1512"/>
                  </a:lnTo>
                  <a:cubicBezTo>
                    <a:pt x="8129" y="1197"/>
                    <a:pt x="7562" y="1008"/>
                    <a:pt x="7026" y="882"/>
                  </a:cubicBezTo>
                  <a:lnTo>
                    <a:pt x="6869" y="284"/>
                  </a:lnTo>
                  <a:cubicBezTo>
                    <a:pt x="6806" y="126"/>
                    <a:pt x="6711" y="0"/>
                    <a:pt x="655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0" name="Google Shape;2250;p93"/>
          <p:cNvGrpSpPr/>
          <p:nvPr/>
        </p:nvGrpSpPr>
        <p:grpSpPr>
          <a:xfrm>
            <a:off x="4223393" y="1703612"/>
            <a:ext cx="421535" cy="419263"/>
            <a:chOff x="-4118225" y="3253275"/>
            <a:chExt cx="292225" cy="290650"/>
          </a:xfrm>
        </p:grpSpPr>
        <p:sp>
          <p:nvSpPr>
            <p:cNvPr id="2251" name="Google Shape;2251;p93"/>
            <p:cNvSpPr/>
            <p:nvPr/>
          </p:nvSpPr>
          <p:spPr>
            <a:xfrm>
              <a:off x="-4118225" y="3287125"/>
              <a:ext cx="256725" cy="256800"/>
            </a:xfrm>
            <a:custGeom>
              <a:rect b="b" l="l" r="r" t="t"/>
              <a:pathLst>
                <a:path extrusionOk="0" h="10272" w="10269">
                  <a:moveTo>
                    <a:pt x="5104" y="1"/>
                  </a:moveTo>
                  <a:cubicBezTo>
                    <a:pt x="2268" y="1"/>
                    <a:pt x="0" y="2301"/>
                    <a:pt x="0" y="5136"/>
                  </a:cubicBezTo>
                  <a:cubicBezTo>
                    <a:pt x="0" y="7972"/>
                    <a:pt x="2268" y="10271"/>
                    <a:pt x="5104" y="10271"/>
                  </a:cubicBezTo>
                  <a:cubicBezTo>
                    <a:pt x="7939" y="10271"/>
                    <a:pt x="10239" y="8003"/>
                    <a:pt x="10239" y="5168"/>
                  </a:cubicBezTo>
                  <a:cubicBezTo>
                    <a:pt x="10268" y="4993"/>
                    <a:pt x="10108" y="4818"/>
                    <a:pt x="9910" y="4818"/>
                  </a:cubicBezTo>
                  <a:cubicBezTo>
                    <a:pt x="9894" y="4818"/>
                    <a:pt x="9877" y="4819"/>
                    <a:pt x="9861" y="4821"/>
                  </a:cubicBezTo>
                  <a:lnTo>
                    <a:pt x="5797" y="4821"/>
                  </a:lnTo>
                  <a:cubicBezTo>
                    <a:pt x="5639" y="4821"/>
                    <a:pt x="5450" y="4695"/>
                    <a:pt x="5450" y="4506"/>
                  </a:cubicBezTo>
                  <a:lnTo>
                    <a:pt x="5450" y="347"/>
                  </a:lnTo>
                  <a:cubicBezTo>
                    <a:pt x="5450" y="158"/>
                    <a:pt x="5324" y="1"/>
                    <a:pt x="510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93"/>
            <p:cNvSpPr/>
            <p:nvPr/>
          </p:nvSpPr>
          <p:spPr>
            <a:xfrm>
              <a:off x="-3963850" y="3253275"/>
              <a:ext cx="137850" cy="137850"/>
            </a:xfrm>
            <a:custGeom>
              <a:rect b="b" l="l" r="r" t="t"/>
              <a:pathLst>
                <a:path extrusionOk="0" h="5514" w="5514">
                  <a:moveTo>
                    <a:pt x="347" y="0"/>
                  </a:moveTo>
                  <a:cubicBezTo>
                    <a:pt x="158" y="0"/>
                    <a:pt x="0" y="158"/>
                    <a:pt x="0" y="347"/>
                  </a:cubicBezTo>
                  <a:lnTo>
                    <a:pt x="0" y="5135"/>
                  </a:lnTo>
                  <a:cubicBezTo>
                    <a:pt x="0" y="5356"/>
                    <a:pt x="158" y="5514"/>
                    <a:pt x="347" y="5514"/>
                  </a:cubicBezTo>
                  <a:lnTo>
                    <a:pt x="5167" y="5514"/>
                  </a:lnTo>
                  <a:cubicBezTo>
                    <a:pt x="5356" y="5514"/>
                    <a:pt x="5513" y="5356"/>
                    <a:pt x="5513" y="5135"/>
                  </a:cubicBezTo>
                  <a:cubicBezTo>
                    <a:pt x="5513" y="2269"/>
                    <a:pt x="3182" y="0"/>
                    <a:pt x="3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3" name="Google Shape;2253;p93"/>
          <p:cNvGrpSpPr/>
          <p:nvPr/>
        </p:nvGrpSpPr>
        <p:grpSpPr>
          <a:xfrm>
            <a:off x="4309781" y="2826822"/>
            <a:ext cx="426078" cy="420417"/>
            <a:chOff x="-1951475" y="3597450"/>
            <a:chExt cx="295375" cy="291450"/>
          </a:xfrm>
        </p:grpSpPr>
        <p:sp>
          <p:nvSpPr>
            <p:cNvPr id="2254" name="Google Shape;2254;p93"/>
            <p:cNvSpPr/>
            <p:nvPr/>
          </p:nvSpPr>
          <p:spPr>
            <a:xfrm>
              <a:off x="-1951475" y="3597450"/>
              <a:ext cx="170925" cy="34675"/>
            </a:xfrm>
            <a:custGeom>
              <a:rect b="b" l="l" r="r" t="t"/>
              <a:pathLst>
                <a:path extrusionOk="0" h="1387" w="6837">
                  <a:moveTo>
                    <a:pt x="1008" y="1"/>
                  </a:moveTo>
                  <a:cubicBezTo>
                    <a:pt x="473" y="1"/>
                    <a:pt x="0" y="473"/>
                    <a:pt x="0" y="1040"/>
                  </a:cubicBezTo>
                  <a:lnTo>
                    <a:pt x="0" y="1387"/>
                  </a:lnTo>
                  <a:lnTo>
                    <a:pt x="6837" y="1387"/>
                  </a:lnTo>
                  <a:lnTo>
                    <a:pt x="6837" y="1040"/>
                  </a:lnTo>
                  <a:cubicBezTo>
                    <a:pt x="6837" y="473"/>
                    <a:pt x="6364" y="1"/>
                    <a:pt x="582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93"/>
            <p:cNvSpPr/>
            <p:nvPr/>
          </p:nvSpPr>
          <p:spPr>
            <a:xfrm>
              <a:off x="-1949900" y="3648650"/>
              <a:ext cx="171725" cy="173300"/>
            </a:xfrm>
            <a:custGeom>
              <a:rect b="b" l="l" r="r" t="t"/>
              <a:pathLst>
                <a:path extrusionOk="0" h="6932" w="6869">
                  <a:moveTo>
                    <a:pt x="0" y="1"/>
                  </a:moveTo>
                  <a:lnTo>
                    <a:pt x="0" y="6932"/>
                  </a:lnTo>
                  <a:lnTo>
                    <a:pt x="2426" y="6932"/>
                  </a:lnTo>
                  <a:cubicBezTo>
                    <a:pt x="2521" y="6585"/>
                    <a:pt x="2836" y="6333"/>
                    <a:pt x="3245" y="6270"/>
                  </a:cubicBezTo>
                  <a:lnTo>
                    <a:pt x="1166" y="4191"/>
                  </a:lnTo>
                  <a:cubicBezTo>
                    <a:pt x="693" y="3718"/>
                    <a:pt x="693" y="2962"/>
                    <a:pt x="1166" y="2489"/>
                  </a:cubicBezTo>
                  <a:cubicBezTo>
                    <a:pt x="1386" y="2237"/>
                    <a:pt x="1670" y="2143"/>
                    <a:pt x="2017" y="2143"/>
                  </a:cubicBezTo>
                  <a:cubicBezTo>
                    <a:pt x="2363" y="2143"/>
                    <a:pt x="2647" y="2237"/>
                    <a:pt x="2899" y="2489"/>
                  </a:cubicBezTo>
                  <a:lnTo>
                    <a:pt x="3560" y="3151"/>
                  </a:lnTo>
                  <a:cubicBezTo>
                    <a:pt x="3592" y="2994"/>
                    <a:pt x="3718" y="2836"/>
                    <a:pt x="3844" y="2710"/>
                  </a:cubicBezTo>
                  <a:cubicBezTo>
                    <a:pt x="4064" y="2489"/>
                    <a:pt x="4348" y="2363"/>
                    <a:pt x="4694" y="2363"/>
                  </a:cubicBezTo>
                  <a:cubicBezTo>
                    <a:pt x="4694" y="2048"/>
                    <a:pt x="4820" y="1733"/>
                    <a:pt x="5041" y="1513"/>
                  </a:cubicBezTo>
                  <a:cubicBezTo>
                    <a:pt x="5293" y="1261"/>
                    <a:pt x="5577" y="1135"/>
                    <a:pt x="5923" y="1135"/>
                  </a:cubicBezTo>
                  <a:cubicBezTo>
                    <a:pt x="6112" y="1135"/>
                    <a:pt x="6301" y="1198"/>
                    <a:pt x="6459" y="1261"/>
                  </a:cubicBezTo>
                  <a:cubicBezTo>
                    <a:pt x="6522" y="1072"/>
                    <a:pt x="6616" y="914"/>
                    <a:pt x="6774" y="757"/>
                  </a:cubicBezTo>
                  <a:lnTo>
                    <a:pt x="6868" y="662"/>
                  </a:lnTo>
                  <a:lnTo>
                    <a:pt x="686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93"/>
            <p:cNvSpPr/>
            <p:nvPr/>
          </p:nvSpPr>
          <p:spPr>
            <a:xfrm>
              <a:off x="-1951475" y="3838475"/>
              <a:ext cx="170925" cy="50425"/>
            </a:xfrm>
            <a:custGeom>
              <a:rect b="b" l="l" r="r" t="t"/>
              <a:pathLst>
                <a:path extrusionOk="0" h="2017" w="6837">
                  <a:moveTo>
                    <a:pt x="0" y="0"/>
                  </a:moveTo>
                  <a:lnTo>
                    <a:pt x="0" y="1008"/>
                  </a:lnTo>
                  <a:cubicBezTo>
                    <a:pt x="0" y="1544"/>
                    <a:pt x="473" y="2017"/>
                    <a:pt x="1008" y="2017"/>
                  </a:cubicBezTo>
                  <a:lnTo>
                    <a:pt x="5829" y="2017"/>
                  </a:lnTo>
                  <a:cubicBezTo>
                    <a:pt x="6333" y="2017"/>
                    <a:pt x="6774" y="1670"/>
                    <a:pt x="6837" y="1166"/>
                  </a:cubicBezTo>
                  <a:lnTo>
                    <a:pt x="6679" y="1071"/>
                  </a:lnTo>
                  <a:lnTo>
                    <a:pt x="3466" y="1071"/>
                  </a:lnTo>
                  <a:cubicBezTo>
                    <a:pt x="2867" y="1071"/>
                    <a:pt x="2363" y="599"/>
                    <a:pt x="22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93"/>
            <p:cNvSpPr/>
            <p:nvPr/>
          </p:nvSpPr>
          <p:spPr>
            <a:xfrm>
              <a:off x="-1912900" y="3675825"/>
              <a:ext cx="256800" cy="202825"/>
            </a:xfrm>
            <a:custGeom>
              <a:rect b="b" l="l" r="r" t="t"/>
              <a:pathLst>
                <a:path extrusionOk="0" h="8113" w="10272">
                  <a:moveTo>
                    <a:pt x="6085" y="0"/>
                  </a:moveTo>
                  <a:cubicBezTo>
                    <a:pt x="5955" y="0"/>
                    <a:pt x="5829" y="48"/>
                    <a:pt x="5735" y="142"/>
                  </a:cubicBezTo>
                  <a:cubicBezTo>
                    <a:pt x="5546" y="331"/>
                    <a:pt x="5546" y="646"/>
                    <a:pt x="5735" y="835"/>
                  </a:cubicBezTo>
                  <a:lnTo>
                    <a:pt x="6081" y="1213"/>
                  </a:lnTo>
                  <a:cubicBezTo>
                    <a:pt x="6207" y="1308"/>
                    <a:pt x="6207" y="1560"/>
                    <a:pt x="6081" y="1655"/>
                  </a:cubicBezTo>
                  <a:cubicBezTo>
                    <a:pt x="6034" y="1718"/>
                    <a:pt x="5948" y="1749"/>
                    <a:pt x="5857" y="1749"/>
                  </a:cubicBezTo>
                  <a:cubicBezTo>
                    <a:pt x="5766" y="1749"/>
                    <a:pt x="5672" y="1718"/>
                    <a:pt x="5609" y="1655"/>
                  </a:cubicBezTo>
                  <a:lnTo>
                    <a:pt x="4758" y="804"/>
                  </a:lnTo>
                  <a:cubicBezTo>
                    <a:pt x="4664" y="709"/>
                    <a:pt x="4538" y="662"/>
                    <a:pt x="4408" y="662"/>
                  </a:cubicBezTo>
                  <a:cubicBezTo>
                    <a:pt x="4278" y="662"/>
                    <a:pt x="4144" y="709"/>
                    <a:pt x="4034" y="804"/>
                  </a:cubicBezTo>
                  <a:cubicBezTo>
                    <a:pt x="3845" y="993"/>
                    <a:pt x="3845" y="1308"/>
                    <a:pt x="4034" y="1528"/>
                  </a:cubicBezTo>
                  <a:cubicBezTo>
                    <a:pt x="4034" y="1655"/>
                    <a:pt x="4884" y="2505"/>
                    <a:pt x="4821" y="2505"/>
                  </a:cubicBezTo>
                  <a:cubicBezTo>
                    <a:pt x="4947" y="2631"/>
                    <a:pt x="4947" y="2852"/>
                    <a:pt x="4821" y="2978"/>
                  </a:cubicBezTo>
                  <a:cubicBezTo>
                    <a:pt x="4774" y="3041"/>
                    <a:pt x="4687" y="3072"/>
                    <a:pt x="4601" y="3072"/>
                  </a:cubicBezTo>
                  <a:cubicBezTo>
                    <a:pt x="4514" y="3072"/>
                    <a:pt x="4427" y="3041"/>
                    <a:pt x="4380" y="2978"/>
                  </a:cubicBezTo>
                  <a:lnTo>
                    <a:pt x="3498" y="2096"/>
                  </a:lnTo>
                  <a:cubicBezTo>
                    <a:pt x="3403" y="2001"/>
                    <a:pt x="3277" y="1954"/>
                    <a:pt x="3151" y="1954"/>
                  </a:cubicBezTo>
                  <a:cubicBezTo>
                    <a:pt x="3025" y="1954"/>
                    <a:pt x="2899" y="2001"/>
                    <a:pt x="2805" y="2096"/>
                  </a:cubicBezTo>
                  <a:cubicBezTo>
                    <a:pt x="2584" y="2316"/>
                    <a:pt x="2584" y="2631"/>
                    <a:pt x="2805" y="2820"/>
                  </a:cubicBezTo>
                  <a:lnTo>
                    <a:pt x="3656" y="3671"/>
                  </a:lnTo>
                  <a:cubicBezTo>
                    <a:pt x="3782" y="3797"/>
                    <a:pt x="3782" y="4017"/>
                    <a:pt x="3656" y="4143"/>
                  </a:cubicBezTo>
                  <a:cubicBezTo>
                    <a:pt x="3593" y="4206"/>
                    <a:pt x="3506" y="4238"/>
                    <a:pt x="3419" y="4238"/>
                  </a:cubicBezTo>
                  <a:cubicBezTo>
                    <a:pt x="3333" y="4238"/>
                    <a:pt x="3246" y="4206"/>
                    <a:pt x="3183" y="4143"/>
                  </a:cubicBezTo>
                  <a:lnTo>
                    <a:pt x="883" y="1875"/>
                  </a:lnTo>
                  <a:cubicBezTo>
                    <a:pt x="789" y="1765"/>
                    <a:pt x="663" y="1710"/>
                    <a:pt x="537" y="1710"/>
                  </a:cubicBezTo>
                  <a:cubicBezTo>
                    <a:pt x="411" y="1710"/>
                    <a:pt x="284" y="1765"/>
                    <a:pt x="190" y="1875"/>
                  </a:cubicBezTo>
                  <a:cubicBezTo>
                    <a:pt x="1" y="2064"/>
                    <a:pt x="1" y="2379"/>
                    <a:pt x="190" y="2568"/>
                  </a:cubicBezTo>
                  <a:lnTo>
                    <a:pt x="1797" y="4206"/>
                  </a:lnTo>
                  <a:lnTo>
                    <a:pt x="3403" y="5845"/>
                  </a:lnTo>
                  <a:lnTo>
                    <a:pt x="1954" y="5845"/>
                  </a:lnTo>
                  <a:cubicBezTo>
                    <a:pt x="1671" y="5845"/>
                    <a:pt x="1450" y="6097"/>
                    <a:pt x="1450" y="6349"/>
                  </a:cubicBezTo>
                  <a:cubicBezTo>
                    <a:pt x="1450" y="6632"/>
                    <a:pt x="1671" y="6884"/>
                    <a:pt x="1954" y="6884"/>
                  </a:cubicBezTo>
                  <a:lnTo>
                    <a:pt x="5451" y="6884"/>
                  </a:lnTo>
                  <a:cubicBezTo>
                    <a:pt x="5514" y="6916"/>
                    <a:pt x="6491" y="7829"/>
                    <a:pt x="6491" y="7829"/>
                  </a:cubicBezTo>
                  <a:cubicBezTo>
                    <a:pt x="6680" y="8018"/>
                    <a:pt x="6948" y="8113"/>
                    <a:pt x="7216" y="8113"/>
                  </a:cubicBezTo>
                  <a:cubicBezTo>
                    <a:pt x="7483" y="8113"/>
                    <a:pt x="7751" y="8018"/>
                    <a:pt x="7940" y="7829"/>
                  </a:cubicBezTo>
                  <a:lnTo>
                    <a:pt x="9862" y="5876"/>
                  </a:lnTo>
                  <a:cubicBezTo>
                    <a:pt x="10272" y="5498"/>
                    <a:pt x="10272" y="4836"/>
                    <a:pt x="9862" y="4427"/>
                  </a:cubicBezTo>
                  <a:lnTo>
                    <a:pt x="9452" y="3986"/>
                  </a:lnTo>
                  <a:cubicBezTo>
                    <a:pt x="9326" y="3608"/>
                    <a:pt x="9043" y="3198"/>
                    <a:pt x="8822" y="2820"/>
                  </a:cubicBezTo>
                  <a:cubicBezTo>
                    <a:pt x="8570" y="2411"/>
                    <a:pt x="8350" y="2064"/>
                    <a:pt x="8035" y="1718"/>
                  </a:cubicBezTo>
                  <a:lnTo>
                    <a:pt x="6459" y="142"/>
                  </a:lnTo>
                  <a:cubicBezTo>
                    <a:pt x="6349" y="48"/>
                    <a:pt x="6215" y="0"/>
                    <a:pt x="60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8" name="Google Shape;2258;p93"/>
          <p:cNvGrpSpPr/>
          <p:nvPr/>
        </p:nvGrpSpPr>
        <p:grpSpPr>
          <a:xfrm>
            <a:off x="4211456" y="3950610"/>
            <a:ext cx="445408" cy="420417"/>
            <a:chOff x="-1960150" y="3956600"/>
            <a:chExt cx="308775" cy="291450"/>
          </a:xfrm>
        </p:grpSpPr>
        <p:sp>
          <p:nvSpPr>
            <p:cNvPr id="2259" name="Google Shape;2259;p93"/>
            <p:cNvSpPr/>
            <p:nvPr/>
          </p:nvSpPr>
          <p:spPr>
            <a:xfrm>
              <a:off x="-1960150" y="3956600"/>
              <a:ext cx="308775" cy="51275"/>
            </a:xfrm>
            <a:custGeom>
              <a:rect b="b" l="l" r="r" t="t"/>
              <a:pathLst>
                <a:path extrusionOk="0" h="2051" w="12351">
                  <a:moveTo>
                    <a:pt x="1355" y="1"/>
                  </a:moveTo>
                  <a:cubicBezTo>
                    <a:pt x="1" y="1"/>
                    <a:pt x="32" y="2049"/>
                    <a:pt x="1355" y="2049"/>
                  </a:cubicBezTo>
                  <a:lnTo>
                    <a:pt x="11027" y="2049"/>
                  </a:lnTo>
                  <a:cubicBezTo>
                    <a:pt x="11047" y="2050"/>
                    <a:pt x="11066" y="2050"/>
                    <a:pt x="11085" y="2050"/>
                  </a:cubicBezTo>
                  <a:cubicBezTo>
                    <a:pt x="12350" y="2050"/>
                    <a:pt x="12331" y="1"/>
                    <a:pt x="1102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93"/>
            <p:cNvSpPr/>
            <p:nvPr/>
          </p:nvSpPr>
          <p:spPr>
            <a:xfrm>
              <a:off x="-1934950" y="4025925"/>
              <a:ext cx="256000" cy="222125"/>
            </a:xfrm>
            <a:custGeom>
              <a:rect b="b" l="l" r="r" t="t"/>
              <a:pathLst>
                <a:path extrusionOk="0" h="8885" w="10240">
                  <a:moveTo>
                    <a:pt x="8570" y="756"/>
                  </a:moveTo>
                  <a:cubicBezTo>
                    <a:pt x="8759" y="756"/>
                    <a:pt x="8917" y="914"/>
                    <a:pt x="8917" y="1103"/>
                  </a:cubicBezTo>
                  <a:lnTo>
                    <a:pt x="8917" y="1765"/>
                  </a:lnTo>
                  <a:cubicBezTo>
                    <a:pt x="8917" y="1995"/>
                    <a:pt x="8737" y="2116"/>
                    <a:pt x="8558" y="2116"/>
                  </a:cubicBezTo>
                  <a:cubicBezTo>
                    <a:pt x="8419" y="2116"/>
                    <a:pt x="8279" y="2042"/>
                    <a:pt x="8224" y="1891"/>
                  </a:cubicBezTo>
                  <a:lnTo>
                    <a:pt x="6081" y="4065"/>
                  </a:lnTo>
                  <a:cubicBezTo>
                    <a:pt x="6018" y="4112"/>
                    <a:pt x="5924" y="4135"/>
                    <a:pt x="5833" y="4135"/>
                  </a:cubicBezTo>
                  <a:cubicBezTo>
                    <a:pt x="5743" y="4135"/>
                    <a:pt x="5656" y="4112"/>
                    <a:pt x="5609" y="4065"/>
                  </a:cubicBezTo>
                  <a:lnTo>
                    <a:pt x="3781" y="2237"/>
                  </a:lnTo>
                  <a:lnTo>
                    <a:pt x="1986" y="4065"/>
                  </a:lnTo>
                  <a:cubicBezTo>
                    <a:pt x="1912" y="4138"/>
                    <a:pt x="1831" y="4168"/>
                    <a:pt x="1752" y="4168"/>
                  </a:cubicBezTo>
                  <a:cubicBezTo>
                    <a:pt x="1493" y="4168"/>
                    <a:pt x="1271" y="3834"/>
                    <a:pt x="1513" y="3592"/>
                  </a:cubicBezTo>
                  <a:lnTo>
                    <a:pt x="3561" y="1544"/>
                  </a:lnTo>
                  <a:cubicBezTo>
                    <a:pt x="3624" y="1481"/>
                    <a:pt x="3711" y="1450"/>
                    <a:pt x="3797" y="1450"/>
                  </a:cubicBezTo>
                  <a:cubicBezTo>
                    <a:pt x="3884" y="1450"/>
                    <a:pt x="3970" y="1481"/>
                    <a:pt x="4033" y="1544"/>
                  </a:cubicBezTo>
                  <a:lnTo>
                    <a:pt x="5829" y="3340"/>
                  </a:lnTo>
                  <a:lnTo>
                    <a:pt x="7783" y="1418"/>
                  </a:lnTo>
                  <a:cubicBezTo>
                    <a:pt x="7404" y="1292"/>
                    <a:pt x="7499" y="756"/>
                    <a:pt x="7877" y="756"/>
                  </a:cubicBezTo>
                  <a:close/>
                  <a:moveTo>
                    <a:pt x="5136" y="7562"/>
                  </a:moveTo>
                  <a:cubicBezTo>
                    <a:pt x="5325" y="7562"/>
                    <a:pt x="5483" y="7719"/>
                    <a:pt x="5483" y="7908"/>
                  </a:cubicBezTo>
                  <a:cubicBezTo>
                    <a:pt x="5483" y="8097"/>
                    <a:pt x="5325" y="8255"/>
                    <a:pt x="5136" y="8255"/>
                  </a:cubicBezTo>
                  <a:cubicBezTo>
                    <a:pt x="4916" y="8255"/>
                    <a:pt x="4758" y="8097"/>
                    <a:pt x="4758" y="7908"/>
                  </a:cubicBezTo>
                  <a:cubicBezTo>
                    <a:pt x="4758" y="7719"/>
                    <a:pt x="4916" y="7562"/>
                    <a:pt x="5136" y="7562"/>
                  </a:cubicBezTo>
                  <a:close/>
                  <a:moveTo>
                    <a:pt x="1" y="0"/>
                  </a:moveTo>
                  <a:lnTo>
                    <a:pt x="1" y="5167"/>
                  </a:lnTo>
                  <a:cubicBezTo>
                    <a:pt x="1" y="5703"/>
                    <a:pt x="442" y="6175"/>
                    <a:pt x="1040" y="6175"/>
                  </a:cubicBezTo>
                  <a:lnTo>
                    <a:pt x="4758" y="6175"/>
                  </a:lnTo>
                  <a:lnTo>
                    <a:pt x="4758" y="6931"/>
                  </a:lnTo>
                  <a:cubicBezTo>
                    <a:pt x="4380" y="7089"/>
                    <a:pt x="4096" y="7436"/>
                    <a:pt x="4096" y="7877"/>
                  </a:cubicBezTo>
                  <a:cubicBezTo>
                    <a:pt x="4096" y="8412"/>
                    <a:pt x="4569" y="8885"/>
                    <a:pt x="5136" y="8885"/>
                  </a:cubicBezTo>
                  <a:cubicBezTo>
                    <a:pt x="5672" y="8885"/>
                    <a:pt x="6144" y="8412"/>
                    <a:pt x="6144" y="7877"/>
                  </a:cubicBezTo>
                  <a:cubicBezTo>
                    <a:pt x="6144" y="7436"/>
                    <a:pt x="5861" y="7057"/>
                    <a:pt x="5483" y="6931"/>
                  </a:cubicBezTo>
                  <a:lnTo>
                    <a:pt x="5483" y="6175"/>
                  </a:lnTo>
                  <a:lnTo>
                    <a:pt x="9232" y="6175"/>
                  </a:lnTo>
                  <a:cubicBezTo>
                    <a:pt x="9767" y="6175"/>
                    <a:pt x="10240" y="5703"/>
                    <a:pt x="10240" y="5167"/>
                  </a:cubicBezTo>
                  <a:lnTo>
                    <a:pt x="10240" y="0"/>
                  </a:lnTo>
                  <a:cubicBezTo>
                    <a:pt x="10114" y="32"/>
                    <a:pt x="10019" y="32"/>
                    <a:pt x="9893" y="32"/>
                  </a:cubicBezTo>
                  <a:lnTo>
                    <a:pt x="347" y="32"/>
                  </a:lnTo>
                  <a:cubicBezTo>
                    <a:pt x="253" y="32"/>
                    <a:pt x="127" y="32"/>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1" name="Google Shape;2261;p93"/>
          <p:cNvGrpSpPr/>
          <p:nvPr/>
        </p:nvGrpSpPr>
        <p:grpSpPr>
          <a:xfrm>
            <a:off x="5343854" y="2826245"/>
            <a:ext cx="421535" cy="421571"/>
            <a:chOff x="-5251625" y="3272950"/>
            <a:chExt cx="292225" cy="292250"/>
          </a:xfrm>
        </p:grpSpPr>
        <p:sp>
          <p:nvSpPr>
            <p:cNvPr id="2262" name="Google Shape;2262;p93"/>
            <p:cNvSpPr/>
            <p:nvPr/>
          </p:nvSpPr>
          <p:spPr>
            <a:xfrm>
              <a:off x="-5156325" y="3462775"/>
              <a:ext cx="33900" cy="33100"/>
            </a:xfrm>
            <a:custGeom>
              <a:rect b="b" l="l" r="r" t="t"/>
              <a:pathLst>
                <a:path extrusionOk="0" h="1324" w="1356">
                  <a:moveTo>
                    <a:pt x="662" y="0"/>
                  </a:moveTo>
                  <a:cubicBezTo>
                    <a:pt x="284" y="0"/>
                    <a:pt x="1" y="315"/>
                    <a:pt x="1" y="662"/>
                  </a:cubicBezTo>
                  <a:cubicBezTo>
                    <a:pt x="1" y="1072"/>
                    <a:pt x="316" y="1324"/>
                    <a:pt x="662" y="1324"/>
                  </a:cubicBezTo>
                  <a:cubicBezTo>
                    <a:pt x="1072" y="1324"/>
                    <a:pt x="1355" y="1009"/>
                    <a:pt x="1355" y="662"/>
                  </a:cubicBezTo>
                  <a:cubicBezTo>
                    <a:pt x="1355" y="284"/>
                    <a:pt x="1040" y="0"/>
                    <a:pt x="66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93"/>
            <p:cNvSpPr/>
            <p:nvPr/>
          </p:nvSpPr>
          <p:spPr>
            <a:xfrm>
              <a:off x="-5251625" y="3272950"/>
              <a:ext cx="292225" cy="292250"/>
            </a:xfrm>
            <a:custGeom>
              <a:rect b="b" l="l" r="r" t="t"/>
              <a:pathLst>
                <a:path extrusionOk="0" h="11690" w="11689">
                  <a:moveTo>
                    <a:pt x="3699" y="2764"/>
                  </a:moveTo>
                  <a:cubicBezTo>
                    <a:pt x="3958" y="2764"/>
                    <a:pt x="4180" y="3098"/>
                    <a:pt x="3939" y="3340"/>
                  </a:cubicBezTo>
                  <a:lnTo>
                    <a:pt x="3497" y="3781"/>
                  </a:lnTo>
                  <a:lnTo>
                    <a:pt x="3939" y="4191"/>
                  </a:lnTo>
                  <a:cubicBezTo>
                    <a:pt x="4180" y="4433"/>
                    <a:pt x="3958" y="4767"/>
                    <a:pt x="3699" y="4767"/>
                  </a:cubicBezTo>
                  <a:cubicBezTo>
                    <a:pt x="3621" y="4767"/>
                    <a:pt x="3539" y="4737"/>
                    <a:pt x="3466" y="4664"/>
                  </a:cubicBezTo>
                  <a:lnTo>
                    <a:pt x="3025" y="4222"/>
                  </a:lnTo>
                  <a:lnTo>
                    <a:pt x="2584" y="4664"/>
                  </a:lnTo>
                  <a:cubicBezTo>
                    <a:pt x="2515" y="4756"/>
                    <a:pt x="2432" y="4794"/>
                    <a:pt x="2352" y="4794"/>
                  </a:cubicBezTo>
                  <a:cubicBezTo>
                    <a:pt x="2103" y="4794"/>
                    <a:pt x="1873" y="4429"/>
                    <a:pt x="2111" y="4191"/>
                  </a:cubicBezTo>
                  <a:lnTo>
                    <a:pt x="2552" y="3781"/>
                  </a:lnTo>
                  <a:lnTo>
                    <a:pt x="2111" y="3340"/>
                  </a:lnTo>
                  <a:cubicBezTo>
                    <a:pt x="1869" y="3098"/>
                    <a:pt x="2092" y="2764"/>
                    <a:pt x="2351" y="2764"/>
                  </a:cubicBezTo>
                  <a:cubicBezTo>
                    <a:pt x="2429" y="2764"/>
                    <a:pt x="2511" y="2795"/>
                    <a:pt x="2584" y="2868"/>
                  </a:cubicBezTo>
                  <a:lnTo>
                    <a:pt x="3025" y="3309"/>
                  </a:lnTo>
                  <a:lnTo>
                    <a:pt x="3466" y="2868"/>
                  </a:lnTo>
                  <a:cubicBezTo>
                    <a:pt x="3539" y="2795"/>
                    <a:pt x="3621" y="2764"/>
                    <a:pt x="3699" y="2764"/>
                  </a:cubicBezTo>
                  <a:close/>
                  <a:moveTo>
                    <a:pt x="8583" y="6922"/>
                  </a:moveTo>
                  <a:cubicBezTo>
                    <a:pt x="8841" y="6922"/>
                    <a:pt x="9064" y="7257"/>
                    <a:pt x="8822" y="7499"/>
                  </a:cubicBezTo>
                  <a:lnTo>
                    <a:pt x="8381" y="7940"/>
                  </a:lnTo>
                  <a:lnTo>
                    <a:pt x="8822" y="8381"/>
                  </a:lnTo>
                  <a:cubicBezTo>
                    <a:pt x="9064" y="8623"/>
                    <a:pt x="8841" y="8958"/>
                    <a:pt x="8583" y="8958"/>
                  </a:cubicBezTo>
                  <a:cubicBezTo>
                    <a:pt x="8504" y="8958"/>
                    <a:pt x="8422" y="8927"/>
                    <a:pt x="8349" y="8854"/>
                  </a:cubicBezTo>
                  <a:lnTo>
                    <a:pt x="7908" y="8413"/>
                  </a:lnTo>
                  <a:lnTo>
                    <a:pt x="7467" y="8854"/>
                  </a:lnTo>
                  <a:cubicBezTo>
                    <a:pt x="7394" y="8927"/>
                    <a:pt x="7312" y="8958"/>
                    <a:pt x="7234" y="8958"/>
                  </a:cubicBezTo>
                  <a:cubicBezTo>
                    <a:pt x="6975" y="8958"/>
                    <a:pt x="6753" y="8623"/>
                    <a:pt x="6995" y="8381"/>
                  </a:cubicBezTo>
                  <a:lnTo>
                    <a:pt x="7436" y="7940"/>
                  </a:lnTo>
                  <a:lnTo>
                    <a:pt x="6995" y="7499"/>
                  </a:lnTo>
                  <a:cubicBezTo>
                    <a:pt x="6753" y="7257"/>
                    <a:pt x="6975" y="6922"/>
                    <a:pt x="7234" y="6922"/>
                  </a:cubicBezTo>
                  <a:cubicBezTo>
                    <a:pt x="7312" y="6922"/>
                    <a:pt x="7394" y="6953"/>
                    <a:pt x="7467" y="7026"/>
                  </a:cubicBezTo>
                  <a:lnTo>
                    <a:pt x="7908" y="7467"/>
                  </a:lnTo>
                  <a:lnTo>
                    <a:pt x="8349" y="7026"/>
                  </a:lnTo>
                  <a:cubicBezTo>
                    <a:pt x="8422" y="6953"/>
                    <a:pt x="8504" y="6922"/>
                    <a:pt x="8583" y="6922"/>
                  </a:cubicBezTo>
                  <a:close/>
                  <a:moveTo>
                    <a:pt x="7895" y="2732"/>
                  </a:moveTo>
                  <a:cubicBezTo>
                    <a:pt x="7974" y="2732"/>
                    <a:pt x="8055" y="2763"/>
                    <a:pt x="8129" y="2836"/>
                  </a:cubicBezTo>
                  <a:lnTo>
                    <a:pt x="8790" y="3498"/>
                  </a:lnTo>
                  <a:cubicBezTo>
                    <a:pt x="8916" y="3624"/>
                    <a:pt x="8916" y="3844"/>
                    <a:pt x="8790" y="3970"/>
                  </a:cubicBezTo>
                  <a:lnTo>
                    <a:pt x="8129" y="4632"/>
                  </a:lnTo>
                  <a:cubicBezTo>
                    <a:pt x="8055" y="4705"/>
                    <a:pt x="7974" y="4736"/>
                    <a:pt x="7895" y="4736"/>
                  </a:cubicBezTo>
                  <a:cubicBezTo>
                    <a:pt x="7637" y="4736"/>
                    <a:pt x="7414" y="4401"/>
                    <a:pt x="7656" y="4159"/>
                  </a:cubicBezTo>
                  <a:lnTo>
                    <a:pt x="7719" y="4096"/>
                  </a:lnTo>
                  <a:lnTo>
                    <a:pt x="7719" y="4096"/>
                  </a:lnTo>
                  <a:cubicBezTo>
                    <a:pt x="6175" y="4159"/>
                    <a:pt x="4978" y="5388"/>
                    <a:pt x="4852" y="6932"/>
                  </a:cubicBezTo>
                  <a:cubicBezTo>
                    <a:pt x="5451" y="7089"/>
                    <a:pt x="5829" y="7593"/>
                    <a:pt x="5829" y="8224"/>
                  </a:cubicBezTo>
                  <a:cubicBezTo>
                    <a:pt x="5829" y="9011"/>
                    <a:pt x="5230" y="9641"/>
                    <a:pt x="4474" y="9641"/>
                  </a:cubicBezTo>
                  <a:cubicBezTo>
                    <a:pt x="3750" y="9641"/>
                    <a:pt x="3119" y="9011"/>
                    <a:pt x="3119" y="8255"/>
                  </a:cubicBezTo>
                  <a:cubicBezTo>
                    <a:pt x="3119" y="7625"/>
                    <a:pt x="3529" y="7089"/>
                    <a:pt x="4128" y="6932"/>
                  </a:cubicBezTo>
                  <a:cubicBezTo>
                    <a:pt x="4285" y="5042"/>
                    <a:pt x="5829" y="3498"/>
                    <a:pt x="7751" y="3403"/>
                  </a:cubicBezTo>
                  <a:lnTo>
                    <a:pt x="7656" y="3309"/>
                  </a:lnTo>
                  <a:cubicBezTo>
                    <a:pt x="7414" y="3067"/>
                    <a:pt x="7637" y="2732"/>
                    <a:pt x="7895" y="2732"/>
                  </a:cubicBezTo>
                  <a:close/>
                  <a:moveTo>
                    <a:pt x="5829" y="1"/>
                  </a:moveTo>
                  <a:cubicBezTo>
                    <a:pt x="2647" y="1"/>
                    <a:pt x="0" y="2584"/>
                    <a:pt x="0" y="5829"/>
                  </a:cubicBezTo>
                  <a:cubicBezTo>
                    <a:pt x="0" y="9011"/>
                    <a:pt x="2615" y="11689"/>
                    <a:pt x="5829" y="11689"/>
                  </a:cubicBezTo>
                  <a:cubicBezTo>
                    <a:pt x="9011" y="11689"/>
                    <a:pt x="11689" y="9043"/>
                    <a:pt x="11689" y="5829"/>
                  </a:cubicBezTo>
                  <a:cubicBezTo>
                    <a:pt x="11657" y="5357"/>
                    <a:pt x="11563" y="4884"/>
                    <a:pt x="11500" y="4443"/>
                  </a:cubicBezTo>
                  <a:cubicBezTo>
                    <a:pt x="11248" y="4884"/>
                    <a:pt x="10838" y="5136"/>
                    <a:pt x="10303" y="5136"/>
                  </a:cubicBezTo>
                  <a:cubicBezTo>
                    <a:pt x="9578" y="5136"/>
                    <a:pt x="8948" y="4506"/>
                    <a:pt x="8948" y="3781"/>
                  </a:cubicBezTo>
                  <a:cubicBezTo>
                    <a:pt x="8948" y="3025"/>
                    <a:pt x="9578" y="2395"/>
                    <a:pt x="10303" y="2395"/>
                  </a:cubicBezTo>
                  <a:cubicBezTo>
                    <a:pt x="10397" y="2395"/>
                    <a:pt x="10523" y="2395"/>
                    <a:pt x="10586" y="2427"/>
                  </a:cubicBezTo>
                  <a:cubicBezTo>
                    <a:pt x="9483" y="883"/>
                    <a:pt x="7719" y="1"/>
                    <a:pt x="582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93"/>
            <p:cNvSpPr/>
            <p:nvPr/>
          </p:nvSpPr>
          <p:spPr>
            <a:xfrm>
              <a:off x="-5011400" y="3350150"/>
              <a:ext cx="33900" cy="33875"/>
            </a:xfrm>
            <a:custGeom>
              <a:rect b="b" l="l" r="r" t="t"/>
              <a:pathLst>
                <a:path extrusionOk="0" h="1355" w="1356">
                  <a:moveTo>
                    <a:pt x="662" y="0"/>
                  </a:moveTo>
                  <a:cubicBezTo>
                    <a:pt x="315" y="0"/>
                    <a:pt x="0" y="284"/>
                    <a:pt x="0" y="693"/>
                  </a:cubicBezTo>
                  <a:cubicBezTo>
                    <a:pt x="0" y="1071"/>
                    <a:pt x="315" y="1355"/>
                    <a:pt x="662" y="1355"/>
                  </a:cubicBezTo>
                  <a:cubicBezTo>
                    <a:pt x="1072" y="1355"/>
                    <a:pt x="1355" y="1040"/>
                    <a:pt x="1355" y="693"/>
                  </a:cubicBezTo>
                  <a:cubicBezTo>
                    <a:pt x="1355" y="315"/>
                    <a:pt x="1040" y="0"/>
                    <a:pt x="66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5" name="Google Shape;2265;p93"/>
          <p:cNvGrpSpPr/>
          <p:nvPr/>
        </p:nvGrpSpPr>
        <p:grpSpPr>
          <a:xfrm>
            <a:off x="5394395" y="1703053"/>
            <a:ext cx="320451" cy="420381"/>
            <a:chOff x="-3365275" y="3253275"/>
            <a:chExt cx="222150" cy="291425"/>
          </a:xfrm>
        </p:grpSpPr>
        <p:sp>
          <p:nvSpPr>
            <p:cNvPr id="2266" name="Google Shape;2266;p93"/>
            <p:cNvSpPr/>
            <p:nvPr/>
          </p:nvSpPr>
          <p:spPr>
            <a:xfrm>
              <a:off x="-3365275" y="3253275"/>
              <a:ext cx="222150" cy="291425"/>
            </a:xfrm>
            <a:custGeom>
              <a:rect b="b" l="l" r="r" t="t"/>
              <a:pathLst>
                <a:path extrusionOk="0" h="11657" w="8886">
                  <a:moveTo>
                    <a:pt x="5861" y="662"/>
                  </a:moveTo>
                  <a:cubicBezTo>
                    <a:pt x="6302" y="662"/>
                    <a:pt x="6302" y="1323"/>
                    <a:pt x="5861" y="1323"/>
                  </a:cubicBezTo>
                  <a:lnTo>
                    <a:pt x="3120" y="1323"/>
                  </a:lnTo>
                  <a:cubicBezTo>
                    <a:pt x="2647" y="1323"/>
                    <a:pt x="2647" y="662"/>
                    <a:pt x="3120" y="662"/>
                  </a:cubicBezTo>
                  <a:close/>
                  <a:moveTo>
                    <a:pt x="7215" y="3466"/>
                  </a:moveTo>
                  <a:cubicBezTo>
                    <a:pt x="7625" y="3466"/>
                    <a:pt x="7625" y="4127"/>
                    <a:pt x="7215" y="4127"/>
                  </a:cubicBezTo>
                  <a:lnTo>
                    <a:pt x="4443" y="4127"/>
                  </a:lnTo>
                  <a:cubicBezTo>
                    <a:pt x="4002" y="4127"/>
                    <a:pt x="3970" y="3466"/>
                    <a:pt x="4443" y="3466"/>
                  </a:cubicBezTo>
                  <a:close/>
                  <a:moveTo>
                    <a:pt x="3101" y="2795"/>
                  </a:moveTo>
                  <a:cubicBezTo>
                    <a:pt x="3360" y="2795"/>
                    <a:pt x="3582" y="3129"/>
                    <a:pt x="3340" y="3371"/>
                  </a:cubicBezTo>
                  <a:lnTo>
                    <a:pt x="2899" y="3812"/>
                  </a:lnTo>
                  <a:lnTo>
                    <a:pt x="3340" y="4253"/>
                  </a:lnTo>
                  <a:cubicBezTo>
                    <a:pt x="3582" y="4495"/>
                    <a:pt x="3360" y="4830"/>
                    <a:pt x="3101" y="4830"/>
                  </a:cubicBezTo>
                  <a:cubicBezTo>
                    <a:pt x="3023" y="4830"/>
                    <a:pt x="2941" y="4799"/>
                    <a:pt x="2868" y="4726"/>
                  </a:cubicBezTo>
                  <a:lnTo>
                    <a:pt x="2427" y="4285"/>
                  </a:lnTo>
                  <a:lnTo>
                    <a:pt x="2017" y="4726"/>
                  </a:lnTo>
                  <a:cubicBezTo>
                    <a:pt x="1944" y="4799"/>
                    <a:pt x="1862" y="4830"/>
                    <a:pt x="1784" y="4830"/>
                  </a:cubicBezTo>
                  <a:cubicBezTo>
                    <a:pt x="1525" y="4830"/>
                    <a:pt x="1303" y="4495"/>
                    <a:pt x="1545" y="4253"/>
                  </a:cubicBezTo>
                  <a:lnTo>
                    <a:pt x="1954" y="3812"/>
                  </a:lnTo>
                  <a:lnTo>
                    <a:pt x="1545" y="3371"/>
                  </a:lnTo>
                  <a:cubicBezTo>
                    <a:pt x="1303" y="3129"/>
                    <a:pt x="1525" y="2795"/>
                    <a:pt x="1784" y="2795"/>
                  </a:cubicBezTo>
                  <a:cubicBezTo>
                    <a:pt x="1862" y="2795"/>
                    <a:pt x="1944" y="2825"/>
                    <a:pt x="2017" y="2899"/>
                  </a:cubicBezTo>
                  <a:lnTo>
                    <a:pt x="2427" y="3340"/>
                  </a:lnTo>
                  <a:lnTo>
                    <a:pt x="2868" y="2899"/>
                  </a:lnTo>
                  <a:cubicBezTo>
                    <a:pt x="2941" y="2825"/>
                    <a:pt x="3023" y="2795"/>
                    <a:pt x="3101" y="2795"/>
                  </a:cubicBezTo>
                  <a:close/>
                  <a:moveTo>
                    <a:pt x="7242" y="6206"/>
                  </a:moveTo>
                  <a:cubicBezTo>
                    <a:pt x="7625" y="6206"/>
                    <a:pt x="7616" y="6868"/>
                    <a:pt x="7215" y="6868"/>
                  </a:cubicBezTo>
                  <a:lnTo>
                    <a:pt x="4443" y="6868"/>
                  </a:lnTo>
                  <a:cubicBezTo>
                    <a:pt x="4002" y="6868"/>
                    <a:pt x="3970" y="6207"/>
                    <a:pt x="4443" y="6207"/>
                  </a:cubicBezTo>
                  <a:lnTo>
                    <a:pt x="7215" y="6207"/>
                  </a:lnTo>
                  <a:cubicBezTo>
                    <a:pt x="7225" y="6206"/>
                    <a:pt x="7233" y="6206"/>
                    <a:pt x="7242" y="6206"/>
                  </a:cubicBezTo>
                  <a:close/>
                  <a:moveTo>
                    <a:pt x="3101" y="5504"/>
                  </a:moveTo>
                  <a:cubicBezTo>
                    <a:pt x="3360" y="5504"/>
                    <a:pt x="3582" y="5839"/>
                    <a:pt x="3340" y="6081"/>
                  </a:cubicBezTo>
                  <a:lnTo>
                    <a:pt x="2899" y="6522"/>
                  </a:lnTo>
                  <a:lnTo>
                    <a:pt x="3340" y="6963"/>
                  </a:lnTo>
                  <a:cubicBezTo>
                    <a:pt x="3582" y="7205"/>
                    <a:pt x="3360" y="7539"/>
                    <a:pt x="3101" y="7539"/>
                  </a:cubicBezTo>
                  <a:cubicBezTo>
                    <a:pt x="3023" y="7539"/>
                    <a:pt x="2941" y="7509"/>
                    <a:pt x="2868" y="7435"/>
                  </a:cubicBezTo>
                  <a:lnTo>
                    <a:pt x="2427" y="6994"/>
                  </a:lnTo>
                  <a:lnTo>
                    <a:pt x="2017" y="7435"/>
                  </a:lnTo>
                  <a:cubicBezTo>
                    <a:pt x="1944" y="7509"/>
                    <a:pt x="1862" y="7539"/>
                    <a:pt x="1784" y="7539"/>
                  </a:cubicBezTo>
                  <a:cubicBezTo>
                    <a:pt x="1525" y="7539"/>
                    <a:pt x="1303" y="7205"/>
                    <a:pt x="1545" y="6963"/>
                  </a:cubicBezTo>
                  <a:lnTo>
                    <a:pt x="1954" y="6522"/>
                  </a:lnTo>
                  <a:lnTo>
                    <a:pt x="1545" y="6081"/>
                  </a:lnTo>
                  <a:cubicBezTo>
                    <a:pt x="1303" y="5839"/>
                    <a:pt x="1525" y="5504"/>
                    <a:pt x="1784" y="5504"/>
                  </a:cubicBezTo>
                  <a:cubicBezTo>
                    <a:pt x="1862" y="5504"/>
                    <a:pt x="1944" y="5535"/>
                    <a:pt x="2017" y="5608"/>
                  </a:cubicBezTo>
                  <a:lnTo>
                    <a:pt x="2427" y="6049"/>
                  </a:lnTo>
                  <a:lnTo>
                    <a:pt x="2868" y="5608"/>
                  </a:lnTo>
                  <a:cubicBezTo>
                    <a:pt x="2941" y="5535"/>
                    <a:pt x="3023" y="5504"/>
                    <a:pt x="3101" y="5504"/>
                  </a:cubicBezTo>
                  <a:close/>
                  <a:moveTo>
                    <a:pt x="7215" y="8916"/>
                  </a:moveTo>
                  <a:cubicBezTo>
                    <a:pt x="7625" y="8916"/>
                    <a:pt x="7625" y="9609"/>
                    <a:pt x="7215" y="9609"/>
                  </a:cubicBezTo>
                  <a:lnTo>
                    <a:pt x="4443" y="9609"/>
                  </a:lnTo>
                  <a:cubicBezTo>
                    <a:pt x="4002" y="9609"/>
                    <a:pt x="3970" y="8916"/>
                    <a:pt x="4443" y="8916"/>
                  </a:cubicBezTo>
                  <a:close/>
                  <a:moveTo>
                    <a:pt x="2395" y="8254"/>
                  </a:moveTo>
                  <a:cubicBezTo>
                    <a:pt x="2962" y="8254"/>
                    <a:pt x="3435" y="8727"/>
                    <a:pt x="3435" y="9263"/>
                  </a:cubicBezTo>
                  <a:cubicBezTo>
                    <a:pt x="3435" y="9830"/>
                    <a:pt x="2994" y="10302"/>
                    <a:pt x="2395" y="10302"/>
                  </a:cubicBezTo>
                  <a:cubicBezTo>
                    <a:pt x="1860" y="10302"/>
                    <a:pt x="1387" y="9830"/>
                    <a:pt x="1387" y="9263"/>
                  </a:cubicBezTo>
                  <a:cubicBezTo>
                    <a:pt x="1387" y="8727"/>
                    <a:pt x="1860" y="8254"/>
                    <a:pt x="2395" y="8254"/>
                  </a:cubicBezTo>
                  <a:close/>
                  <a:moveTo>
                    <a:pt x="3057" y="0"/>
                  </a:moveTo>
                  <a:cubicBezTo>
                    <a:pt x="2647" y="0"/>
                    <a:pt x="2238" y="252"/>
                    <a:pt x="2112" y="662"/>
                  </a:cubicBezTo>
                  <a:lnTo>
                    <a:pt x="1009" y="662"/>
                  </a:lnTo>
                  <a:cubicBezTo>
                    <a:pt x="473" y="662"/>
                    <a:pt x="1" y="1134"/>
                    <a:pt x="1" y="1670"/>
                  </a:cubicBezTo>
                  <a:lnTo>
                    <a:pt x="1" y="10617"/>
                  </a:lnTo>
                  <a:cubicBezTo>
                    <a:pt x="1" y="11153"/>
                    <a:pt x="473" y="11657"/>
                    <a:pt x="1009" y="11657"/>
                  </a:cubicBezTo>
                  <a:lnTo>
                    <a:pt x="7877" y="11657"/>
                  </a:lnTo>
                  <a:cubicBezTo>
                    <a:pt x="8413" y="11657"/>
                    <a:pt x="8885" y="11184"/>
                    <a:pt x="8885" y="10617"/>
                  </a:cubicBezTo>
                  <a:lnTo>
                    <a:pt x="8885" y="1670"/>
                  </a:lnTo>
                  <a:cubicBezTo>
                    <a:pt x="8885" y="1134"/>
                    <a:pt x="8476" y="662"/>
                    <a:pt x="7877" y="662"/>
                  </a:cubicBezTo>
                  <a:lnTo>
                    <a:pt x="6774" y="662"/>
                  </a:lnTo>
                  <a:cubicBezTo>
                    <a:pt x="6617" y="252"/>
                    <a:pt x="6270" y="0"/>
                    <a:pt x="582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7" name="Google Shape;2267;p93"/>
            <p:cNvSpPr/>
            <p:nvPr/>
          </p:nvSpPr>
          <p:spPr>
            <a:xfrm>
              <a:off x="-3314075" y="3476175"/>
              <a:ext cx="17350" cy="18125"/>
            </a:xfrm>
            <a:custGeom>
              <a:rect b="b" l="l" r="r" t="t"/>
              <a:pathLst>
                <a:path extrusionOk="0" h="725" w="694">
                  <a:moveTo>
                    <a:pt x="347" y="0"/>
                  </a:moveTo>
                  <a:cubicBezTo>
                    <a:pt x="158" y="0"/>
                    <a:pt x="1" y="158"/>
                    <a:pt x="1" y="347"/>
                  </a:cubicBezTo>
                  <a:cubicBezTo>
                    <a:pt x="1" y="567"/>
                    <a:pt x="158" y="725"/>
                    <a:pt x="347" y="725"/>
                  </a:cubicBezTo>
                  <a:cubicBezTo>
                    <a:pt x="536" y="725"/>
                    <a:pt x="694" y="567"/>
                    <a:pt x="694" y="347"/>
                  </a:cubicBezTo>
                  <a:cubicBezTo>
                    <a:pt x="694" y="158"/>
                    <a:pt x="536" y="0"/>
                    <a:pt x="34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1" name="Shape 2271"/>
        <p:cNvGrpSpPr/>
        <p:nvPr/>
      </p:nvGrpSpPr>
      <p:grpSpPr>
        <a:xfrm>
          <a:off x="0" y="0"/>
          <a:ext cx="0" cy="0"/>
          <a:chOff x="0" y="0"/>
          <a:chExt cx="0" cy="0"/>
        </a:xfrm>
      </p:grpSpPr>
      <p:grpSp>
        <p:nvGrpSpPr>
          <p:cNvPr id="2272" name="Google Shape;2272;p94"/>
          <p:cNvGrpSpPr/>
          <p:nvPr/>
        </p:nvGrpSpPr>
        <p:grpSpPr>
          <a:xfrm>
            <a:off x="653850" y="1028729"/>
            <a:ext cx="7327300" cy="3736388"/>
            <a:chOff x="1096750" y="1458089"/>
            <a:chExt cx="7327300" cy="3150411"/>
          </a:xfrm>
        </p:grpSpPr>
        <p:grpSp>
          <p:nvGrpSpPr>
            <p:cNvPr id="2273" name="Google Shape;2273;p94"/>
            <p:cNvGrpSpPr/>
            <p:nvPr/>
          </p:nvGrpSpPr>
          <p:grpSpPr>
            <a:xfrm rot="-5400000">
              <a:off x="-363856" y="2918694"/>
              <a:ext cx="3150411" cy="229200"/>
              <a:chOff x="5273739" y="2319050"/>
              <a:chExt cx="3150411" cy="229200"/>
            </a:xfrm>
          </p:grpSpPr>
          <p:sp>
            <p:nvSpPr>
              <p:cNvPr id="2274" name="Google Shape;2274;p94"/>
              <p:cNvSpPr/>
              <p:nvPr/>
            </p:nvSpPr>
            <p:spPr>
              <a:xfrm>
                <a:off x="5273739" y="2319050"/>
                <a:ext cx="2836800" cy="229200"/>
              </a:xfrm>
              <a:prstGeom prst="rect">
                <a:avLst/>
              </a:prstGeom>
              <a:gradFill>
                <a:gsLst>
                  <a:gs pos="0">
                    <a:schemeClr val="dk2"/>
                  </a:gs>
                  <a:gs pos="50000">
                    <a:schemeClr val="accent2"/>
                  </a:gs>
                  <a:gs pos="100000">
                    <a:schemeClr val="accent3"/>
                  </a:gs>
                </a:gsLst>
                <a:lin ang="10800025"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94"/>
              <p:cNvSpPr/>
              <p:nvPr/>
            </p:nvSpPr>
            <p:spPr>
              <a:xfrm rot="5400000">
                <a:off x="8195250" y="2318946"/>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6" name="Google Shape;2276;p94"/>
            <p:cNvGrpSpPr/>
            <p:nvPr/>
          </p:nvGrpSpPr>
          <p:grpSpPr>
            <a:xfrm rot="5400000">
              <a:off x="6734281" y="2918719"/>
              <a:ext cx="3150338" cy="229200"/>
              <a:chOff x="5273812" y="2319050"/>
              <a:chExt cx="3150338" cy="229200"/>
            </a:xfrm>
          </p:grpSpPr>
          <p:sp>
            <p:nvSpPr>
              <p:cNvPr id="2277" name="Google Shape;2277;p94"/>
              <p:cNvSpPr/>
              <p:nvPr/>
            </p:nvSpPr>
            <p:spPr>
              <a:xfrm rot="10800000">
                <a:off x="5273812" y="2319050"/>
                <a:ext cx="2828100" cy="229200"/>
              </a:xfrm>
              <a:prstGeom prst="rect">
                <a:avLst/>
              </a:prstGeom>
              <a:gradFill>
                <a:gsLst>
                  <a:gs pos="0">
                    <a:schemeClr val="dk2"/>
                  </a:gs>
                  <a:gs pos="50000">
                    <a:schemeClr val="accent2"/>
                  </a:gs>
                  <a:gs pos="100000">
                    <a:schemeClr val="accent3"/>
                  </a:gs>
                </a:gsLst>
                <a:lin ang="10800025"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94"/>
              <p:cNvSpPr/>
              <p:nvPr/>
            </p:nvSpPr>
            <p:spPr>
              <a:xfrm rot="5400000">
                <a:off x="8195250" y="2318946"/>
                <a:ext cx="228600" cy="229200"/>
              </a:xfrm>
              <a:prstGeom prst="triangle">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279" name="Google Shape;2279;p94"/>
          <p:cNvSpPr txBox="1"/>
          <p:nvPr>
            <p:ph type="title"/>
          </p:nvPr>
        </p:nvSpPr>
        <p:spPr>
          <a:xfrm>
            <a:off x="1105250" y="97050"/>
            <a:ext cx="6424500" cy="464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IN SUMMARY:</a:t>
            </a:r>
            <a:endParaRPr>
              <a:solidFill>
                <a:schemeClr val="dk1"/>
              </a:solidFill>
            </a:endParaRPr>
          </a:p>
          <a:p>
            <a:pPr indent="12700" lvl="0" marL="0" rtl="0" algn="just">
              <a:lnSpc>
                <a:spcPct val="115000"/>
              </a:lnSpc>
              <a:spcBef>
                <a:spcPts val="1200"/>
              </a:spcBef>
              <a:spcAft>
                <a:spcPts val="0"/>
              </a:spcAft>
              <a:buNone/>
            </a:pPr>
            <a:r>
              <a:rPr lang="en" sz="1600">
                <a:solidFill>
                  <a:schemeClr val="dk1"/>
                </a:solidFill>
                <a:latin typeface="Libre Franklin"/>
                <a:ea typeface="Libre Franklin"/>
                <a:cs typeface="Libre Franklin"/>
                <a:sym typeface="Libre Franklin"/>
              </a:rPr>
              <a:t>Any dynamic business entity aiming for sustained competitive advantage must ensure a comprehensive system that will position their products near the target market to ensure that all store shelves never run out of stocks and that products are available at the time of purchase. The significant role of channel members or the marketing intermediaries for an effective and efficient production system is something that every producer should consider in their quest for a sustainable competitive advantage. Both merchant middlemen and functional middlemen offer varied essential functions ranging from transportation, assorting, sorting, storing, transactions, promotions and other related activities. With the comprehensiveness of their services, producers could now fully allocate their resources in product development and innovation, part of their business and growth strategies. </a:t>
            </a:r>
            <a:endParaRPr sz="1600">
              <a:solidFill>
                <a:schemeClr val="dk1"/>
              </a:solidFill>
              <a:latin typeface="Libre Franklin"/>
              <a:ea typeface="Libre Franklin"/>
              <a:cs typeface="Libre Franklin"/>
              <a:sym typeface="Libre Franklin"/>
            </a:endParaRPr>
          </a:p>
          <a:p>
            <a:pPr indent="0" lvl="0" marL="0" rtl="0" algn="l">
              <a:spcBef>
                <a:spcPts val="1200"/>
              </a:spcBef>
              <a:spcAft>
                <a:spcPts val="0"/>
              </a:spcAft>
              <a:buNone/>
            </a:pPr>
            <a:r>
              <a:t/>
            </a:r>
            <a:endParaRPr/>
          </a:p>
        </p:txBody>
      </p:sp>
      <p:grpSp>
        <p:nvGrpSpPr>
          <p:cNvPr id="2280" name="Google Shape;2280;p94"/>
          <p:cNvGrpSpPr/>
          <p:nvPr/>
        </p:nvGrpSpPr>
        <p:grpSpPr>
          <a:xfrm>
            <a:off x="3815092" y="399749"/>
            <a:ext cx="339253" cy="339253"/>
            <a:chOff x="3271200" y="1435075"/>
            <a:chExt cx="481825" cy="481825"/>
          </a:xfrm>
        </p:grpSpPr>
        <p:sp>
          <p:nvSpPr>
            <p:cNvPr id="2281" name="Google Shape;2281;p94"/>
            <p:cNvSpPr/>
            <p:nvPr/>
          </p:nvSpPr>
          <p:spPr>
            <a:xfrm>
              <a:off x="3271200" y="1435075"/>
              <a:ext cx="481825" cy="481825"/>
            </a:xfrm>
            <a:custGeom>
              <a:rect b="b" l="l" r="r" t="t"/>
              <a:pathLst>
                <a:path extrusionOk="0" h="19273" w="19273">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82" name="Google Shape;2282;p94"/>
            <p:cNvSpPr/>
            <p:nvPr/>
          </p:nvSpPr>
          <p:spPr>
            <a:xfrm>
              <a:off x="3356575" y="1520525"/>
              <a:ext cx="311000" cy="311025"/>
            </a:xfrm>
            <a:custGeom>
              <a:rect b="b" l="l" r="r" t="t"/>
              <a:pathLst>
                <a:path extrusionOk="0" h="12441" w="1244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283" name="Google Shape;2283;p94"/>
          <p:cNvGrpSpPr/>
          <p:nvPr/>
        </p:nvGrpSpPr>
        <p:grpSpPr>
          <a:xfrm>
            <a:off x="5446342" y="399742"/>
            <a:ext cx="340204" cy="298116"/>
            <a:chOff x="899850" y="871450"/>
            <a:chExt cx="483175" cy="423400"/>
          </a:xfrm>
        </p:grpSpPr>
        <p:sp>
          <p:nvSpPr>
            <p:cNvPr id="2284" name="Google Shape;2284;p94"/>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85" name="Google Shape;2285;p94"/>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86" name="Google Shape;2286;p94"/>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87" name="Google Shape;2287;p94"/>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288" name="Google Shape;2288;p94"/>
          <p:cNvGrpSpPr/>
          <p:nvPr/>
        </p:nvGrpSpPr>
        <p:grpSpPr>
          <a:xfrm>
            <a:off x="4300367" y="465424"/>
            <a:ext cx="339253" cy="339253"/>
            <a:chOff x="4456875" y="1435075"/>
            <a:chExt cx="481825" cy="481825"/>
          </a:xfrm>
        </p:grpSpPr>
        <p:sp>
          <p:nvSpPr>
            <p:cNvPr id="2289" name="Google Shape;2289;p94"/>
            <p:cNvSpPr/>
            <p:nvPr/>
          </p:nvSpPr>
          <p:spPr>
            <a:xfrm>
              <a:off x="4624975" y="1465275"/>
              <a:ext cx="56650" cy="86000"/>
            </a:xfrm>
            <a:custGeom>
              <a:rect b="b" l="l" r="r" t="t"/>
              <a:pathLst>
                <a:path extrusionOk="0" h="3440" w="2266">
                  <a:moveTo>
                    <a:pt x="2265" y="0"/>
                  </a:moveTo>
                  <a:cubicBezTo>
                    <a:pt x="1413" y="283"/>
                    <a:pt x="618" y="1196"/>
                    <a:pt x="1" y="2575"/>
                  </a:cubicBezTo>
                  <a:cubicBezTo>
                    <a:pt x="263" y="2801"/>
                    <a:pt x="449" y="3105"/>
                    <a:pt x="534" y="3439"/>
                  </a:cubicBezTo>
                  <a:cubicBezTo>
                    <a:pt x="1106" y="3364"/>
                    <a:pt x="1672" y="3322"/>
                    <a:pt x="2265" y="3304"/>
                  </a:cubicBezTo>
                  <a:lnTo>
                    <a:pt x="2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0" name="Google Shape;2290;p94"/>
            <p:cNvSpPr/>
            <p:nvPr/>
          </p:nvSpPr>
          <p:spPr>
            <a:xfrm>
              <a:off x="4615275" y="1797425"/>
              <a:ext cx="66350" cy="89375"/>
            </a:xfrm>
            <a:custGeom>
              <a:rect b="b" l="l" r="r" t="t"/>
              <a:pathLst>
                <a:path extrusionOk="0" h="3575" w="2654">
                  <a:moveTo>
                    <a:pt x="0" y="0"/>
                  </a:moveTo>
                  <a:lnTo>
                    <a:pt x="0" y="0"/>
                  </a:lnTo>
                  <a:cubicBezTo>
                    <a:pt x="618" y="1882"/>
                    <a:pt x="1563" y="3225"/>
                    <a:pt x="2653" y="3574"/>
                  </a:cubicBezTo>
                  <a:lnTo>
                    <a:pt x="2653" y="1316"/>
                  </a:lnTo>
                  <a:cubicBezTo>
                    <a:pt x="2153" y="1135"/>
                    <a:pt x="1768" y="726"/>
                    <a:pt x="1620" y="217"/>
                  </a:cubicBezTo>
                  <a:cubicBezTo>
                    <a:pt x="1057" y="169"/>
                    <a:pt x="518" y="96"/>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1" name="Google Shape;2291;p94"/>
            <p:cNvSpPr/>
            <p:nvPr/>
          </p:nvSpPr>
          <p:spPr>
            <a:xfrm>
              <a:off x="4583125" y="1547250"/>
              <a:ext cx="28250" cy="28250"/>
            </a:xfrm>
            <a:custGeom>
              <a:rect b="b" l="l" r="r" t="t"/>
              <a:pathLst>
                <a:path extrusionOk="0" h="1130" w="1130">
                  <a:moveTo>
                    <a:pt x="567" y="1"/>
                  </a:moveTo>
                  <a:cubicBezTo>
                    <a:pt x="253" y="1"/>
                    <a:pt x="1" y="254"/>
                    <a:pt x="1" y="567"/>
                  </a:cubicBezTo>
                  <a:cubicBezTo>
                    <a:pt x="1" y="880"/>
                    <a:pt x="253" y="1130"/>
                    <a:pt x="567" y="1130"/>
                  </a:cubicBezTo>
                  <a:cubicBezTo>
                    <a:pt x="880" y="1130"/>
                    <a:pt x="1130" y="880"/>
                    <a:pt x="1130" y="567"/>
                  </a:cubicBezTo>
                  <a:cubicBezTo>
                    <a:pt x="1130" y="254"/>
                    <a:pt x="880" y="1"/>
                    <a:pt x="5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2" name="Google Shape;2292;p94"/>
            <p:cNvSpPr/>
            <p:nvPr/>
          </p:nvSpPr>
          <p:spPr>
            <a:xfrm>
              <a:off x="4597950" y="1576075"/>
              <a:ext cx="83675" cy="87525"/>
            </a:xfrm>
            <a:custGeom>
              <a:rect b="b" l="l" r="r" t="t"/>
              <a:pathLst>
                <a:path extrusionOk="0" h="3501" w="3347">
                  <a:moveTo>
                    <a:pt x="3346" y="1"/>
                  </a:moveTo>
                  <a:cubicBezTo>
                    <a:pt x="2723" y="19"/>
                    <a:pt x="2103" y="73"/>
                    <a:pt x="1485" y="161"/>
                  </a:cubicBezTo>
                  <a:cubicBezTo>
                    <a:pt x="1241" y="654"/>
                    <a:pt x="772" y="998"/>
                    <a:pt x="230" y="1082"/>
                  </a:cubicBezTo>
                  <a:cubicBezTo>
                    <a:pt x="100" y="1817"/>
                    <a:pt x="25" y="2714"/>
                    <a:pt x="1" y="3500"/>
                  </a:cubicBezTo>
                  <a:lnTo>
                    <a:pt x="3346" y="3500"/>
                  </a:lnTo>
                  <a:lnTo>
                    <a:pt x="334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3" name="Google Shape;2293;p94"/>
            <p:cNvSpPr/>
            <p:nvPr/>
          </p:nvSpPr>
          <p:spPr>
            <a:xfrm>
              <a:off x="4597650" y="1692175"/>
              <a:ext cx="83975" cy="82450"/>
            </a:xfrm>
            <a:custGeom>
              <a:rect b="b" l="l" r="r" t="t"/>
              <a:pathLst>
                <a:path extrusionOk="0" h="3298" w="3359">
                  <a:moveTo>
                    <a:pt x="1" y="0"/>
                  </a:moveTo>
                  <a:cubicBezTo>
                    <a:pt x="31" y="1003"/>
                    <a:pt x="154" y="2006"/>
                    <a:pt x="371" y="2987"/>
                  </a:cubicBezTo>
                  <a:cubicBezTo>
                    <a:pt x="1031" y="3135"/>
                    <a:pt x="1699" y="3237"/>
                    <a:pt x="2371" y="3298"/>
                  </a:cubicBezTo>
                  <a:cubicBezTo>
                    <a:pt x="2548" y="2855"/>
                    <a:pt x="2910" y="2509"/>
                    <a:pt x="3358" y="2346"/>
                  </a:cubicBezTo>
                  <a:lnTo>
                    <a:pt x="335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4" name="Google Shape;2294;p94"/>
            <p:cNvSpPr/>
            <p:nvPr/>
          </p:nvSpPr>
          <p:spPr>
            <a:xfrm>
              <a:off x="4798050" y="1663575"/>
              <a:ext cx="28475" cy="28250"/>
            </a:xfrm>
            <a:custGeom>
              <a:rect b="b" l="l" r="r" t="t"/>
              <a:pathLst>
                <a:path extrusionOk="0" h="1130" w="1139">
                  <a:moveTo>
                    <a:pt x="564" y="0"/>
                  </a:moveTo>
                  <a:cubicBezTo>
                    <a:pt x="254" y="0"/>
                    <a:pt x="1" y="253"/>
                    <a:pt x="1" y="566"/>
                  </a:cubicBezTo>
                  <a:cubicBezTo>
                    <a:pt x="4" y="876"/>
                    <a:pt x="257" y="1129"/>
                    <a:pt x="567" y="1129"/>
                  </a:cubicBezTo>
                  <a:lnTo>
                    <a:pt x="573" y="1129"/>
                  </a:lnTo>
                  <a:cubicBezTo>
                    <a:pt x="886" y="1129"/>
                    <a:pt x="1139" y="876"/>
                    <a:pt x="1139" y="563"/>
                  </a:cubicBezTo>
                  <a:cubicBezTo>
                    <a:pt x="1139" y="253"/>
                    <a:pt x="886" y="0"/>
                    <a:pt x="5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5" name="Google Shape;2295;p94"/>
            <p:cNvSpPr/>
            <p:nvPr/>
          </p:nvSpPr>
          <p:spPr>
            <a:xfrm>
              <a:off x="4710200" y="1435075"/>
              <a:ext cx="228500" cy="228525"/>
            </a:xfrm>
            <a:custGeom>
              <a:rect b="b" l="l" r="r" t="t"/>
              <a:pathLst>
                <a:path extrusionOk="0" h="9141" w="9140">
                  <a:moveTo>
                    <a:pt x="1" y="1"/>
                  </a:moveTo>
                  <a:lnTo>
                    <a:pt x="1" y="34"/>
                  </a:lnTo>
                  <a:cubicBezTo>
                    <a:pt x="1729" y="377"/>
                    <a:pt x="3313" y="2283"/>
                    <a:pt x="4075" y="5069"/>
                  </a:cubicBezTo>
                  <a:cubicBezTo>
                    <a:pt x="6833" y="5828"/>
                    <a:pt x="8763" y="7406"/>
                    <a:pt x="9107" y="9140"/>
                  </a:cubicBezTo>
                  <a:lnTo>
                    <a:pt x="9140" y="9140"/>
                  </a:lnTo>
                  <a:cubicBezTo>
                    <a:pt x="8854" y="4298"/>
                    <a:pt x="4843" y="284"/>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6" name="Google Shape;2296;p94"/>
            <p:cNvSpPr/>
            <p:nvPr/>
          </p:nvSpPr>
          <p:spPr>
            <a:xfrm>
              <a:off x="4819200" y="1593475"/>
              <a:ext cx="89400" cy="70125"/>
            </a:xfrm>
            <a:custGeom>
              <a:rect b="b" l="l" r="r" t="t"/>
              <a:pathLst>
                <a:path extrusionOk="0" h="2805" w="3576">
                  <a:moveTo>
                    <a:pt x="1" y="1"/>
                  </a:moveTo>
                  <a:cubicBezTo>
                    <a:pt x="94" y="519"/>
                    <a:pt x="166" y="1061"/>
                    <a:pt x="215" y="1621"/>
                  </a:cubicBezTo>
                  <a:cubicBezTo>
                    <a:pt x="727" y="1777"/>
                    <a:pt x="1136" y="2301"/>
                    <a:pt x="1317" y="2804"/>
                  </a:cubicBezTo>
                  <a:lnTo>
                    <a:pt x="3575" y="2804"/>
                  </a:lnTo>
                  <a:cubicBezTo>
                    <a:pt x="3223" y="1711"/>
                    <a:pt x="1883" y="621"/>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7" name="Google Shape;2297;p94"/>
            <p:cNvSpPr/>
            <p:nvPr/>
          </p:nvSpPr>
          <p:spPr>
            <a:xfrm>
              <a:off x="4819200" y="1692175"/>
              <a:ext cx="89475" cy="66275"/>
            </a:xfrm>
            <a:custGeom>
              <a:rect b="b" l="l" r="r" t="t"/>
              <a:pathLst>
                <a:path extrusionOk="0" h="2651" w="3579">
                  <a:moveTo>
                    <a:pt x="1317" y="0"/>
                  </a:moveTo>
                  <a:cubicBezTo>
                    <a:pt x="1133" y="500"/>
                    <a:pt x="727" y="883"/>
                    <a:pt x="215" y="1033"/>
                  </a:cubicBezTo>
                  <a:cubicBezTo>
                    <a:pt x="166" y="1593"/>
                    <a:pt x="94" y="2132"/>
                    <a:pt x="1" y="2650"/>
                  </a:cubicBezTo>
                  <a:cubicBezTo>
                    <a:pt x="1889" y="2030"/>
                    <a:pt x="3223" y="1078"/>
                    <a:pt x="35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8" name="Google Shape;2298;p94"/>
            <p:cNvSpPr/>
            <p:nvPr/>
          </p:nvSpPr>
          <p:spPr>
            <a:xfrm>
              <a:off x="4456875" y="1691800"/>
              <a:ext cx="225125" cy="225100"/>
            </a:xfrm>
            <a:custGeom>
              <a:rect b="b" l="l" r="r" t="t"/>
              <a:pathLst>
                <a:path extrusionOk="0" h="9004" w="9005">
                  <a:moveTo>
                    <a:pt x="1" y="0"/>
                  </a:moveTo>
                  <a:cubicBezTo>
                    <a:pt x="284" y="4839"/>
                    <a:pt x="4162" y="8721"/>
                    <a:pt x="9004" y="9004"/>
                  </a:cubicBezTo>
                  <a:lnTo>
                    <a:pt x="9004" y="8974"/>
                  </a:lnTo>
                  <a:cubicBezTo>
                    <a:pt x="7273" y="8628"/>
                    <a:pt x="5827" y="6697"/>
                    <a:pt x="5066" y="3942"/>
                  </a:cubicBezTo>
                  <a:cubicBezTo>
                    <a:pt x="2283" y="3180"/>
                    <a:pt x="377" y="1726"/>
                    <a:pt x="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299" name="Google Shape;2299;p94"/>
            <p:cNvSpPr/>
            <p:nvPr/>
          </p:nvSpPr>
          <p:spPr>
            <a:xfrm>
              <a:off x="4487000" y="1595125"/>
              <a:ext cx="88925" cy="68475"/>
            </a:xfrm>
            <a:custGeom>
              <a:rect b="b" l="l" r="r" t="t"/>
              <a:pathLst>
                <a:path extrusionOk="0" h="2739" w="3557">
                  <a:moveTo>
                    <a:pt x="3397" y="1"/>
                  </a:moveTo>
                  <a:cubicBezTo>
                    <a:pt x="1569" y="636"/>
                    <a:pt x="337" y="1720"/>
                    <a:pt x="0" y="2738"/>
                  </a:cubicBezTo>
                  <a:lnTo>
                    <a:pt x="3313" y="2738"/>
                  </a:lnTo>
                  <a:cubicBezTo>
                    <a:pt x="3337" y="1880"/>
                    <a:pt x="3418" y="913"/>
                    <a:pt x="3556" y="106"/>
                  </a:cubicBezTo>
                  <a:cubicBezTo>
                    <a:pt x="3502" y="73"/>
                    <a:pt x="3448" y="37"/>
                    <a:pt x="33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00" name="Google Shape;2300;p94"/>
            <p:cNvSpPr/>
            <p:nvPr/>
          </p:nvSpPr>
          <p:spPr>
            <a:xfrm>
              <a:off x="4486925" y="1692175"/>
              <a:ext cx="89450" cy="66350"/>
            </a:xfrm>
            <a:custGeom>
              <a:rect b="b" l="l" r="r" t="t"/>
              <a:pathLst>
                <a:path extrusionOk="0" h="2654" w="3578">
                  <a:moveTo>
                    <a:pt x="0" y="0"/>
                  </a:moveTo>
                  <a:cubicBezTo>
                    <a:pt x="352" y="1078"/>
                    <a:pt x="1689" y="2030"/>
                    <a:pt x="3578" y="2653"/>
                  </a:cubicBezTo>
                  <a:cubicBezTo>
                    <a:pt x="3418" y="1777"/>
                    <a:pt x="3325" y="889"/>
                    <a:pt x="33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01" name="Google Shape;2301;p94"/>
            <p:cNvSpPr/>
            <p:nvPr/>
          </p:nvSpPr>
          <p:spPr>
            <a:xfrm>
              <a:off x="4456875" y="1435075"/>
              <a:ext cx="225125" cy="228525"/>
            </a:xfrm>
            <a:custGeom>
              <a:rect b="b" l="l" r="r" t="t"/>
              <a:pathLst>
                <a:path extrusionOk="0" h="9141" w="9005">
                  <a:moveTo>
                    <a:pt x="9004" y="1"/>
                  </a:moveTo>
                  <a:cubicBezTo>
                    <a:pt x="4162" y="284"/>
                    <a:pt x="284" y="4298"/>
                    <a:pt x="1" y="9140"/>
                  </a:cubicBezTo>
                  <a:lnTo>
                    <a:pt x="37" y="9140"/>
                  </a:lnTo>
                  <a:cubicBezTo>
                    <a:pt x="329" y="7686"/>
                    <a:pt x="1747" y="6267"/>
                    <a:pt x="3969" y="5433"/>
                  </a:cubicBezTo>
                  <a:cubicBezTo>
                    <a:pt x="3715" y="4375"/>
                    <a:pt x="4516" y="3361"/>
                    <a:pt x="5602" y="3361"/>
                  </a:cubicBezTo>
                  <a:cubicBezTo>
                    <a:pt x="5607" y="3361"/>
                    <a:pt x="5612" y="3361"/>
                    <a:pt x="5617" y="3361"/>
                  </a:cubicBezTo>
                  <a:cubicBezTo>
                    <a:pt x="5638" y="3361"/>
                    <a:pt x="5656" y="3364"/>
                    <a:pt x="5677" y="3367"/>
                  </a:cubicBezTo>
                  <a:cubicBezTo>
                    <a:pt x="6511" y="1476"/>
                    <a:pt x="7688" y="293"/>
                    <a:pt x="9004" y="31"/>
                  </a:cubicBezTo>
                  <a:lnTo>
                    <a:pt x="90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02" name="Google Shape;2302;p94"/>
            <p:cNvSpPr/>
            <p:nvPr/>
          </p:nvSpPr>
          <p:spPr>
            <a:xfrm>
              <a:off x="4710200" y="1691800"/>
              <a:ext cx="228500" cy="225100"/>
            </a:xfrm>
            <a:custGeom>
              <a:rect b="b" l="l" r="r" t="t"/>
              <a:pathLst>
                <a:path extrusionOk="0" h="9004" w="9140">
                  <a:moveTo>
                    <a:pt x="9107" y="0"/>
                  </a:moveTo>
                  <a:cubicBezTo>
                    <a:pt x="8760" y="1726"/>
                    <a:pt x="6857" y="3177"/>
                    <a:pt x="4075" y="3942"/>
                  </a:cubicBezTo>
                  <a:cubicBezTo>
                    <a:pt x="3313" y="6721"/>
                    <a:pt x="1729" y="8628"/>
                    <a:pt x="1" y="8971"/>
                  </a:cubicBezTo>
                  <a:lnTo>
                    <a:pt x="1" y="9004"/>
                  </a:lnTo>
                  <a:cubicBezTo>
                    <a:pt x="4843" y="8721"/>
                    <a:pt x="8854" y="4839"/>
                    <a:pt x="91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03" name="Google Shape;2303;p94"/>
            <p:cNvSpPr/>
            <p:nvPr/>
          </p:nvSpPr>
          <p:spPr>
            <a:xfrm>
              <a:off x="4710200" y="1465200"/>
              <a:ext cx="70025" cy="89375"/>
            </a:xfrm>
            <a:custGeom>
              <a:rect b="b" l="l" r="r" t="t"/>
              <a:pathLst>
                <a:path extrusionOk="0" h="3575" w="2801">
                  <a:moveTo>
                    <a:pt x="1" y="0"/>
                  </a:moveTo>
                  <a:lnTo>
                    <a:pt x="1" y="3298"/>
                  </a:lnTo>
                  <a:cubicBezTo>
                    <a:pt x="937" y="3328"/>
                    <a:pt x="1961" y="3421"/>
                    <a:pt x="2801" y="3575"/>
                  </a:cubicBezTo>
                  <a:cubicBezTo>
                    <a:pt x="2181" y="1687"/>
                    <a:pt x="1082" y="350"/>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04" name="Google Shape;2304;p94"/>
            <p:cNvSpPr/>
            <p:nvPr/>
          </p:nvSpPr>
          <p:spPr>
            <a:xfrm>
              <a:off x="4710200" y="1575850"/>
              <a:ext cx="86150" cy="87750"/>
            </a:xfrm>
            <a:custGeom>
              <a:rect b="b" l="l" r="r" t="t"/>
              <a:pathLst>
                <a:path extrusionOk="0" h="3510" w="3446">
                  <a:moveTo>
                    <a:pt x="1" y="1"/>
                  </a:moveTo>
                  <a:lnTo>
                    <a:pt x="1" y="3509"/>
                  </a:lnTo>
                  <a:lnTo>
                    <a:pt x="2494" y="3509"/>
                  </a:lnTo>
                  <a:cubicBezTo>
                    <a:pt x="2656" y="3054"/>
                    <a:pt x="3003" y="2554"/>
                    <a:pt x="3445" y="2374"/>
                  </a:cubicBezTo>
                  <a:cubicBezTo>
                    <a:pt x="3385" y="1702"/>
                    <a:pt x="3283" y="1034"/>
                    <a:pt x="3135" y="374"/>
                  </a:cubicBezTo>
                  <a:cubicBezTo>
                    <a:pt x="2208" y="167"/>
                    <a:pt x="1063" y="3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05" name="Google Shape;2305;p94"/>
            <p:cNvSpPr/>
            <p:nvPr/>
          </p:nvSpPr>
          <p:spPr>
            <a:xfrm>
              <a:off x="4710200" y="1797500"/>
              <a:ext cx="70025" cy="89375"/>
            </a:xfrm>
            <a:custGeom>
              <a:rect b="b" l="l" r="r" t="t"/>
              <a:pathLst>
                <a:path extrusionOk="0" h="3575" w="2801">
                  <a:moveTo>
                    <a:pt x="2801" y="0"/>
                  </a:moveTo>
                  <a:lnTo>
                    <a:pt x="2801" y="0"/>
                  </a:lnTo>
                  <a:cubicBezTo>
                    <a:pt x="2283" y="93"/>
                    <a:pt x="1609" y="166"/>
                    <a:pt x="1048" y="214"/>
                  </a:cubicBezTo>
                  <a:cubicBezTo>
                    <a:pt x="892" y="726"/>
                    <a:pt x="503" y="1135"/>
                    <a:pt x="1" y="1316"/>
                  </a:cubicBezTo>
                  <a:lnTo>
                    <a:pt x="1" y="3574"/>
                  </a:lnTo>
                  <a:cubicBezTo>
                    <a:pt x="1082" y="3222"/>
                    <a:pt x="2181" y="1885"/>
                    <a:pt x="28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06" name="Google Shape;2306;p94"/>
            <p:cNvSpPr/>
            <p:nvPr/>
          </p:nvSpPr>
          <p:spPr>
            <a:xfrm>
              <a:off x="4681975" y="1776400"/>
              <a:ext cx="28250" cy="28350"/>
            </a:xfrm>
            <a:custGeom>
              <a:rect b="b" l="l" r="r" t="t"/>
              <a:pathLst>
                <a:path extrusionOk="0" h="1134" w="1130">
                  <a:moveTo>
                    <a:pt x="566" y="1"/>
                  </a:moveTo>
                  <a:cubicBezTo>
                    <a:pt x="253" y="1"/>
                    <a:pt x="0" y="251"/>
                    <a:pt x="0" y="564"/>
                  </a:cubicBezTo>
                  <a:lnTo>
                    <a:pt x="0" y="567"/>
                  </a:lnTo>
                  <a:cubicBezTo>
                    <a:pt x="0" y="567"/>
                    <a:pt x="0" y="570"/>
                    <a:pt x="0" y="570"/>
                  </a:cubicBezTo>
                  <a:cubicBezTo>
                    <a:pt x="0" y="880"/>
                    <a:pt x="253" y="1133"/>
                    <a:pt x="566" y="1133"/>
                  </a:cubicBezTo>
                  <a:cubicBezTo>
                    <a:pt x="877" y="1133"/>
                    <a:pt x="1130" y="880"/>
                    <a:pt x="1130" y="570"/>
                  </a:cubicBezTo>
                  <a:cubicBezTo>
                    <a:pt x="1130" y="570"/>
                    <a:pt x="1130" y="567"/>
                    <a:pt x="1130" y="567"/>
                  </a:cubicBezTo>
                  <a:lnTo>
                    <a:pt x="1130" y="564"/>
                  </a:lnTo>
                  <a:cubicBezTo>
                    <a:pt x="1130" y="251"/>
                    <a:pt x="877" y="1"/>
                    <a:pt x="56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07" name="Google Shape;2307;p94"/>
            <p:cNvSpPr/>
            <p:nvPr/>
          </p:nvSpPr>
          <p:spPr>
            <a:xfrm>
              <a:off x="4710200" y="1692175"/>
              <a:ext cx="86150" cy="82450"/>
            </a:xfrm>
            <a:custGeom>
              <a:rect b="b" l="l" r="r" t="t"/>
              <a:pathLst>
                <a:path extrusionOk="0" h="3298" w="3446">
                  <a:moveTo>
                    <a:pt x="1" y="0"/>
                  </a:moveTo>
                  <a:lnTo>
                    <a:pt x="1" y="2346"/>
                  </a:lnTo>
                  <a:cubicBezTo>
                    <a:pt x="455" y="2506"/>
                    <a:pt x="820" y="2852"/>
                    <a:pt x="1003" y="3298"/>
                  </a:cubicBezTo>
                  <a:cubicBezTo>
                    <a:pt x="1702" y="3234"/>
                    <a:pt x="2506" y="3129"/>
                    <a:pt x="3135" y="2987"/>
                  </a:cubicBezTo>
                  <a:cubicBezTo>
                    <a:pt x="3283" y="2328"/>
                    <a:pt x="3385" y="1660"/>
                    <a:pt x="3445" y="985"/>
                  </a:cubicBezTo>
                  <a:cubicBezTo>
                    <a:pt x="3003" y="807"/>
                    <a:pt x="2656" y="449"/>
                    <a:pt x="24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08" name="Google Shape;2308;p94"/>
          <p:cNvGrpSpPr/>
          <p:nvPr/>
        </p:nvGrpSpPr>
        <p:grpSpPr>
          <a:xfrm>
            <a:off x="6318892" y="206174"/>
            <a:ext cx="339253" cy="339253"/>
            <a:chOff x="1492675" y="2620775"/>
            <a:chExt cx="481825" cy="481825"/>
          </a:xfrm>
        </p:grpSpPr>
        <p:sp>
          <p:nvSpPr>
            <p:cNvPr id="2309" name="Google Shape;2309;p94"/>
            <p:cNvSpPr/>
            <p:nvPr/>
          </p:nvSpPr>
          <p:spPr>
            <a:xfrm>
              <a:off x="1677125" y="2620775"/>
              <a:ext cx="112950" cy="113850"/>
            </a:xfrm>
            <a:custGeom>
              <a:rect b="b" l="l" r="r" t="t"/>
              <a:pathLst>
                <a:path extrusionOk="0" h="4554" w="4518">
                  <a:moveTo>
                    <a:pt x="2259" y="0"/>
                  </a:moveTo>
                  <a:cubicBezTo>
                    <a:pt x="1009" y="0"/>
                    <a:pt x="0" y="1048"/>
                    <a:pt x="0" y="2298"/>
                  </a:cubicBezTo>
                  <a:cubicBezTo>
                    <a:pt x="0" y="3544"/>
                    <a:pt x="1009" y="4553"/>
                    <a:pt x="2259" y="4553"/>
                  </a:cubicBezTo>
                  <a:cubicBezTo>
                    <a:pt x="3505" y="4553"/>
                    <a:pt x="4517" y="3544"/>
                    <a:pt x="4517" y="2298"/>
                  </a:cubicBezTo>
                  <a:cubicBezTo>
                    <a:pt x="4517" y="1048"/>
                    <a:pt x="3505" y="0"/>
                    <a:pt x="225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10" name="Google Shape;2310;p94"/>
            <p:cNvSpPr/>
            <p:nvPr/>
          </p:nvSpPr>
          <p:spPr>
            <a:xfrm>
              <a:off x="1492675" y="2734675"/>
              <a:ext cx="481825" cy="367925"/>
            </a:xfrm>
            <a:custGeom>
              <a:rect b="b" l="l" r="r" t="t"/>
              <a:pathLst>
                <a:path extrusionOk="0" h="14717" w="19273">
                  <a:moveTo>
                    <a:pt x="5120" y="4517"/>
                  </a:moveTo>
                  <a:cubicBezTo>
                    <a:pt x="5623" y="4517"/>
                    <a:pt x="5873" y="5122"/>
                    <a:pt x="5517" y="5481"/>
                  </a:cubicBezTo>
                  <a:cubicBezTo>
                    <a:pt x="5403" y="5595"/>
                    <a:pt x="5262" y="5647"/>
                    <a:pt x="5123" y="5647"/>
                  </a:cubicBezTo>
                  <a:cubicBezTo>
                    <a:pt x="4833" y="5647"/>
                    <a:pt x="4554" y="5421"/>
                    <a:pt x="4554" y="5080"/>
                  </a:cubicBezTo>
                  <a:cubicBezTo>
                    <a:pt x="4554" y="4767"/>
                    <a:pt x="4807" y="4517"/>
                    <a:pt x="5120" y="4517"/>
                  </a:cubicBezTo>
                  <a:close/>
                  <a:moveTo>
                    <a:pt x="3991" y="0"/>
                  </a:moveTo>
                  <a:cubicBezTo>
                    <a:pt x="3677" y="0"/>
                    <a:pt x="3425" y="250"/>
                    <a:pt x="3425" y="563"/>
                  </a:cubicBezTo>
                  <a:lnTo>
                    <a:pt x="3425" y="2572"/>
                  </a:lnTo>
                  <a:cubicBezTo>
                    <a:pt x="2455" y="3367"/>
                    <a:pt x="1750" y="4439"/>
                    <a:pt x="1401" y="5646"/>
                  </a:cubicBezTo>
                  <a:lnTo>
                    <a:pt x="564" y="5646"/>
                  </a:lnTo>
                  <a:cubicBezTo>
                    <a:pt x="251" y="5646"/>
                    <a:pt x="1" y="5896"/>
                    <a:pt x="1" y="6209"/>
                  </a:cubicBezTo>
                  <a:lnTo>
                    <a:pt x="1" y="9597"/>
                  </a:lnTo>
                  <a:cubicBezTo>
                    <a:pt x="1" y="9910"/>
                    <a:pt x="251" y="10163"/>
                    <a:pt x="564" y="10163"/>
                  </a:cubicBezTo>
                  <a:lnTo>
                    <a:pt x="1850" y="10163"/>
                  </a:lnTo>
                  <a:cubicBezTo>
                    <a:pt x="2446" y="11322"/>
                    <a:pt x="3391" y="12265"/>
                    <a:pt x="4554" y="12858"/>
                  </a:cubicBezTo>
                  <a:lnTo>
                    <a:pt x="4554" y="14153"/>
                  </a:lnTo>
                  <a:cubicBezTo>
                    <a:pt x="4554" y="14463"/>
                    <a:pt x="4807" y="14716"/>
                    <a:pt x="5120" y="14716"/>
                  </a:cubicBezTo>
                  <a:lnTo>
                    <a:pt x="7378" y="14716"/>
                  </a:lnTo>
                  <a:cubicBezTo>
                    <a:pt x="7688" y="14716"/>
                    <a:pt x="7941" y="14463"/>
                    <a:pt x="7941" y="14153"/>
                  </a:cubicBezTo>
                  <a:lnTo>
                    <a:pt x="7941" y="13551"/>
                  </a:lnTo>
                  <a:lnTo>
                    <a:pt x="11329" y="13551"/>
                  </a:lnTo>
                  <a:lnTo>
                    <a:pt x="11329" y="14153"/>
                  </a:lnTo>
                  <a:cubicBezTo>
                    <a:pt x="11329" y="14463"/>
                    <a:pt x="11582" y="14716"/>
                    <a:pt x="11895" y="14716"/>
                  </a:cubicBezTo>
                  <a:lnTo>
                    <a:pt x="14154" y="14716"/>
                  </a:lnTo>
                  <a:cubicBezTo>
                    <a:pt x="14464" y="14716"/>
                    <a:pt x="14717" y="14463"/>
                    <a:pt x="14717" y="14153"/>
                  </a:cubicBezTo>
                  <a:lnTo>
                    <a:pt x="14717" y="12864"/>
                  </a:lnTo>
                  <a:cubicBezTo>
                    <a:pt x="16647" y="11880"/>
                    <a:pt x="17945" y="9958"/>
                    <a:pt x="18107" y="7808"/>
                  </a:cubicBezTo>
                  <a:cubicBezTo>
                    <a:pt x="18800" y="7582"/>
                    <a:pt x="19270" y="6938"/>
                    <a:pt x="19273" y="6209"/>
                  </a:cubicBezTo>
                  <a:lnTo>
                    <a:pt x="19273" y="5080"/>
                  </a:lnTo>
                  <a:cubicBezTo>
                    <a:pt x="19273" y="4767"/>
                    <a:pt x="19020" y="4517"/>
                    <a:pt x="18707" y="4517"/>
                  </a:cubicBezTo>
                  <a:cubicBezTo>
                    <a:pt x="18393" y="4517"/>
                    <a:pt x="18144" y="4767"/>
                    <a:pt x="18144" y="5080"/>
                  </a:cubicBezTo>
                  <a:lnTo>
                    <a:pt x="18144" y="6209"/>
                  </a:lnTo>
                  <a:cubicBezTo>
                    <a:pt x="18141" y="6300"/>
                    <a:pt x="18116" y="6387"/>
                    <a:pt x="18074" y="6465"/>
                  </a:cubicBezTo>
                  <a:cubicBezTo>
                    <a:pt x="17647" y="3454"/>
                    <a:pt x="15021" y="1129"/>
                    <a:pt x="11895" y="1129"/>
                  </a:cubicBezTo>
                  <a:lnTo>
                    <a:pt x="7378" y="1129"/>
                  </a:lnTo>
                  <a:cubicBezTo>
                    <a:pt x="7020" y="1129"/>
                    <a:pt x="6665" y="1166"/>
                    <a:pt x="6315" y="1232"/>
                  </a:cubicBezTo>
                  <a:cubicBezTo>
                    <a:pt x="5788" y="464"/>
                    <a:pt x="4921" y="3"/>
                    <a:pt x="39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11" name="Google Shape;2311;p94"/>
          <p:cNvGrpSpPr/>
          <p:nvPr/>
        </p:nvGrpSpPr>
        <p:grpSpPr>
          <a:xfrm>
            <a:off x="7190492" y="216779"/>
            <a:ext cx="339253" cy="318042"/>
            <a:chOff x="5049725" y="2635825"/>
            <a:chExt cx="481825" cy="451700"/>
          </a:xfrm>
        </p:grpSpPr>
        <p:sp>
          <p:nvSpPr>
            <p:cNvPr id="2312" name="Google Shape;2312;p94"/>
            <p:cNvSpPr/>
            <p:nvPr/>
          </p:nvSpPr>
          <p:spPr>
            <a:xfrm>
              <a:off x="5135325" y="3031050"/>
              <a:ext cx="310550" cy="56475"/>
            </a:xfrm>
            <a:custGeom>
              <a:rect b="b" l="l" r="r" t="t"/>
              <a:pathLst>
                <a:path extrusionOk="0" h="2259" w="12422">
                  <a:moveTo>
                    <a:pt x="2791" y="0"/>
                  </a:moveTo>
                  <a:lnTo>
                    <a:pt x="2415" y="1130"/>
                  </a:lnTo>
                  <a:lnTo>
                    <a:pt x="566" y="1130"/>
                  </a:lnTo>
                  <a:cubicBezTo>
                    <a:pt x="253" y="1130"/>
                    <a:pt x="0" y="1383"/>
                    <a:pt x="0" y="1696"/>
                  </a:cubicBezTo>
                  <a:cubicBezTo>
                    <a:pt x="0" y="2006"/>
                    <a:pt x="253" y="2259"/>
                    <a:pt x="566" y="2259"/>
                  </a:cubicBezTo>
                  <a:lnTo>
                    <a:pt x="11858" y="2259"/>
                  </a:lnTo>
                  <a:cubicBezTo>
                    <a:pt x="12169" y="2259"/>
                    <a:pt x="12421" y="2006"/>
                    <a:pt x="12421" y="1696"/>
                  </a:cubicBezTo>
                  <a:cubicBezTo>
                    <a:pt x="12421" y="1383"/>
                    <a:pt x="12169" y="1130"/>
                    <a:pt x="11858" y="1130"/>
                  </a:cubicBezTo>
                  <a:lnTo>
                    <a:pt x="10006" y="1130"/>
                  </a:lnTo>
                  <a:lnTo>
                    <a:pt x="963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13" name="Google Shape;2313;p94"/>
            <p:cNvSpPr/>
            <p:nvPr/>
          </p:nvSpPr>
          <p:spPr>
            <a:xfrm>
              <a:off x="5049725" y="2946350"/>
              <a:ext cx="481825" cy="56500"/>
            </a:xfrm>
            <a:custGeom>
              <a:rect b="b" l="l" r="r" t="t"/>
              <a:pathLst>
                <a:path extrusionOk="0" h="2260" w="19273">
                  <a:moveTo>
                    <a:pt x="0" y="1"/>
                  </a:moveTo>
                  <a:lnTo>
                    <a:pt x="0" y="567"/>
                  </a:lnTo>
                  <a:cubicBezTo>
                    <a:pt x="0" y="1500"/>
                    <a:pt x="756" y="2259"/>
                    <a:pt x="1693" y="2259"/>
                  </a:cubicBezTo>
                  <a:lnTo>
                    <a:pt x="17577" y="2259"/>
                  </a:lnTo>
                  <a:cubicBezTo>
                    <a:pt x="18513" y="2259"/>
                    <a:pt x="19269" y="1500"/>
                    <a:pt x="19272" y="567"/>
                  </a:cubicBezTo>
                  <a:lnTo>
                    <a:pt x="1927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14" name="Google Shape;2314;p94"/>
            <p:cNvSpPr/>
            <p:nvPr/>
          </p:nvSpPr>
          <p:spPr>
            <a:xfrm>
              <a:off x="5049725" y="2635825"/>
              <a:ext cx="481825" cy="282325"/>
            </a:xfrm>
            <a:custGeom>
              <a:rect b="b" l="l" r="r" t="t"/>
              <a:pathLst>
                <a:path extrusionOk="0" h="11293" w="19273">
                  <a:moveTo>
                    <a:pt x="1693" y="0"/>
                  </a:moveTo>
                  <a:cubicBezTo>
                    <a:pt x="756" y="0"/>
                    <a:pt x="0" y="759"/>
                    <a:pt x="0" y="1696"/>
                  </a:cubicBezTo>
                  <a:lnTo>
                    <a:pt x="0" y="11293"/>
                  </a:lnTo>
                  <a:lnTo>
                    <a:pt x="19272" y="11293"/>
                  </a:lnTo>
                  <a:lnTo>
                    <a:pt x="19272" y="1696"/>
                  </a:lnTo>
                  <a:cubicBezTo>
                    <a:pt x="19269" y="759"/>
                    <a:pt x="18513" y="0"/>
                    <a:pt x="175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8" name="Shape 2318"/>
        <p:cNvGrpSpPr/>
        <p:nvPr/>
      </p:nvGrpSpPr>
      <p:grpSpPr>
        <a:xfrm>
          <a:off x="0" y="0"/>
          <a:ext cx="0" cy="0"/>
          <a:chOff x="0" y="0"/>
          <a:chExt cx="0" cy="0"/>
        </a:xfrm>
      </p:grpSpPr>
      <p:grpSp>
        <p:nvGrpSpPr>
          <p:cNvPr id="2319" name="Google Shape;2319;p95"/>
          <p:cNvGrpSpPr/>
          <p:nvPr/>
        </p:nvGrpSpPr>
        <p:grpSpPr>
          <a:xfrm>
            <a:off x="653850" y="1028729"/>
            <a:ext cx="7327300" cy="3736388"/>
            <a:chOff x="1096750" y="1458089"/>
            <a:chExt cx="7327300" cy="3150411"/>
          </a:xfrm>
        </p:grpSpPr>
        <p:grpSp>
          <p:nvGrpSpPr>
            <p:cNvPr id="2320" name="Google Shape;2320;p95"/>
            <p:cNvGrpSpPr/>
            <p:nvPr/>
          </p:nvGrpSpPr>
          <p:grpSpPr>
            <a:xfrm rot="-5400000">
              <a:off x="-363856" y="2918694"/>
              <a:ext cx="3150411" cy="229200"/>
              <a:chOff x="5273739" y="2319050"/>
              <a:chExt cx="3150411" cy="229200"/>
            </a:xfrm>
          </p:grpSpPr>
          <p:sp>
            <p:nvSpPr>
              <p:cNvPr id="2321" name="Google Shape;2321;p95"/>
              <p:cNvSpPr/>
              <p:nvPr/>
            </p:nvSpPr>
            <p:spPr>
              <a:xfrm>
                <a:off x="5273739" y="2319050"/>
                <a:ext cx="2836800" cy="229200"/>
              </a:xfrm>
              <a:prstGeom prst="rect">
                <a:avLst/>
              </a:prstGeom>
              <a:gradFill>
                <a:gsLst>
                  <a:gs pos="0">
                    <a:schemeClr val="dk2"/>
                  </a:gs>
                  <a:gs pos="50000">
                    <a:schemeClr val="accent2"/>
                  </a:gs>
                  <a:gs pos="100000">
                    <a:schemeClr val="accent3"/>
                  </a:gs>
                </a:gsLst>
                <a:lin ang="10800025"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95"/>
              <p:cNvSpPr/>
              <p:nvPr/>
            </p:nvSpPr>
            <p:spPr>
              <a:xfrm rot="5400000">
                <a:off x="8195250" y="2318946"/>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3" name="Google Shape;2323;p95"/>
            <p:cNvGrpSpPr/>
            <p:nvPr/>
          </p:nvGrpSpPr>
          <p:grpSpPr>
            <a:xfrm rot="5400000">
              <a:off x="6734281" y="2918719"/>
              <a:ext cx="3150338" cy="229200"/>
              <a:chOff x="5273812" y="2319050"/>
              <a:chExt cx="3150338" cy="229200"/>
            </a:xfrm>
          </p:grpSpPr>
          <p:sp>
            <p:nvSpPr>
              <p:cNvPr id="2324" name="Google Shape;2324;p95"/>
              <p:cNvSpPr/>
              <p:nvPr/>
            </p:nvSpPr>
            <p:spPr>
              <a:xfrm rot="10800000">
                <a:off x="5273812" y="2319050"/>
                <a:ext cx="2828100" cy="229200"/>
              </a:xfrm>
              <a:prstGeom prst="rect">
                <a:avLst/>
              </a:prstGeom>
              <a:gradFill>
                <a:gsLst>
                  <a:gs pos="0">
                    <a:schemeClr val="dk2"/>
                  </a:gs>
                  <a:gs pos="50000">
                    <a:schemeClr val="accent2"/>
                  </a:gs>
                  <a:gs pos="100000">
                    <a:schemeClr val="accent3"/>
                  </a:gs>
                </a:gsLst>
                <a:lin ang="10800025"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95"/>
              <p:cNvSpPr/>
              <p:nvPr/>
            </p:nvSpPr>
            <p:spPr>
              <a:xfrm rot="5400000">
                <a:off x="8195250" y="2318946"/>
                <a:ext cx="228600" cy="229200"/>
              </a:xfrm>
              <a:prstGeom prst="triangle">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326" name="Google Shape;2326;p95"/>
          <p:cNvSpPr txBox="1"/>
          <p:nvPr>
            <p:ph type="title"/>
          </p:nvPr>
        </p:nvSpPr>
        <p:spPr>
          <a:xfrm>
            <a:off x="1105250" y="97050"/>
            <a:ext cx="6424500" cy="464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IN SUMMARY:</a:t>
            </a:r>
            <a:endParaRPr>
              <a:solidFill>
                <a:schemeClr val="dk1"/>
              </a:solidFill>
            </a:endParaRPr>
          </a:p>
          <a:p>
            <a:pPr indent="12700" lvl="0" marL="0" rtl="0" algn="just">
              <a:lnSpc>
                <a:spcPct val="115000"/>
              </a:lnSpc>
              <a:spcBef>
                <a:spcPts val="1200"/>
              </a:spcBef>
              <a:spcAft>
                <a:spcPts val="0"/>
              </a:spcAft>
              <a:buNone/>
            </a:pPr>
            <a:r>
              <a:rPr lang="en" sz="2000">
                <a:solidFill>
                  <a:schemeClr val="dk1"/>
                </a:solidFill>
                <a:latin typeface="Libre Franklin"/>
                <a:ea typeface="Libre Franklin"/>
                <a:cs typeface="Libre Franklin"/>
                <a:sym typeface="Libre Franklin"/>
              </a:rPr>
              <a:t>The dynamic state of the business industry due to the occurrence of hyper-competition induced by technology and innovation urges producers to maintain their own distribution system apart from the support of their external distributors. This condition has prompted producers to establish a direct communication system with their target market thru the present sales force. Leading a diverse sales force requires a reliable system of sales management. </a:t>
            </a:r>
            <a:endParaRPr sz="2000">
              <a:solidFill>
                <a:schemeClr val="dk1"/>
              </a:solidFill>
              <a:latin typeface="Libre Franklin"/>
              <a:ea typeface="Libre Franklin"/>
              <a:cs typeface="Libre Franklin"/>
              <a:sym typeface="Libre Franklin"/>
            </a:endParaRPr>
          </a:p>
          <a:p>
            <a:pPr indent="0" lvl="0" marL="0" rtl="0" algn="l">
              <a:spcBef>
                <a:spcPts val="1200"/>
              </a:spcBef>
              <a:spcAft>
                <a:spcPts val="0"/>
              </a:spcAft>
              <a:buNone/>
            </a:pPr>
            <a:r>
              <a:t/>
            </a:r>
            <a:endParaRPr/>
          </a:p>
        </p:txBody>
      </p:sp>
      <p:grpSp>
        <p:nvGrpSpPr>
          <p:cNvPr id="2327" name="Google Shape;2327;p95"/>
          <p:cNvGrpSpPr/>
          <p:nvPr/>
        </p:nvGrpSpPr>
        <p:grpSpPr>
          <a:xfrm>
            <a:off x="3945167" y="195574"/>
            <a:ext cx="339253" cy="339253"/>
            <a:chOff x="3271200" y="1435075"/>
            <a:chExt cx="481825" cy="481825"/>
          </a:xfrm>
        </p:grpSpPr>
        <p:sp>
          <p:nvSpPr>
            <p:cNvPr id="2328" name="Google Shape;2328;p95"/>
            <p:cNvSpPr/>
            <p:nvPr/>
          </p:nvSpPr>
          <p:spPr>
            <a:xfrm>
              <a:off x="3271200" y="1435075"/>
              <a:ext cx="481825" cy="481825"/>
            </a:xfrm>
            <a:custGeom>
              <a:rect b="b" l="l" r="r" t="t"/>
              <a:pathLst>
                <a:path extrusionOk="0" h="19273" w="19273">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29" name="Google Shape;2329;p95"/>
            <p:cNvSpPr/>
            <p:nvPr/>
          </p:nvSpPr>
          <p:spPr>
            <a:xfrm>
              <a:off x="3356575" y="1520525"/>
              <a:ext cx="311000" cy="311025"/>
            </a:xfrm>
            <a:custGeom>
              <a:rect b="b" l="l" r="r" t="t"/>
              <a:pathLst>
                <a:path extrusionOk="0" h="12441" w="1244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30" name="Google Shape;2330;p95"/>
          <p:cNvGrpSpPr/>
          <p:nvPr/>
        </p:nvGrpSpPr>
        <p:grpSpPr>
          <a:xfrm>
            <a:off x="5567355" y="166142"/>
            <a:ext cx="340204" cy="298116"/>
            <a:chOff x="899850" y="871450"/>
            <a:chExt cx="483175" cy="423400"/>
          </a:xfrm>
        </p:grpSpPr>
        <p:sp>
          <p:nvSpPr>
            <p:cNvPr id="2331" name="Google Shape;2331;p95"/>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32" name="Google Shape;2332;p95"/>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33" name="Google Shape;2333;p95"/>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34" name="Google Shape;2334;p95"/>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35" name="Google Shape;2335;p95"/>
          <p:cNvGrpSpPr/>
          <p:nvPr/>
        </p:nvGrpSpPr>
        <p:grpSpPr>
          <a:xfrm>
            <a:off x="4284417" y="145574"/>
            <a:ext cx="339253" cy="339253"/>
            <a:chOff x="4456875" y="1435075"/>
            <a:chExt cx="481825" cy="481825"/>
          </a:xfrm>
        </p:grpSpPr>
        <p:sp>
          <p:nvSpPr>
            <p:cNvPr id="2336" name="Google Shape;2336;p95"/>
            <p:cNvSpPr/>
            <p:nvPr/>
          </p:nvSpPr>
          <p:spPr>
            <a:xfrm>
              <a:off x="4624975" y="1465275"/>
              <a:ext cx="56650" cy="86000"/>
            </a:xfrm>
            <a:custGeom>
              <a:rect b="b" l="l" r="r" t="t"/>
              <a:pathLst>
                <a:path extrusionOk="0" h="3440" w="2266">
                  <a:moveTo>
                    <a:pt x="2265" y="0"/>
                  </a:moveTo>
                  <a:cubicBezTo>
                    <a:pt x="1413" y="283"/>
                    <a:pt x="618" y="1196"/>
                    <a:pt x="1" y="2575"/>
                  </a:cubicBezTo>
                  <a:cubicBezTo>
                    <a:pt x="263" y="2801"/>
                    <a:pt x="449" y="3105"/>
                    <a:pt x="534" y="3439"/>
                  </a:cubicBezTo>
                  <a:cubicBezTo>
                    <a:pt x="1106" y="3364"/>
                    <a:pt x="1672" y="3322"/>
                    <a:pt x="2265" y="3304"/>
                  </a:cubicBezTo>
                  <a:lnTo>
                    <a:pt x="2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37" name="Google Shape;2337;p95"/>
            <p:cNvSpPr/>
            <p:nvPr/>
          </p:nvSpPr>
          <p:spPr>
            <a:xfrm>
              <a:off x="4615275" y="1797425"/>
              <a:ext cx="66350" cy="89375"/>
            </a:xfrm>
            <a:custGeom>
              <a:rect b="b" l="l" r="r" t="t"/>
              <a:pathLst>
                <a:path extrusionOk="0" h="3575" w="2654">
                  <a:moveTo>
                    <a:pt x="0" y="0"/>
                  </a:moveTo>
                  <a:lnTo>
                    <a:pt x="0" y="0"/>
                  </a:lnTo>
                  <a:cubicBezTo>
                    <a:pt x="618" y="1882"/>
                    <a:pt x="1563" y="3225"/>
                    <a:pt x="2653" y="3574"/>
                  </a:cubicBezTo>
                  <a:lnTo>
                    <a:pt x="2653" y="1316"/>
                  </a:lnTo>
                  <a:cubicBezTo>
                    <a:pt x="2153" y="1135"/>
                    <a:pt x="1768" y="726"/>
                    <a:pt x="1620" y="217"/>
                  </a:cubicBezTo>
                  <a:cubicBezTo>
                    <a:pt x="1057" y="169"/>
                    <a:pt x="518" y="96"/>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38" name="Google Shape;2338;p95"/>
            <p:cNvSpPr/>
            <p:nvPr/>
          </p:nvSpPr>
          <p:spPr>
            <a:xfrm>
              <a:off x="4583125" y="1547250"/>
              <a:ext cx="28250" cy="28250"/>
            </a:xfrm>
            <a:custGeom>
              <a:rect b="b" l="l" r="r" t="t"/>
              <a:pathLst>
                <a:path extrusionOk="0" h="1130" w="1130">
                  <a:moveTo>
                    <a:pt x="567" y="1"/>
                  </a:moveTo>
                  <a:cubicBezTo>
                    <a:pt x="253" y="1"/>
                    <a:pt x="1" y="254"/>
                    <a:pt x="1" y="567"/>
                  </a:cubicBezTo>
                  <a:cubicBezTo>
                    <a:pt x="1" y="880"/>
                    <a:pt x="253" y="1130"/>
                    <a:pt x="567" y="1130"/>
                  </a:cubicBezTo>
                  <a:cubicBezTo>
                    <a:pt x="880" y="1130"/>
                    <a:pt x="1130" y="880"/>
                    <a:pt x="1130" y="567"/>
                  </a:cubicBezTo>
                  <a:cubicBezTo>
                    <a:pt x="1130" y="254"/>
                    <a:pt x="880" y="1"/>
                    <a:pt x="5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39" name="Google Shape;2339;p95"/>
            <p:cNvSpPr/>
            <p:nvPr/>
          </p:nvSpPr>
          <p:spPr>
            <a:xfrm>
              <a:off x="4597950" y="1576075"/>
              <a:ext cx="83675" cy="87525"/>
            </a:xfrm>
            <a:custGeom>
              <a:rect b="b" l="l" r="r" t="t"/>
              <a:pathLst>
                <a:path extrusionOk="0" h="3501" w="3347">
                  <a:moveTo>
                    <a:pt x="3346" y="1"/>
                  </a:moveTo>
                  <a:cubicBezTo>
                    <a:pt x="2723" y="19"/>
                    <a:pt x="2103" y="73"/>
                    <a:pt x="1485" y="161"/>
                  </a:cubicBezTo>
                  <a:cubicBezTo>
                    <a:pt x="1241" y="654"/>
                    <a:pt x="772" y="998"/>
                    <a:pt x="230" y="1082"/>
                  </a:cubicBezTo>
                  <a:cubicBezTo>
                    <a:pt x="100" y="1817"/>
                    <a:pt x="25" y="2714"/>
                    <a:pt x="1" y="3500"/>
                  </a:cubicBezTo>
                  <a:lnTo>
                    <a:pt x="3346" y="3500"/>
                  </a:lnTo>
                  <a:lnTo>
                    <a:pt x="334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0" name="Google Shape;2340;p95"/>
            <p:cNvSpPr/>
            <p:nvPr/>
          </p:nvSpPr>
          <p:spPr>
            <a:xfrm>
              <a:off x="4597650" y="1692175"/>
              <a:ext cx="83975" cy="82450"/>
            </a:xfrm>
            <a:custGeom>
              <a:rect b="b" l="l" r="r" t="t"/>
              <a:pathLst>
                <a:path extrusionOk="0" h="3298" w="3359">
                  <a:moveTo>
                    <a:pt x="1" y="0"/>
                  </a:moveTo>
                  <a:cubicBezTo>
                    <a:pt x="31" y="1003"/>
                    <a:pt x="154" y="2006"/>
                    <a:pt x="371" y="2987"/>
                  </a:cubicBezTo>
                  <a:cubicBezTo>
                    <a:pt x="1031" y="3135"/>
                    <a:pt x="1699" y="3237"/>
                    <a:pt x="2371" y="3298"/>
                  </a:cubicBezTo>
                  <a:cubicBezTo>
                    <a:pt x="2548" y="2855"/>
                    <a:pt x="2910" y="2509"/>
                    <a:pt x="3358" y="2346"/>
                  </a:cubicBezTo>
                  <a:lnTo>
                    <a:pt x="335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1" name="Google Shape;2341;p95"/>
            <p:cNvSpPr/>
            <p:nvPr/>
          </p:nvSpPr>
          <p:spPr>
            <a:xfrm>
              <a:off x="4798050" y="1663575"/>
              <a:ext cx="28475" cy="28250"/>
            </a:xfrm>
            <a:custGeom>
              <a:rect b="b" l="l" r="r" t="t"/>
              <a:pathLst>
                <a:path extrusionOk="0" h="1130" w="1139">
                  <a:moveTo>
                    <a:pt x="564" y="0"/>
                  </a:moveTo>
                  <a:cubicBezTo>
                    <a:pt x="254" y="0"/>
                    <a:pt x="1" y="253"/>
                    <a:pt x="1" y="566"/>
                  </a:cubicBezTo>
                  <a:cubicBezTo>
                    <a:pt x="4" y="876"/>
                    <a:pt x="257" y="1129"/>
                    <a:pt x="567" y="1129"/>
                  </a:cubicBezTo>
                  <a:lnTo>
                    <a:pt x="573" y="1129"/>
                  </a:lnTo>
                  <a:cubicBezTo>
                    <a:pt x="886" y="1129"/>
                    <a:pt x="1139" y="876"/>
                    <a:pt x="1139" y="563"/>
                  </a:cubicBezTo>
                  <a:cubicBezTo>
                    <a:pt x="1139" y="253"/>
                    <a:pt x="886" y="0"/>
                    <a:pt x="5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2" name="Google Shape;2342;p95"/>
            <p:cNvSpPr/>
            <p:nvPr/>
          </p:nvSpPr>
          <p:spPr>
            <a:xfrm>
              <a:off x="4710200" y="1435075"/>
              <a:ext cx="228500" cy="228525"/>
            </a:xfrm>
            <a:custGeom>
              <a:rect b="b" l="l" r="r" t="t"/>
              <a:pathLst>
                <a:path extrusionOk="0" h="9141" w="9140">
                  <a:moveTo>
                    <a:pt x="1" y="1"/>
                  </a:moveTo>
                  <a:lnTo>
                    <a:pt x="1" y="34"/>
                  </a:lnTo>
                  <a:cubicBezTo>
                    <a:pt x="1729" y="377"/>
                    <a:pt x="3313" y="2283"/>
                    <a:pt x="4075" y="5069"/>
                  </a:cubicBezTo>
                  <a:cubicBezTo>
                    <a:pt x="6833" y="5828"/>
                    <a:pt x="8763" y="7406"/>
                    <a:pt x="9107" y="9140"/>
                  </a:cubicBezTo>
                  <a:lnTo>
                    <a:pt x="9140" y="9140"/>
                  </a:lnTo>
                  <a:cubicBezTo>
                    <a:pt x="8854" y="4298"/>
                    <a:pt x="4843" y="284"/>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3" name="Google Shape;2343;p95"/>
            <p:cNvSpPr/>
            <p:nvPr/>
          </p:nvSpPr>
          <p:spPr>
            <a:xfrm>
              <a:off x="4819200" y="1593475"/>
              <a:ext cx="89400" cy="70125"/>
            </a:xfrm>
            <a:custGeom>
              <a:rect b="b" l="l" r="r" t="t"/>
              <a:pathLst>
                <a:path extrusionOk="0" h="2805" w="3576">
                  <a:moveTo>
                    <a:pt x="1" y="1"/>
                  </a:moveTo>
                  <a:cubicBezTo>
                    <a:pt x="94" y="519"/>
                    <a:pt x="166" y="1061"/>
                    <a:pt x="215" y="1621"/>
                  </a:cubicBezTo>
                  <a:cubicBezTo>
                    <a:pt x="727" y="1777"/>
                    <a:pt x="1136" y="2301"/>
                    <a:pt x="1317" y="2804"/>
                  </a:cubicBezTo>
                  <a:lnTo>
                    <a:pt x="3575" y="2804"/>
                  </a:lnTo>
                  <a:cubicBezTo>
                    <a:pt x="3223" y="1711"/>
                    <a:pt x="1883" y="621"/>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4" name="Google Shape;2344;p95"/>
            <p:cNvSpPr/>
            <p:nvPr/>
          </p:nvSpPr>
          <p:spPr>
            <a:xfrm>
              <a:off x="4819200" y="1692175"/>
              <a:ext cx="89475" cy="66275"/>
            </a:xfrm>
            <a:custGeom>
              <a:rect b="b" l="l" r="r" t="t"/>
              <a:pathLst>
                <a:path extrusionOk="0" h="2651" w="3579">
                  <a:moveTo>
                    <a:pt x="1317" y="0"/>
                  </a:moveTo>
                  <a:cubicBezTo>
                    <a:pt x="1133" y="500"/>
                    <a:pt x="727" y="883"/>
                    <a:pt x="215" y="1033"/>
                  </a:cubicBezTo>
                  <a:cubicBezTo>
                    <a:pt x="166" y="1593"/>
                    <a:pt x="94" y="2132"/>
                    <a:pt x="1" y="2650"/>
                  </a:cubicBezTo>
                  <a:cubicBezTo>
                    <a:pt x="1889" y="2030"/>
                    <a:pt x="3223" y="1078"/>
                    <a:pt x="35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5" name="Google Shape;2345;p95"/>
            <p:cNvSpPr/>
            <p:nvPr/>
          </p:nvSpPr>
          <p:spPr>
            <a:xfrm>
              <a:off x="4456875" y="1691800"/>
              <a:ext cx="225125" cy="225100"/>
            </a:xfrm>
            <a:custGeom>
              <a:rect b="b" l="l" r="r" t="t"/>
              <a:pathLst>
                <a:path extrusionOk="0" h="9004" w="9005">
                  <a:moveTo>
                    <a:pt x="1" y="0"/>
                  </a:moveTo>
                  <a:cubicBezTo>
                    <a:pt x="284" y="4839"/>
                    <a:pt x="4162" y="8721"/>
                    <a:pt x="9004" y="9004"/>
                  </a:cubicBezTo>
                  <a:lnTo>
                    <a:pt x="9004" y="8974"/>
                  </a:lnTo>
                  <a:cubicBezTo>
                    <a:pt x="7273" y="8628"/>
                    <a:pt x="5827" y="6697"/>
                    <a:pt x="5066" y="3942"/>
                  </a:cubicBezTo>
                  <a:cubicBezTo>
                    <a:pt x="2283" y="3180"/>
                    <a:pt x="377" y="1726"/>
                    <a:pt x="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6" name="Google Shape;2346;p95"/>
            <p:cNvSpPr/>
            <p:nvPr/>
          </p:nvSpPr>
          <p:spPr>
            <a:xfrm>
              <a:off x="4487000" y="1595125"/>
              <a:ext cx="88925" cy="68475"/>
            </a:xfrm>
            <a:custGeom>
              <a:rect b="b" l="l" r="r" t="t"/>
              <a:pathLst>
                <a:path extrusionOk="0" h="2739" w="3557">
                  <a:moveTo>
                    <a:pt x="3397" y="1"/>
                  </a:moveTo>
                  <a:cubicBezTo>
                    <a:pt x="1569" y="636"/>
                    <a:pt x="337" y="1720"/>
                    <a:pt x="0" y="2738"/>
                  </a:cubicBezTo>
                  <a:lnTo>
                    <a:pt x="3313" y="2738"/>
                  </a:lnTo>
                  <a:cubicBezTo>
                    <a:pt x="3337" y="1880"/>
                    <a:pt x="3418" y="913"/>
                    <a:pt x="3556" y="106"/>
                  </a:cubicBezTo>
                  <a:cubicBezTo>
                    <a:pt x="3502" y="73"/>
                    <a:pt x="3448" y="37"/>
                    <a:pt x="33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7" name="Google Shape;2347;p95"/>
            <p:cNvSpPr/>
            <p:nvPr/>
          </p:nvSpPr>
          <p:spPr>
            <a:xfrm>
              <a:off x="4486925" y="1692175"/>
              <a:ext cx="89450" cy="66350"/>
            </a:xfrm>
            <a:custGeom>
              <a:rect b="b" l="l" r="r" t="t"/>
              <a:pathLst>
                <a:path extrusionOk="0" h="2654" w="3578">
                  <a:moveTo>
                    <a:pt x="0" y="0"/>
                  </a:moveTo>
                  <a:cubicBezTo>
                    <a:pt x="352" y="1078"/>
                    <a:pt x="1689" y="2030"/>
                    <a:pt x="3578" y="2653"/>
                  </a:cubicBezTo>
                  <a:cubicBezTo>
                    <a:pt x="3418" y="1777"/>
                    <a:pt x="3325" y="889"/>
                    <a:pt x="33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8" name="Google Shape;2348;p95"/>
            <p:cNvSpPr/>
            <p:nvPr/>
          </p:nvSpPr>
          <p:spPr>
            <a:xfrm>
              <a:off x="4456875" y="1435075"/>
              <a:ext cx="225125" cy="228525"/>
            </a:xfrm>
            <a:custGeom>
              <a:rect b="b" l="l" r="r" t="t"/>
              <a:pathLst>
                <a:path extrusionOk="0" h="9141" w="9005">
                  <a:moveTo>
                    <a:pt x="9004" y="1"/>
                  </a:moveTo>
                  <a:cubicBezTo>
                    <a:pt x="4162" y="284"/>
                    <a:pt x="284" y="4298"/>
                    <a:pt x="1" y="9140"/>
                  </a:cubicBezTo>
                  <a:lnTo>
                    <a:pt x="37" y="9140"/>
                  </a:lnTo>
                  <a:cubicBezTo>
                    <a:pt x="329" y="7686"/>
                    <a:pt x="1747" y="6267"/>
                    <a:pt x="3969" y="5433"/>
                  </a:cubicBezTo>
                  <a:cubicBezTo>
                    <a:pt x="3715" y="4375"/>
                    <a:pt x="4516" y="3361"/>
                    <a:pt x="5602" y="3361"/>
                  </a:cubicBezTo>
                  <a:cubicBezTo>
                    <a:pt x="5607" y="3361"/>
                    <a:pt x="5612" y="3361"/>
                    <a:pt x="5617" y="3361"/>
                  </a:cubicBezTo>
                  <a:cubicBezTo>
                    <a:pt x="5638" y="3361"/>
                    <a:pt x="5656" y="3364"/>
                    <a:pt x="5677" y="3367"/>
                  </a:cubicBezTo>
                  <a:cubicBezTo>
                    <a:pt x="6511" y="1476"/>
                    <a:pt x="7688" y="293"/>
                    <a:pt x="9004" y="31"/>
                  </a:cubicBezTo>
                  <a:lnTo>
                    <a:pt x="90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49" name="Google Shape;2349;p95"/>
            <p:cNvSpPr/>
            <p:nvPr/>
          </p:nvSpPr>
          <p:spPr>
            <a:xfrm>
              <a:off x="4710200" y="1691800"/>
              <a:ext cx="228500" cy="225100"/>
            </a:xfrm>
            <a:custGeom>
              <a:rect b="b" l="l" r="r" t="t"/>
              <a:pathLst>
                <a:path extrusionOk="0" h="9004" w="9140">
                  <a:moveTo>
                    <a:pt x="9107" y="0"/>
                  </a:moveTo>
                  <a:cubicBezTo>
                    <a:pt x="8760" y="1726"/>
                    <a:pt x="6857" y="3177"/>
                    <a:pt x="4075" y="3942"/>
                  </a:cubicBezTo>
                  <a:cubicBezTo>
                    <a:pt x="3313" y="6721"/>
                    <a:pt x="1729" y="8628"/>
                    <a:pt x="1" y="8971"/>
                  </a:cubicBezTo>
                  <a:lnTo>
                    <a:pt x="1" y="9004"/>
                  </a:lnTo>
                  <a:cubicBezTo>
                    <a:pt x="4843" y="8721"/>
                    <a:pt x="8854" y="4839"/>
                    <a:pt x="91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50" name="Google Shape;2350;p95"/>
            <p:cNvSpPr/>
            <p:nvPr/>
          </p:nvSpPr>
          <p:spPr>
            <a:xfrm>
              <a:off x="4710200" y="1465200"/>
              <a:ext cx="70025" cy="89375"/>
            </a:xfrm>
            <a:custGeom>
              <a:rect b="b" l="l" r="r" t="t"/>
              <a:pathLst>
                <a:path extrusionOk="0" h="3575" w="2801">
                  <a:moveTo>
                    <a:pt x="1" y="0"/>
                  </a:moveTo>
                  <a:lnTo>
                    <a:pt x="1" y="3298"/>
                  </a:lnTo>
                  <a:cubicBezTo>
                    <a:pt x="937" y="3328"/>
                    <a:pt x="1961" y="3421"/>
                    <a:pt x="2801" y="3575"/>
                  </a:cubicBezTo>
                  <a:cubicBezTo>
                    <a:pt x="2181" y="1687"/>
                    <a:pt x="1082" y="350"/>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51" name="Google Shape;2351;p95"/>
            <p:cNvSpPr/>
            <p:nvPr/>
          </p:nvSpPr>
          <p:spPr>
            <a:xfrm>
              <a:off x="4710200" y="1575850"/>
              <a:ext cx="86150" cy="87750"/>
            </a:xfrm>
            <a:custGeom>
              <a:rect b="b" l="l" r="r" t="t"/>
              <a:pathLst>
                <a:path extrusionOk="0" h="3510" w="3446">
                  <a:moveTo>
                    <a:pt x="1" y="1"/>
                  </a:moveTo>
                  <a:lnTo>
                    <a:pt x="1" y="3509"/>
                  </a:lnTo>
                  <a:lnTo>
                    <a:pt x="2494" y="3509"/>
                  </a:lnTo>
                  <a:cubicBezTo>
                    <a:pt x="2656" y="3054"/>
                    <a:pt x="3003" y="2554"/>
                    <a:pt x="3445" y="2374"/>
                  </a:cubicBezTo>
                  <a:cubicBezTo>
                    <a:pt x="3385" y="1702"/>
                    <a:pt x="3283" y="1034"/>
                    <a:pt x="3135" y="374"/>
                  </a:cubicBezTo>
                  <a:cubicBezTo>
                    <a:pt x="2208" y="167"/>
                    <a:pt x="1063" y="3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52" name="Google Shape;2352;p95"/>
            <p:cNvSpPr/>
            <p:nvPr/>
          </p:nvSpPr>
          <p:spPr>
            <a:xfrm>
              <a:off x="4710200" y="1797500"/>
              <a:ext cx="70025" cy="89375"/>
            </a:xfrm>
            <a:custGeom>
              <a:rect b="b" l="l" r="r" t="t"/>
              <a:pathLst>
                <a:path extrusionOk="0" h="3575" w="2801">
                  <a:moveTo>
                    <a:pt x="2801" y="0"/>
                  </a:moveTo>
                  <a:lnTo>
                    <a:pt x="2801" y="0"/>
                  </a:lnTo>
                  <a:cubicBezTo>
                    <a:pt x="2283" y="93"/>
                    <a:pt x="1609" y="166"/>
                    <a:pt x="1048" y="214"/>
                  </a:cubicBezTo>
                  <a:cubicBezTo>
                    <a:pt x="892" y="726"/>
                    <a:pt x="503" y="1135"/>
                    <a:pt x="1" y="1316"/>
                  </a:cubicBezTo>
                  <a:lnTo>
                    <a:pt x="1" y="3574"/>
                  </a:lnTo>
                  <a:cubicBezTo>
                    <a:pt x="1082" y="3222"/>
                    <a:pt x="2181" y="1885"/>
                    <a:pt x="28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53" name="Google Shape;2353;p95"/>
            <p:cNvSpPr/>
            <p:nvPr/>
          </p:nvSpPr>
          <p:spPr>
            <a:xfrm>
              <a:off x="4681975" y="1776400"/>
              <a:ext cx="28250" cy="28350"/>
            </a:xfrm>
            <a:custGeom>
              <a:rect b="b" l="l" r="r" t="t"/>
              <a:pathLst>
                <a:path extrusionOk="0" h="1134" w="1130">
                  <a:moveTo>
                    <a:pt x="566" y="1"/>
                  </a:moveTo>
                  <a:cubicBezTo>
                    <a:pt x="253" y="1"/>
                    <a:pt x="0" y="251"/>
                    <a:pt x="0" y="564"/>
                  </a:cubicBezTo>
                  <a:lnTo>
                    <a:pt x="0" y="567"/>
                  </a:lnTo>
                  <a:cubicBezTo>
                    <a:pt x="0" y="567"/>
                    <a:pt x="0" y="570"/>
                    <a:pt x="0" y="570"/>
                  </a:cubicBezTo>
                  <a:cubicBezTo>
                    <a:pt x="0" y="880"/>
                    <a:pt x="253" y="1133"/>
                    <a:pt x="566" y="1133"/>
                  </a:cubicBezTo>
                  <a:cubicBezTo>
                    <a:pt x="877" y="1133"/>
                    <a:pt x="1130" y="880"/>
                    <a:pt x="1130" y="570"/>
                  </a:cubicBezTo>
                  <a:cubicBezTo>
                    <a:pt x="1130" y="570"/>
                    <a:pt x="1130" y="567"/>
                    <a:pt x="1130" y="567"/>
                  </a:cubicBezTo>
                  <a:lnTo>
                    <a:pt x="1130" y="564"/>
                  </a:lnTo>
                  <a:cubicBezTo>
                    <a:pt x="1130" y="251"/>
                    <a:pt x="877" y="1"/>
                    <a:pt x="56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54" name="Google Shape;2354;p95"/>
            <p:cNvSpPr/>
            <p:nvPr/>
          </p:nvSpPr>
          <p:spPr>
            <a:xfrm>
              <a:off x="4710200" y="1692175"/>
              <a:ext cx="86150" cy="82450"/>
            </a:xfrm>
            <a:custGeom>
              <a:rect b="b" l="l" r="r" t="t"/>
              <a:pathLst>
                <a:path extrusionOk="0" h="3298" w="3446">
                  <a:moveTo>
                    <a:pt x="1" y="0"/>
                  </a:moveTo>
                  <a:lnTo>
                    <a:pt x="1" y="2346"/>
                  </a:lnTo>
                  <a:cubicBezTo>
                    <a:pt x="455" y="2506"/>
                    <a:pt x="820" y="2852"/>
                    <a:pt x="1003" y="3298"/>
                  </a:cubicBezTo>
                  <a:cubicBezTo>
                    <a:pt x="1702" y="3234"/>
                    <a:pt x="2506" y="3129"/>
                    <a:pt x="3135" y="2987"/>
                  </a:cubicBezTo>
                  <a:cubicBezTo>
                    <a:pt x="3283" y="2328"/>
                    <a:pt x="3385" y="1660"/>
                    <a:pt x="3445" y="985"/>
                  </a:cubicBezTo>
                  <a:cubicBezTo>
                    <a:pt x="3003" y="807"/>
                    <a:pt x="2656" y="449"/>
                    <a:pt x="24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55" name="Google Shape;2355;p95"/>
          <p:cNvGrpSpPr/>
          <p:nvPr/>
        </p:nvGrpSpPr>
        <p:grpSpPr>
          <a:xfrm>
            <a:off x="6318892" y="206174"/>
            <a:ext cx="339253" cy="339253"/>
            <a:chOff x="1492675" y="2620775"/>
            <a:chExt cx="481825" cy="481825"/>
          </a:xfrm>
        </p:grpSpPr>
        <p:sp>
          <p:nvSpPr>
            <p:cNvPr id="2356" name="Google Shape;2356;p95"/>
            <p:cNvSpPr/>
            <p:nvPr/>
          </p:nvSpPr>
          <p:spPr>
            <a:xfrm>
              <a:off x="1677125" y="2620775"/>
              <a:ext cx="112950" cy="113850"/>
            </a:xfrm>
            <a:custGeom>
              <a:rect b="b" l="l" r="r" t="t"/>
              <a:pathLst>
                <a:path extrusionOk="0" h="4554" w="4518">
                  <a:moveTo>
                    <a:pt x="2259" y="0"/>
                  </a:moveTo>
                  <a:cubicBezTo>
                    <a:pt x="1009" y="0"/>
                    <a:pt x="0" y="1048"/>
                    <a:pt x="0" y="2298"/>
                  </a:cubicBezTo>
                  <a:cubicBezTo>
                    <a:pt x="0" y="3544"/>
                    <a:pt x="1009" y="4553"/>
                    <a:pt x="2259" y="4553"/>
                  </a:cubicBezTo>
                  <a:cubicBezTo>
                    <a:pt x="3505" y="4553"/>
                    <a:pt x="4517" y="3544"/>
                    <a:pt x="4517" y="2298"/>
                  </a:cubicBezTo>
                  <a:cubicBezTo>
                    <a:pt x="4517" y="1048"/>
                    <a:pt x="3505" y="0"/>
                    <a:pt x="225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57" name="Google Shape;2357;p95"/>
            <p:cNvSpPr/>
            <p:nvPr/>
          </p:nvSpPr>
          <p:spPr>
            <a:xfrm>
              <a:off x="1492675" y="2734675"/>
              <a:ext cx="481825" cy="367925"/>
            </a:xfrm>
            <a:custGeom>
              <a:rect b="b" l="l" r="r" t="t"/>
              <a:pathLst>
                <a:path extrusionOk="0" h="14717" w="19273">
                  <a:moveTo>
                    <a:pt x="5120" y="4517"/>
                  </a:moveTo>
                  <a:cubicBezTo>
                    <a:pt x="5623" y="4517"/>
                    <a:pt x="5873" y="5122"/>
                    <a:pt x="5517" y="5481"/>
                  </a:cubicBezTo>
                  <a:cubicBezTo>
                    <a:pt x="5403" y="5595"/>
                    <a:pt x="5262" y="5647"/>
                    <a:pt x="5123" y="5647"/>
                  </a:cubicBezTo>
                  <a:cubicBezTo>
                    <a:pt x="4833" y="5647"/>
                    <a:pt x="4554" y="5421"/>
                    <a:pt x="4554" y="5080"/>
                  </a:cubicBezTo>
                  <a:cubicBezTo>
                    <a:pt x="4554" y="4767"/>
                    <a:pt x="4807" y="4517"/>
                    <a:pt x="5120" y="4517"/>
                  </a:cubicBezTo>
                  <a:close/>
                  <a:moveTo>
                    <a:pt x="3991" y="0"/>
                  </a:moveTo>
                  <a:cubicBezTo>
                    <a:pt x="3677" y="0"/>
                    <a:pt x="3425" y="250"/>
                    <a:pt x="3425" y="563"/>
                  </a:cubicBezTo>
                  <a:lnTo>
                    <a:pt x="3425" y="2572"/>
                  </a:lnTo>
                  <a:cubicBezTo>
                    <a:pt x="2455" y="3367"/>
                    <a:pt x="1750" y="4439"/>
                    <a:pt x="1401" y="5646"/>
                  </a:cubicBezTo>
                  <a:lnTo>
                    <a:pt x="564" y="5646"/>
                  </a:lnTo>
                  <a:cubicBezTo>
                    <a:pt x="251" y="5646"/>
                    <a:pt x="1" y="5896"/>
                    <a:pt x="1" y="6209"/>
                  </a:cubicBezTo>
                  <a:lnTo>
                    <a:pt x="1" y="9597"/>
                  </a:lnTo>
                  <a:cubicBezTo>
                    <a:pt x="1" y="9910"/>
                    <a:pt x="251" y="10163"/>
                    <a:pt x="564" y="10163"/>
                  </a:cubicBezTo>
                  <a:lnTo>
                    <a:pt x="1850" y="10163"/>
                  </a:lnTo>
                  <a:cubicBezTo>
                    <a:pt x="2446" y="11322"/>
                    <a:pt x="3391" y="12265"/>
                    <a:pt x="4554" y="12858"/>
                  </a:cubicBezTo>
                  <a:lnTo>
                    <a:pt x="4554" y="14153"/>
                  </a:lnTo>
                  <a:cubicBezTo>
                    <a:pt x="4554" y="14463"/>
                    <a:pt x="4807" y="14716"/>
                    <a:pt x="5120" y="14716"/>
                  </a:cubicBezTo>
                  <a:lnTo>
                    <a:pt x="7378" y="14716"/>
                  </a:lnTo>
                  <a:cubicBezTo>
                    <a:pt x="7688" y="14716"/>
                    <a:pt x="7941" y="14463"/>
                    <a:pt x="7941" y="14153"/>
                  </a:cubicBezTo>
                  <a:lnTo>
                    <a:pt x="7941" y="13551"/>
                  </a:lnTo>
                  <a:lnTo>
                    <a:pt x="11329" y="13551"/>
                  </a:lnTo>
                  <a:lnTo>
                    <a:pt x="11329" y="14153"/>
                  </a:lnTo>
                  <a:cubicBezTo>
                    <a:pt x="11329" y="14463"/>
                    <a:pt x="11582" y="14716"/>
                    <a:pt x="11895" y="14716"/>
                  </a:cubicBezTo>
                  <a:lnTo>
                    <a:pt x="14154" y="14716"/>
                  </a:lnTo>
                  <a:cubicBezTo>
                    <a:pt x="14464" y="14716"/>
                    <a:pt x="14717" y="14463"/>
                    <a:pt x="14717" y="14153"/>
                  </a:cubicBezTo>
                  <a:lnTo>
                    <a:pt x="14717" y="12864"/>
                  </a:lnTo>
                  <a:cubicBezTo>
                    <a:pt x="16647" y="11880"/>
                    <a:pt x="17945" y="9958"/>
                    <a:pt x="18107" y="7808"/>
                  </a:cubicBezTo>
                  <a:cubicBezTo>
                    <a:pt x="18800" y="7582"/>
                    <a:pt x="19270" y="6938"/>
                    <a:pt x="19273" y="6209"/>
                  </a:cubicBezTo>
                  <a:lnTo>
                    <a:pt x="19273" y="5080"/>
                  </a:lnTo>
                  <a:cubicBezTo>
                    <a:pt x="19273" y="4767"/>
                    <a:pt x="19020" y="4517"/>
                    <a:pt x="18707" y="4517"/>
                  </a:cubicBezTo>
                  <a:cubicBezTo>
                    <a:pt x="18393" y="4517"/>
                    <a:pt x="18144" y="4767"/>
                    <a:pt x="18144" y="5080"/>
                  </a:cubicBezTo>
                  <a:lnTo>
                    <a:pt x="18144" y="6209"/>
                  </a:lnTo>
                  <a:cubicBezTo>
                    <a:pt x="18141" y="6300"/>
                    <a:pt x="18116" y="6387"/>
                    <a:pt x="18074" y="6465"/>
                  </a:cubicBezTo>
                  <a:cubicBezTo>
                    <a:pt x="17647" y="3454"/>
                    <a:pt x="15021" y="1129"/>
                    <a:pt x="11895" y="1129"/>
                  </a:cubicBezTo>
                  <a:lnTo>
                    <a:pt x="7378" y="1129"/>
                  </a:lnTo>
                  <a:cubicBezTo>
                    <a:pt x="7020" y="1129"/>
                    <a:pt x="6665" y="1166"/>
                    <a:pt x="6315" y="1232"/>
                  </a:cubicBezTo>
                  <a:cubicBezTo>
                    <a:pt x="5788" y="464"/>
                    <a:pt x="4921" y="3"/>
                    <a:pt x="39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58" name="Google Shape;2358;p95"/>
          <p:cNvGrpSpPr/>
          <p:nvPr/>
        </p:nvGrpSpPr>
        <p:grpSpPr>
          <a:xfrm>
            <a:off x="7190492" y="216779"/>
            <a:ext cx="339253" cy="318042"/>
            <a:chOff x="5049725" y="2635825"/>
            <a:chExt cx="481825" cy="451700"/>
          </a:xfrm>
        </p:grpSpPr>
        <p:sp>
          <p:nvSpPr>
            <p:cNvPr id="2359" name="Google Shape;2359;p95"/>
            <p:cNvSpPr/>
            <p:nvPr/>
          </p:nvSpPr>
          <p:spPr>
            <a:xfrm>
              <a:off x="5135325" y="3031050"/>
              <a:ext cx="310550" cy="56475"/>
            </a:xfrm>
            <a:custGeom>
              <a:rect b="b" l="l" r="r" t="t"/>
              <a:pathLst>
                <a:path extrusionOk="0" h="2259" w="12422">
                  <a:moveTo>
                    <a:pt x="2791" y="0"/>
                  </a:moveTo>
                  <a:lnTo>
                    <a:pt x="2415" y="1130"/>
                  </a:lnTo>
                  <a:lnTo>
                    <a:pt x="566" y="1130"/>
                  </a:lnTo>
                  <a:cubicBezTo>
                    <a:pt x="253" y="1130"/>
                    <a:pt x="0" y="1383"/>
                    <a:pt x="0" y="1696"/>
                  </a:cubicBezTo>
                  <a:cubicBezTo>
                    <a:pt x="0" y="2006"/>
                    <a:pt x="253" y="2259"/>
                    <a:pt x="566" y="2259"/>
                  </a:cubicBezTo>
                  <a:lnTo>
                    <a:pt x="11858" y="2259"/>
                  </a:lnTo>
                  <a:cubicBezTo>
                    <a:pt x="12169" y="2259"/>
                    <a:pt x="12421" y="2006"/>
                    <a:pt x="12421" y="1696"/>
                  </a:cubicBezTo>
                  <a:cubicBezTo>
                    <a:pt x="12421" y="1383"/>
                    <a:pt x="12169" y="1130"/>
                    <a:pt x="11858" y="1130"/>
                  </a:cubicBezTo>
                  <a:lnTo>
                    <a:pt x="10006" y="1130"/>
                  </a:lnTo>
                  <a:lnTo>
                    <a:pt x="963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60" name="Google Shape;2360;p95"/>
            <p:cNvSpPr/>
            <p:nvPr/>
          </p:nvSpPr>
          <p:spPr>
            <a:xfrm>
              <a:off x="5049725" y="2946350"/>
              <a:ext cx="481825" cy="56500"/>
            </a:xfrm>
            <a:custGeom>
              <a:rect b="b" l="l" r="r" t="t"/>
              <a:pathLst>
                <a:path extrusionOk="0" h="2260" w="19273">
                  <a:moveTo>
                    <a:pt x="0" y="1"/>
                  </a:moveTo>
                  <a:lnTo>
                    <a:pt x="0" y="567"/>
                  </a:lnTo>
                  <a:cubicBezTo>
                    <a:pt x="0" y="1500"/>
                    <a:pt x="756" y="2259"/>
                    <a:pt x="1693" y="2259"/>
                  </a:cubicBezTo>
                  <a:lnTo>
                    <a:pt x="17577" y="2259"/>
                  </a:lnTo>
                  <a:cubicBezTo>
                    <a:pt x="18513" y="2259"/>
                    <a:pt x="19269" y="1500"/>
                    <a:pt x="19272" y="567"/>
                  </a:cubicBezTo>
                  <a:lnTo>
                    <a:pt x="1927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61" name="Google Shape;2361;p95"/>
            <p:cNvSpPr/>
            <p:nvPr/>
          </p:nvSpPr>
          <p:spPr>
            <a:xfrm>
              <a:off x="5049725" y="2635825"/>
              <a:ext cx="481825" cy="282325"/>
            </a:xfrm>
            <a:custGeom>
              <a:rect b="b" l="l" r="r" t="t"/>
              <a:pathLst>
                <a:path extrusionOk="0" h="11293" w="19273">
                  <a:moveTo>
                    <a:pt x="1693" y="0"/>
                  </a:moveTo>
                  <a:cubicBezTo>
                    <a:pt x="756" y="0"/>
                    <a:pt x="0" y="759"/>
                    <a:pt x="0" y="1696"/>
                  </a:cubicBezTo>
                  <a:lnTo>
                    <a:pt x="0" y="11293"/>
                  </a:lnTo>
                  <a:lnTo>
                    <a:pt x="19272" y="11293"/>
                  </a:lnTo>
                  <a:lnTo>
                    <a:pt x="19272" y="1696"/>
                  </a:lnTo>
                  <a:cubicBezTo>
                    <a:pt x="19269" y="759"/>
                    <a:pt x="18513" y="0"/>
                    <a:pt x="175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5" name="Shape 2365"/>
        <p:cNvGrpSpPr/>
        <p:nvPr/>
      </p:nvGrpSpPr>
      <p:grpSpPr>
        <a:xfrm>
          <a:off x="0" y="0"/>
          <a:ext cx="0" cy="0"/>
          <a:chOff x="0" y="0"/>
          <a:chExt cx="0" cy="0"/>
        </a:xfrm>
      </p:grpSpPr>
      <p:grpSp>
        <p:nvGrpSpPr>
          <p:cNvPr id="2366" name="Google Shape;2366;p96"/>
          <p:cNvGrpSpPr/>
          <p:nvPr/>
        </p:nvGrpSpPr>
        <p:grpSpPr>
          <a:xfrm>
            <a:off x="425250" y="1028729"/>
            <a:ext cx="7327300" cy="3736388"/>
            <a:chOff x="1096750" y="1458089"/>
            <a:chExt cx="7327300" cy="3150411"/>
          </a:xfrm>
        </p:grpSpPr>
        <p:grpSp>
          <p:nvGrpSpPr>
            <p:cNvPr id="2367" name="Google Shape;2367;p96"/>
            <p:cNvGrpSpPr/>
            <p:nvPr/>
          </p:nvGrpSpPr>
          <p:grpSpPr>
            <a:xfrm rot="-5400000">
              <a:off x="-363856" y="2918694"/>
              <a:ext cx="3150411" cy="229200"/>
              <a:chOff x="5273739" y="2319050"/>
              <a:chExt cx="3150411" cy="229200"/>
            </a:xfrm>
          </p:grpSpPr>
          <p:sp>
            <p:nvSpPr>
              <p:cNvPr id="2368" name="Google Shape;2368;p96"/>
              <p:cNvSpPr/>
              <p:nvPr/>
            </p:nvSpPr>
            <p:spPr>
              <a:xfrm>
                <a:off x="5273739" y="2319050"/>
                <a:ext cx="2836800" cy="229200"/>
              </a:xfrm>
              <a:prstGeom prst="rect">
                <a:avLst/>
              </a:prstGeom>
              <a:gradFill>
                <a:gsLst>
                  <a:gs pos="0">
                    <a:schemeClr val="dk2"/>
                  </a:gs>
                  <a:gs pos="50000">
                    <a:schemeClr val="accent2"/>
                  </a:gs>
                  <a:gs pos="100000">
                    <a:schemeClr val="accent3"/>
                  </a:gs>
                </a:gsLst>
                <a:lin ang="10800025"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96"/>
              <p:cNvSpPr/>
              <p:nvPr/>
            </p:nvSpPr>
            <p:spPr>
              <a:xfrm rot="5400000">
                <a:off x="8195250" y="2318946"/>
                <a:ext cx="228600" cy="229200"/>
              </a:xfrm>
              <a:prstGeom prst="triangle">
                <a:avLst>
                  <a:gd fmla="val 50000" name="adj"/>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70" name="Google Shape;2370;p96"/>
            <p:cNvGrpSpPr/>
            <p:nvPr/>
          </p:nvGrpSpPr>
          <p:grpSpPr>
            <a:xfrm rot="5400000">
              <a:off x="6734281" y="2918719"/>
              <a:ext cx="3150338" cy="229200"/>
              <a:chOff x="5273812" y="2319050"/>
              <a:chExt cx="3150338" cy="229200"/>
            </a:xfrm>
          </p:grpSpPr>
          <p:sp>
            <p:nvSpPr>
              <p:cNvPr id="2371" name="Google Shape;2371;p96"/>
              <p:cNvSpPr/>
              <p:nvPr/>
            </p:nvSpPr>
            <p:spPr>
              <a:xfrm rot="10800000">
                <a:off x="5273812" y="2319050"/>
                <a:ext cx="2828100" cy="229200"/>
              </a:xfrm>
              <a:prstGeom prst="rect">
                <a:avLst/>
              </a:prstGeom>
              <a:gradFill>
                <a:gsLst>
                  <a:gs pos="0">
                    <a:schemeClr val="dk2"/>
                  </a:gs>
                  <a:gs pos="50000">
                    <a:schemeClr val="accent2"/>
                  </a:gs>
                  <a:gs pos="100000">
                    <a:schemeClr val="accent3"/>
                  </a:gs>
                </a:gsLst>
                <a:lin ang="10800025"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96"/>
              <p:cNvSpPr/>
              <p:nvPr/>
            </p:nvSpPr>
            <p:spPr>
              <a:xfrm rot="5400000">
                <a:off x="8195250" y="2318946"/>
                <a:ext cx="228600" cy="229200"/>
              </a:xfrm>
              <a:prstGeom prst="triangle">
                <a:avLst>
                  <a:gd fmla="val 50000" name="adj"/>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373" name="Google Shape;2373;p96"/>
          <p:cNvSpPr txBox="1"/>
          <p:nvPr>
            <p:ph type="title"/>
          </p:nvPr>
        </p:nvSpPr>
        <p:spPr>
          <a:xfrm>
            <a:off x="876650" y="97050"/>
            <a:ext cx="6424500" cy="464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solidFill>
                  <a:schemeClr val="dk1"/>
                </a:solidFill>
              </a:rPr>
              <a:t>IN SUMMARY:</a:t>
            </a:r>
            <a:endParaRPr>
              <a:solidFill>
                <a:schemeClr val="dk1"/>
              </a:solidFill>
            </a:endParaRPr>
          </a:p>
          <a:p>
            <a:pPr indent="12700" lvl="0" marL="0" rtl="0" algn="just">
              <a:lnSpc>
                <a:spcPct val="115000"/>
              </a:lnSpc>
              <a:spcBef>
                <a:spcPts val="1200"/>
              </a:spcBef>
              <a:spcAft>
                <a:spcPts val="0"/>
              </a:spcAft>
              <a:buNone/>
            </a:pPr>
            <a:r>
              <a:rPr lang="en" sz="1800">
                <a:solidFill>
                  <a:schemeClr val="dk1"/>
                </a:solidFill>
                <a:latin typeface="Arial"/>
                <a:ea typeface="Arial"/>
                <a:cs typeface="Arial"/>
                <a:sym typeface="Arial"/>
              </a:rPr>
              <a:t>As performance is directly affected by the amount of motivation that the management gives to their sales personnel, it is but imperative, that in order to make them goal-directed, motivation scheme should be intensified in the organization. Compensation may be given in two types: monetary and non-monetary. Under the </a:t>
            </a:r>
            <a:r>
              <a:rPr b="1" lang="en" sz="1800">
                <a:solidFill>
                  <a:schemeClr val="dk1"/>
                </a:solidFill>
                <a:latin typeface="Arial"/>
                <a:ea typeface="Arial"/>
                <a:cs typeface="Arial"/>
                <a:sym typeface="Arial"/>
              </a:rPr>
              <a:t>monetary compensation</a:t>
            </a:r>
            <a:r>
              <a:rPr lang="en" sz="1800">
                <a:solidFill>
                  <a:schemeClr val="dk1"/>
                </a:solidFill>
                <a:latin typeface="Arial"/>
                <a:ea typeface="Arial"/>
                <a:cs typeface="Arial"/>
                <a:sym typeface="Arial"/>
              </a:rPr>
              <a:t>, the company may offer the following: 1) straight salary plan; 2) commission only plan; 3) combination of salary and commission plan. The </a:t>
            </a:r>
            <a:r>
              <a:rPr b="1" lang="en" sz="1800">
                <a:solidFill>
                  <a:schemeClr val="dk1"/>
                </a:solidFill>
                <a:latin typeface="Arial"/>
                <a:ea typeface="Arial"/>
                <a:cs typeface="Arial"/>
                <a:sym typeface="Arial"/>
              </a:rPr>
              <a:t>non- monetary benefits</a:t>
            </a:r>
            <a:r>
              <a:rPr lang="en" sz="1800">
                <a:solidFill>
                  <a:schemeClr val="dk1"/>
                </a:solidFill>
                <a:latin typeface="Arial"/>
                <a:ea typeface="Arial"/>
                <a:cs typeface="Arial"/>
                <a:sym typeface="Arial"/>
              </a:rPr>
              <a:t> include some perks such as: attractive retirement package, medical benefits including immediate family members, travel allowances, leave credits, children's education allowance, recognition and commendations and many others.</a:t>
            </a:r>
            <a:endParaRPr sz="1800">
              <a:solidFill>
                <a:schemeClr val="dk1"/>
              </a:solidFill>
              <a:latin typeface="Arial"/>
              <a:ea typeface="Arial"/>
              <a:cs typeface="Arial"/>
              <a:sym typeface="Arial"/>
            </a:endParaRPr>
          </a:p>
          <a:p>
            <a:pPr indent="12700" lvl="0" marL="0" rtl="0" algn="just">
              <a:lnSpc>
                <a:spcPct val="115000"/>
              </a:lnSpc>
              <a:spcBef>
                <a:spcPts val="1200"/>
              </a:spcBef>
              <a:spcAft>
                <a:spcPts val="0"/>
              </a:spcAft>
              <a:buNone/>
            </a:pPr>
            <a:r>
              <a:t/>
            </a:r>
            <a:endParaRPr sz="2000">
              <a:solidFill>
                <a:schemeClr val="dk1"/>
              </a:solidFill>
              <a:latin typeface="Libre Franklin"/>
              <a:ea typeface="Libre Franklin"/>
              <a:cs typeface="Libre Franklin"/>
              <a:sym typeface="Libre Franklin"/>
            </a:endParaRPr>
          </a:p>
          <a:p>
            <a:pPr indent="0" lvl="0" marL="0" rtl="0" algn="l">
              <a:spcBef>
                <a:spcPts val="1200"/>
              </a:spcBef>
              <a:spcAft>
                <a:spcPts val="0"/>
              </a:spcAft>
              <a:buNone/>
            </a:pPr>
            <a:r>
              <a:t/>
            </a:r>
            <a:endParaRPr/>
          </a:p>
        </p:txBody>
      </p:sp>
      <p:grpSp>
        <p:nvGrpSpPr>
          <p:cNvPr id="2374" name="Google Shape;2374;p96"/>
          <p:cNvGrpSpPr/>
          <p:nvPr/>
        </p:nvGrpSpPr>
        <p:grpSpPr>
          <a:xfrm>
            <a:off x="3716567" y="195574"/>
            <a:ext cx="339253" cy="339253"/>
            <a:chOff x="3271200" y="1435075"/>
            <a:chExt cx="481825" cy="481825"/>
          </a:xfrm>
        </p:grpSpPr>
        <p:sp>
          <p:nvSpPr>
            <p:cNvPr id="2375" name="Google Shape;2375;p96"/>
            <p:cNvSpPr/>
            <p:nvPr/>
          </p:nvSpPr>
          <p:spPr>
            <a:xfrm>
              <a:off x="3271200" y="1435075"/>
              <a:ext cx="481825" cy="481825"/>
            </a:xfrm>
            <a:custGeom>
              <a:rect b="b" l="l" r="r" t="t"/>
              <a:pathLst>
                <a:path extrusionOk="0" h="19273" w="19273">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76" name="Google Shape;2376;p96"/>
            <p:cNvSpPr/>
            <p:nvPr/>
          </p:nvSpPr>
          <p:spPr>
            <a:xfrm>
              <a:off x="3356575" y="1520525"/>
              <a:ext cx="311000" cy="311025"/>
            </a:xfrm>
            <a:custGeom>
              <a:rect b="b" l="l" r="r" t="t"/>
              <a:pathLst>
                <a:path extrusionOk="0" h="12441" w="1244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77" name="Google Shape;2377;p96"/>
          <p:cNvGrpSpPr/>
          <p:nvPr/>
        </p:nvGrpSpPr>
        <p:grpSpPr>
          <a:xfrm>
            <a:off x="5338755" y="166142"/>
            <a:ext cx="340204" cy="298116"/>
            <a:chOff x="899850" y="871450"/>
            <a:chExt cx="483175" cy="423400"/>
          </a:xfrm>
        </p:grpSpPr>
        <p:sp>
          <p:nvSpPr>
            <p:cNvPr id="2378" name="Google Shape;2378;p96"/>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79" name="Google Shape;2379;p96"/>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0" name="Google Shape;2380;p96"/>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1" name="Google Shape;2381;p96"/>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382" name="Google Shape;2382;p96"/>
          <p:cNvGrpSpPr/>
          <p:nvPr/>
        </p:nvGrpSpPr>
        <p:grpSpPr>
          <a:xfrm>
            <a:off x="4055817" y="145574"/>
            <a:ext cx="339253" cy="339253"/>
            <a:chOff x="4456875" y="1435075"/>
            <a:chExt cx="481825" cy="481825"/>
          </a:xfrm>
        </p:grpSpPr>
        <p:sp>
          <p:nvSpPr>
            <p:cNvPr id="2383" name="Google Shape;2383;p96"/>
            <p:cNvSpPr/>
            <p:nvPr/>
          </p:nvSpPr>
          <p:spPr>
            <a:xfrm>
              <a:off x="4624975" y="1465275"/>
              <a:ext cx="56650" cy="86000"/>
            </a:xfrm>
            <a:custGeom>
              <a:rect b="b" l="l" r="r" t="t"/>
              <a:pathLst>
                <a:path extrusionOk="0" h="3440" w="2266">
                  <a:moveTo>
                    <a:pt x="2265" y="0"/>
                  </a:moveTo>
                  <a:cubicBezTo>
                    <a:pt x="1413" y="283"/>
                    <a:pt x="618" y="1196"/>
                    <a:pt x="1" y="2575"/>
                  </a:cubicBezTo>
                  <a:cubicBezTo>
                    <a:pt x="263" y="2801"/>
                    <a:pt x="449" y="3105"/>
                    <a:pt x="534" y="3439"/>
                  </a:cubicBezTo>
                  <a:cubicBezTo>
                    <a:pt x="1106" y="3364"/>
                    <a:pt x="1672" y="3322"/>
                    <a:pt x="2265" y="3304"/>
                  </a:cubicBezTo>
                  <a:lnTo>
                    <a:pt x="226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4" name="Google Shape;2384;p96"/>
            <p:cNvSpPr/>
            <p:nvPr/>
          </p:nvSpPr>
          <p:spPr>
            <a:xfrm>
              <a:off x="4615275" y="1797425"/>
              <a:ext cx="66350" cy="89375"/>
            </a:xfrm>
            <a:custGeom>
              <a:rect b="b" l="l" r="r" t="t"/>
              <a:pathLst>
                <a:path extrusionOk="0" h="3575" w="2654">
                  <a:moveTo>
                    <a:pt x="0" y="0"/>
                  </a:moveTo>
                  <a:lnTo>
                    <a:pt x="0" y="0"/>
                  </a:lnTo>
                  <a:cubicBezTo>
                    <a:pt x="618" y="1882"/>
                    <a:pt x="1563" y="3225"/>
                    <a:pt x="2653" y="3574"/>
                  </a:cubicBezTo>
                  <a:lnTo>
                    <a:pt x="2653" y="1316"/>
                  </a:lnTo>
                  <a:cubicBezTo>
                    <a:pt x="2153" y="1135"/>
                    <a:pt x="1768" y="726"/>
                    <a:pt x="1620" y="217"/>
                  </a:cubicBezTo>
                  <a:cubicBezTo>
                    <a:pt x="1057" y="169"/>
                    <a:pt x="518" y="96"/>
                    <a:pt x="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5" name="Google Shape;2385;p96"/>
            <p:cNvSpPr/>
            <p:nvPr/>
          </p:nvSpPr>
          <p:spPr>
            <a:xfrm>
              <a:off x="4583125" y="1547250"/>
              <a:ext cx="28250" cy="28250"/>
            </a:xfrm>
            <a:custGeom>
              <a:rect b="b" l="l" r="r" t="t"/>
              <a:pathLst>
                <a:path extrusionOk="0" h="1130" w="1130">
                  <a:moveTo>
                    <a:pt x="567" y="1"/>
                  </a:moveTo>
                  <a:cubicBezTo>
                    <a:pt x="253" y="1"/>
                    <a:pt x="1" y="254"/>
                    <a:pt x="1" y="567"/>
                  </a:cubicBezTo>
                  <a:cubicBezTo>
                    <a:pt x="1" y="880"/>
                    <a:pt x="253" y="1130"/>
                    <a:pt x="567" y="1130"/>
                  </a:cubicBezTo>
                  <a:cubicBezTo>
                    <a:pt x="880" y="1130"/>
                    <a:pt x="1130" y="880"/>
                    <a:pt x="1130" y="567"/>
                  </a:cubicBezTo>
                  <a:cubicBezTo>
                    <a:pt x="1130" y="254"/>
                    <a:pt x="880" y="1"/>
                    <a:pt x="5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6" name="Google Shape;2386;p96"/>
            <p:cNvSpPr/>
            <p:nvPr/>
          </p:nvSpPr>
          <p:spPr>
            <a:xfrm>
              <a:off x="4597950" y="1576075"/>
              <a:ext cx="83675" cy="87525"/>
            </a:xfrm>
            <a:custGeom>
              <a:rect b="b" l="l" r="r" t="t"/>
              <a:pathLst>
                <a:path extrusionOk="0" h="3501" w="3347">
                  <a:moveTo>
                    <a:pt x="3346" y="1"/>
                  </a:moveTo>
                  <a:cubicBezTo>
                    <a:pt x="2723" y="19"/>
                    <a:pt x="2103" y="73"/>
                    <a:pt x="1485" y="161"/>
                  </a:cubicBezTo>
                  <a:cubicBezTo>
                    <a:pt x="1241" y="654"/>
                    <a:pt x="772" y="998"/>
                    <a:pt x="230" y="1082"/>
                  </a:cubicBezTo>
                  <a:cubicBezTo>
                    <a:pt x="100" y="1817"/>
                    <a:pt x="25" y="2714"/>
                    <a:pt x="1" y="3500"/>
                  </a:cubicBezTo>
                  <a:lnTo>
                    <a:pt x="3346" y="3500"/>
                  </a:lnTo>
                  <a:lnTo>
                    <a:pt x="3346"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7" name="Google Shape;2387;p96"/>
            <p:cNvSpPr/>
            <p:nvPr/>
          </p:nvSpPr>
          <p:spPr>
            <a:xfrm>
              <a:off x="4597650" y="1692175"/>
              <a:ext cx="83975" cy="82450"/>
            </a:xfrm>
            <a:custGeom>
              <a:rect b="b" l="l" r="r" t="t"/>
              <a:pathLst>
                <a:path extrusionOk="0" h="3298" w="3359">
                  <a:moveTo>
                    <a:pt x="1" y="0"/>
                  </a:moveTo>
                  <a:cubicBezTo>
                    <a:pt x="31" y="1003"/>
                    <a:pt x="154" y="2006"/>
                    <a:pt x="371" y="2987"/>
                  </a:cubicBezTo>
                  <a:cubicBezTo>
                    <a:pt x="1031" y="3135"/>
                    <a:pt x="1699" y="3237"/>
                    <a:pt x="2371" y="3298"/>
                  </a:cubicBezTo>
                  <a:cubicBezTo>
                    <a:pt x="2548" y="2855"/>
                    <a:pt x="2910" y="2509"/>
                    <a:pt x="3358" y="2346"/>
                  </a:cubicBezTo>
                  <a:lnTo>
                    <a:pt x="335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8" name="Google Shape;2388;p96"/>
            <p:cNvSpPr/>
            <p:nvPr/>
          </p:nvSpPr>
          <p:spPr>
            <a:xfrm>
              <a:off x="4798050" y="1663575"/>
              <a:ext cx="28475" cy="28250"/>
            </a:xfrm>
            <a:custGeom>
              <a:rect b="b" l="l" r="r" t="t"/>
              <a:pathLst>
                <a:path extrusionOk="0" h="1130" w="1139">
                  <a:moveTo>
                    <a:pt x="564" y="0"/>
                  </a:moveTo>
                  <a:cubicBezTo>
                    <a:pt x="254" y="0"/>
                    <a:pt x="1" y="253"/>
                    <a:pt x="1" y="566"/>
                  </a:cubicBezTo>
                  <a:cubicBezTo>
                    <a:pt x="4" y="876"/>
                    <a:pt x="257" y="1129"/>
                    <a:pt x="567" y="1129"/>
                  </a:cubicBezTo>
                  <a:lnTo>
                    <a:pt x="573" y="1129"/>
                  </a:lnTo>
                  <a:cubicBezTo>
                    <a:pt x="886" y="1129"/>
                    <a:pt x="1139" y="876"/>
                    <a:pt x="1139" y="563"/>
                  </a:cubicBezTo>
                  <a:cubicBezTo>
                    <a:pt x="1139" y="253"/>
                    <a:pt x="886" y="0"/>
                    <a:pt x="5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89" name="Google Shape;2389;p96"/>
            <p:cNvSpPr/>
            <p:nvPr/>
          </p:nvSpPr>
          <p:spPr>
            <a:xfrm>
              <a:off x="4710200" y="1435075"/>
              <a:ext cx="228500" cy="228525"/>
            </a:xfrm>
            <a:custGeom>
              <a:rect b="b" l="l" r="r" t="t"/>
              <a:pathLst>
                <a:path extrusionOk="0" h="9141" w="9140">
                  <a:moveTo>
                    <a:pt x="1" y="1"/>
                  </a:moveTo>
                  <a:lnTo>
                    <a:pt x="1" y="34"/>
                  </a:lnTo>
                  <a:cubicBezTo>
                    <a:pt x="1729" y="377"/>
                    <a:pt x="3313" y="2283"/>
                    <a:pt x="4075" y="5069"/>
                  </a:cubicBezTo>
                  <a:cubicBezTo>
                    <a:pt x="6833" y="5828"/>
                    <a:pt x="8763" y="7406"/>
                    <a:pt x="9107" y="9140"/>
                  </a:cubicBezTo>
                  <a:lnTo>
                    <a:pt x="9140" y="9140"/>
                  </a:lnTo>
                  <a:cubicBezTo>
                    <a:pt x="8854" y="4298"/>
                    <a:pt x="4843" y="284"/>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0" name="Google Shape;2390;p96"/>
            <p:cNvSpPr/>
            <p:nvPr/>
          </p:nvSpPr>
          <p:spPr>
            <a:xfrm>
              <a:off x="4819200" y="1593475"/>
              <a:ext cx="89400" cy="70125"/>
            </a:xfrm>
            <a:custGeom>
              <a:rect b="b" l="l" r="r" t="t"/>
              <a:pathLst>
                <a:path extrusionOk="0" h="2805" w="3576">
                  <a:moveTo>
                    <a:pt x="1" y="1"/>
                  </a:moveTo>
                  <a:cubicBezTo>
                    <a:pt x="94" y="519"/>
                    <a:pt x="166" y="1061"/>
                    <a:pt x="215" y="1621"/>
                  </a:cubicBezTo>
                  <a:cubicBezTo>
                    <a:pt x="727" y="1777"/>
                    <a:pt x="1136" y="2301"/>
                    <a:pt x="1317" y="2804"/>
                  </a:cubicBezTo>
                  <a:lnTo>
                    <a:pt x="3575" y="2804"/>
                  </a:lnTo>
                  <a:cubicBezTo>
                    <a:pt x="3223" y="1711"/>
                    <a:pt x="1883" y="621"/>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1" name="Google Shape;2391;p96"/>
            <p:cNvSpPr/>
            <p:nvPr/>
          </p:nvSpPr>
          <p:spPr>
            <a:xfrm>
              <a:off x="4819200" y="1692175"/>
              <a:ext cx="89475" cy="66275"/>
            </a:xfrm>
            <a:custGeom>
              <a:rect b="b" l="l" r="r" t="t"/>
              <a:pathLst>
                <a:path extrusionOk="0" h="2651" w="3579">
                  <a:moveTo>
                    <a:pt x="1317" y="0"/>
                  </a:moveTo>
                  <a:cubicBezTo>
                    <a:pt x="1133" y="500"/>
                    <a:pt x="727" y="883"/>
                    <a:pt x="215" y="1033"/>
                  </a:cubicBezTo>
                  <a:cubicBezTo>
                    <a:pt x="166" y="1593"/>
                    <a:pt x="94" y="2132"/>
                    <a:pt x="1" y="2650"/>
                  </a:cubicBezTo>
                  <a:cubicBezTo>
                    <a:pt x="1889" y="2030"/>
                    <a:pt x="3223" y="1078"/>
                    <a:pt x="35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2" name="Google Shape;2392;p96"/>
            <p:cNvSpPr/>
            <p:nvPr/>
          </p:nvSpPr>
          <p:spPr>
            <a:xfrm>
              <a:off x="4456875" y="1691800"/>
              <a:ext cx="225125" cy="225100"/>
            </a:xfrm>
            <a:custGeom>
              <a:rect b="b" l="l" r="r" t="t"/>
              <a:pathLst>
                <a:path extrusionOk="0" h="9004" w="9005">
                  <a:moveTo>
                    <a:pt x="1" y="0"/>
                  </a:moveTo>
                  <a:cubicBezTo>
                    <a:pt x="284" y="4839"/>
                    <a:pt x="4162" y="8721"/>
                    <a:pt x="9004" y="9004"/>
                  </a:cubicBezTo>
                  <a:lnTo>
                    <a:pt x="9004" y="8974"/>
                  </a:lnTo>
                  <a:cubicBezTo>
                    <a:pt x="7273" y="8628"/>
                    <a:pt x="5827" y="6697"/>
                    <a:pt x="5066" y="3942"/>
                  </a:cubicBezTo>
                  <a:cubicBezTo>
                    <a:pt x="2283" y="3180"/>
                    <a:pt x="377" y="1726"/>
                    <a:pt x="3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3" name="Google Shape;2393;p96"/>
            <p:cNvSpPr/>
            <p:nvPr/>
          </p:nvSpPr>
          <p:spPr>
            <a:xfrm>
              <a:off x="4487000" y="1595125"/>
              <a:ext cx="88925" cy="68475"/>
            </a:xfrm>
            <a:custGeom>
              <a:rect b="b" l="l" r="r" t="t"/>
              <a:pathLst>
                <a:path extrusionOk="0" h="2739" w="3557">
                  <a:moveTo>
                    <a:pt x="3397" y="1"/>
                  </a:moveTo>
                  <a:cubicBezTo>
                    <a:pt x="1569" y="636"/>
                    <a:pt x="337" y="1720"/>
                    <a:pt x="0" y="2738"/>
                  </a:cubicBezTo>
                  <a:lnTo>
                    <a:pt x="3313" y="2738"/>
                  </a:lnTo>
                  <a:cubicBezTo>
                    <a:pt x="3337" y="1880"/>
                    <a:pt x="3418" y="913"/>
                    <a:pt x="3556" y="106"/>
                  </a:cubicBezTo>
                  <a:cubicBezTo>
                    <a:pt x="3502" y="73"/>
                    <a:pt x="3448" y="37"/>
                    <a:pt x="339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4" name="Google Shape;2394;p96"/>
            <p:cNvSpPr/>
            <p:nvPr/>
          </p:nvSpPr>
          <p:spPr>
            <a:xfrm>
              <a:off x="4486925" y="1692175"/>
              <a:ext cx="89450" cy="66350"/>
            </a:xfrm>
            <a:custGeom>
              <a:rect b="b" l="l" r="r" t="t"/>
              <a:pathLst>
                <a:path extrusionOk="0" h="2654" w="3578">
                  <a:moveTo>
                    <a:pt x="0" y="0"/>
                  </a:moveTo>
                  <a:cubicBezTo>
                    <a:pt x="352" y="1078"/>
                    <a:pt x="1689" y="2030"/>
                    <a:pt x="3578" y="2653"/>
                  </a:cubicBezTo>
                  <a:cubicBezTo>
                    <a:pt x="3418" y="1777"/>
                    <a:pt x="3325" y="889"/>
                    <a:pt x="330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5" name="Google Shape;2395;p96"/>
            <p:cNvSpPr/>
            <p:nvPr/>
          </p:nvSpPr>
          <p:spPr>
            <a:xfrm>
              <a:off x="4456875" y="1435075"/>
              <a:ext cx="225125" cy="228525"/>
            </a:xfrm>
            <a:custGeom>
              <a:rect b="b" l="l" r="r" t="t"/>
              <a:pathLst>
                <a:path extrusionOk="0" h="9141" w="9005">
                  <a:moveTo>
                    <a:pt x="9004" y="1"/>
                  </a:moveTo>
                  <a:cubicBezTo>
                    <a:pt x="4162" y="284"/>
                    <a:pt x="284" y="4298"/>
                    <a:pt x="1" y="9140"/>
                  </a:cubicBezTo>
                  <a:lnTo>
                    <a:pt x="37" y="9140"/>
                  </a:lnTo>
                  <a:cubicBezTo>
                    <a:pt x="329" y="7686"/>
                    <a:pt x="1747" y="6267"/>
                    <a:pt x="3969" y="5433"/>
                  </a:cubicBezTo>
                  <a:cubicBezTo>
                    <a:pt x="3715" y="4375"/>
                    <a:pt x="4516" y="3361"/>
                    <a:pt x="5602" y="3361"/>
                  </a:cubicBezTo>
                  <a:cubicBezTo>
                    <a:pt x="5607" y="3361"/>
                    <a:pt x="5612" y="3361"/>
                    <a:pt x="5617" y="3361"/>
                  </a:cubicBezTo>
                  <a:cubicBezTo>
                    <a:pt x="5638" y="3361"/>
                    <a:pt x="5656" y="3364"/>
                    <a:pt x="5677" y="3367"/>
                  </a:cubicBezTo>
                  <a:cubicBezTo>
                    <a:pt x="6511" y="1476"/>
                    <a:pt x="7688" y="293"/>
                    <a:pt x="9004" y="31"/>
                  </a:cubicBezTo>
                  <a:lnTo>
                    <a:pt x="9004"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6" name="Google Shape;2396;p96"/>
            <p:cNvSpPr/>
            <p:nvPr/>
          </p:nvSpPr>
          <p:spPr>
            <a:xfrm>
              <a:off x="4710200" y="1691800"/>
              <a:ext cx="228500" cy="225100"/>
            </a:xfrm>
            <a:custGeom>
              <a:rect b="b" l="l" r="r" t="t"/>
              <a:pathLst>
                <a:path extrusionOk="0" h="9004" w="9140">
                  <a:moveTo>
                    <a:pt x="9107" y="0"/>
                  </a:moveTo>
                  <a:cubicBezTo>
                    <a:pt x="8760" y="1726"/>
                    <a:pt x="6857" y="3177"/>
                    <a:pt x="4075" y="3942"/>
                  </a:cubicBezTo>
                  <a:cubicBezTo>
                    <a:pt x="3313" y="6721"/>
                    <a:pt x="1729" y="8628"/>
                    <a:pt x="1" y="8971"/>
                  </a:cubicBezTo>
                  <a:lnTo>
                    <a:pt x="1" y="9004"/>
                  </a:lnTo>
                  <a:cubicBezTo>
                    <a:pt x="4843" y="8721"/>
                    <a:pt x="8854" y="4839"/>
                    <a:pt x="91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7" name="Google Shape;2397;p96"/>
            <p:cNvSpPr/>
            <p:nvPr/>
          </p:nvSpPr>
          <p:spPr>
            <a:xfrm>
              <a:off x="4710200" y="1465200"/>
              <a:ext cx="70025" cy="89375"/>
            </a:xfrm>
            <a:custGeom>
              <a:rect b="b" l="l" r="r" t="t"/>
              <a:pathLst>
                <a:path extrusionOk="0" h="3575" w="2801">
                  <a:moveTo>
                    <a:pt x="1" y="0"/>
                  </a:moveTo>
                  <a:lnTo>
                    <a:pt x="1" y="3298"/>
                  </a:lnTo>
                  <a:cubicBezTo>
                    <a:pt x="937" y="3328"/>
                    <a:pt x="1961" y="3421"/>
                    <a:pt x="2801" y="3575"/>
                  </a:cubicBezTo>
                  <a:cubicBezTo>
                    <a:pt x="2181" y="1687"/>
                    <a:pt x="1082" y="350"/>
                    <a:pt x="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8" name="Google Shape;2398;p96"/>
            <p:cNvSpPr/>
            <p:nvPr/>
          </p:nvSpPr>
          <p:spPr>
            <a:xfrm>
              <a:off x="4710200" y="1575850"/>
              <a:ext cx="86150" cy="87750"/>
            </a:xfrm>
            <a:custGeom>
              <a:rect b="b" l="l" r="r" t="t"/>
              <a:pathLst>
                <a:path extrusionOk="0" h="3510" w="3446">
                  <a:moveTo>
                    <a:pt x="1" y="1"/>
                  </a:moveTo>
                  <a:lnTo>
                    <a:pt x="1" y="3509"/>
                  </a:lnTo>
                  <a:lnTo>
                    <a:pt x="2494" y="3509"/>
                  </a:lnTo>
                  <a:cubicBezTo>
                    <a:pt x="2656" y="3054"/>
                    <a:pt x="3003" y="2554"/>
                    <a:pt x="3445" y="2374"/>
                  </a:cubicBezTo>
                  <a:cubicBezTo>
                    <a:pt x="3385" y="1702"/>
                    <a:pt x="3283" y="1034"/>
                    <a:pt x="3135" y="374"/>
                  </a:cubicBezTo>
                  <a:cubicBezTo>
                    <a:pt x="2208" y="167"/>
                    <a:pt x="1063" y="37"/>
                    <a:pt x="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399" name="Google Shape;2399;p96"/>
            <p:cNvSpPr/>
            <p:nvPr/>
          </p:nvSpPr>
          <p:spPr>
            <a:xfrm>
              <a:off x="4710200" y="1797500"/>
              <a:ext cx="70025" cy="89375"/>
            </a:xfrm>
            <a:custGeom>
              <a:rect b="b" l="l" r="r" t="t"/>
              <a:pathLst>
                <a:path extrusionOk="0" h="3575" w="2801">
                  <a:moveTo>
                    <a:pt x="2801" y="0"/>
                  </a:moveTo>
                  <a:lnTo>
                    <a:pt x="2801" y="0"/>
                  </a:lnTo>
                  <a:cubicBezTo>
                    <a:pt x="2283" y="93"/>
                    <a:pt x="1609" y="166"/>
                    <a:pt x="1048" y="214"/>
                  </a:cubicBezTo>
                  <a:cubicBezTo>
                    <a:pt x="892" y="726"/>
                    <a:pt x="503" y="1135"/>
                    <a:pt x="1" y="1316"/>
                  </a:cubicBezTo>
                  <a:lnTo>
                    <a:pt x="1" y="3574"/>
                  </a:lnTo>
                  <a:cubicBezTo>
                    <a:pt x="1082" y="3222"/>
                    <a:pt x="2181" y="1885"/>
                    <a:pt x="280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00" name="Google Shape;2400;p96"/>
            <p:cNvSpPr/>
            <p:nvPr/>
          </p:nvSpPr>
          <p:spPr>
            <a:xfrm>
              <a:off x="4681975" y="1776400"/>
              <a:ext cx="28250" cy="28350"/>
            </a:xfrm>
            <a:custGeom>
              <a:rect b="b" l="l" r="r" t="t"/>
              <a:pathLst>
                <a:path extrusionOk="0" h="1134" w="1130">
                  <a:moveTo>
                    <a:pt x="566" y="1"/>
                  </a:moveTo>
                  <a:cubicBezTo>
                    <a:pt x="253" y="1"/>
                    <a:pt x="0" y="251"/>
                    <a:pt x="0" y="564"/>
                  </a:cubicBezTo>
                  <a:lnTo>
                    <a:pt x="0" y="567"/>
                  </a:lnTo>
                  <a:cubicBezTo>
                    <a:pt x="0" y="567"/>
                    <a:pt x="0" y="570"/>
                    <a:pt x="0" y="570"/>
                  </a:cubicBezTo>
                  <a:cubicBezTo>
                    <a:pt x="0" y="880"/>
                    <a:pt x="253" y="1133"/>
                    <a:pt x="566" y="1133"/>
                  </a:cubicBezTo>
                  <a:cubicBezTo>
                    <a:pt x="877" y="1133"/>
                    <a:pt x="1130" y="880"/>
                    <a:pt x="1130" y="570"/>
                  </a:cubicBezTo>
                  <a:cubicBezTo>
                    <a:pt x="1130" y="570"/>
                    <a:pt x="1130" y="567"/>
                    <a:pt x="1130" y="567"/>
                  </a:cubicBezTo>
                  <a:lnTo>
                    <a:pt x="1130" y="564"/>
                  </a:lnTo>
                  <a:cubicBezTo>
                    <a:pt x="1130" y="251"/>
                    <a:pt x="877" y="1"/>
                    <a:pt x="56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01" name="Google Shape;2401;p96"/>
            <p:cNvSpPr/>
            <p:nvPr/>
          </p:nvSpPr>
          <p:spPr>
            <a:xfrm>
              <a:off x="4710200" y="1692175"/>
              <a:ext cx="86150" cy="82450"/>
            </a:xfrm>
            <a:custGeom>
              <a:rect b="b" l="l" r="r" t="t"/>
              <a:pathLst>
                <a:path extrusionOk="0" h="3298" w="3446">
                  <a:moveTo>
                    <a:pt x="1" y="0"/>
                  </a:moveTo>
                  <a:lnTo>
                    <a:pt x="1" y="2346"/>
                  </a:lnTo>
                  <a:cubicBezTo>
                    <a:pt x="455" y="2506"/>
                    <a:pt x="820" y="2852"/>
                    <a:pt x="1003" y="3298"/>
                  </a:cubicBezTo>
                  <a:cubicBezTo>
                    <a:pt x="1702" y="3234"/>
                    <a:pt x="2506" y="3129"/>
                    <a:pt x="3135" y="2987"/>
                  </a:cubicBezTo>
                  <a:cubicBezTo>
                    <a:pt x="3283" y="2328"/>
                    <a:pt x="3385" y="1660"/>
                    <a:pt x="3445" y="985"/>
                  </a:cubicBezTo>
                  <a:cubicBezTo>
                    <a:pt x="3003" y="807"/>
                    <a:pt x="2656" y="449"/>
                    <a:pt x="24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02" name="Google Shape;2402;p96"/>
          <p:cNvGrpSpPr/>
          <p:nvPr/>
        </p:nvGrpSpPr>
        <p:grpSpPr>
          <a:xfrm>
            <a:off x="6090292" y="206174"/>
            <a:ext cx="339253" cy="339253"/>
            <a:chOff x="1492675" y="2620775"/>
            <a:chExt cx="481825" cy="481825"/>
          </a:xfrm>
        </p:grpSpPr>
        <p:sp>
          <p:nvSpPr>
            <p:cNvPr id="2403" name="Google Shape;2403;p96"/>
            <p:cNvSpPr/>
            <p:nvPr/>
          </p:nvSpPr>
          <p:spPr>
            <a:xfrm>
              <a:off x="1677125" y="2620775"/>
              <a:ext cx="112950" cy="113850"/>
            </a:xfrm>
            <a:custGeom>
              <a:rect b="b" l="l" r="r" t="t"/>
              <a:pathLst>
                <a:path extrusionOk="0" h="4554" w="4518">
                  <a:moveTo>
                    <a:pt x="2259" y="0"/>
                  </a:moveTo>
                  <a:cubicBezTo>
                    <a:pt x="1009" y="0"/>
                    <a:pt x="0" y="1048"/>
                    <a:pt x="0" y="2298"/>
                  </a:cubicBezTo>
                  <a:cubicBezTo>
                    <a:pt x="0" y="3544"/>
                    <a:pt x="1009" y="4553"/>
                    <a:pt x="2259" y="4553"/>
                  </a:cubicBezTo>
                  <a:cubicBezTo>
                    <a:pt x="3505" y="4553"/>
                    <a:pt x="4517" y="3544"/>
                    <a:pt x="4517" y="2298"/>
                  </a:cubicBezTo>
                  <a:cubicBezTo>
                    <a:pt x="4517" y="1048"/>
                    <a:pt x="3505" y="0"/>
                    <a:pt x="225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04" name="Google Shape;2404;p96"/>
            <p:cNvSpPr/>
            <p:nvPr/>
          </p:nvSpPr>
          <p:spPr>
            <a:xfrm>
              <a:off x="1492675" y="2734675"/>
              <a:ext cx="481825" cy="367925"/>
            </a:xfrm>
            <a:custGeom>
              <a:rect b="b" l="l" r="r" t="t"/>
              <a:pathLst>
                <a:path extrusionOk="0" h="14717" w="19273">
                  <a:moveTo>
                    <a:pt x="5120" y="4517"/>
                  </a:moveTo>
                  <a:cubicBezTo>
                    <a:pt x="5623" y="4517"/>
                    <a:pt x="5873" y="5122"/>
                    <a:pt x="5517" y="5481"/>
                  </a:cubicBezTo>
                  <a:cubicBezTo>
                    <a:pt x="5403" y="5595"/>
                    <a:pt x="5262" y="5647"/>
                    <a:pt x="5123" y="5647"/>
                  </a:cubicBezTo>
                  <a:cubicBezTo>
                    <a:pt x="4833" y="5647"/>
                    <a:pt x="4554" y="5421"/>
                    <a:pt x="4554" y="5080"/>
                  </a:cubicBezTo>
                  <a:cubicBezTo>
                    <a:pt x="4554" y="4767"/>
                    <a:pt x="4807" y="4517"/>
                    <a:pt x="5120" y="4517"/>
                  </a:cubicBezTo>
                  <a:close/>
                  <a:moveTo>
                    <a:pt x="3991" y="0"/>
                  </a:moveTo>
                  <a:cubicBezTo>
                    <a:pt x="3677" y="0"/>
                    <a:pt x="3425" y="250"/>
                    <a:pt x="3425" y="563"/>
                  </a:cubicBezTo>
                  <a:lnTo>
                    <a:pt x="3425" y="2572"/>
                  </a:lnTo>
                  <a:cubicBezTo>
                    <a:pt x="2455" y="3367"/>
                    <a:pt x="1750" y="4439"/>
                    <a:pt x="1401" y="5646"/>
                  </a:cubicBezTo>
                  <a:lnTo>
                    <a:pt x="564" y="5646"/>
                  </a:lnTo>
                  <a:cubicBezTo>
                    <a:pt x="251" y="5646"/>
                    <a:pt x="1" y="5896"/>
                    <a:pt x="1" y="6209"/>
                  </a:cubicBezTo>
                  <a:lnTo>
                    <a:pt x="1" y="9597"/>
                  </a:lnTo>
                  <a:cubicBezTo>
                    <a:pt x="1" y="9910"/>
                    <a:pt x="251" y="10163"/>
                    <a:pt x="564" y="10163"/>
                  </a:cubicBezTo>
                  <a:lnTo>
                    <a:pt x="1850" y="10163"/>
                  </a:lnTo>
                  <a:cubicBezTo>
                    <a:pt x="2446" y="11322"/>
                    <a:pt x="3391" y="12265"/>
                    <a:pt x="4554" y="12858"/>
                  </a:cubicBezTo>
                  <a:lnTo>
                    <a:pt x="4554" y="14153"/>
                  </a:lnTo>
                  <a:cubicBezTo>
                    <a:pt x="4554" y="14463"/>
                    <a:pt x="4807" y="14716"/>
                    <a:pt x="5120" y="14716"/>
                  </a:cubicBezTo>
                  <a:lnTo>
                    <a:pt x="7378" y="14716"/>
                  </a:lnTo>
                  <a:cubicBezTo>
                    <a:pt x="7688" y="14716"/>
                    <a:pt x="7941" y="14463"/>
                    <a:pt x="7941" y="14153"/>
                  </a:cubicBezTo>
                  <a:lnTo>
                    <a:pt x="7941" y="13551"/>
                  </a:lnTo>
                  <a:lnTo>
                    <a:pt x="11329" y="13551"/>
                  </a:lnTo>
                  <a:lnTo>
                    <a:pt x="11329" y="14153"/>
                  </a:lnTo>
                  <a:cubicBezTo>
                    <a:pt x="11329" y="14463"/>
                    <a:pt x="11582" y="14716"/>
                    <a:pt x="11895" y="14716"/>
                  </a:cubicBezTo>
                  <a:lnTo>
                    <a:pt x="14154" y="14716"/>
                  </a:lnTo>
                  <a:cubicBezTo>
                    <a:pt x="14464" y="14716"/>
                    <a:pt x="14717" y="14463"/>
                    <a:pt x="14717" y="14153"/>
                  </a:cubicBezTo>
                  <a:lnTo>
                    <a:pt x="14717" y="12864"/>
                  </a:lnTo>
                  <a:cubicBezTo>
                    <a:pt x="16647" y="11880"/>
                    <a:pt x="17945" y="9958"/>
                    <a:pt x="18107" y="7808"/>
                  </a:cubicBezTo>
                  <a:cubicBezTo>
                    <a:pt x="18800" y="7582"/>
                    <a:pt x="19270" y="6938"/>
                    <a:pt x="19273" y="6209"/>
                  </a:cubicBezTo>
                  <a:lnTo>
                    <a:pt x="19273" y="5080"/>
                  </a:lnTo>
                  <a:cubicBezTo>
                    <a:pt x="19273" y="4767"/>
                    <a:pt x="19020" y="4517"/>
                    <a:pt x="18707" y="4517"/>
                  </a:cubicBezTo>
                  <a:cubicBezTo>
                    <a:pt x="18393" y="4517"/>
                    <a:pt x="18144" y="4767"/>
                    <a:pt x="18144" y="5080"/>
                  </a:cubicBezTo>
                  <a:lnTo>
                    <a:pt x="18144" y="6209"/>
                  </a:lnTo>
                  <a:cubicBezTo>
                    <a:pt x="18141" y="6300"/>
                    <a:pt x="18116" y="6387"/>
                    <a:pt x="18074" y="6465"/>
                  </a:cubicBezTo>
                  <a:cubicBezTo>
                    <a:pt x="17647" y="3454"/>
                    <a:pt x="15021" y="1129"/>
                    <a:pt x="11895" y="1129"/>
                  </a:cubicBezTo>
                  <a:lnTo>
                    <a:pt x="7378" y="1129"/>
                  </a:lnTo>
                  <a:cubicBezTo>
                    <a:pt x="7020" y="1129"/>
                    <a:pt x="6665" y="1166"/>
                    <a:pt x="6315" y="1232"/>
                  </a:cubicBezTo>
                  <a:cubicBezTo>
                    <a:pt x="5788" y="464"/>
                    <a:pt x="4921" y="3"/>
                    <a:pt x="3991"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2405" name="Google Shape;2405;p96"/>
          <p:cNvGrpSpPr/>
          <p:nvPr/>
        </p:nvGrpSpPr>
        <p:grpSpPr>
          <a:xfrm>
            <a:off x="6961892" y="216779"/>
            <a:ext cx="339253" cy="318042"/>
            <a:chOff x="5049725" y="2635825"/>
            <a:chExt cx="481825" cy="451700"/>
          </a:xfrm>
        </p:grpSpPr>
        <p:sp>
          <p:nvSpPr>
            <p:cNvPr id="2406" name="Google Shape;2406;p96"/>
            <p:cNvSpPr/>
            <p:nvPr/>
          </p:nvSpPr>
          <p:spPr>
            <a:xfrm>
              <a:off x="5135325" y="3031050"/>
              <a:ext cx="310550" cy="56475"/>
            </a:xfrm>
            <a:custGeom>
              <a:rect b="b" l="l" r="r" t="t"/>
              <a:pathLst>
                <a:path extrusionOk="0" h="2259" w="12422">
                  <a:moveTo>
                    <a:pt x="2791" y="0"/>
                  </a:moveTo>
                  <a:lnTo>
                    <a:pt x="2415" y="1130"/>
                  </a:lnTo>
                  <a:lnTo>
                    <a:pt x="566" y="1130"/>
                  </a:lnTo>
                  <a:cubicBezTo>
                    <a:pt x="253" y="1130"/>
                    <a:pt x="0" y="1383"/>
                    <a:pt x="0" y="1696"/>
                  </a:cubicBezTo>
                  <a:cubicBezTo>
                    <a:pt x="0" y="2006"/>
                    <a:pt x="253" y="2259"/>
                    <a:pt x="566" y="2259"/>
                  </a:cubicBezTo>
                  <a:lnTo>
                    <a:pt x="11858" y="2259"/>
                  </a:lnTo>
                  <a:cubicBezTo>
                    <a:pt x="12169" y="2259"/>
                    <a:pt x="12421" y="2006"/>
                    <a:pt x="12421" y="1696"/>
                  </a:cubicBezTo>
                  <a:cubicBezTo>
                    <a:pt x="12421" y="1383"/>
                    <a:pt x="12169" y="1130"/>
                    <a:pt x="11858" y="1130"/>
                  </a:cubicBezTo>
                  <a:lnTo>
                    <a:pt x="10006" y="1130"/>
                  </a:lnTo>
                  <a:lnTo>
                    <a:pt x="9630"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07" name="Google Shape;2407;p96"/>
            <p:cNvSpPr/>
            <p:nvPr/>
          </p:nvSpPr>
          <p:spPr>
            <a:xfrm>
              <a:off x="5049725" y="2946350"/>
              <a:ext cx="481825" cy="56500"/>
            </a:xfrm>
            <a:custGeom>
              <a:rect b="b" l="l" r="r" t="t"/>
              <a:pathLst>
                <a:path extrusionOk="0" h="2260" w="19273">
                  <a:moveTo>
                    <a:pt x="0" y="1"/>
                  </a:moveTo>
                  <a:lnTo>
                    <a:pt x="0" y="567"/>
                  </a:lnTo>
                  <a:cubicBezTo>
                    <a:pt x="0" y="1500"/>
                    <a:pt x="756" y="2259"/>
                    <a:pt x="1693" y="2259"/>
                  </a:cubicBezTo>
                  <a:lnTo>
                    <a:pt x="17577" y="2259"/>
                  </a:lnTo>
                  <a:cubicBezTo>
                    <a:pt x="18513" y="2259"/>
                    <a:pt x="19269" y="1500"/>
                    <a:pt x="19272" y="567"/>
                  </a:cubicBezTo>
                  <a:lnTo>
                    <a:pt x="19272"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2408" name="Google Shape;2408;p96"/>
            <p:cNvSpPr/>
            <p:nvPr/>
          </p:nvSpPr>
          <p:spPr>
            <a:xfrm>
              <a:off x="5049725" y="2635825"/>
              <a:ext cx="481825" cy="282325"/>
            </a:xfrm>
            <a:custGeom>
              <a:rect b="b" l="l" r="r" t="t"/>
              <a:pathLst>
                <a:path extrusionOk="0" h="11293" w="19273">
                  <a:moveTo>
                    <a:pt x="1693" y="0"/>
                  </a:moveTo>
                  <a:cubicBezTo>
                    <a:pt x="756" y="0"/>
                    <a:pt x="0" y="759"/>
                    <a:pt x="0" y="1696"/>
                  </a:cubicBezTo>
                  <a:lnTo>
                    <a:pt x="0" y="11293"/>
                  </a:lnTo>
                  <a:lnTo>
                    <a:pt x="19272" y="11293"/>
                  </a:lnTo>
                  <a:lnTo>
                    <a:pt x="19272" y="1696"/>
                  </a:lnTo>
                  <a:cubicBezTo>
                    <a:pt x="19269" y="759"/>
                    <a:pt x="18513" y="0"/>
                    <a:pt x="175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2" name="Shape 2412"/>
        <p:cNvGrpSpPr/>
        <p:nvPr/>
      </p:nvGrpSpPr>
      <p:grpSpPr>
        <a:xfrm>
          <a:off x="0" y="0"/>
          <a:ext cx="0" cy="0"/>
          <a:chOff x="0" y="0"/>
          <a:chExt cx="0" cy="0"/>
        </a:xfrm>
      </p:grpSpPr>
      <p:sp>
        <p:nvSpPr>
          <p:cNvPr id="2413" name="Google Shape;2413;p97"/>
          <p:cNvSpPr txBox="1"/>
          <p:nvPr/>
        </p:nvSpPr>
        <p:spPr>
          <a:xfrm>
            <a:off x="2777700" y="4223849"/>
            <a:ext cx="3588600" cy="2532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lang="en" sz="1200">
                <a:solidFill>
                  <a:schemeClr val="dk1"/>
                </a:solidFill>
                <a:latin typeface="Libre Franklin"/>
                <a:ea typeface="Libre Franklin"/>
                <a:cs typeface="Libre Franklin"/>
                <a:sym typeface="Libre Franklin"/>
              </a:rPr>
              <a:t>Please keep this slide for attribution</a:t>
            </a:r>
            <a:endParaRPr sz="1200">
              <a:solidFill>
                <a:schemeClr val="dk1"/>
              </a:solidFill>
              <a:latin typeface="Libre Franklin"/>
              <a:ea typeface="Libre Franklin"/>
              <a:cs typeface="Libre Franklin"/>
              <a:sym typeface="Libre Franklin"/>
            </a:endParaRPr>
          </a:p>
        </p:txBody>
      </p:sp>
      <p:sp>
        <p:nvSpPr>
          <p:cNvPr id="2414" name="Google Shape;2414;p97"/>
          <p:cNvSpPr txBox="1"/>
          <p:nvPr>
            <p:ph type="title"/>
          </p:nvPr>
        </p:nvSpPr>
        <p:spPr>
          <a:xfrm>
            <a:off x="2649450" y="664575"/>
            <a:ext cx="3852000" cy="972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lt1"/>
                </a:solidFill>
              </a:rPr>
              <a:t>THANKS!</a:t>
            </a:r>
            <a:endParaRPr>
              <a:solidFill>
                <a:schemeClr val="lt1"/>
              </a:solidFill>
            </a:endParaRPr>
          </a:p>
        </p:txBody>
      </p:sp>
      <p:sp>
        <p:nvSpPr>
          <p:cNvPr id="2415" name="Google Shape;2415;p97"/>
          <p:cNvSpPr/>
          <p:nvPr/>
        </p:nvSpPr>
        <p:spPr>
          <a:xfrm>
            <a:off x="3281738" y="2842225"/>
            <a:ext cx="568200" cy="5682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6" name="Google Shape;2416;p97"/>
          <p:cNvSpPr/>
          <p:nvPr/>
        </p:nvSpPr>
        <p:spPr>
          <a:xfrm>
            <a:off x="3952513" y="2842225"/>
            <a:ext cx="568200" cy="568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97"/>
          <p:cNvSpPr/>
          <p:nvPr/>
        </p:nvSpPr>
        <p:spPr>
          <a:xfrm>
            <a:off x="4623288" y="2842225"/>
            <a:ext cx="568200" cy="5682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97"/>
          <p:cNvSpPr/>
          <p:nvPr/>
        </p:nvSpPr>
        <p:spPr>
          <a:xfrm>
            <a:off x="5294063" y="2842225"/>
            <a:ext cx="568200" cy="568200"/>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19" name="Google Shape;2419;p97"/>
          <p:cNvGrpSpPr/>
          <p:nvPr/>
        </p:nvGrpSpPr>
        <p:grpSpPr>
          <a:xfrm>
            <a:off x="5388361" y="2936524"/>
            <a:ext cx="379604" cy="379604"/>
            <a:chOff x="4933458" y="1687279"/>
            <a:chExt cx="397907" cy="397907"/>
          </a:xfrm>
        </p:grpSpPr>
        <p:sp>
          <p:nvSpPr>
            <p:cNvPr id="2420" name="Google Shape;2420;p97"/>
            <p:cNvSpPr/>
            <p:nvPr/>
          </p:nvSpPr>
          <p:spPr>
            <a:xfrm>
              <a:off x="5071801" y="1766541"/>
              <a:ext cx="125867" cy="241215"/>
            </a:xfrm>
            <a:custGeom>
              <a:rect b="b" l="l" r="r" t="t"/>
              <a:pathLst>
                <a:path extrusionOk="0" h="11558" w="6031">
                  <a:moveTo>
                    <a:pt x="2415" y="1"/>
                  </a:moveTo>
                  <a:cubicBezTo>
                    <a:pt x="2233" y="993"/>
                    <a:pt x="1808" y="2415"/>
                    <a:pt x="0" y="2785"/>
                  </a:cubicBezTo>
                  <a:lnTo>
                    <a:pt x="0" y="4244"/>
                  </a:lnTo>
                  <a:lnTo>
                    <a:pt x="1228" y="4244"/>
                  </a:lnTo>
                  <a:cubicBezTo>
                    <a:pt x="1537" y="4244"/>
                    <a:pt x="1787" y="4496"/>
                    <a:pt x="1787" y="4803"/>
                  </a:cubicBezTo>
                  <a:lnTo>
                    <a:pt x="1787" y="9077"/>
                  </a:lnTo>
                  <a:cubicBezTo>
                    <a:pt x="1787" y="10222"/>
                    <a:pt x="2553" y="11558"/>
                    <a:pt x="4714" y="11558"/>
                  </a:cubicBezTo>
                  <a:cubicBezTo>
                    <a:pt x="5212" y="11558"/>
                    <a:pt x="5689" y="11535"/>
                    <a:pt x="6031" y="11512"/>
                  </a:cubicBezTo>
                  <a:lnTo>
                    <a:pt x="6031" y="9905"/>
                  </a:lnTo>
                  <a:lnTo>
                    <a:pt x="4891" y="9905"/>
                  </a:lnTo>
                  <a:cubicBezTo>
                    <a:pt x="3535" y="9905"/>
                    <a:pt x="3351" y="9125"/>
                    <a:pt x="3351" y="8363"/>
                  </a:cubicBezTo>
                  <a:lnTo>
                    <a:pt x="3351" y="4803"/>
                  </a:lnTo>
                  <a:cubicBezTo>
                    <a:pt x="3351" y="4496"/>
                    <a:pt x="3600" y="4244"/>
                    <a:pt x="3910" y="4244"/>
                  </a:cubicBezTo>
                  <a:lnTo>
                    <a:pt x="6031" y="4244"/>
                  </a:lnTo>
                  <a:lnTo>
                    <a:pt x="6031" y="2681"/>
                  </a:lnTo>
                  <a:lnTo>
                    <a:pt x="3910" y="2681"/>
                  </a:lnTo>
                  <a:cubicBezTo>
                    <a:pt x="3600" y="2681"/>
                    <a:pt x="3351" y="2431"/>
                    <a:pt x="3351" y="2122"/>
                  </a:cubicBezTo>
                  <a:lnTo>
                    <a:pt x="3351"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97"/>
            <p:cNvSpPr/>
            <p:nvPr/>
          </p:nvSpPr>
          <p:spPr>
            <a:xfrm>
              <a:off x="4933458" y="1687279"/>
              <a:ext cx="397907" cy="397907"/>
            </a:xfrm>
            <a:custGeom>
              <a:rect b="b" l="l" r="r" t="t"/>
              <a:pathLst>
                <a:path extrusionOk="0" h="19066" w="19066">
                  <a:moveTo>
                    <a:pt x="10539" y="2681"/>
                  </a:moveTo>
                  <a:cubicBezTo>
                    <a:pt x="10846" y="2681"/>
                    <a:pt x="11059" y="2932"/>
                    <a:pt x="11059" y="3240"/>
                  </a:cubicBezTo>
                  <a:lnTo>
                    <a:pt x="11059" y="5362"/>
                  </a:lnTo>
                  <a:lnTo>
                    <a:pt x="13219" y="5362"/>
                  </a:lnTo>
                  <a:cubicBezTo>
                    <a:pt x="13528" y="5362"/>
                    <a:pt x="13778" y="5612"/>
                    <a:pt x="13778" y="5921"/>
                  </a:cubicBezTo>
                  <a:lnTo>
                    <a:pt x="13778" y="8601"/>
                  </a:lnTo>
                  <a:cubicBezTo>
                    <a:pt x="13778" y="8911"/>
                    <a:pt x="13528" y="9160"/>
                    <a:pt x="13219" y="9160"/>
                  </a:cubicBezTo>
                  <a:lnTo>
                    <a:pt x="11096" y="9160"/>
                  </a:lnTo>
                  <a:lnTo>
                    <a:pt x="11096" y="12161"/>
                  </a:lnTo>
                  <a:cubicBezTo>
                    <a:pt x="11096" y="12440"/>
                    <a:pt x="11121" y="12520"/>
                    <a:pt x="11133" y="12541"/>
                  </a:cubicBezTo>
                  <a:cubicBezTo>
                    <a:pt x="11140" y="12541"/>
                    <a:pt x="11234" y="12585"/>
                    <a:pt x="11520" y="12585"/>
                  </a:cubicBezTo>
                  <a:lnTo>
                    <a:pt x="13219" y="12585"/>
                  </a:lnTo>
                  <a:cubicBezTo>
                    <a:pt x="13528" y="12585"/>
                    <a:pt x="13741" y="12836"/>
                    <a:pt x="13741" y="13144"/>
                  </a:cubicBezTo>
                  <a:lnTo>
                    <a:pt x="13741" y="15826"/>
                  </a:lnTo>
                  <a:cubicBezTo>
                    <a:pt x="13741" y="16113"/>
                    <a:pt x="13560" y="16351"/>
                    <a:pt x="13273" y="16382"/>
                  </a:cubicBezTo>
                  <a:cubicBezTo>
                    <a:pt x="13236" y="16385"/>
                    <a:pt x="12341" y="16474"/>
                    <a:pt x="11342" y="16474"/>
                  </a:cubicBezTo>
                  <a:cubicBezTo>
                    <a:pt x="8564" y="16474"/>
                    <a:pt x="7298" y="14609"/>
                    <a:pt x="7298" y="12877"/>
                  </a:cubicBezTo>
                  <a:lnTo>
                    <a:pt x="7298" y="9160"/>
                  </a:lnTo>
                  <a:lnTo>
                    <a:pt x="6070" y="9160"/>
                  </a:lnTo>
                  <a:cubicBezTo>
                    <a:pt x="5760" y="9160"/>
                    <a:pt x="5511" y="8911"/>
                    <a:pt x="5511" y="8601"/>
                  </a:cubicBezTo>
                  <a:lnTo>
                    <a:pt x="5511" y="6100"/>
                  </a:lnTo>
                  <a:cubicBezTo>
                    <a:pt x="5511" y="5808"/>
                    <a:pt x="5734" y="5568"/>
                    <a:pt x="6024" y="5543"/>
                  </a:cubicBezTo>
                  <a:cubicBezTo>
                    <a:pt x="7535" y="5417"/>
                    <a:pt x="7797" y="4524"/>
                    <a:pt x="8000" y="3275"/>
                  </a:cubicBezTo>
                  <a:lnTo>
                    <a:pt x="8021" y="3148"/>
                  </a:lnTo>
                  <a:cubicBezTo>
                    <a:pt x="8066" y="2879"/>
                    <a:pt x="8299" y="2681"/>
                    <a:pt x="8571" y="2681"/>
                  </a:cubicBezTo>
                  <a:close/>
                  <a:moveTo>
                    <a:pt x="2794" y="1"/>
                  </a:moveTo>
                  <a:cubicBezTo>
                    <a:pt x="1253" y="1"/>
                    <a:pt x="1" y="1253"/>
                    <a:pt x="1" y="2794"/>
                  </a:cubicBezTo>
                  <a:lnTo>
                    <a:pt x="1" y="16272"/>
                  </a:lnTo>
                  <a:cubicBezTo>
                    <a:pt x="1" y="17811"/>
                    <a:pt x="1253" y="19065"/>
                    <a:pt x="2794" y="19065"/>
                  </a:cubicBezTo>
                  <a:lnTo>
                    <a:pt x="16272" y="19065"/>
                  </a:lnTo>
                  <a:cubicBezTo>
                    <a:pt x="17813" y="19065"/>
                    <a:pt x="19065" y="17811"/>
                    <a:pt x="19065" y="16272"/>
                  </a:cubicBezTo>
                  <a:lnTo>
                    <a:pt x="19065" y="2792"/>
                  </a:lnTo>
                  <a:cubicBezTo>
                    <a:pt x="19065" y="1253"/>
                    <a:pt x="17813" y="1"/>
                    <a:pt x="1627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2" name="Google Shape;2422;p97"/>
          <p:cNvGrpSpPr/>
          <p:nvPr/>
        </p:nvGrpSpPr>
        <p:grpSpPr>
          <a:xfrm>
            <a:off x="4717596" y="2936534"/>
            <a:ext cx="379584" cy="379584"/>
            <a:chOff x="1379798" y="1723250"/>
            <a:chExt cx="397887" cy="397887"/>
          </a:xfrm>
        </p:grpSpPr>
        <p:sp>
          <p:nvSpPr>
            <p:cNvPr id="2423" name="Google Shape;2423;p97"/>
            <p:cNvSpPr/>
            <p:nvPr/>
          </p:nvSpPr>
          <p:spPr>
            <a:xfrm>
              <a:off x="1462169" y="1793977"/>
              <a:ext cx="23354" cy="23312"/>
            </a:xfrm>
            <a:custGeom>
              <a:rect b="b" l="l" r="r" t="t"/>
              <a:pathLst>
                <a:path extrusionOk="0" h="1117" w="1119">
                  <a:moveTo>
                    <a:pt x="559" y="1"/>
                  </a:moveTo>
                  <a:cubicBezTo>
                    <a:pt x="251" y="1"/>
                    <a:pt x="0" y="250"/>
                    <a:pt x="0" y="558"/>
                  </a:cubicBezTo>
                  <a:cubicBezTo>
                    <a:pt x="0" y="866"/>
                    <a:pt x="251" y="1117"/>
                    <a:pt x="559" y="1117"/>
                  </a:cubicBezTo>
                  <a:cubicBezTo>
                    <a:pt x="867" y="1117"/>
                    <a:pt x="1118" y="866"/>
                    <a:pt x="1118" y="558"/>
                  </a:cubicBezTo>
                  <a:cubicBezTo>
                    <a:pt x="1118" y="250"/>
                    <a:pt x="867" y="1"/>
                    <a:pt x="55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97"/>
            <p:cNvSpPr/>
            <p:nvPr/>
          </p:nvSpPr>
          <p:spPr>
            <a:xfrm>
              <a:off x="1379798" y="1723250"/>
              <a:ext cx="397887" cy="397887"/>
            </a:xfrm>
            <a:custGeom>
              <a:rect b="b" l="l" r="r" t="t"/>
              <a:pathLst>
                <a:path extrusionOk="0" h="19065" w="19065">
                  <a:moveTo>
                    <a:pt x="4506" y="2271"/>
                  </a:moveTo>
                  <a:cubicBezTo>
                    <a:pt x="5429" y="2271"/>
                    <a:pt x="6181" y="3023"/>
                    <a:pt x="6181" y="3947"/>
                  </a:cubicBezTo>
                  <a:cubicBezTo>
                    <a:pt x="6181" y="4872"/>
                    <a:pt x="5429" y="5622"/>
                    <a:pt x="4506" y="5622"/>
                  </a:cubicBezTo>
                  <a:cubicBezTo>
                    <a:pt x="3583" y="5622"/>
                    <a:pt x="2831" y="4872"/>
                    <a:pt x="2831" y="3947"/>
                  </a:cubicBezTo>
                  <a:cubicBezTo>
                    <a:pt x="2831" y="3023"/>
                    <a:pt x="3583" y="2271"/>
                    <a:pt x="4506" y="2271"/>
                  </a:cubicBezTo>
                  <a:close/>
                  <a:moveTo>
                    <a:pt x="5622" y="6740"/>
                  </a:moveTo>
                  <a:cubicBezTo>
                    <a:pt x="5932" y="6740"/>
                    <a:pt x="6181" y="6989"/>
                    <a:pt x="6181" y="7299"/>
                  </a:cubicBezTo>
                  <a:lnTo>
                    <a:pt x="6181" y="16234"/>
                  </a:lnTo>
                  <a:cubicBezTo>
                    <a:pt x="6181" y="16544"/>
                    <a:pt x="5932" y="16793"/>
                    <a:pt x="5622" y="16793"/>
                  </a:cubicBezTo>
                  <a:lnTo>
                    <a:pt x="3388" y="16793"/>
                  </a:lnTo>
                  <a:cubicBezTo>
                    <a:pt x="3080" y="16793"/>
                    <a:pt x="2831" y="16544"/>
                    <a:pt x="2831" y="16234"/>
                  </a:cubicBezTo>
                  <a:lnTo>
                    <a:pt x="2831" y="7299"/>
                  </a:lnTo>
                  <a:cubicBezTo>
                    <a:pt x="2831" y="6989"/>
                    <a:pt x="3080" y="6740"/>
                    <a:pt x="3388" y="6740"/>
                  </a:cubicBezTo>
                  <a:close/>
                  <a:moveTo>
                    <a:pt x="12596" y="6721"/>
                  </a:moveTo>
                  <a:cubicBezTo>
                    <a:pt x="12811" y="6721"/>
                    <a:pt x="13027" y="6739"/>
                    <a:pt x="13241" y="6774"/>
                  </a:cubicBezTo>
                  <a:cubicBezTo>
                    <a:pt x="15058" y="7069"/>
                    <a:pt x="16235" y="8557"/>
                    <a:pt x="16235" y="10223"/>
                  </a:cubicBezTo>
                  <a:lnTo>
                    <a:pt x="16235" y="16234"/>
                  </a:lnTo>
                  <a:cubicBezTo>
                    <a:pt x="16235" y="16544"/>
                    <a:pt x="15985" y="16793"/>
                    <a:pt x="15676" y="16793"/>
                  </a:cubicBezTo>
                  <a:lnTo>
                    <a:pt x="13441" y="16793"/>
                  </a:lnTo>
                  <a:cubicBezTo>
                    <a:pt x="13133" y="16793"/>
                    <a:pt x="12884" y="16544"/>
                    <a:pt x="12884" y="16234"/>
                  </a:cubicBezTo>
                  <a:lnTo>
                    <a:pt x="12884" y="11209"/>
                  </a:lnTo>
                  <a:cubicBezTo>
                    <a:pt x="12884" y="10593"/>
                    <a:pt x="12382" y="10091"/>
                    <a:pt x="11766" y="10091"/>
                  </a:cubicBezTo>
                  <a:cubicBezTo>
                    <a:pt x="11150" y="10091"/>
                    <a:pt x="10650" y="10593"/>
                    <a:pt x="10650" y="11209"/>
                  </a:cubicBezTo>
                  <a:lnTo>
                    <a:pt x="10650" y="16234"/>
                  </a:lnTo>
                  <a:cubicBezTo>
                    <a:pt x="10650" y="16544"/>
                    <a:pt x="10399" y="16793"/>
                    <a:pt x="10091" y="16793"/>
                  </a:cubicBezTo>
                  <a:lnTo>
                    <a:pt x="7857" y="16793"/>
                  </a:lnTo>
                  <a:cubicBezTo>
                    <a:pt x="7547" y="16793"/>
                    <a:pt x="7298" y="16544"/>
                    <a:pt x="7298" y="16234"/>
                  </a:cubicBezTo>
                  <a:lnTo>
                    <a:pt x="7298" y="7299"/>
                  </a:lnTo>
                  <a:cubicBezTo>
                    <a:pt x="7298" y="6989"/>
                    <a:pt x="7547" y="6740"/>
                    <a:pt x="7857" y="6740"/>
                  </a:cubicBezTo>
                  <a:lnTo>
                    <a:pt x="10091" y="6740"/>
                  </a:lnTo>
                  <a:cubicBezTo>
                    <a:pt x="10377" y="6740"/>
                    <a:pt x="10613" y="6956"/>
                    <a:pt x="10644" y="7234"/>
                  </a:cubicBezTo>
                  <a:cubicBezTo>
                    <a:pt x="11219" y="6901"/>
                    <a:pt x="11901" y="6721"/>
                    <a:pt x="12596" y="6721"/>
                  </a:cubicBezTo>
                  <a:close/>
                  <a:moveTo>
                    <a:pt x="2831" y="0"/>
                  </a:moveTo>
                  <a:cubicBezTo>
                    <a:pt x="1290" y="0"/>
                    <a:pt x="0" y="1290"/>
                    <a:pt x="0" y="2831"/>
                  </a:cubicBezTo>
                  <a:lnTo>
                    <a:pt x="0" y="16234"/>
                  </a:lnTo>
                  <a:cubicBezTo>
                    <a:pt x="0" y="17775"/>
                    <a:pt x="1290" y="19065"/>
                    <a:pt x="2831" y="19065"/>
                  </a:cubicBezTo>
                  <a:lnTo>
                    <a:pt x="16235" y="19065"/>
                  </a:lnTo>
                  <a:cubicBezTo>
                    <a:pt x="17774" y="19065"/>
                    <a:pt x="19065" y="17775"/>
                    <a:pt x="19065" y="16234"/>
                  </a:cubicBezTo>
                  <a:lnTo>
                    <a:pt x="19065" y="2831"/>
                  </a:lnTo>
                  <a:cubicBezTo>
                    <a:pt x="19065" y="1290"/>
                    <a:pt x="17774" y="0"/>
                    <a:pt x="162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5" name="Google Shape;2425;p97"/>
            <p:cNvSpPr/>
            <p:nvPr/>
          </p:nvSpPr>
          <p:spPr>
            <a:xfrm>
              <a:off x="1555413" y="1886846"/>
              <a:ext cx="139912" cy="163558"/>
            </a:xfrm>
            <a:custGeom>
              <a:rect b="b" l="l" r="r" t="t"/>
              <a:pathLst>
                <a:path extrusionOk="0" h="7837" w="6704">
                  <a:moveTo>
                    <a:pt x="4182" y="0"/>
                  </a:moveTo>
                  <a:cubicBezTo>
                    <a:pt x="3474" y="0"/>
                    <a:pt x="2782" y="261"/>
                    <a:pt x="2332" y="711"/>
                  </a:cubicBezTo>
                  <a:cubicBezTo>
                    <a:pt x="2108" y="935"/>
                    <a:pt x="1938" y="1142"/>
                    <a:pt x="1686" y="1142"/>
                  </a:cubicBezTo>
                  <a:cubicBezTo>
                    <a:pt x="1618" y="1142"/>
                    <a:pt x="1544" y="1127"/>
                    <a:pt x="1462" y="1093"/>
                  </a:cubicBezTo>
                  <a:cubicBezTo>
                    <a:pt x="1253" y="1006"/>
                    <a:pt x="1117" y="803"/>
                    <a:pt x="1117" y="576"/>
                  </a:cubicBezTo>
                  <a:lnTo>
                    <a:pt x="1117" y="17"/>
                  </a:lnTo>
                  <a:lnTo>
                    <a:pt x="1" y="17"/>
                  </a:lnTo>
                  <a:lnTo>
                    <a:pt x="1" y="7836"/>
                  </a:lnTo>
                  <a:lnTo>
                    <a:pt x="1117" y="7836"/>
                  </a:lnTo>
                  <a:lnTo>
                    <a:pt x="1117" y="3370"/>
                  </a:lnTo>
                  <a:cubicBezTo>
                    <a:pt x="1117" y="2137"/>
                    <a:pt x="2120" y="1135"/>
                    <a:pt x="3351" y="1135"/>
                  </a:cubicBezTo>
                  <a:cubicBezTo>
                    <a:pt x="4584" y="1135"/>
                    <a:pt x="5585" y="2137"/>
                    <a:pt x="5585" y="3370"/>
                  </a:cubicBezTo>
                  <a:lnTo>
                    <a:pt x="5585" y="7836"/>
                  </a:lnTo>
                  <a:lnTo>
                    <a:pt x="6703" y="7836"/>
                  </a:lnTo>
                  <a:lnTo>
                    <a:pt x="6703" y="2384"/>
                  </a:lnTo>
                  <a:cubicBezTo>
                    <a:pt x="6703" y="1266"/>
                    <a:pt x="5932" y="245"/>
                    <a:pt x="4648" y="38"/>
                  </a:cubicBezTo>
                  <a:cubicBezTo>
                    <a:pt x="4493" y="13"/>
                    <a:pt x="4337" y="0"/>
                    <a:pt x="418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97"/>
            <p:cNvSpPr/>
            <p:nvPr/>
          </p:nvSpPr>
          <p:spPr>
            <a:xfrm>
              <a:off x="1462169" y="1887200"/>
              <a:ext cx="23354" cy="163203"/>
            </a:xfrm>
            <a:custGeom>
              <a:rect b="b" l="l" r="r" t="t"/>
              <a:pathLst>
                <a:path extrusionOk="0" h="7820" w="1119">
                  <a:moveTo>
                    <a:pt x="0" y="0"/>
                  </a:moveTo>
                  <a:lnTo>
                    <a:pt x="0" y="7819"/>
                  </a:lnTo>
                  <a:lnTo>
                    <a:pt x="1118" y="7819"/>
                  </a:lnTo>
                  <a:lnTo>
                    <a:pt x="111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7" name="Google Shape;2427;p97"/>
          <p:cNvGrpSpPr/>
          <p:nvPr/>
        </p:nvGrpSpPr>
        <p:grpSpPr>
          <a:xfrm>
            <a:off x="3376036" y="2936534"/>
            <a:ext cx="379604" cy="379584"/>
            <a:chOff x="266768" y="1721375"/>
            <a:chExt cx="397907" cy="397887"/>
          </a:xfrm>
        </p:grpSpPr>
        <p:sp>
          <p:nvSpPr>
            <p:cNvPr id="2428" name="Google Shape;2428;p97"/>
            <p:cNvSpPr/>
            <p:nvPr/>
          </p:nvSpPr>
          <p:spPr>
            <a:xfrm>
              <a:off x="454843" y="1791037"/>
              <a:ext cx="136218" cy="328222"/>
            </a:xfrm>
            <a:custGeom>
              <a:rect b="b" l="l" r="r" t="t"/>
              <a:pathLst>
                <a:path extrusionOk="0" h="15727" w="6527">
                  <a:moveTo>
                    <a:pt x="4957" y="1"/>
                  </a:moveTo>
                  <a:cubicBezTo>
                    <a:pt x="4645" y="1"/>
                    <a:pt x="4336" y="24"/>
                    <a:pt x="4028" y="69"/>
                  </a:cubicBezTo>
                  <a:cubicBezTo>
                    <a:pt x="2588" y="280"/>
                    <a:pt x="1700" y="890"/>
                    <a:pt x="1675" y="2250"/>
                  </a:cubicBezTo>
                  <a:lnTo>
                    <a:pt x="1675" y="5040"/>
                  </a:lnTo>
                  <a:cubicBezTo>
                    <a:pt x="1675" y="5348"/>
                    <a:pt x="1426" y="5599"/>
                    <a:pt x="1118" y="5599"/>
                  </a:cubicBezTo>
                  <a:lnTo>
                    <a:pt x="0" y="5599"/>
                  </a:lnTo>
                  <a:lnTo>
                    <a:pt x="0" y="6715"/>
                  </a:lnTo>
                  <a:lnTo>
                    <a:pt x="1118" y="6715"/>
                  </a:lnTo>
                  <a:cubicBezTo>
                    <a:pt x="1426" y="6715"/>
                    <a:pt x="1675" y="6965"/>
                    <a:pt x="1675" y="7274"/>
                  </a:cubicBezTo>
                  <a:lnTo>
                    <a:pt x="1675" y="15727"/>
                  </a:lnTo>
                  <a:lnTo>
                    <a:pt x="3352" y="15727"/>
                  </a:lnTo>
                  <a:lnTo>
                    <a:pt x="3352" y="7274"/>
                  </a:lnTo>
                  <a:cubicBezTo>
                    <a:pt x="3352" y="6965"/>
                    <a:pt x="3602" y="6715"/>
                    <a:pt x="3910" y="6715"/>
                  </a:cubicBezTo>
                  <a:lnTo>
                    <a:pt x="5709" y="6715"/>
                  </a:lnTo>
                  <a:lnTo>
                    <a:pt x="5987" y="5599"/>
                  </a:lnTo>
                  <a:lnTo>
                    <a:pt x="3910" y="5599"/>
                  </a:lnTo>
                  <a:cubicBezTo>
                    <a:pt x="3602" y="5599"/>
                    <a:pt x="3352" y="5348"/>
                    <a:pt x="3352" y="5040"/>
                  </a:cubicBezTo>
                  <a:lnTo>
                    <a:pt x="3352" y="3253"/>
                  </a:lnTo>
                  <a:cubicBezTo>
                    <a:pt x="3352" y="2316"/>
                    <a:pt x="3942" y="1677"/>
                    <a:pt x="4968" y="1504"/>
                  </a:cubicBezTo>
                  <a:cubicBezTo>
                    <a:pt x="5157" y="1473"/>
                    <a:pt x="5339" y="1460"/>
                    <a:pt x="5511" y="1460"/>
                  </a:cubicBezTo>
                  <a:cubicBezTo>
                    <a:pt x="5810" y="1460"/>
                    <a:pt x="6082" y="1498"/>
                    <a:pt x="6324" y="1546"/>
                  </a:cubicBezTo>
                  <a:lnTo>
                    <a:pt x="6526" y="182"/>
                  </a:lnTo>
                  <a:cubicBezTo>
                    <a:pt x="5988" y="62"/>
                    <a:pt x="5468" y="1"/>
                    <a:pt x="49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9" name="Google Shape;2429;p97"/>
            <p:cNvSpPr/>
            <p:nvPr/>
          </p:nvSpPr>
          <p:spPr>
            <a:xfrm>
              <a:off x="266768" y="1721375"/>
              <a:ext cx="397907" cy="397887"/>
            </a:xfrm>
            <a:custGeom>
              <a:rect b="b" l="l" r="r" t="t"/>
              <a:pathLst>
                <a:path extrusionOk="0" h="19065" w="19066">
                  <a:moveTo>
                    <a:pt x="2794" y="0"/>
                  </a:moveTo>
                  <a:cubicBezTo>
                    <a:pt x="1255" y="0"/>
                    <a:pt x="1" y="1253"/>
                    <a:pt x="1" y="2793"/>
                  </a:cubicBezTo>
                  <a:lnTo>
                    <a:pt x="1" y="16271"/>
                  </a:lnTo>
                  <a:cubicBezTo>
                    <a:pt x="1" y="17812"/>
                    <a:pt x="1255" y="19065"/>
                    <a:pt x="2794" y="19065"/>
                  </a:cubicBezTo>
                  <a:lnTo>
                    <a:pt x="9571" y="19065"/>
                  </a:lnTo>
                  <a:lnTo>
                    <a:pt x="9571" y="11171"/>
                  </a:lnTo>
                  <a:lnTo>
                    <a:pt x="8453" y="11171"/>
                  </a:lnTo>
                  <a:cubicBezTo>
                    <a:pt x="8145" y="11171"/>
                    <a:pt x="7896" y="10920"/>
                    <a:pt x="7896" y="10612"/>
                  </a:cubicBezTo>
                  <a:lnTo>
                    <a:pt x="7896" y="8378"/>
                  </a:lnTo>
                  <a:cubicBezTo>
                    <a:pt x="7896" y="8070"/>
                    <a:pt x="8145" y="7819"/>
                    <a:pt x="8453" y="7819"/>
                  </a:cubicBezTo>
                  <a:lnTo>
                    <a:pt x="9571" y="7819"/>
                  </a:lnTo>
                  <a:lnTo>
                    <a:pt x="9571" y="5836"/>
                  </a:lnTo>
                  <a:cubicBezTo>
                    <a:pt x="9571" y="3710"/>
                    <a:pt x="10741" y="2615"/>
                    <a:pt x="12878" y="2302"/>
                  </a:cubicBezTo>
                  <a:cubicBezTo>
                    <a:pt x="13231" y="2249"/>
                    <a:pt x="13591" y="2223"/>
                    <a:pt x="13956" y="2223"/>
                  </a:cubicBezTo>
                  <a:cubicBezTo>
                    <a:pt x="14725" y="2223"/>
                    <a:pt x="15517" y="2339"/>
                    <a:pt x="16318" y="2567"/>
                  </a:cubicBezTo>
                  <a:cubicBezTo>
                    <a:pt x="16589" y="2643"/>
                    <a:pt x="16759" y="2908"/>
                    <a:pt x="16718" y="3186"/>
                  </a:cubicBezTo>
                  <a:lnTo>
                    <a:pt x="16352" y="5650"/>
                  </a:lnTo>
                  <a:cubicBezTo>
                    <a:pt x="16329" y="5806"/>
                    <a:pt x="16240" y="5944"/>
                    <a:pt x="16111" y="6031"/>
                  </a:cubicBezTo>
                  <a:cubicBezTo>
                    <a:pt x="16006" y="6102"/>
                    <a:pt x="15912" y="6127"/>
                    <a:pt x="15818" y="6127"/>
                  </a:cubicBezTo>
                  <a:cubicBezTo>
                    <a:pt x="15717" y="6127"/>
                    <a:pt x="15614" y="6098"/>
                    <a:pt x="15494" y="6068"/>
                  </a:cubicBezTo>
                  <a:cubicBezTo>
                    <a:pt x="15202" y="5995"/>
                    <a:pt x="14879" y="5914"/>
                    <a:pt x="14527" y="5914"/>
                  </a:cubicBezTo>
                  <a:cubicBezTo>
                    <a:pt x="14409" y="5914"/>
                    <a:pt x="14289" y="5923"/>
                    <a:pt x="14165" y="5944"/>
                  </a:cubicBezTo>
                  <a:cubicBezTo>
                    <a:pt x="13534" y="6050"/>
                    <a:pt x="13481" y="6333"/>
                    <a:pt x="13481" y="6590"/>
                  </a:cubicBezTo>
                  <a:lnTo>
                    <a:pt x="13481" y="7819"/>
                  </a:lnTo>
                  <a:lnTo>
                    <a:pt x="15715" y="7819"/>
                  </a:lnTo>
                  <a:cubicBezTo>
                    <a:pt x="15887" y="7819"/>
                    <a:pt x="16048" y="7899"/>
                    <a:pt x="16154" y="8035"/>
                  </a:cubicBezTo>
                  <a:cubicBezTo>
                    <a:pt x="16260" y="8169"/>
                    <a:pt x="16297" y="8346"/>
                    <a:pt x="16256" y="8513"/>
                  </a:cubicBezTo>
                  <a:lnTo>
                    <a:pt x="15697" y="10747"/>
                  </a:lnTo>
                  <a:cubicBezTo>
                    <a:pt x="15635" y="10996"/>
                    <a:pt x="15412" y="11170"/>
                    <a:pt x="15156" y="11170"/>
                  </a:cubicBezTo>
                  <a:lnTo>
                    <a:pt x="13481" y="11170"/>
                  </a:lnTo>
                  <a:lnTo>
                    <a:pt x="13481" y="19065"/>
                  </a:lnTo>
                  <a:lnTo>
                    <a:pt x="16272" y="19065"/>
                  </a:lnTo>
                  <a:cubicBezTo>
                    <a:pt x="17813" y="19065"/>
                    <a:pt x="19066" y="17810"/>
                    <a:pt x="19066" y="16271"/>
                  </a:cubicBezTo>
                  <a:lnTo>
                    <a:pt x="19066" y="2793"/>
                  </a:lnTo>
                  <a:cubicBezTo>
                    <a:pt x="19066" y="1253"/>
                    <a:pt x="17813" y="0"/>
                    <a:pt x="1627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0" name="Google Shape;2430;p97"/>
          <p:cNvGrpSpPr/>
          <p:nvPr/>
        </p:nvGrpSpPr>
        <p:grpSpPr>
          <a:xfrm>
            <a:off x="4046831" y="2936534"/>
            <a:ext cx="379564" cy="379584"/>
            <a:chOff x="864491" y="1723250"/>
            <a:chExt cx="397866" cy="397887"/>
          </a:xfrm>
        </p:grpSpPr>
        <p:sp>
          <p:nvSpPr>
            <p:cNvPr id="2431" name="Google Shape;2431;p97"/>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2" name="Google Shape;2432;p97"/>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3" name="Google Shape;2433;p97"/>
            <p:cNvSpPr/>
            <p:nvPr/>
          </p:nvSpPr>
          <p:spPr>
            <a:xfrm>
              <a:off x="864491" y="1723250"/>
              <a:ext cx="397866" cy="397887"/>
            </a:xfrm>
            <a:custGeom>
              <a:rect b="b" l="l" r="r" t="t"/>
              <a:pathLst>
                <a:path extrusionOk="0" h="19065" w="19064">
                  <a:moveTo>
                    <a:pt x="14000" y="2271"/>
                  </a:moveTo>
                  <a:cubicBezTo>
                    <a:pt x="15539" y="2271"/>
                    <a:pt x="16794" y="3524"/>
                    <a:pt x="16794" y="5065"/>
                  </a:cubicBezTo>
                  <a:lnTo>
                    <a:pt x="16794" y="14000"/>
                  </a:lnTo>
                  <a:cubicBezTo>
                    <a:pt x="16794" y="15541"/>
                    <a:pt x="15539" y="16793"/>
                    <a:pt x="14000" y="16793"/>
                  </a:cubicBezTo>
                  <a:lnTo>
                    <a:pt x="5063" y="16793"/>
                  </a:lnTo>
                  <a:cubicBezTo>
                    <a:pt x="3524" y="16793"/>
                    <a:pt x="2272" y="15541"/>
                    <a:pt x="2272" y="14000"/>
                  </a:cubicBezTo>
                  <a:lnTo>
                    <a:pt x="2272" y="5065"/>
                  </a:lnTo>
                  <a:cubicBezTo>
                    <a:pt x="2272" y="3524"/>
                    <a:pt x="3524" y="2271"/>
                    <a:pt x="5063" y="2271"/>
                  </a:cubicBezTo>
                  <a:close/>
                  <a:moveTo>
                    <a:pt x="2829" y="0"/>
                  </a:moveTo>
                  <a:cubicBezTo>
                    <a:pt x="1290" y="0"/>
                    <a:pt x="0" y="1290"/>
                    <a:pt x="0" y="2831"/>
                  </a:cubicBezTo>
                  <a:lnTo>
                    <a:pt x="0" y="16234"/>
                  </a:lnTo>
                  <a:cubicBezTo>
                    <a:pt x="0" y="17775"/>
                    <a:pt x="1290" y="19065"/>
                    <a:pt x="2829" y="19065"/>
                  </a:cubicBezTo>
                  <a:lnTo>
                    <a:pt x="16235" y="19065"/>
                  </a:lnTo>
                  <a:cubicBezTo>
                    <a:pt x="17774" y="19065"/>
                    <a:pt x="19063" y="17775"/>
                    <a:pt x="19063" y="16234"/>
                  </a:cubicBezTo>
                  <a:lnTo>
                    <a:pt x="19063" y="2831"/>
                  </a:lnTo>
                  <a:cubicBezTo>
                    <a:pt x="19063" y="1290"/>
                    <a:pt x="17774" y="0"/>
                    <a:pt x="162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34" name="Google Shape;2434;p97"/>
          <p:cNvSpPr/>
          <p:nvPr/>
        </p:nvSpPr>
        <p:spPr>
          <a:xfrm>
            <a:off x="3088479" y="904034"/>
            <a:ext cx="2973936" cy="484000"/>
          </a:xfrm>
          <a:prstGeom prst="rect">
            <a:avLst/>
          </a:prstGeom>
        </p:spPr>
        <p:txBody>
          <a:bodyPr>
            <a:prstTxWarp prst="textPlain"/>
          </a:bodyPr>
          <a:lstStyle/>
          <a:p>
            <a:pPr lvl="0" algn="ctr"/>
            <a:r>
              <a:rPr b="0" i="0">
                <a:ln>
                  <a:noFill/>
                </a:ln>
                <a:gradFill>
                  <a:gsLst>
                    <a:gs pos="0">
                      <a:schemeClr val="accent2"/>
                    </a:gs>
                    <a:gs pos="50000">
                      <a:schemeClr val="dk2"/>
                    </a:gs>
                    <a:gs pos="100000">
                      <a:schemeClr val="accent4"/>
                    </a:gs>
                  </a:gsLst>
                  <a:lin ang="2698631" scaled="0"/>
                </a:gradFill>
                <a:latin typeface="Libre Franklin;900"/>
              </a:rPr>
              <a:t>THANKS!</a:t>
            </a: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8" name="Shape 2438"/>
        <p:cNvGrpSpPr/>
        <p:nvPr/>
      </p:nvGrpSpPr>
      <p:grpSpPr>
        <a:xfrm>
          <a:off x="0" y="0"/>
          <a:ext cx="0" cy="0"/>
          <a:chOff x="0" y="0"/>
          <a:chExt cx="0" cy="0"/>
        </a:xfrm>
      </p:grpSpPr>
      <p:pic>
        <p:nvPicPr>
          <p:cNvPr id="2439" name="Google Shape;2439;p98"/>
          <p:cNvPicPr preferRelativeResize="0"/>
          <p:nvPr/>
        </p:nvPicPr>
        <p:blipFill rotWithShape="1">
          <a:blip r:embed="rId3">
            <a:alphaModFix/>
          </a:blip>
          <a:srcRect b="9910" l="0" r="0" t="9910"/>
          <a:stretch/>
        </p:blipFill>
        <p:spPr>
          <a:xfrm>
            <a:off x="6923951" y="539500"/>
            <a:ext cx="2220050" cy="4069076"/>
          </a:xfrm>
          <a:prstGeom prst="rect">
            <a:avLst/>
          </a:prstGeom>
          <a:noFill/>
          <a:ln>
            <a:noFill/>
          </a:ln>
        </p:spPr>
      </p:pic>
      <p:sp>
        <p:nvSpPr>
          <p:cNvPr id="2440" name="Google Shape;2440;p98"/>
          <p:cNvSpPr txBox="1"/>
          <p:nvPr>
            <p:ph idx="1" type="subTitle"/>
          </p:nvPr>
        </p:nvSpPr>
        <p:spPr>
          <a:xfrm>
            <a:off x="1103375" y="612325"/>
            <a:ext cx="5575500" cy="32028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latin typeface="Arial"/>
              <a:ea typeface="Arial"/>
              <a:cs typeface="Arial"/>
              <a:sym typeface="Arial"/>
            </a:endParaRPr>
          </a:p>
          <a:p>
            <a:pPr indent="0" lvl="0" marL="0" rtl="0" algn="ctr">
              <a:lnSpc>
                <a:spcPct val="115000"/>
              </a:lnSpc>
              <a:spcBef>
                <a:spcPts val="1200"/>
              </a:spcBef>
              <a:spcAft>
                <a:spcPts val="0"/>
              </a:spcAft>
              <a:buNone/>
            </a:pPr>
            <a:r>
              <a:rPr b="1" lang="en">
                <a:latin typeface="Arial"/>
                <a:ea typeface="Arial"/>
                <a:cs typeface="Arial"/>
                <a:sym typeface="Arial"/>
              </a:rPr>
              <a:t>Textbooks:</a:t>
            </a:r>
            <a:endParaRPr b="1">
              <a:latin typeface="Arial"/>
              <a:ea typeface="Arial"/>
              <a:cs typeface="Arial"/>
              <a:sym typeface="Arial"/>
            </a:endParaRPr>
          </a:p>
          <a:p>
            <a:pPr indent="-342900" lvl="0" marL="457200" rtl="0" algn="ctr">
              <a:lnSpc>
                <a:spcPct val="115000"/>
              </a:lnSpc>
              <a:spcBef>
                <a:spcPts val="1200"/>
              </a:spcBef>
              <a:spcAft>
                <a:spcPts val="0"/>
              </a:spcAft>
              <a:buClr>
                <a:schemeClr val="dk1"/>
              </a:buClr>
              <a:buSzPts val="1800"/>
              <a:buFont typeface="Arial"/>
              <a:buChar char="●"/>
            </a:pPr>
            <a:r>
              <a:rPr lang="en">
                <a:latin typeface="Arial"/>
                <a:ea typeface="Arial"/>
                <a:cs typeface="Arial"/>
                <a:sym typeface="Arial"/>
              </a:rPr>
              <a:t>Strategic Marketing Management, Naval, Girly H. </a:t>
            </a:r>
            <a:r>
              <a:rPr lang="en">
                <a:latin typeface="Arial"/>
                <a:ea typeface="Arial"/>
                <a:cs typeface="Arial"/>
                <a:sym typeface="Arial"/>
              </a:rPr>
              <a:t>Mindshapers</a:t>
            </a:r>
            <a:r>
              <a:rPr lang="en">
                <a:latin typeface="Arial"/>
                <a:ea typeface="Arial"/>
                <a:cs typeface="Arial"/>
                <a:sym typeface="Arial"/>
              </a:rPr>
              <a:t> Co, Inc. 2021</a:t>
            </a:r>
            <a:endParaRPr>
              <a:latin typeface="Arial"/>
              <a:ea typeface="Arial"/>
              <a:cs typeface="Arial"/>
              <a:sym typeface="Arial"/>
            </a:endParaRPr>
          </a:p>
          <a:p>
            <a:pPr indent="-298450" lvl="0" marL="457200" rtl="0" algn="ctr">
              <a:lnSpc>
                <a:spcPct val="115000"/>
              </a:lnSpc>
              <a:spcBef>
                <a:spcPts val="0"/>
              </a:spcBef>
              <a:spcAft>
                <a:spcPts val="0"/>
              </a:spcAft>
              <a:buClr>
                <a:srgbClr val="000000"/>
              </a:buClr>
              <a:buSzPts val="1100"/>
              <a:buFont typeface="Arial"/>
              <a:buChar char="●"/>
            </a:pPr>
            <a:r>
              <a:t/>
            </a:r>
            <a:endParaRPr>
              <a:latin typeface="Arial"/>
              <a:ea typeface="Arial"/>
              <a:cs typeface="Arial"/>
              <a:sym typeface="Arial"/>
            </a:endParaRPr>
          </a:p>
          <a:p>
            <a:pPr indent="-342900" lvl="0" marL="457200" rtl="0" algn="ctr">
              <a:lnSpc>
                <a:spcPct val="115000"/>
              </a:lnSpc>
              <a:spcBef>
                <a:spcPts val="0"/>
              </a:spcBef>
              <a:spcAft>
                <a:spcPts val="0"/>
              </a:spcAft>
              <a:buClr>
                <a:schemeClr val="dk1"/>
              </a:buClr>
              <a:buSzPts val="1800"/>
              <a:buFont typeface="Arial"/>
              <a:buChar char="●"/>
            </a:pPr>
            <a:r>
              <a:rPr lang="en">
                <a:latin typeface="Arial"/>
                <a:ea typeface="Arial"/>
                <a:cs typeface="Arial"/>
                <a:sym typeface="Arial"/>
              </a:rPr>
              <a:t>Strategic Marketing Management: The Framework, Chernev, Alexander Cerebellum Press 2019</a:t>
            </a:r>
            <a:endParaRPr>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Holographic Gradients Consulting Toolkit by Slidesgo">
  <a:themeElements>
    <a:clrScheme name="Simple Light">
      <a:dk1>
        <a:srgbClr val="FFFFFF"/>
      </a:dk1>
      <a:lt1>
        <a:srgbClr val="182026"/>
      </a:lt1>
      <a:dk2>
        <a:srgbClr val="FAC4A2"/>
      </a:dk2>
      <a:lt2>
        <a:srgbClr val="FFF393"/>
      </a:lt2>
      <a:accent1>
        <a:srgbClr val="A1E5D6"/>
      </a:accent1>
      <a:accent2>
        <a:srgbClr val="6CE0D3"/>
      </a:accent2>
      <a:accent3>
        <a:srgbClr val="7191C0"/>
      </a:accent3>
      <a:accent4>
        <a:srgbClr val="C190BF"/>
      </a:accent4>
      <a:accent5>
        <a:srgbClr val="FFFFFF"/>
      </a:accent5>
      <a:accent6>
        <a:srgbClr val="182026"/>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