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7"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Lst>
  <p:sldSz cy="10287000" cx="18288000"/>
  <p:notesSz cx="6858000" cy="9144000"/>
  <p:embeddedFontLst>
    <p:embeddedFont>
      <p:font typeface="Arimo"/>
      <p:regular r:id="rId48"/>
      <p:bold r:id="rId49"/>
      <p:italic r:id="rId50"/>
      <p:boldItalic r:id="rId51"/>
    </p:embeddedFont>
    <p:embeddedFont>
      <p:font typeface="Lato"/>
      <p:regular r:id="rId52"/>
      <p:bold r:id="rId53"/>
      <p:italic r:id="rId54"/>
      <p:boldItalic r:id="rId55"/>
    </p:embeddedFont>
    <p:embeddedFont>
      <p:font typeface="Poppins"/>
      <p:regular r:id="rId56"/>
      <p:bold r:id="rId57"/>
      <p:italic r:id="rId58"/>
      <p:boldItalic r:id="rId59"/>
    </p:embeddedFont>
    <p:embeddedFont>
      <p:font typeface="Arvo"/>
      <p:regular r:id="rId60"/>
      <p:bold r:id="rId61"/>
      <p:italic r:id="rId62"/>
      <p:boldItalic r:id="rId6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Arimo-regular.fntdata"/><Relationship Id="rId47" Type="http://schemas.openxmlformats.org/officeDocument/2006/relationships/slide" Target="slides/slide42.xml"/><Relationship Id="rId49" Type="http://schemas.openxmlformats.org/officeDocument/2006/relationships/font" Target="fonts/Arimo-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Arvo-italic.fntdata"/><Relationship Id="rId61" Type="http://schemas.openxmlformats.org/officeDocument/2006/relationships/font" Target="fonts/Arvo-bold.fntdata"/><Relationship Id="rId20" Type="http://schemas.openxmlformats.org/officeDocument/2006/relationships/slide" Target="slides/slide15.xml"/><Relationship Id="rId63" Type="http://schemas.openxmlformats.org/officeDocument/2006/relationships/font" Target="fonts/Arvo-boldItalic.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Arvo-regular.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Arimo-boldItalic.fntdata"/><Relationship Id="rId50" Type="http://schemas.openxmlformats.org/officeDocument/2006/relationships/font" Target="fonts/Arimo-italic.fntdata"/><Relationship Id="rId53" Type="http://schemas.openxmlformats.org/officeDocument/2006/relationships/font" Target="fonts/Lato-bold.fntdata"/><Relationship Id="rId52" Type="http://schemas.openxmlformats.org/officeDocument/2006/relationships/font" Target="fonts/Lato-regular.fntdata"/><Relationship Id="rId11" Type="http://schemas.openxmlformats.org/officeDocument/2006/relationships/slide" Target="slides/slide6.xml"/><Relationship Id="rId55" Type="http://schemas.openxmlformats.org/officeDocument/2006/relationships/font" Target="fonts/Lato-boldItalic.fntdata"/><Relationship Id="rId10" Type="http://schemas.openxmlformats.org/officeDocument/2006/relationships/slide" Target="slides/slide5.xml"/><Relationship Id="rId54" Type="http://schemas.openxmlformats.org/officeDocument/2006/relationships/font" Target="fonts/Lato-italic.fntdata"/><Relationship Id="rId13" Type="http://schemas.openxmlformats.org/officeDocument/2006/relationships/slide" Target="slides/slide8.xml"/><Relationship Id="rId57" Type="http://schemas.openxmlformats.org/officeDocument/2006/relationships/font" Target="fonts/Poppins-bold.fntdata"/><Relationship Id="rId12" Type="http://schemas.openxmlformats.org/officeDocument/2006/relationships/slide" Target="slides/slide7.xml"/><Relationship Id="rId56" Type="http://schemas.openxmlformats.org/officeDocument/2006/relationships/font" Target="fonts/Poppins-regular.fntdata"/><Relationship Id="rId15" Type="http://schemas.openxmlformats.org/officeDocument/2006/relationships/slide" Target="slides/slide10.xml"/><Relationship Id="rId59" Type="http://schemas.openxmlformats.org/officeDocument/2006/relationships/font" Target="fonts/Poppins-boldItalic.fntdata"/><Relationship Id="rId14" Type="http://schemas.openxmlformats.org/officeDocument/2006/relationships/slide" Target="slides/slide9.xml"/><Relationship Id="rId58" Type="http://schemas.openxmlformats.org/officeDocument/2006/relationships/font" Target="fonts/Poppins-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9" name="Google Shape;109;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6" name="Google Shape;136;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313726e0b5b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4" name="Google Shape;164;g313726e0b5b_0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2" name="Google Shape;19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1" name="Google Shape;20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13726e0b5b_0_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g313726e0b5b_0_4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5" name="Google Shape;26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g313726e0b5b_0_5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2" name="Google Shape;302;g313726e0b5b_0_5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9" name="Google Shape;33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g313726e0b5b_0_9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92" name="Google Shape;392;g313726e0b5b_0_9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g313726e0b5b_0_1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45" name="Google Shape;445;g313726e0b5b_0_14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97" name="Google Shape;49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31" name="Google Shape;53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574" name="Google Shape;57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0" name="Shape 610"/>
        <p:cNvGrpSpPr/>
        <p:nvPr/>
      </p:nvGrpSpPr>
      <p:grpSpPr>
        <a:xfrm>
          <a:off x="0" y="0"/>
          <a:ext cx="0" cy="0"/>
          <a:chOff x="0" y="0"/>
          <a:chExt cx="0" cy="0"/>
        </a:xfrm>
      </p:grpSpPr>
      <p:sp>
        <p:nvSpPr>
          <p:cNvPr id="611" name="Google Shape;611;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12" name="Google Shape;61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6" name="Shape 636"/>
        <p:cNvGrpSpPr/>
        <p:nvPr/>
      </p:nvGrpSpPr>
      <p:grpSpPr>
        <a:xfrm>
          <a:off x="0" y="0"/>
          <a:ext cx="0" cy="0"/>
          <a:chOff x="0" y="0"/>
          <a:chExt cx="0" cy="0"/>
        </a:xfrm>
      </p:grpSpPr>
      <p:sp>
        <p:nvSpPr>
          <p:cNvPr id="637" name="Google Shape;63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1" name="Shape 641"/>
        <p:cNvGrpSpPr/>
        <p:nvPr/>
      </p:nvGrpSpPr>
      <p:grpSpPr>
        <a:xfrm>
          <a:off x="0" y="0"/>
          <a:ext cx="0" cy="0"/>
          <a:chOff x="0" y="0"/>
          <a:chExt cx="0" cy="0"/>
        </a:xfrm>
      </p:grpSpPr>
      <p:sp>
        <p:nvSpPr>
          <p:cNvPr id="642" name="Google Shape;642;g313726e0b5b_0_2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g313726e0b5b_0_21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48" name="Google Shape;64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9" name="Shape 679"/>
        <p:cNvGrpSpPr/>
        <p:nvPr/>
      </p:nvGrpSpPr>
      <p:grpSpPr>
        <a:xfrm>
          <a:off x="0" y="0"/>
          <a:ext cx="0" cy="0"/>
          <a:chOff x="0" y="0"/>
          <a:chExt cx="0" cy="0"/>
        </a:xfrm>
      </p:grpSpPr>
      <p:sp>
        <p:nvSpPr>
          <p:cNvPr id="680" name="Google Shape;680;g313726e0b5b_0_2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81" name="Google Shape;681;g313726e0b5b_0_22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2" name="Shape 712"/>
        <p:cNvGrpSpPr/>
        <p:nvPr/>
      </p:nvGrpSpPr>
      <p:grpSpPr>
        <a:xfrm>
          <a:off x="0" y="0"/>
          <a:ext cx="0" cy="0"/>
          <a:chOff x="0" y="0"/>
          <a:chExt cx="0" cy="0"/>
        </a:xfrm>
      </p:grpSpPr>
      <p:sp>
        <p:nvSpPr>
          <p:cNvPr id="713" name="Google Shape;713;g313726e0b5b_0_2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14" name="Google Shape;714;g313726e0b5b_0_25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5" name="Shape 745"/>
        <p:cNvGrpSpPr/>
        <p:nvPr/>
      </p:nvGrpSpPr>
      <p:grpSpPr>
        <a:xfrm>
          <a:off x="0" y="0"/>
          <a:ext cx="0" cy="0"/>
          <a:chOff x="0" y="0"/>
          <a:chExt cx="0" cy="0"/>
        </a:xfrm>
      </p:grpSpPr>
      <p:sp>
        <p:nvSpPr>
          <p:cNvPr id="746" name="Google Shape;74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0" name="Shape 750"/>
        <p:cNvGrpSpPr/>
        <p:nvPr/>
      </p:nvGrpSpPr>
      <p:grpSpPr>
        <a:xfrm>
          <a:off x="0" y="0"/>
          <a:ext cx="0" cy="0"/>
          <a:chOff x="0" y="0"/>
          <a:chExt cx="0" cy="0"/>
        </a:xfrm>
      </p:grpSpPr>
      <p:sp>
        <p:nvSpPr>
          <p:cNvPr id="751" name="Google Shape;751;g313726e0b5b_0_2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g313726e0b5b_0_2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5" name="Shape 755"/>
        <p:cNvGrpSpPr/>
        <p:nvPr/>
      </p:nvGrpSpPr>
      <p:grpSpPr>
        <a:xfrm>
          <a:off x="0" y="0"/>
          <a:ext cx="0" cy="0"/>
          <a:chOff x="0" y="0"/>
          <a:chExt cx="0" cy="0"/>
        </a:xfrm>
      </p:grpSpPr>
      <p:sp>
        <p:nvSpPr>
          <p:cNvPr id="756" name="Google Shape;75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0" name="Shape 760"/>
        <p:cNvGrpSpPr/>
        <p:nvPr/>
      </p:nvGrpSpPr>
      <p:grpSpPr>
        <a:xfrm>
          <a:off x="0" y="0"/>
          <a:ext cx="0" cy="0"/>
          <a:chOff x="0" y="0"/>
          <a:chExt cx="0" cy="0"/>
        </a:xfrm>
      </p:grpSpPr>
      <p:sp>
        <p:nvSpPr>
          <p:cNvPr id="761" name="Google Shape;761;g313726e0b5b_0_3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g313726e0b5b_0_30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5" name="Shape 765"/>
        <p:cNvGrpSpPr/>
        <p:nvPr/>
      </p:nvGrpSpPr>
      <p:grpSpPr>
        <a:xfrm>
          <a:off x="0" y="0"/>
          <a:ext cx="0" cy="0"/>
          <a:chOff x="0" y="0"/>
          <a:chExt cx="0" cy="0"/>
        </a:xfrm>
      </p:grpSpPr>
      <p:sp>
        <p:nvSpPr>
          <p:cNvPr id="766" name="Google Shape;766;g313726e0b5b_0_3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g313726e0b5b_0_3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0" name="Shape 770"/>
        <p:cNvGrpSpPr/>
        <p:nvPr/>
      </p:nvGrpSpPr>
      <p:grpSpPr>
        <a:xfrm>
          <a:off x="0" y="0"/>
          <a:ext cx="0" cy="0"/>
          <a:chOff x="0" y="0"/>
          <a:chExt cx="0" cy="0"/>
        </a:xfrm>
      </p:grpSpPr>
      <p:sp>
        <p:nvSpPr>
          <p:cNvPr id="771" name="Google Shape;771;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72" name="Google Shape;77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7" name="Shape 797"/>
        <p:cNvGrpSpPr/>
        <p:nvPr/>
      </p:nvGrpSpPr>
      <p:grpSpPr>
        <a:xfrm>
          <a:off x="0" y="0"/>
          <a:ext cx="0" cy="0"/>
          <a:chOff x="0" y="0"/>
          <a:chExt cx="0" cy="0"/>
        </a:xfrm>
      </p:grpSpPr>
      <p:sp>
        <p:nvSpPr>
          <p:cNvPr id="798" name="Google Shape;798;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799" name="Google Shape;79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9" name="Shape 859"/>
        <p:cNvGrpSpPr/>
        <p:nvPr/>
      </p:nvGrpSpPr>
      <p:grpSpPr>
        <a:xfrm>
          <a:off x="0" y="0"/>
          <a:ext cx="0" cy="0"/>
          <a:chOff x="0" y="0"/>
          <a:chExt cx="0" cy="0"/>
        </a:xfrm>
      </p:grpSpPr>
      <p:sp>
        <p:nvSpPr>
          <p:cNvPr id="860" name="Google Shape;860;g313726e0b5b_0_3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61" name="Google Shape;861;g313726e0b5b_0_32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1" name="Shape 921"/>
        <p:cNvGrpSpPr/>
        <p:nvPr/>
      </p:nvGrpSpPr>
      <p:grpSpPr>
        <a:xfrm>
          <a:off x="0" y="0"/>
          <a:ext cx="0" cy="0"/>
          <a:chOff x="0" y="0"/>
          <a:chExt cx="0" cy="0"/>
        </a:xfrm>
      </p:grpSpPr>
      <p:sp>
        <p:nvSpPr>
          <p:cNvPr id="922" name="Google Shape;922;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23" name="Google Shape;923;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4" name="Shape 954"/>
        <p:cNvGrpSpPr/>
        <p:nvPr/>
      </p:nvGrpSpPr>
      <p:grpSpPr>
        <a:xfrm>
          <a:off x="0" y="0"/>
          <a:ext cx="0" cy="0"/>
          <a:chOff x="0" y="0"/>
          <a:chExt cx="0" cy="0"/>
        </a:xfrm>
      </p:grpSpPr>
      <p:sp>
        <p:nvSpPr>
          <p:cNvPr id="955" name="Google Shape;955;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9" name="Shape 959"/>
        <p:cNvGrpSpPr/>
        <p:nvPr/>
      </p:nvGrpSpPr>
      <p:grpSpPr>
        <a:xfrm>
          <a:off x="0" y="0"/>
          <a:ext cx="0" cy="0"/>
          <a:chOff x="0" y="0"/>
          <a:chExt cx="0" cy="0"/>
        </a:xfrm>
      </p:grpSpPr>
      <p:sp>
        <p:nvSpPr>
          <p:cNvPr id="960" name="Google Shape;960;g313726e0b5b_0_3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g313726e0b5b_0_39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4" name="Shape 964"/>
        <p:cNvGrpSpPr/>
        <p:nvPr/>
      </p:nvGrpSpPr>
      <p:grpSpPr>
        <a:xfrm>
          <a:off x="0" y="0"/>
          <a:ext cx="0" cy="0"/>
          <a:chOff x="0" y="0"/>
          <a:chExt cx="0" cy="0"/>
        </a:xfrm>
      </p:grpSpPr>
      <p:sp>
        <p:nvSpPr>
          <p:cNvPr id="965" name="Google Shape;96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9" name="Shape 969"/>
        <p:cNvGrpSpPr/>
        <p:nvPr/>
      </p:nvGrpSpPr>
      <p:grpSpPr>
        <a:xfrm>
          <a:off x="0" y="0"/>
          <a:ext cx="0" cy="0"/>
          <a:chOff x="0" y="0"/>
          <a:chExt cx="0" cy="0"/>
        </a:xfrm>
      </p:grpSpPr>
      <p:sp>
        <p:nvSpPr>
          <p:cNvPr id="970" name="Google Shape;97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5" name="Shape 975"/>
        <p:cNvGrpSpPr/>
        <p:nvPr/>
      </p:nvGrpSpPr>
      <p:grpSpPr>
        <a:xfrm>
          <a:off x="0" y="0"/>
          <a:ext cx="0" cy="0"/>
          <a:chOff x="0" y="0"/>
          <a:chExt cx="0" cy="0"/>
        </a:xfrm>
      </p:grpSpPr>
      <p:sp>
        <p:nvSpPr>
          <p:cNvPr id="976" name="Google Shape;976;g313726e0b5b_0_4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g313726e0b5b_0_40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1" name="Shape 981"/>
        <p:cNvGrpSpPr/>
        <p:nvPr/>
      </p:nvGrpSpPr>
      <p:grpSpPr>
        <a:xfrm>
          <a:off x="0" y="0"/>
          <a:ext cx="0" cy="0"/>
          <a:chOff x="0" y="0"/>
          <a:chExt cx="0" cy="0"/>
        </a:xfrm>
      </p:grpSpPr>
      <p:sp>
        <p:nvSpPr>
          <p:cNvPr id="982" name="Google Shape;982;g313726e0b5b_0_4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g313726e0b5b_0_4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7" name="Shape 987"/>
        <p:cNvGrpSpPr/>
        <p:nvPr/>
      </p:nvGrpSpPr>
      <p:grpSpPr>
        <a:xfrm>
          <a:off x="0" y="0"/>
          <a:ext cx="0" cy="0"/>
          <a:chOff x="0" y="0"/>
          <a:chExt cx="0" cy="0"/>
        </a:xfrm>
      </p:grpSpPr>
      <p:sp>
        <p:nvSpPr>
          <p:cNvPr id="988" name="Google Shape;988;g313726e0b5b_0_4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g313726e0b5b_0_4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3" name="Shape 993"/>
        <p:cNvGrpSpPr/>
        <p:nvPr/>
      </p:nvGrpSpPr>
      <p:grpSpPr>
        <a:xfrm>
          <a:off x="0" y="0"/>
          <a:ext cx="0" cy="0"/>
          <a:chOff x="0" y="0"/>
          <a:chExt cx="0" cy="0"/>
        </a:xfrm>
      </p:grpSpPr>
      <p:sp>
        <p:nvSpPr>
          <p:cNvPr id="994" name="Google Shape;994;g313726e0b5b_0_4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g313726e0b5b_0_42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9" name="Shape 999"/>
        <p:cNvGrpSpPr/>
        <p:nvPr/>
      </p:nvGrpSpPr>
      <p:grpSpPr>
        <a:xfrm>
          <a:off x="0" y="0"/>
          <a:ext cx="0" cy="0"/>
          <a:chOff x="0" y="0"/>
          <a:chExt cx="0" cy="0"/>
        </a:xfrm>
      </p:grpSpPr>
      <p:sp>
        <p:nvSpPr>
          <p:cNvPr id="1000" name="Google Shape;1000;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01" name="Google Shape;1001;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9" name="Shape 1009"/>
        <p:cNvGrpSpPr/>
        <p:nvPr/>
      </p:nvGrpSpPr>
      <p:grpSpPr>
        <a:xfrm>
          <a:off x="0" y="0"/>
          <a:ext cx="0" cy="0"/>
          <a:chOff x="0" y="0"/>
          <a:chExt cx="0" cy="0"/>
        </a:xfrm>
      </p:grpSpPr>
      <p:sp>
        <p:nvSpPr>
          <p:cNvPr id="1010" name="Google Shape;1010;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11" name="Google Shape;1011;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7.pn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3.png"/><Relationship Id="rId4"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1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11.png"/><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7.png"/><Relationship Id="rId3" Type="http://schemas.openxmlformats.org/officeDocument/2006/relationships/image" Target="../media/image2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png"/><Relationship Id="rId4" Type="http://schemas.openxmlformats.org/officeDocument/2006/relationships/image" Target="../media/image1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 name="Shape 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3"/>
          <p:cNvSpPr txBox="1"/>
          <p:nvPr>
            <p:ph type="ctrTitle"/>
          </p:nvPr>
        </p:nvSpPr>
        <p:spPr>
          <a:xfrm>
            <a:off x="952500" y="1482725"/>
            <a:ext cx="14523600" cy="14700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1"/>
              </a:buClr>
              <a:buSzPts val="8000"/>
              <a:buNone/>
              <a:defRPr/>
            </a:lvl1pPr>
            <a:lvl2pPr lvl="1" algn="l">
              <a:lnSpc>
                <a:spcPct val="100000"/>
              </a:lnSpc>
              <a:spcBef>
                <a:spcPts val="0"/>
              </a:spcBef>
              <a:spcAft>
                <a:spcPts val="0"/>
              </a:spcAft>
              <a:buSzPts val="8000"/>
              <a:buFont typeface="Arvo"/>
              <a:buNone/>
              <a:defRPr sz="8000">
                <a:latin typeface="Arvo"/>
                <a:ea typeface="Arvo"/>
                <a:cs typeface="Arvo"/>
                <a:sym typeface="Arvo"/>
              </a:defRPr>
            </a:lvl2pPr>
            <a:lvl3pPr lvl="2" algn="l">
              <a:lnSpc>
                <a:spcPct val="100000"/>
              </a:lnSpc>
              <a:spcBef>
                <a:spcPts val="0"/>
              </a:spcBef>
              <a:spcAft>
                <a:spcPts val="0"/>
              </a:spcAft>
              <a:buSzPts val="8000"/>
              <a:buFont typeface="Arvo"/>
              <a:buNone/>
              <a:defRPr sz="8000">
                <a:latin typeface="Arvo"/>
                <a:ea typeface="Arvo"/>
                <a:cs typeface="Arvo"/>
                <a:sym typeface="Arvo"/>
              </a:defRPr>
            </a:lvl3pPr>
            <a:lvl4pPr lvl="3" algn="l">
              <a:lnSpc>
                <a:spcPct val="100000"/>
              </a:lnSpc>
              <a:spcBef>
                <a:spcPts val="0"/>
              </a:spcBef>
              <a:spcAft>
                <a:spcPts val="0"/>
              </a:spcAft>
              <a:buSzPts val="8000"/>
              <a:buFont typeface="Arvo"/>
              <a:buNone/>
              <a:defRPr sz="8000">
                <a:latin typeface="Arvo"/>
                <a:ea typeface="Arvo"/>
                <a:cs typeface="Arvo"/>
                <a:sym typeface="Arvo"/>
              </a:defRPr>
            </a:lvl4pPr>
            <a:lvl5pPr lvl="4" algn="l">
              <a:lnSpc>
                <a:spcPct val="100000"/>
              </a:lnSpc>
              <a:spcBef>
                <a:spcPts val="0"/>
              </a:spcBef>
              <a:spcAft>
                <a:spcPts val="0"/>
              </a:spcAft>
              <a:buSzPts val="8000"/>
              <a:buFont typeface="Arvo"/>
              <a:buNone/>
              <a:defRPr sz="8000">
                <a:latin typeface="Arvo"/>
                <a:ea typeface="Arvo"/>
                <a:cs typeface="Arvo"/>
                <a:sym typeface="Arvo"/>
              </a:defRPr>
            </a:lvl5pPr>
            <a:lvl6pPr lvl="5" algn="l">
              <a:lnSpc>
                <a:spcPct val="100000"/>
              </a:lnSpc>
              <a:spcBef>
                <a:spcPts val="0"/>
              </a:spcBef>
              <a:spcAft>
                <a:spcPts val="0"/>
              </a:spcAft>
              <a:buSzPts val="8000"/>
              <a:buFont typeface="Arvo"/>
              <a:buNone/>
              <a:defRPr sz="8000">
                <a:latin typeface="Arvo"/>
                <a:ea typeface="Arvo"/>
                <a:cs typeface="Arvo"/>
                <a:sym typeface="Arvo"/>
              </a:defRPr>
            </a:lvl6pPr>
            <a:lvl7pPr lvl="6" algn="l">
              <a:lnSpc>
                <a:spcPct val="100000"/>
              </a:lnSpc>
              <a:spcBef>
                <a:spcPts val="0"/>
              </a:spcBef>
              <a:spcAft>
                <a:spcPts val="0"/>
              </a:spcAft>
              <a:buSzPts val="8000"/>
              <a:buFont typeface="Arvo"/>
              <a:buNone/>
              <a:defRPr sz="8000">
                <a:latin typeface="Arvo"/>
                <a:ea typeface="Arvo"/>
                <a:cs typeface="Arvo"/>
                <a:sym typeface="Arvo"/>
              </a:defRPr>
            </a:lvl7pPr>
            <a:lvl8pPr lvl="7" algn="l">
              <a:lnSpc>
                <a:spcPct val="100000"/>
              </a:lnSpc>
              <a:spcBef>
                <a:spcPts val="0"/>
              </a:spcBef>
              <a:spcAft>
                <a:spcPts val="0"/>
              </a:spcAft>
              <a:buSzPts val="8000"/>
              <a:buFont typeface="Arvo"/>
              <a:buNone/>
              <a:defRPr sz="8000">
                <a:latin typeface="Arvo"/>
                <a:ea typeface="Arvo"/>
                <a:cs typeface="Arvo"/>
                <a:sym typeface="Arvo"/>
              </a:defRPr>
            </a:lvl8pPr>
            <a:lvl9pPr lvl="8" algn="l">
              <a:lnSpc>
                <a:spcPct val="100000"/>
              </a:lnSpc>
              <a:spcBef>
                <a:spcPts val="0"/>
              </a:spcBef>
              <a:spcAft>
                <a:spcPts val="0"/>
              </a:spcAft>
              <a:buSzPts val="8000"/>
              <a:buFont typeface="Arvo"/>
              <a:buNone/>
              <a:defRPr sz="8000">
                <a:latin typeface="Arvo"/>
                <a:ea typeface="Arvo"/>
                <a:cs typeface="Arvo"/>
                <a:sym typeface="Arvo"/>
              </a:defRPr>
            </a:lvl9pPr>
          </a:lstStyle>
          <a:p/>
        </p:txBody>
      </p:sp>
      <p:sp>
        <p:nvSpPr>
          <p:cNvPr id="11" name="Google Shape;11;p3"/>
          <p:cNvSpPr txBox="1"/>
          <p:nvPr>
            <p:ph idx="1" type="subTitle"/>
          </p:nvPr>
        </p:nvSpPr>
        <p:spPr>
          <a:xfrm>
            <a:off x="2952750" y="5600700"/>
            <a:ext cx="99897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SzPts val="3200"/>
              <a:buNone/>
              <a:defRPr/>
            </a:lvl1pPr>
            <a:lvl2pPr lvl="1" algn="ctr">
              <a:lnSpc>
                <a:spcPct val="100000"/>
              </a:lnSpc>
              <a:spcBef>
                <a:spcPts val="560"/>
              </a:spcBef>
              <a:spcAft>
                <a:spcPts val="0"/>
              </a:spcAft>
              <a:buSzPts val="2800"/>
              <a:buNone/>
              <a:defRPr/>
            </a:lvl2pPr>
            <a:lvl3pPr lvl="2" algn="ctr">
              <a:lnSpc>
                <a:spcPct val="100000"/>
              </a:lnSpc>
              <a:spcBef>
                <a:spcPts val="480"/>
              </a:spcBef>
              <a:spcAft>
                <a:spcPts val="0"/>
              </a:spcAft>
              <a:buSzPts val="2400"/>
              <a:buNone/>
              <a:defRPr/>
            </a:lvl3pPr>
            <a:lvl4pPr lvl="3" algn="ctr">
              <a:lnSpc>
                <a:spcPct val="100000"/>
              </a:lnSpc>
              <a:spcBef>
                <a:spcPts val="400"/>
              </a:spcBef>
              <a:spcAft>
                <a:spcPts val="0"/>
              </a:spcAft>
              <a:buSzPts val="2000"/>
              <a:buNone/>
              <a:defRPr/>
            </a:lvl4pPr>
            <a:lvl5pPr lvl="4" algn="ctr">
              <a:lnSpc>
                <a:spcPct val="100000"/>
              </a:lnSpc>
              <a:spcBef>
                <a:spcPts val="400"/>
              </a:spcBef>
              <a:spcAft>
                <a:spcPts val="0"/>
              </a:spcAft>
              <a:buSzPts val="2000"/>
              <a:buNone/>
              <a:defRPr/>
            </a:lvl5pPr>
            <a:lvl6pPr lvl="5" algn="ctr">
              <a:lnSpc>
                <a:spcPct val="100000"/>
              </a:lnSpc>
              <a:spcBef>
                <a:spcPts val="400"/>
              </a:spcBef>
              <a:spcAft>
                <a:spcPts val="0"/>
              </a:spcAft>
              <a:buSzPts val="2000"/>
              <a:buNone/>
              <a:defRPr/>
            </a:lvl6pPr>
            <a:lvl7pPr lvl="6" algn="ctr">
              <a:lnSpc>
                <a:spcPct val="100000"/>
              </a:lnSpc>
              <a:spcBef>
                <a:spcPts val="400"/>
              </a:spcBef>
              <a:spcAft>
                <a:spcPts val="0"/>
              </a:spcAft>
              <a:buSzPts val="2000"/>
              <a:buNone/>
              <a:defRPr/>
            </a:lvl7pPr>
            <a:lvl8pPr lvl="7" algn="ctr">
              <a:lnSpc>
                <a:spcPct val="100000"/>
              </a:lnSpc>
              <a:spcBef>
                <a:spcPts val="400"/>
              </a:spcBef>
              <a:spcAft>
                <a:spcPts val="0"/>
              </a:spcAft>
              <a:buSzPts val="2000"/>
              <a:buNone/>
              <a:defRPr/>
            </a:lvl8pPr>
            <a:lvl9pPr lvl="8" algn="ctr">
              <a:lnSpc>
                <a:spcPct val="100000"/>
              </a:lnSpc>
              <a:spcBef>
                <a:spcPts val="400"/>
              </a:spcBef>
              <a:spcAft>
                <a:spcPts val="0"/>
              </a:spcAft>
              <a:buSzPts val="2000"/>
              <a:buNone/>
              <a:defRPr/>
            </a:lvl9pPr>
          </a:lstStyle>
          <a:p/>
        </p:txBody>
      </p:sp>
      <p:pic>
        <p:nvPicPr>
          <p:cNvPr id="12" name="Google Shape;12;p3"/>
          <p:cNvPicPr preferRelativeResize="0"/>
          <p:nvPr/>
        </p:nvPicPr>
        <p:blipFill rotWithShape="1">
          <a:blip r:embed="rId2">
            <a:alphaModFix/>
          </a:blip>
          <a:srcRect b="0" l="0" r="0" t="0"/>
          <a:stretch/>
        </p:blipFill>
        <p:spPr>
          <a:xfrm>
            <a:off x="-2532828" y="7334738"/>
            <a:ext cx="4556865" cy="1563750"/>
          </a:xfrm>
          <a:prstGeom prst="rect">
            <a:avLst/>
          </a:prstGeom>
          <a:noFill/>
          <a:ln>
            <a:noFill/>
          </a:ln>
        </p:spPr>
      </p:pic>
      <p:pic>
        <p:nvPicPr>
          <p:cNvPr id="13" name="Google Shape;13;p3"/>
          <p:cNvPicPr preferRelativeResize="0"/>
          <p:nvPr/>
        </p:nvPicPr>
        <p:blipFill rotWithShape="1">
          <a:blip r:embed="rId3">
            <a:alphaModFix/>
          </a:blip>
          <a:srcRect b="0" l="0" r="0" t="0"/>
          <a:stretch/>
        </p:blipFill>
        <p:spPr>
          <a:xfrm>
            <a:off x="14166351" y="6071963"/>
            <a:ext cx="6840066" cy="2348425"/>
          </a:xfrm>
          <a:prstGeom prst="rect">
            <a:avLst/>
          </a:prstGeom>
          <a:noFill/>
          <a:ln>
            <a:noFill/>
          </a:ln>
        </p:spPr>
      </p:pic>
      <p:grpSp>
        <p:nvGrpSpPr>
          <p:cNvPr id="14" name="Google Shape;14;p3"/>
          <p:cNvGrpSpPr/>
          <p:nvPr/>
        </p:nvGrpSpPr>
        <p:grpSpPr>
          <a:xfrm>
            <a:off x="-7903341" y="8436049"/>
            <a:ext cx="19017803" cy="9674410"/>
            <a:chOff x="0" y="0"/>
            <a:chExt cx="5008771" cy="2547976"/>
          </a:xfrm>
        </p:grpSpPr>
        <p:sp>
          <p:nvSpPr>
            <p:cNvPr id="15" name="Google Shape;15;p3"/>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3"/>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pic>
        <p:nvPicPr>
          <p:cNvPr id="17" name="Google Shape;17;p3"/>
          <p:cNvPicPr preferRelativeResize="0"/>
          <p:nvPr/>
        </p:nvPicPr>
        <p:blipFill rotWithShape="1">
          <a:blip r:embed="rId4">
            <a:alphaModFix/>
          </a:blip>
          <a:srcRect b="0" l="0" r="0" t="0"/>
          <a:stretch/>
        </p:blipFill>
        <p:spPr>
          <a:xfrm>
            <a:off x="14599500" y="686913"/>
            <a:ext cx="5592774" cy="1947223"/>
          </a:xfrm>
          <a:prstGeom prst="rect">
            <a:avLst/>
          </a:prstGeom>
          <a:noFill/>
          <a:ln>
            <a:noFill/>
          </a:ln>
        </p:spPr>
      </p:pic>
      <p:grpSp>
        <p:nvGrpSpPr>
          <p:cNvPr id="18" name="Google Shape;18;p3"/>
          <p:cNvGrpSpPr/>
          <p:nvPr/>
        </p:nvGrpSpPr>
        <p:grpSpPr>
          <a:xfrm>
            <a:off x="6461104" y="7547632"/>
            <a:ext cx="19017803" cy="9674410"/>
            <a:chOff x="0" y="0"/>
            <a:chExt cx="5008771" cy="2547976"/>
          </a:xfrm>
        </p:grpSpPr>
        <p:sp>
          <p:nvSpPr>
            <p:cNvPr id="19" name="Google Shape;19;p3"/>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p3"/>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
          <p:cNvSpPr txBox="1"/>
          <p:nvPr>
            <p:ph type="title"/>
          </p:nvPr>
        </p:nvSpPr>
        <p:spPr>
          <a:xfrm>
            <a:off x="571500" y="1189050"/>
            <a:ext cx="14104500" cy="11430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4"/>
          <p:cNvSpPr txBox="1"/>
          <p:nvPr>
            <p:ph idx="1" type="body"/>
          </p:nvPr>
        </p:nvSpPr>
        <p:spPr>
          <a:xfrm>
            <a:off x="5146975" y="4014950"/>
            <a:ext cx="8229600" cy="45261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pic>
        <p:nvPicPr>
          <p:cNvPr id="24" name="Google Shape;24;p4"/>
          <p:cNvPicPr preferRelativeResize="0"/>
          <p:nvPr/>
        </p:nvPicPr>
        <p:blipFill rotWithShape="1">
          <a:blip r:embed="rId2">
            <a:alphaModFix/>
          </a:blip>
          <a:srcRect b="0" l="0" r="0" t="0"/>
          <a:stretch/>
        </p:blipFill>
        <p:spPr>
          <a:xfrm>
            <a:off x="-3180375" y="6825825"/>
            <a:ext cx="8993451" cy="2157749"/>
          </a:xfrm>
          <a:prstGeom prst="rect">
            <a:avLst/>
          </a:prstGeom>
          <a:noFill/>
          <a:ln>
            <a:noFill/>
          </a:ln>
        </p:spPr>
      </p:pic>
      <p:pic>
        <p:nvPicPr>
          <p:cNvPr id="25" name="Google Shape;25;p4"/>
          <p:cNvPicPr preferRelativeResize="0"/>
          <p:nvPr/>
        </p:nvPicPr>
        <p:blipFill rotWithShape="1">
          <a:blip r:embed="rId3">
            <a:alphaModFix/>
          </a:blip>
          <a:srcRect b="0" l="0" r="0" t="0"/>
          <a:stretch/>
        </p:blipFill>
        <p:spPr>
          <a:xfrm>
            <a:off x="10730437" y="4986150"/>
            <a:ext cx="8993427" cy="3578739"/>
          </a:xfrm>
          <a:prstGeom prst="rect">
            <a:avLst/>
          </a:prstGeom>
          <a:noFill/>
          <a:ln>
            <a:noFill/>
          </a:ln>
        </p:spPr>
      </p:pic>
      <p:grpSp>
        <p:nvGrpSpPr>
          <p:cNvPr id="26" name="Google Shape;26;p4"/>
          <p:cNvGrpSpPr/>
          <p:nvPr/>
        </p:nvGrpSpPr>
        <p:grpSpPr>
          <a:xfrm>
            <a:off x="6461104" y="7547632"/>
            <a:ext cx="19017803" cy="9674410"/>
            <a:chOff x="0" y="0"/>
            <a:chExt cx="5008771" cy="2547976"/>
          </a:xfrm>
        </p:grpSpPr>
        <p:sp>
          <p:nvSpPr>
            <p:cNvPr id="27" name="Google Shape;27;p4"/>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4"/>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9" name="Google Shape;29;p4"/>
          <p:cNvGrpSpPr/>
          <p:nvPr/>
        </p:nvGrpSpPr>
        <p:grpSpPr>
          <a:xfrm>
            <a:off x="-12040378" y="8541038"/>
            <a:ext cx="33546491" cy="11532474"/>
            <a:chOff x="0" y="0"/>
            <a:chExt cx="8571992" cy="2946844"/>
          </a:xfrm>
        </p:grpSpPr>
        <p:sp>
          <p:nvSpPr>
            <p:cNvPr id="30" name="Google Shape;30;p4"/>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 name="Google Shape;31;p4"/>
            <p:cNvSpPr txBox="1"/>
            <p:nvPr/>
          </p:nvSpPr>
          <p:spPr>
            <a:xfrm>
              <a:off x="803624" y="238167"/>
              <a:ext cx="6964800" cy="2432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pic>
        <p:nvPicPr>
          <p:cNvPr id="32" name="Google Shape;32;p4"/>
          <p:cNvPicPr preferRelativeResize="0"/>
          <p:nvPr/>
        </p:nvPicPr>
        <p:blipFill rotWithShape="1">
          <a:blip r:embed="rId4">
            <a:alphaModFix/>
          </a:blip>
          <a:srcRect b="0" l="0" r="0" t="0"/>
          <a:stretch/>
        </p:blipFill>
        <p:spPr>
          <a:xfrm>
            <a:off x="14223775" y="12"/>
            <a:ext cx="8993425" cy="312178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5"/>
          <p:cNvSpPr txBox="1"/>
          <p:nvPr>
            <p:ph type="title"/>
          </p:nvPr>
        </p:nvSpPr>
        <p:spPr>
          <a:xfrm>
            <a:off x="982099" y="741225"/>
            <a:ext cx="14989500" cy="13620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8000"/>
              <a:buNone/>
              <a:defRPr cap="none"/>
            </a:lvl1pPr>
            <a:lvl2pPr lvl="1" algn="l">
              <a:lnSpc>
                <a:spcPct val="100000"/>
              </a:lnSpc>
              <a:spcBef>
                <a:spcPts val="0"/>
              </a:spcBef>
              <a:spcAft>
                <a:spcPts val="0"/>
              </a:spcAft>
              <a:buSzPts val="8000"/>
              <a:buFont typeface="Arvo"/>
              <a:buNone/>
              <a:defRPr sz="8000">
                <a:latin typeface="Arvo"/>
                <a:ea typeface="Arvo"/>
                <a:cs typeface="Arvo"/>
                <a:sym typeface="Arvo"/>
              </a:defRPr>
            </a:lvl2pPr>
            <a:lvl3pPr lvl="2" algn="l">
              <a:lnSpc>
                <a:spcPct val="100000"/>
              </a:lnSpc>
              <a:spcBef>
                <a:spcPts val="0"/>
              </a:spcBef>
              <a:spcAft>
                <a:spcPts val="0"/>
              </a:spcAft>
              <a:buSzPts val="8000"/>
              <a:buFont typeface="Arvo"/>
              <a:buNone/>
              <a:defRPr sz="8000">
                <a:latin typeface="Arvo"/>
                <a:ea typeface="Arvo"/>
                <a:cs typeface="Arvo"/>
                <a:sym typeface="Arvo"/>
              </a:defRPr>
            </a:lvl3pPr>
            <a:lvl4pPr lvl="3" algn="l">
              <a:lnSpc>
                <a:spcPct val="100000"/>
              </a:lnSpc>
              <a:spcBef>
                <a:spcPts val="0"/>
              </a:spcBef>
              <a:spcAft>
                <a:spcPts val="0"/>
              </a:spcAft>
              <a:buSzPts val="8000"/>
              <a:buFont typeface="Arvo"/>
              <a:buNone/>
              <a:defRPr sz="8000">
                <a:latin typeface="Arvo"/>
                <a:ea typeface="Arvo"/>
                <a:cs typeface="Arvo"/>
                <a:sym typeface="Arvo"/>
              </a:defRPr>
            </a:lvl4pPr>
            <a:lvl5pPr lvl="4" algn="l">
              <a:lnSpc>
                <a:spcPct val="100000"/>
              </a:lnSpc>
              <a:spcBef>
                <a:spcPts val="0"/>
              </a:spcBef>
              <a:spcAft>
                <a:spcPts val="0"/>
              </a:spcAft>
              <a:buSzPts val="8000"/>
              <a:buFont typeface="Arvo"/>
              <a:buNone/>
              <a:defRPr sz="8000">
                <a:latin typeface="Arvo"/>
                <a:ea typeface="Arvo"/>
                <a:cs typeface="Arvo"/>
                <a:sym typeface="Arvo"/>
              </a:defRPr>
            </a:lvl5pPr>
            <a:lvl6pPr lvl="5" algn="l">
              <a:lnSpc>
                <a:spcPct val="100000"/>
              </a:lnSpc>
              <a:spcBef>
                <a:spcPts val="0"/>
              </a:spcBef>
              <a:spcAft>
                <a:spcPts val="0"/>
              </a:spcAft>
              <a:buSzPts val="8000"/>
              <a:buFont typeface="Arvo"/>
              <a:buNone/>
              <a:defRPr sz="8000">
                <a:latin typeface="Arvo"/>
                <a:ea typeface="Arvo"/>
                <a:cs typeface="Arvo"/>
                <a:sym typeface="Arvo"/>
              </a:defRPr>
            </a:lvl6pPr>
            <a:lvl7pPr lvl="6" algn="l">
              <a:lnSpc>
                <a:spcPct val="100000"/>
              </a:lnSpc>
              <a:spcBef>
                <a:spcPts val="0"/>
              </a:spcBef>
              <a:spcAft>
                <a:spcPts val="0"/>
              </a:spcAft>
              <a:buSzPts val="8000"/>
              <a:buFont typeface="Arvo"/>
              <a:buNone/>
              <a:defRPr sz="8000">
                <a:latin typeface="Arvo"/>
                <a:ea typeface="Arvo"/>
                <a:cs typeface="Arvo"/>
                <a:sym typeface="Arvo"/>
              </a:defRPr>
            </a:lvl7pPr>
            <a:lvl8pPr lvl="7" algn="l">
              <a:lnSpc>
                <a:spcPct val="100000"/>
              </a:lnSpc>
              <a:spcBef>
                <a:spcPts val="0"/>
              </a:spcBef>
              <a:spcAft>
                <a:spcPts val="0"/>
              </a:spcAft>
              <a:buSzPts val="8000"/>
              <a:buFont typeface="Arvo"/>
              <a:buNone/>
              <a:defRPr sz="8000">
                <a:latin typeface="Arvo"/>
                <a:ea typeface="Arvo"/>
                <a:cs typeface="Arvo"/>
                <a:sym typeface="Arvo"/>
              </a:defRPr>
            </a:lvl8pPr>
            <a:lvl9pPr lvl="8" algn="l">
              <a:lnSpc>
                <a:spcPct val="100000"/>
              </a:lnSpc>
              <a:spcBef>
                <a:spcPts val="0"/>
              </a:spcBef>
              <a:spcAft>
                <a:spcPts val="0"/>
              </a:spcAft>
              <a:buSzPts val="8000"/>
              <a:buFont typeface="Arvo"/>
              <a:buNone/>
              <a:defRPr sz="8000">
                <a:latin typeface="Arvo"/>
                <a:ea typeface="Arvo"/>
                <a:cs typeface="Arvo"/>
                <a:sym typeface="Arvo"/>
              </a:defRPr>
            </a:lvl9pPr>
          </a:lstStyle>
          <a:p/>
        </p:txBody>
      </p:sp>
      <p:sp>
        <p:nvSpPr>
          <p:cNvPr id="35" name="Google Shape;35;p5"/>
          <p:cNvSpPr txBox="1"/>
          <p:nvPr>
            <p:ph idx="1" type="body"/>
          </p:nvPr>
        </p:nvSpPr>
        <p:spPr>
          <a:xfrm>
            <a:off x="4214813" y="6226063"/>
            <a:ext cx="7772400" cy="1500300"/>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SzPts val="2100"/>
              <a:buNone/>
              <a:defRPr/>
            </a:lvl1pPr>
            <a:lvl2pPr indent="-228600" lvl="1" marL="914400" algn="l">
              <a:lnSpc>
                <a:spcPct val="100000"/>
              </a:lnSpc>
              <a:spcBef>
                <a:spcPts val="360"/>
              </a:spcBef>
              <a:spcAft>
                <a:spcPts val="0"/>
              </a:spcAft>
              <a:buSzPts val="2100"/>
              <a:buNone/>
              <a:defRPr/>
            </a:lvl2pPr>
            <a:lvl3pPr indent="-228600" lvl="2" marL="1371600" algn="l">
              <a:lnSpc>
                <a:spcPct val="100000"/>
              </a:lnSpc>
              <a:spcBef>
                <a:spcPts val="320"/>
              </a:spcBef>
              <a:spcAft>
                <a:spcPts val="0"/>
              </a:spcAft>
              <a:buSzPts val="2100"/>
              <a:buNone/>
              <a:defRPr/>
            </a:lvl3pPr>
            <a:lvl4pPr indent="-228600" lvl="3" marL="1828800" algn="l">
              <a:lnSpc>
                <a:spcPct val="100000"/>
              </a:lnSpc>
              <a:spcBef>
                <a:spcPts val="280"/>
              </a:spcBef>
              <a:spcAft>
                <a:spcPts val="0"/>
              </a:spcAft>
              <a:buSzPts val="2100"/>
              <a:buNone/>
              <a:defRPr/>
            </a:lvl4pPr>
            <a:lvl5pPr indent="-228600" lvl="4" marL="2286000" algn="l">
              <a:lnSpc>
                <a:spcPct val="100000"/>
              </a:lnSpc>
              <a:spcBef>
                <a:spcPts val="280"/>
              </a:spcBef>
              <a:spcAft>
                <a:spcPts val="0"/>
              </a:spcAft>
              <a:buSzPts val="2100"/>
              <a:buNone/>
              <a:defRPr/>
            </a:lvl5pPr>
            <a:lvl6pPr indent="-228600" lvl="5" marL="2743200" algn="l">
              <a:lnSpc>
                <a:spcPct val="100000"/>
              </a:lnSpc>
              <a:spcBef>
                <a:spcPts val="280"/>
              </a:spcBef>
              <a:spcAft>
                <a:spcPts val="0"/>
              </a:spcAft>
              <a:buSzPts val="2100"/>
              <a:buNone/>
              <a:defRPr/>
            </a:lvl6pPr>
            <a:lvl7pPr indent="-228600" lvl="6" marL="3200400" algn="l">
              <a:lnSpc>
                <a:spcPct val="100000"/>
              </a:lnSpc>
              <a:spcBef>
                <a:spcPts val="280"/>
              </a:spcBef>
              <a:spcAft>
                <a:spcPts val="0"/>
              </a:spcAft>
              <a:buSzPts val="2100"/>
              <a:buNone/>
              <a:defRPr/>
            </a:lvl7pPr>
            <a:lvl8pPr indent="-228600" lvl="7" marL="3657600" algn="l">
              <a:lnSpc>
                <a:spcPct val="100000"/>
              </a:lnSpc>
              <a:spcBef>
                <a:spcPts val="280"/>
              </a:spcBef>
              <a:spcAft>
                <a:spcPts val="0"/>
              </a:spcAft>
              <a:buSzPts val="2100"/>
              <a:buNone/>
              <a:defRPr/>
            </a:lvl8pPr>
            <a:lvl9pPr indent="-228600" lvl="8" marL="4114800" algn="l">
              <a:lnSpc>
                <a:spcPct val="100000"/>
              </a:lnSpc>
              <a:spcBef>
                <a:spcPts val="280"/>
              </a:spcBef>
              <a:spcAft>
                <a:spcPts val="0"/>
              </a:spcAft>
              <a:buSzPts val="2100"/>
              <a:buNone/>
              <a:defRPr/>
            </a:lvl9pPr>
          </a:lstStyle>
          <a:p/>
        </p:txBody>
      </p:sp>
      <p:pic>
        <p:nvPicPr>
          <p:cNvPr id="36" name="Google Shape;36;p5"/>
          <p:cNvPicPr preferRelativeResize="0"/>
          <p:nvPr/>
        </p:nvPicPr>
        <p:blipFill rotWithShape="1">
          <a:blip r:embed="rId2">
            <a:alphaModFix/>
          </a:blip>
          <a:srcRect b="0" l="0" r="0" t="0"/>
          <a:stretch/>
        </p:blipFill>
        <p:spPr>
          <a:xfrm>
            <a:off x="-6507477" y="5057550"/>
            <a:ext cx="12184376" cy="4854749"/>
          </a:xfrm>
          <a:prstGeom prst="rect">
            <a:avLst/>
          </a:prstGeom>
          <a:noFill/>
          <a:ln>
            <a:noFill/>
          </a:ln>
        </p:spPr>
      </p:pic>
      <p:grpSp>
        <p:nvGrpSpPr>
          <p:cNvPr id="37" name="Google Shape;37;p5"/>
          <p:cNvGrpSpPr/>
          <p:nvPr/>
        </p:nvGrpSpPr>
        <p:grpSpPr>
          <a:xfrm>
            <a:off x="345280" y="8046605"/>
            <a:ext cx="28861040" cy="11265264"/>
            <a:chOff x="0" y="0"/>
            <a:chExt cx="8571992" cy="3345886"/>
          </a:xfrm>
        </p:grpSpPr>
        <p:sp>
          <p:nvSpPr>
            <p:cNvPr id="38" name="Google Shape;38;p5"/>
            <p:cNvSpPr/>
            <p:nvPr/>
          </p:nvSpPr>
          <p:spPr>
            <a:xfrm>
              <a:off x="0" y="0"/>
              <a:ext cx="8571992" cy="3345886"/>
            </a:xfrm>
            <a:custGeom>
              <a:rect b="b" l="l" r="r" t="t"/>
              <a:pathLst>
                <a:path extrusionOk="0" h="3345886" w="8571992">
                  <a:moveTo>
                    <a:pt x="4285996" y="0"/>
                  </a:moveTo>
                  <a:cubicBezTo>
                    <a:pt x="1918906" y="0"/>
                    <a:pt x="0" y="749002"/>
                    <a:pt x="0" y="1672943"/>
                  </a:cubicBezTo>
                  <a:cubicBezTo>
                    <a:pt x="0" y="2596884"/>
                    <a:pt x="1918906" y="3345886"/>
                    <a:pt x="4285996" y="3345886"/>
                  </a:cubicBezTo>
                  <a:cubicBezTo>
                    <a:pt x="6653086" y="3345886"/>
                    <a:pt x="8571992" y="2596884"/>
                    <a:pt x="8571992" y="1672943"/>
                  </a:cubicBezTo>
                  <a:cubicBezTo>
                    <a:pt x="8571992" y="749002"/>
                    <a:pt x="6653086" y="0"/>
                    <a:pt x="428599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5"/>
            <p:cNvSpPr txBox="1"/>
            <p:nvPr/>
          </p:nvSpPr>
          <p:spPr>
            <a:xfrm>
              <a:off x="803624" y="275577"/>
              <a:ext cx="6964800" cy="27567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0" name="Google Shape;40;p5"/>
          <p:cNvGrpSpPr/>
          <p:nvPr/>
        </p:nvGrpSpPr>
        <p:grpSpPr>
          <a:xfrm>
            <a:off x="-7903341" y="8436049"/>
            <a:ext cx="19017803" cy="9674410"/>
            <a:chOff x="0" y="0"/>
            <a:chExt cx="5008771" cy="2547976"/>
          </a:xfrm>
        </p:grpSpPr>
        <p:sp>
          <p:nvSpPr>
            <p:cNvPr id="41" name="Google Shape;41;p5"/>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 name="Google Shape;42;p5"/>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3" name="Shape 43"/>
        <p:cNvGrpSpPr/>
        <p:nvPr/>
      </p:nvGrpSpPr>
      <p:grpSpPr>
        <a:xfrm>
          <a:off x="0" y="0"/>
          <a:ext cx="0" cy="0"/>
          <a:chOff x="0" y="0"/>
          <a:chExt cx="0" cy="0"/>
        </a:xfrm>
      </p:grpSpPr>
      <p:sp>
        <p:nvSpPr>
          <p:cNvPr id="44" name="Google Shape;44;p6"/>
          <p:cNvSpPr txBox="1"/>
          <p:nvPr>
            <p:ph type="title"/>
          </p:nvPr>
        </p:nvSpPr>
        <p:spPr>
          <a:xfrm>
            <a:off x="571500" y="1189050"/>
            <a:ext cx="14104500" cy="11430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6"/>
          <p:cNvSpPr txBox="1"/>
          <p:nvPr>
            <p:ph idx="1" type="body"/>
          </p:nvPr>
        </p:nvSpPr>
        <p:spPr>
          <a:xfrm>
            <a:off x="1554025" y="3793850"/>
            <a:ext cx="7299900" cy="4526100"/>
          </a:xfrm>
          <a:prstGeom prst="rect">
            <a:avLst/>
          </a:prstGeom>
          <a:noFill/>
          <a:ln>
            <a:noFill/>
          </a:ln>
        </p:spPr>
        <p:txBody>
          <a:bodyPr anchorCtr="0" anchor="t" bIns="45700" lIns="91425" spcFirstLastPara="1" rIns="91425" wrap="square" tIns="45700">
            <a:normAutofit/>
          </a:bodyPr>
          <a:lstStyle>
            <a:lvl1pPr indent="-361950" lvl="0" marL="457200" algn="l">
              <a:lnSpc>
                <a:spcPct val="100000"/>
              </a:lnSpc>
              <a:spcBef>
                <a:spcPts val="560"/>
              </a:spcBef>
              <a:spcAft>
                <a:spcPts val="0"/>
              </a:spcAft>
              <a:buClr>
                <a:schemeClr val="dk1"/>
              </a:buClr>
              <a:buSzPts val="2100"/>
              <a:buChar char="•"/>
              <a:defRPr/>
            </a:lvl1pPr>
            <a:lvl2pPr indent="-361950" lvl="1" marL="914400" algn="l">
              <a:lnSpc>
                <a:spcPct val="100000"/>
              </a:lnSpc>
              <a:spcBef>
                <a:spcPts val="480"/>
              </a:spcBef>
              <a:spcAft>
                <a:spcPts val="0"/>
              </a:spcAft>
              <a:buClr>
                <a:schemeClr val="dk1"/>
              </a:buClr>
              <a:buSzPts val="2100"/>
              <a:buChar char="–"/>
              <a:defRPr/>
            </a:lvl2pPr>
            <a:lvl3pPr indent="-361950" lvl="2" marL="1371600" algn="l">
              <a:lnSpc>
                <a:spcPct val="100000"/>
              </a:lnSpc>
              <a:spcBef>
                <a:spcPts val="400"/>
              </a:spcBef>
              <a:spcAft>
                <a:spcPts val="0"/>
              </a:spcAft>
              <a:buClr>
                <a:schemeClr val="dk1"/>
              </a:buClr>
              <a:buSzPts val="2100"/>
              <a:buChar char="•"/>
              <a:defRPr/>
            </a:lvl3pPr>
            <a:lvl4pPr indent="-361950" lvl="3" marL="1828800" algn="l">
              <a:lnSpc>
                <a:spcPct val="100000"/>
              </a:lnSpc>
              <a:spcBef>
                <a:spcPts val="360"/>
              </a:spcBef>
              <a:spcAft>
                <a:spcPts val="0"/>
              </a:spcAft>
              <a:buClr>
                <a:schemeClr val="dk1"/>
              </a:buClr>
              <a:buSzPts val="2100"/>
              <a:buChar char="–"/>
              <a:defRPr/>
            </a:lvl4pPr>
            <a:lvl5pPr indent="-361950" lvl="4" marL="2286000" algn="l">
              <a:lnSpc>
                <a:spcPct val="100000"/>
              </a:lnSpc>
              <a:spcBef>
                <a:spcPts val="360"/>
              </a:spcBef>
              <a:spcAft>
                <a:spcPts val="0"/>
              </a:spcAft>
              <a:buClr>
                <a:schemeClr val="dk1"/>
              </a:buClr>
              <a:buSzPts val="2100"/>
              <a:buChar char="»"/>
              <a:defRPr/>
            </a:lvl5pPr>
            <a:lvl6pPr indent="-361950" lvl="5" marL="2743200" algn="l">
              <a:lnSpc>
                <a:spcPct val="100000"/>
              </a:lnSpc>
              <a:spcBef>
                <a:spcPts val="360"/>
              </a:spcBef>
              <a:spcAft>
                <a:spcPts val="0"/>
              </a:spcAft>
              <a:buClr>
                <a:schemeClr val="dk1"/>
              </a:buClr>
              <a:buSzPts val="2100"/>
              <a:buChar char="•"/>
              <a:defRPr/>
            </a:lvl6pPr>
            <a:lvl7pPr indent="-361950" lvl="6" marL="3200400" algn="l">
              <a:lnSpc>
                <a:spcPct val="100000"/>
              </a:lnSpc>
              <a:spcBef>
                <a:spcPts val="360"/>
              </a:spcBef>
              <a:spcAft>
                <a:spcPts val="0"/>
              </a:spcAft>
              <a:buClr>
                <a:schemeClr val="dk1"/>
              </a:buClr>
              <a:buSzPts val="2100"/>
              <a:buChar char="•"/>
              <a:defRPr/>
            </a:lvl7pPr>
            <a:lvl8pPr indent="-361950" lvl="7" marL="3657600" algn="l">
              <a:lnSpc>
                <a:spcPct val="100000"/>
              </a:lnSpc>
              <a:spcBef>
                <a:spcPts val="360"/>
              </a:spcBef>
              <a:spcAft>
                <a:spcPts val="0"/>
              </a:spcAft>
              <a:buClr>
                <a:schemeClr val="dk1"/>
              </a:buClr>
              <a:buSzPts val="2100"/>
              <a:buChar char="•"/>
              <a:defRPr/>
            </a:lvl8pPr>
            <a:lvl9pPr indent="-361950" lvl="8" marL="4114800" algn="l">
              <a:lnSpc>
                <a:spcPct val="100000"/>
              </a:lnSpc>
              <a:spcBef>
                <a:spcPts val="360"/>
              </a:spcBef>
              <a:spcAft>
                <a:spcPts val="0"/>
              </a:spcAft>
              <a:buClr>
                <a:schemeClr val="dk1"/>
              </a:buClr>
              <a:buSzPts val="2100"/>
              <a:buChar char="•"/>
              <a:defRPr/>
            </a:lvl9pPr>
          </a:lstStyle>
          <a:p/>
        </p:txBody>
      </p:sp>
      <p:sp>
        <p:nvSpPr>
          <p:cNvPr id="46" name="Google Shape;46;p6"/>
          <p:cNvSpPr txBox="1"/>
          <p:nvPr>
            <p:ph idx="2" type="body"/>
          </p:nvPr>
        </p:nvSpPr>
        <p:spPr>
          <a:xfrm>
            <a:off x="7224346" y="3749513"/>
            <a:ext cx="7299900" cy="4526100"/>
          </a:xfrm>
          <a:prstGeom prst="rect">
            <a:avLst/>
          </a:prstGeom>
          <a:noFill/>
          <a:ln>
            <a:noFill/>
          </a:ln>
        </p:spPr>
        <p:txBody>
          <a:bodyPr anchorCtr="0" anchor="t" bIns="45700" lIns="91425" spcFirstLastPara="1" rIns="91425" wrap="square" tIns="45700">
            <a:normAutofit/>
          </a:bodyPr>
          <a:lstStyle>
            <a:lvl1pPr indent="-361950" lvl="0" marL="457200" algn="l">
              <a:lnSpc>
                <a:spcPct val="100000"/>
              </a:lnSpc>
              <a:spcBef>
                <a:spcPts val="560"/>
              </a:spcBef>
              <a:spcAft>
                <a:spcPts val="0"/>
              </a:spcAft>
              <a:buClr>
                <a:schemeClr val="dk1"/>
              </a:buClr>
              <a:buSzPts val="2100"/>
              <a:buChar char="•"/>
              <a:defRPr/>
            </a:lvl1pPr>
            <a:lvl2pPr indent="-361950" lvl="1" marL="914400" algn="l">
              <a:lnSpc>
                <a:spcPct val="100000"/>
              </a:lnSpc>
              <a:spcBef>
                <a:spcPts val="480"/>
              </a:spcBef>
              <a:spcAft>
                <a:spcPts val="0"/>
              </a:spcAft>
              <a:buClr>
                <a:schemeClr val="dk1"/>
              </a:buClr>
              <a:buSzPts val="2100"/>
              <a:buChar char="–"/>
              <a:defRPr/>
            </a:lvl2pPr>
            <a:lvl3pPr indent="-361950" lvl="2" marL="1371600" algn="l">
              <a:lnSpc>
                <a:spcPct val="100000"/>
              </a:lnSpc>
              <a:spcBef>
                <a:spcPts val="400"/>
              </a:spcBef>
              <a:spcAft>
                <a:spcPts val="0"/>
              </a:spcAft>
              <a:buClr>
                <a:schemeClr val="dk1"/>
              </a:buClr>
              <a:buSzPts val="2100"/>
              <a:buChar char="•"/>
              <a:defRPr/>
            </a:lvl3pPr>
            <a:lvl4pPr indent="-361950" lvl="3" marL="1828800" algn="l">
              <a:lnSpc>
                <a:spcPct val="100000"/>
              </a:lnSpc>
              <a:spcBef>
                <a:spcPts val="360"/>
              </a:spcBef>
              <a:spcAft>
                <a:spcPts val="0"/>
              </a:spcAft>
              <a:buClr>
                <a:schemeClr val="dk1"/>
              </a:buClr>
              <a:buSzPts val="2100"/>
              <a:buChar char="–"/>
              <a:defRPr/>
            </a:lvl4pPr>
            <a:lvl5pPr indent="-361950" lvl="4" marL="2286000" algn="l">
              <a:lnSpc>
                <a:spcPct val="100000"/>
              </a:lnSpc>
              <a:spcBef>
                <a:spcPts val="360"/>
              </a:spcBef>
              <a:spcAft>
                <a:spcPts val="0"/>
              </a:spcAft>
              <a:buClr>
                <a:schemeClr val="dk1"/>
              </a:buClr>
              <a:buSzPts val="2100"/>
              <a:buChar char="»"/>
              <a:defRPr/>
            </a:lvl5pPr>
            <a:lvl6pPr indent="-361950" lvl="5" marL="2743200" algn="l">
              <a:lnSpc>
                <a:spcPct val="100000"/>
              </a:lnSpc>
              <a:spcBef>
                <a:spcPts val="360"/>
              </a:spcBef>
              <a:spcAft>
                <a:spcPts val="0"/>
              </a:spcAft>
              <a:buClr>
                <a:schemeClr val="dk1"/>
              </a:buClr>
              <a:buSzPts val="2100"/>
              <a:buChar char="•"/>
              <a:defRPr/>
            </a:lvl6pPr>
            <a:lvl7pPr indent="-361950" lvl="6" marL="3200400" algn="l">
              <a:lnSpc>
                <a:spcPct val="100000"/>
              </a:lnSpc>
              <a:spcBef>
                <a:spcPts val="360"/>
              </a:spcBef>
              <a:spcAft>
                <a:spcPts val="0"/>
              </a:spcAft>
              <a:buClr>
                <a:schemeClr val="dk1"/>
              </a:buClr>
              <a:buSzPts val="2100"/>
              <a:buChar char="•"/>
              <a:defRPr/>
            </a:lvl7pPr>
            <a:lvl8pPr indent="-361950" lvl="7" marL="3657600" algn="l">
              <a:lnSpc>
                <a:spcPct val="100000"/>
              </a:lnSpc>
              <a:spcBef>
                <a:spcPts val="360"/>
              </a:spcBef>
              <a:spcAft>
                <a:spcPts val="0"/>
              </a:spcAft>
              <a:buClr>
                <a:schemeClr val="dk1"/>
              </a:buClr>
              <a:buSzPts val="2100"/>
              <a:buChar char="•"/>
              <a:defRPr/>
            </a:lvl8pPr>
            <a:lvl9pPr indent="-361950" lvl="8" marL="4114800" algn="l">
              <a:lnSpc>
                <a:spcPct val="100000"/>
              </a:lnSpc>
              <a:spcBef>
                <a:spcPts val="360"/>
              </a:spcBef>
              <a:spcAft>
                <a:spcPts val="0"/>
              </a:spcAft>
              <a:buClr>
                <a:schemeClr val="dk1"/>
              </a:buClr>
              <a:buSzPts val="2100"/>
              <a:buChar char="•"/>
              <a:defRPr/>
            </a:lvl9pPr>
          </a:lstStyle>
          <a:p/>
        </p:txBody>
      </p:sp>
      <p:pic>
        <p:nvPicPr>
          <p:cNvPr id="47" name="Google Shape;47;p6"/>
          <p:cNvPicPr preferRelativeResize="0"/>
          <p:nvPr/>
        </p:nvPicPr>
        <p:blipFill rotWithShape="1">
          <a:blip r:embed="rId2">
            <a:alphaModFix/>
          </a:blip>
          <a:srcRect b="0" l="0" r="0" t="0"/>
          <a:stretch/>
        </p:blipFill>
        <p:spPr>
          <a:xfrm>
            <a:off x="10670250" y="5083120"/>
            <a:ext cx="9089647" cy="3617026"/>
          </a:xfrm>
          <a:prstGeom prst="rect">
            <a:avLst/>
          </a:prstGeom>
          <a:noFill/>
          <a:ln>
            <a:noFill/>
          </a:ln>
        </p:spPr>
      </p:pic>
      <p:pic>
        <p:nvPicPr>
          <p:cNvPr id="48" name="Google Shape;48;p6"/>
          <p:cNvPicPr preferRelativeResize="0"/>
          <p:nvPr/>
        </p:nvPicPr>
        <p:blipFill rotWithShape="1">
          <a:blip r:embed="rId3">
            <a:alphaModFix/>
          </a:blip>
          <a:srcRect b="0" l="0" r="0" t="0"/>
          <a:stretch/>
        </p:blipFill>
        <p:spPr>
          <a:xfrm>
            <a:off x="-1804773" y="8275625"/>
            <a:ext cx="3899250" cy="1340375"/>
          </a:xfrm>
          <a:prstGeom prst="rect">
            <a:avLst/>
          </a:prstGeom>
          <a:noFill/>
          <a:ln>
            <a:noFill/>
          </a:ln>
        </p:spPr>
      </p:pic>
      <p:grpSp>
        <p:nvGrpSpPr>
          <p:cNvPr id="49" name="Google Shape;49;p6"/>
          <p:cNvGrpSpPr/>
          <p:nvPr/>
        </p:nvGrpSpPr>
        <p:grpSpPr>
          <a:xfrm>
            <a:off x="6112716" y="7962124"/>
            <a:ext cx="19017803" cy="9674410"/>
            <a:chOff x="0" y="0"/>
            <a:chExt cx="5008771" cy="2547976"/>
          </a:xfrm>
        </p:grpSpPr>
        <p:sp>
          <p:nvSpPr>
            <p:cNvPr id="50" name="Google Shape;50;p6"/>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 name="Google Shape;51;p6"/>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2" name="Google Shape;52;p6"/>
          <p:cNvGrpSpPr/>
          <p:nvPr/>
        </p:nvGrpSpPr>
        <p:grpSpPr>
          <a:xfrm>
            <a:off x="-12411625" y="9005275"/>
            <a:ext cx="33546491" cy="11532474"/>
            <a:chOff x="0" y="0"/>
            <a:chExt cx="8571992" cy="2946844"/>
          </a:xfrm>
        </p:grpSpPr>
        <p:sp>
          <p:nvSpPr>
            <p:cNvPr id="53" name="Google Shape;53;p6"/>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 name="Google Shape;54;p6"/>
            <p:cNvSpPr txBox="1"/>
            <p:nvPr/>
          </p:nvSpPr>
          <p:spPr>
            <a:xfrm>
              <a:off x="803624" y="238167"/>
              <a:ext cx="6964800" cy="2432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5" name="Shape 55"/>
        <p:cNvGrpSpPr/>
        <p:nvPr/>
      </p:nvGrpSpPr>
      <p:grpSpPr>
        <a:xfrm>
          <a:off x="0" y="0"/>
          <a:ext cx="0" cy="0"/>
          <a:chOff x="0" y="0"/>
          <a:chExt cx="0" cy="0"/>
        </a:xfrm>
      </p:grpSpPr>
      <p:sp>
        <p:nvSpPr>
          <p:cNvPr id="56" name="Google Shape;56;p7"/>
          <p:cNvSpPr txBox="1"/>
          <p:nvPr>
            <p:ph type="title"/>
          </p:nvPr>
        </p:nvSpPr>
        <p:spPr>
          <a:xfrm>
            <a:off x="571500" y="1189050"/>
            <a:ext cx="14104500" cy="11430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7"/>
          <p:cNvSpPr txBox="1"/>
          <p:nvPr>
            <p:ph idx="1" type="body"/>
          </p:nvPr>
        </p:nvSpPr>
        <p:spPr>
          <a:xfrm>
            <a:off x="2332176" y="4079875"/>
            <a:ext cx="6688500" cy="3951300"/>
          </a:xfrm>
          <a:prstGeom prst="rect">
            <a:avLst/>
          </a:prstGeom>
          <a:noFill/>
          <a:ln>
            <a:noFill/>
          </a:ln>
        </p:spPr>
        <p:txBody>
          <a:bodyPr anchorCtr="0" anchor="t" bIns="45700" lIns="91425" spcFirstLastPara="1" rIns="91425" wrap="square" tIns="45700">
            <a:normAutofit/>
          </a:bodyPr>
          <a:lstStyle>
            <a:lvl1pPr indent="-361950" lvl="0" marL="457200" algn="l">
              <a:lnSpc>
                <a:spcPct val="100000"/>
              </a:lnSpc>
              <a:spcBef>
                <a:spcPts val="480"/>
              </a:spcBef>
              <a:spcAft>
                <a:spcPts val="0"/>
              </a:spcAft>
              <a:buClr>
                <a:schemeClr val="dk1"/>
              </a:buClr>
              <a:buSzPts val="2100"/>
              <a:buChar char="•"/>
              <a:defRPr/>
            </a:lvl1pPr>
            <a:lvl2pPr indent="-361950" lvl="1" marL="914400" algn="l">
              <a:lnSpc>
                <a:spcPct val="100000"/>
              </a:lnSpc>
              <a:spcBef>
                <a:spcPts val="400"/>
              </a:spcBef>
              <a:spcAft>
                <a:spcPts val="0"/>
              </a:spcAft>
              <a:buClr>
                <a:schemeClr val="dk1"/>
              </a:buClr>
              <a:buSzPts val="2100"/>
              <a:buChar char="–"/>
              <a:defRPr/>
            </a:lvl2pPr>
            <a:lvl3pPr indent="-361950" lvl="2" marL="1371600" algn="l">
              <a:lnSpc>
                <a:spcPct val="100000"/>
              </a:lnSpc>
              <a:spcBef>
                <a:spcPts val="360"/>
              </a:spcBef>
              <a:spcAft>
                <a:spcPts val="0"/>
              </a:spcAft>
              <a:buClr>
                <a:schemeClr val="dk1"/>
              </a:buClr>
              <a:buSzPts val="2100"/>
              <a:buChar char="•"/>
              <a:defRPr/>
            </a:lvl3pPr>
            <a:lvl4pPr indent="-361950" lvl="3" marL="1828800" algn="l">
              <a:lnSpc>
                <a:spcPct val="100000"/>
              </a:lnSpc>
              <a:spcBef>
                <a:spcPts val="320"/>
              </a:spcBef>
              <a:spcAft>
                <a:spcPts val="0"/>
              </a:spcAft>
              <a:buClr>
                <a:schemeClr val="dk1"/>
              </a:buClr>
              <a:buSzPts val="2100"/>
              <a:buChar char="–"/>
              <a:defRPr/>
            </a:lvl4pPr>
            <a:lvl5pPr indent="-361950" lvl="4" marL="2286000" algn="l">
              <a:lnSpc>
                <a:spcPct val="100000"/>
              </a:lnSpc>
              <a:spcBef>
                <a:spcPts val="320"/>
              </a:spcBef>
              <a:spcAft>
                <a:spcPts val="0"/>
              </a:spcAft>
              <a:buClr>
                <a:schemeClr val="dk1"/>
              </a:buClr>
              <a:buSzPts val="2100"/>
              <a:buChar char="»"/>
              <a:defRPr/>
            </a:lvl5pPr>
            <a:lvl6pPr indent="-361950" lvl="5" marL="2743200" algn="l">
              <a:lnSpc>
                <a:spcPct val="100000"/>
              </a:lnSpc>
              <a:spcBef>
                <a:spcPts val="320"/>
              </a:spcBef>
              <a:spcAft>
                <a:spcPts val="0"/>
              </a:spcAft>
              <a:buClr>
                <a:schemeClr val="dk1"/>
              </a:buClr>
              <a:buSzPts val="2100"/>
              <a:buChar char="•"/>
              <a:defRPr/>
            </a:lvl6pPr>
            <a:lvl7pPr indent="-361950" lvl="6" marL="3200400" algn="l">
              <a:lnSpc>
                <a:spcPct val="100000"/>
              </a:lnSpc>
              <a:spcBef>
                <a:spcPts val="320"/>
              </a:spcBef>
              <a:spcAft>
                <a:spcPts val="0"/>
              </a:spcAft>
              <a:buClr>
                <a:schemeClr val="dk1"/>
              </a:buClr>
              <a:buSzPts val="2100"/>
              <a:buChar char="•"/>
              <a:defRPr/>
            </a:lvl7pPr>
            <a:lvl8pPr indent="-361950" lvl="7" marL="3657600" algn="l">
              <a:lnSpc>
                <a:spcPct val="100000"/>
              </a:lnSpc>
              <a:spcBef>
                <a:spcPts val="320"/>
              </a:spcBef>
              <a:spcAft>
                <a:spcPts val="0"/>
              </a:spcAft>
              <a:buClr>
                <a:schemeClr val="dk1"/>
              </a:buClr>
              <a:buSzPts val="2100"/>
              <a:buChar char="•"/>
              <a:defRPr/>
            </a:lvl8pPr>
            <a:lvl9pPr indent="-361950" lvl="8" marL="4114800" algn="l">
              <a:lnSpc>
                <a:spcPct val="100000"/>
              </a:lnSpc>
              <a:spcBef>
                <a:spcPts val="320"/>
              </a:spcBef>
              <a:spcAft>
                <a:spcPts val="0"/>
              </a:spcAft>
              <a:buClr>
                <a:schemeClr val="dk1"/>
              </a:buClr>
              <a:buSzPts val="2100"/>
              <a:buChar char="•"/>
              <a:defRPr/>
            </a:lvl9pPr>
          </a:lstStyle>
          <a:p/>
        </p:txBody>
      </p:sp>
      <p:sp>
        <p:nvSpPr>
          <p:cNvPr id="58" name="Google Shape;58;p7"/>
          <p:cNvSpPr txBox="1"/>
          <p:nvPr>
            <p:ph idx="2" type="body"/>
          </p:nvPr>
        </p:nvSpPr>
        <p:spPr>
          <a:xfrm>
            <a:off x="9264935" y="4079875"/>
            <a:ext cx="6690900" cy="3951300"/>
          </a:xfrm>
          <a:prstGeom prst="rect">
            <a:avLst/>
          </a:prstGeom>
          <a:noFill/>
          <a:ln>
            <a:noFill/>
          </a:ln>
        </p:spPr>
        <p:txBody>
          <a:bodyPr anchorCtr="0" anchor="t" bIns="45700" lIns="91425" spcFirstLastPara="1" rIns="91425" wrap="square" tIns="45700">
            <a:normAutofit/>
          </a:bodyPr>
          <a:lstStyle>
            <a:lvl1pPr indent="-361950" lvl="0" marL="457200" algn="l">
              <a:lnSpc>
                <a:spcPct val="100000"/>
              </a:lnSpc>
              <a:spcBef>
                <a:spcPts val="480"/>
              </a:spcBef>
              <a:spcAft>
                <a:spcPts val="0"/>
              </a:spcAft>
              <a:buClr>
                <a:schemeClr val="dk1"/>
              </a:buClr>
              <a:buSzPts val="2100"/>
              <a:buChar char="•"/>
              <a:defRPr/>
            </a:lvl1pPr>
            <a:lvl2pPr indent="-361950" lvl="1" marL="914400" algn="l">
              <a:lnSpc>
                <a:spcPct val="100000"/>
              </a:lnSpc>
              <a:spcBef>
                <a:spcPts val="400"/>
              </a:spcBef>
              <a:spcAft>
                <a:spcPts val="0"/>
              </a:spcAft>
              <a:buClr>
                <a:schemeClr val="dk1"/>
              </a:buClr>
              <a:buSzPts val="2100"/>
              <a:buChar char="–"/>
              <a:defRPr/>
            </a:lvl2pPr>
            <a:lvl3pPr indent="-361950" lvl="2" marL="1371600" algn="l">
              <a:lnSpc>
                <a:spcPct val="100000"/>
              </a:lnSpc>
              <a:spcBef>
                <a:spcPts val="360"/>
              </a:spcBef>
              <a:spcAft>
                <a:spcPts val="0"/>
              </a:spcAft>
              <a:buClr>
                <a:schemeClr val="dk1"/>
              </a:buClr>
              <a:buSzPts val="2100"/>
              <a:buChar char="•"/>
              <a:defRPr/>
            </a:lvl3pPr>
            <a:lvl4pPr indent="-361950" lvl="3" marL="1828800" algn="l">
              <a:lnSpc>
                <a:spcPct val="100000"/>
              </a:lnSpc>
              <a:spcBef>
                <a:spcPts val="320"/>
              </a:spcBef>
              <a:spcAft>
                <a:spcPts val="0"/>
              </a:spcAft>
              <a:buClr>
                <a:schemeClr val="dk1"/>
              </a:buClr>
              <a:buSzPts val="2100"/>
              <a:buChar char="–"/>
              <a:defRPr/>
            </a:lvl4pPr>
            <a:lvl5pPr indent="-361950" lvl="4" marL="2286000" algn="l">
              <a:lnSpc>
                <a:spcPct val="100000"/>
              </a:lnSpc>
              <a:spcBef>
                <a:spcPts val="320"/>
              </a:spcBef>
              <a:spcAft>
                <a:spcPts val="0"/>
              </a:spcAft>
              <a:buClr>
                <a:schemeClr val="dk1"/>
              </a:buClr>
              <a:buSzPts val="2100"/>
              <a:buChar char="»"/>
              <a:defRPr/>
            </a:lvl5pPr>
            <a:lvl6pPr indent="-361950" lvl="5" marL="2743200" algn="l">
              <a:lnSpc>
                <a:spcPct val="100000"/>
              </a:lnSpc>
              <a:spcBef>
                <a:spcPts val="320"/>
              </a:spcBef>
              <a:spcAft>
                <a:spcPts val="0"/>
              </a:spcAft>
              <a:buClr>
                <a:schemeClr val="dk1"/>
              </a:buClr>
              <a:buSzPts val="2100"/>
              <a:buChar char="•"/>
              <a:defRPr/>
            </a:lvl6pPr>
            <a:lvl7pPr indent="-361950" lvl="6" marL="3200400" algn="l">
              <a:lnSpc>
                <a:spcPct val="100000"/>
              </a:lnSpc>
              <a:spcBef>
                <a:spcPts val="320"/>
              </a:spcBef>
              <a:spcAft>
                <a:spcPts val="0"/>
              </a:spcAft>
              <a:buClr>
                <a:schemeClr val="dk1"/>
              </a:buClr>
              <a:buSzPts val="2100"/>
              <a:buChar char="•"/>
              <a:defRPr/>
            </a:lvl7pPr>
            <a:lvl8pPr indent="-361950" lvl="7" marL="3657600" algn="l">
              <a:lnSpc>
                <a:spcPct val="100000"/>
              </a:lnSpc>
              <a:spcBef>
                <a:spcPts val="320"/>
              </a:spcBef>
              <a:spcAft>
                <a:spcPts val="0"/>
              </a:spcAft>
              <a:buClr>
                <a:schemeClr val="dk1"/>
              </a:buClr>
              <a:buSzPts val="2100"/>
              <a:buChar char="•"/>
              <a:defRPr/>
            </a:lvl8pPr>
            <a:lvl9pPr indent="-361950" lvl="8" marL="4114800" algn="l">
              <a:lnSpc>
                <a:spcPct val="100000"/>
              </a:lnSpc>
              <a:spcBef>
                <a:spcPts val="320"/>
              </a:spcBef>
              <a:spcAft>
                <a:spcPts val="0"/>
              </a:spcAft>
              <a:buClr>
                <a:schemeClr val="dk1"/>
              </a:buClr>
              <a:buSzPts val="2100"/>
              <a:buChar char="•"/>
              <a:defRPr/>
            </a:lvl9pPr>
          </a:lstStyle>
          <a:p/>
        </p:txBody>
      </p:sp>
      <p:pic>
        <p:nvPicPr>
          <p:cNvPr id="59" name="Google Shape;59;p7"/>
          <p:cNvPicPr preferRelativeResize="0"/>
          <p:nvPr/>
        </p:nvPicPr>
        <p:blipFill rotWithShape="1">
          <a:blip r:embed="rId2">
            <a:alphaModFix/>
          </a:blip>
          <a:srcRect b="0" l="0" r="0" t="0"/>
          <a:stretch/>
        </p:blipFill>
        <p:spPr>
          <a:xfrm>
            <a:off x="-7575427" y="6067775"/>
            <a:ext cx="12184376" cy="4854749"/>
          </a:xfrm>
          <a:prstGeom prst="rect">
            <a:avLst/>
          </a:prstGeom>
          <a:noFill/>
          <a:ln>
            <a:noFill/>
          </a:ln>
        </p:spPr>
      </p:pic>
      <p:grpSp>
        <p:nvGrpSpPr>
          <p:cNvPr id="60" name="Google Shape;60;p7"/>
          <p:cNvGrpSpPr/>
          <p:nvPr/>
        </p:nvGrpSpPr>
        <p:grpSpPr>
          <a:xfrm>
            <a:off x="345280" y="8046605"/>
            <a:ext cx="28861040" cy="11265264"/>
            <a:chOff x="0" y="0"/>
            <a:chExt cx="8571992" cy="3345886"/>
          </a:xfrm>
        </p:grpSpPr>
        <p:sp>
          <p:nvSpPr>
            <p:cNvPr id="61" name="Google Shape;61;p7"/>
            <p:cNvSpPr/>
            <p:nvPr/>
          </p:nvSpPr>
          <p:spPr>
            <a:xfrm>
              <a:off x="0" y="0"/>
              <a:ext cx="8571992" cy="3345886"/>
            </a:xfrm>
            <a:custGeom>
              <a:rect b="b" l="l" r="r" t="t"/>
              <a:pathLst>
                <a:path extrusionOk="0" h="3345886" w="8571992">
                  <a:moveTo>
                    <a:pt x="4285996" y="0"/>
                  </a:moveTo>
                  <a:cubicBezTo>
                    <a:pt x="1918906" y="0"/>
                    <a:pt x="0" y="749002"/>
                    <a:pt x="0" y="1672943"/>
                  </a:cubicBezTo>
                  <a:cubicBezTo>
                    <a:pt x="0" y="2596884"/>
                    <a:pt x="1918906" y="3345886"/>
                    <a:pt x="4285996" y="3345886"/>
                  </a:cubicBezTo>
                  <a:cubicBezTo>
                    <a:pt x="6653086" y="3345886"/>
                    <a:pt x="8571992" y="2596884"/>
                    <a:pt x="8571992" y="1672943"/>
                  </a:cubicBezTo>
                  <a:cubicBezTo>
                    <a:pt x="8571992" y="749002"/>
                    <a:pt x="6653086" y="0"/>
                    <a:pt x="428599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 name="Google Shape;62;p7"/>
            <p:cNvSpPr txBox="1"/>
            <p:nvPr/>
          </p:nvSpPr>
          <p:spPr>
            <a:xfrm>
              <a:off x="803624" y="275577"/>
              <a:ext cx="6964800" cy="27567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63" name="Google Shape;63;p7"/>
          <p:cNvGrpSpPr/>
          <p:nvPr/>
        </p:nvGrpSpPr>
        <p:grpSpPr>
          <a:xfrm>
            <a:off x="-7903341" y="8436049"/>
            <a:ext cx="19017803" cy="9674410"/>
            <a:chOff x="0" y="0"/>
            <a:chExt cx="5008771" cy="2547976"/>
          </a:xfrm>
        </p:grpSpPr>
        <p:sp>
          <p:nvSpPr>
            <p:cNvPr id="64" name="Google Shape;64;p7"/>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 name="Google Shape;65;p7"/>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6" name="Shape 66"/>
        <p:cNvGrpSpPr/>
        <p:nvPr/>
      </p:nvGrpSpPr>
      <p:grpSpPr>
        <a:xfrm>
          <a:off x="0" y="0"/>
          <a:ext cx="0" cy="0"/>
          <a:chOff x="0" y="0"/>
          <a:chExt cx="0" cy="0"/>
        </a:xfrm>
      </p:grpSpPr>
      <p:sp>
        <p:nvSpPr>
          <p:cNvPr id="67" name="Google Shape;67;p8"/>
          <p:cNvSpPr txBox="1"/>
          <p:nvPr>
            <p:ph type="title"/>
          </p:nvPr>
        </p:nvSpPr>
        <p:spPr>
          <a:xfrm>
            <a:off x="571500" y="1189050"/>
            <a:ext cx="14104500" cy="11430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pic>
        <p:nvPicPr>
          <p:cNvPr id="68" name="Google Shape;68;p8"/>
          <p:cNvPicPr preferRelativeResize="0"/>
          <p:nvPr/>
        </p:nvPicPr>
        <p:blipFill rotWithShape="1">
          <a:blip r:embed="rId2">
            <a:alphaModFix/>
          </a:blip>
          <a:srcRect b="0" l="0" r="0" t="0"/>
          <a:stretch/>
        </p:blipFill>
        <p:spPr>
          <a:xfrm>
            <a:off x="11084416" y="3821512"/>
            <a:ext cx="9987598" cy="3974351"/>
          </a:xfrm>
          <a:prstGeom prst="rect">
            <a:avLst/>
          </a:prstGeom>
          <a:noFill/>
          <a:ln>
            <a:noFill/>
          </a:ln>
        </p:spPr>
      </p:pic>
      <p:pic>
        <p:nvPicPr>
          <p:cNvPr id="69" name="Google Shape;69;p8"/>
          <p:cNvPicPr preferRelativeResize="0"/>
          <p:nvPr/>
        </p:nvPicPr>
        <p:blipFill rotWithShape="1">
          <a:blip r:embed="rId3">
            <a:alphaModFix/>
          </a:blip>
          <a:srcRect b="0" l="0" r="0" t="0"/>
          <a:stretch/>
        </p:blipFill>
        <p:spPr>
          <a:xfrm>
            <a:off x="-3773650" y="6460081"/>
            <a:ext cx="9996151" cy="2398318"/>
          </a:xfrm>
          <a:prstGeom prst="rect">
            <a:avLst/>
          </a:prstGeom>
          <a:noFill/>
          <a:ln>
            <a:noFill/>
          </a:ln>
        </p:spPr>
      </p:pic>
      <p:grpSp>
        <p:nvGrpSpPr>
          <p:cNvPr id="70" name="Google Shape;70;p8"/>
          <p:cNvGrpSpPr/>
          <p:nvPr/>
        </p:nvGrpSpPr>
        <p:grpSpPr>
          <a:xfrm>
            <a:off x="6461104" y="7070857"/>
            <a:ext cx="19017803" cy="9674410"/>
            <a:chOff x="0" y="0"/>
            <a:chExt cx="5008771" cy="2547976"/>
          </a:xfrm>
        </p:grpSpPr>
        <p:sp>
          <p:nvSpPr>
            <p:cNvPr id="71" name="Google Shape;71;p8"/>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 name="Google Shape;72;p8"/>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73" name="Google Shape;73;p8"/>
          <p:cNvGrpSpPr/>
          <p:nvPr/>
        </p:nvGrpSpPr>
        <p:grpSpPr>
          <a:xfrm>
            <a:off x="-12040378" y="8541038"/>
            <a:ext cx="33546491" cy="11532474"/>
            <a:chOff x="0" y="0"/>
            <a:chExt cx="8571992" cy="2946844"/>
          </a:xfrm>
        </p:grpSpPr>
        <p:sp>
          <p:nvSpPr>
            <p:cNvPr id="74" name="Google Shape;74;p8"/>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 name="Google Shape;75;p8"/>
            <p:cNvSpPr txBox="1"/>
            <p:nvPr/>
          </p:nvSpPr>
          <p:spPr>
            <a:xfrm>
              <a:off x="803624" y="238167"/>
              <a:ext cx="6964800" cy="2432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pic>
        <p:nvPicPr>
          <p:cNvPr id="76" name="Google Shape;76;p8"/>
          <p:cNvPicPr preferRelativeResize="0"/>
          <p:nvPr/>
        </p:nvPicPr>
        <p:blipFill rotWithShape="1">
          <a:blip r:embed="rId4">
            <a:alphaModFix/>
          </a:blip>
          <a:srcRect b="0" l="0" r="0" t="0"/>
          <a:stretch/>
        </p:blipFill>
        <p:spPr>
          <a:xfrm>
            <a:off x="13990326" y="1456150"/>
            <a:ext cx="4664624" cy="1620175"/>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7" name="Shape 77"/>
        <p:cNvGrpSpPr/>
        <p:nvPr/>
      </p:nvGrpSpPr>
      <p:grpSpPr>
        <a:xfrm>
          <a:off x="0" y="0"/>
          <a:ext cx="0" cy="0"/>
          <a:chOff x="0" y="0"/>
          <a:chExt cx="0" cy="0"/>
        </a:xfrm>
      </p:grpSpPr>
      <p:sp>
        <p:nvSpPr>
          <p:cNvPr id="78" name="Google Shape;78;p9"/>
          <p:cNvSpPr txBox="1"/>
          <p:nvPr>
            <p:ph type="title"/>
          </p:nvPr>
        </p:nvSpPr>
        <p:spPr>
          <a:xfrm>
            <a:off x="832425" y="1773950"/>
            <a:ext cx="14788500" cy="11619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8000"/>
              <a:buNone/>
              <a:defRPr/>
            </a:lvl1pPr>
            <a:lvl2pPr lvl="1" algn="l">
              <a:lnSpc>
                <a:spcPct val="100000"/>
              </a:lnSpc>
              <a:spcBef>
                <a:spcPts val="0"/>
              </a:spcBef>
              <a:spcAft>
                <a:spcPts val="0"/>
              </a:spcAft>
              <a:buSzPts val="8000"/>
              <a:buFont typeface="Arvo"/>
              <a:buNone/>
              <a:defRPr sz="8000">
                <a:latin typeface="Arvo"/>
                <a:ea typeface="Arvo"/>
                <a:cs typeface="Arvo"/>
                <a:sym typeface="Arvo"/>
              </a:defRPr>
            </a:lvl2pPr>
            <a:lvl3pPr lvl="2" algn="l">
              <a:lnSpc>
                <a:spcPct val="100000"/>
              </a:lnSpc>
              <a:spcBef>
                <a:spcPts val="0"/>
              </a:spcBef>
              <a:spcAft>
                <a:spcPts val="0"/>
              </a:spcAft>
              <a:buSzPts val="8000"/>
              <a:buFont typeface="Arvo"/>
              <a:buNone/>
              <a:defRPr sz="8000">
                <a:latin typeface="Arvo"/>
                <a:ea typeface="Arvo"/>
                <a:cs typeface="Arvo"/>
                <a:sym typeface="Arvo"/>
              </a:defRPr>
            </a:lvl3pPr>
            <a:lvl4pPr lvl="3" algn="l">
              <a:lnSpc>
                <a:spcPct val="100000"/>
              </a:lnSpc>
              <a:spcBef>
                <a:spcPts val="0"/>
              </a:spcBef>
              <a:spcAft>
                <a:spcPts val="0"/>
              </a:spcAft>
              <a:buSzPts val="8000"/>
              <a:buFont typeface="Arvo"/>
              <a:buNone/>
              <a:defRPr sz="8000">
                <a:latin typeface="Arvo"/>
                <a:ea typeface="Arvo"/>
                <a:cs typeface="Arvo"/>
                <a:sym typeface="Arvo"/>
              </a:defRPr>
            </a:lvl4pPr>
            <a:lvl5pPr lvl="4" algn="l">
              <a:lnSpc>
                <a:spcPct val="100000"/>
              </a:lnSpc>
              <a:spcBef>
                <a:spcPts val="0"/>
              </a:spcBef>
              <a:spcAft>
                <a:spcPts val="0"/>
              </a:spcAft>
              <a:buSzPts val="8000"/>
              <a:buFont typeface="Arvo"/>
              <a:buNone/>
              <a:defRPr sz="8000">
                <a:latin typeface="Arvo"/>
                <a:ea typeface="Arvo"/>
                <a:cs typeface="Arvo"/>
                <a:sym typeface="Arvo"/>
              </a:defRPr>
            </a:lvl5pPr>
            <a:lvl6pPr lvl="5" algn="l">
              <a:lnSpc>
                <a:spcPct val="100000"/>
              </a:lnSpc>
              <a:spcBef>
                <a:spcPts val="0"/>
              </a:spcBef>
              <a:spcAft>
                <a:spcPts val="0"/>
              </a:spcAft>
              <a:buSzPts val="8000"/>
              <a:buFont typeface="Arvo"/>
              <a:buNone/>
              <a:defRPr sz="8000">
                <a:latin typeface="Arvo"/>
                <a:ea typeface="Arvo"/>
                <a:cs typeface="Arvo"/>
                <a:sym typeface="Arvo"/>
              </a:defRPr>
            </a:lvl6pPr>
            <a:lvl7pPr lvl="6" algn="l">
              <a:lnSpc>
                <a:spcPct val="100000"/>
              </a:lnSpc>
              <a:spcBef>
                <a:spcPts val="0"/>
              </a:spcBef>
              <a:spcAft>
                <a:spcPts val="0"/>
              </a:spcAft>
              <a:buSzPts val="8000"/>
              <a:buFont typeface="Arvo"/>
              <a:buNone/>
              <a:defRPr sz="8000">
                <a:latin typeface="Arvo"/>
                <a:ea typeface="Arvo"/>
                <a:cs typeface="Arvo"/>
                <a:sym typeface="Arvo"/>
              </a:defRPr>
            </a:lvl7pPr>
            <a:lvl8pPr lvl="7" algn="l">
              <a:lnSpc>
                <a:spcPct val="100000"/>
              </a:lnSpc>
              <a:spcBef>
                <a:spcPts val="0"/>
              </a:spcBef>
              <a:spcAft>
                <a:spcPts val="0"/>
              </a:spcAft>
              <a:buSzPts val="8000"/>
              <a:buFont typeface="Arvo"/>
              <a:buNone/>
              <a:defRPr sz="8000">
                <a:latin typeface="Arvo"/>
                <a:ea typeface="Arvo"/>
                <a:cs typeface="Arvo"/>
                <a:sym typeface="Arvo"/>
              </a:defRPr>
            </a:lvl8pPr>
            <a:lvl9pPr lvl="8" algn="l">
              <a:lnSpc>
                <a:spcPct val="100000"/>
              </a:lnSpc>
              <a:spcBef>
                <a:spcPts val="0"/>
              </a:spcBef>
              <a:spcAft>
                <a:spcPts val="0"/>
              </a:spcAft>
              <a:buSzPts val="8000"/>
              <a:buFont typeface="Arvo"/>
              <a:buNone/>
              <a:defRPr sz="8000">
                <a:latin typeface="Arvo"/>
                <a:ea typeface="Arvo"/>
                <a:cs typeface="Arvo"/>
                <a:sym typeface="Arvo"/>
              </a:defRPr>
            </a:lvl9pPr>
          </a:lstStyle>
          <a:p/>
        </p:txBody>
      </p:sp>
      <p:sp>
        <p:nvSpPr>
          <p:cNvPr id="79" name="Google Shape;79;p9"/>
          <p:cNvSpPr txBox="1"/>
          <p:nvPr>
            <p:ph idx="1" type="body"/>
          </p:nvPr>
        </p:nvSpPr>
        <p:spPr>
          <a:xfrm>
            <a:off x="7853553" y="3453125"/>
            <a:ext cx="8540400" cy="4968300"/>
          </a:xfrm>
          <a:prstGeom prst="rect">
            <a:avLst/>
          </a:prstGeom>
          <a:noFill/>
          <a:ln>
            <a:noFill/>
          </a:ln>
        </p:spPr>
        <p:txBody>
          <a:bodyPr anchorCtr="0" anchor="t" bIns="45700" lIns="91425" spcFirstLastPara="1" rIns="91425" wrap="square" tIns="45700">
            <a:normAutofit/>
          </a:bodyPr>
          <a:lstStyle>
            <a:lvl1pPr indent="-361950" lvl="0" marL="457200" algn="l">
              <a:lnSpc>
                <a:spcPct val="100000"/>
              </a:lnSpc>
              <a:spcBef>
                <a:spcPts val="640"/>
              </a:spcBef>
              <a:spcAft>
                <a:spcPts val="0"/>
              </a:spcAft>
              <a:buClr>
                <a:schemeClr val="dk1"/>
              </a:buClr>
              <a:buSzPts val="2100"/>
              <a:buChar char="•"/>
              <a:defRPr/>
            </a:lvl1pPr>
            <a:lvl2pPr indent="-361950" lvl="1" marL="914400" algn="l">
              <a:lnSpc>
                <a:spcPct val="100000"/>
              </a:lnSpc>
              <a:spcBef>
                <a:spcPts val="560"/>
              </a:spcBef>
              <a:spcAft>
                <a:spcPts val="0"/>
              </a:spcAft>
              <a:buClr>
                <a:schemeClr val="dk1"/>
              </a:buClr>
              <a:buSzPts val="2100"/>
              <a:buChar char="–"/>
              <a:defRPr/>
            </a:lvl2pPr>
            <a:lvl3pPr indent="-361950" lvl="2" marL="1371600" algn="l">
              <a:lnSpc>
                <a:spcPct val="100000"/>
              </a:lnSpc>
              <a:spcBef>
                <a:spcPts val="480"/>
              </a:spcBef>
              <a:spcAft>
                <a:spcPts val="0"/>
              </a:spcAft>
              <a:buClr>
                <a:schemeClr val="dk1"/>
              </a:buClr>
              <a:buSzPts val="2100"/>
              <a:buChar char="•"/>
              <a:defRPr/>
            </a:lvl3pPr>
            <a:lvl4pPr indent="-361950" lvl="3" marL="1828800" algn="l">
              <a:lnSpc>
                <a:spcPct val="100000"/>
              </a:lnSpc>
              <a:spcBef>
                <a:spcPts val="400"/>
              </a:spcBef>
              <a:spcAft>
                <a:spcPts val="0"/>
              </a:spcAft>
              <a:buClr>
                <a:schemeClr val="dk1"/>
              </a:buClr>
              <a:buSzPts val="2100"/>
              <a:buChar char="–"/>
              <a:defRPr/>
            </a:lvl4pPr>
            <a:lvl5pPr indent="-361950" lvl="4" marL="2286000" algn="l">
              <a:lnSpc>
                <a:spcPct val="100000"/>
              </a:lnSpc>
              <a:spcBef>
                <a:spcPts val="400"/>
              </a:spcBef>
              <a:spcAft>
                <a:spcPts val="0"/>
              </a:spcAft>
              <a:buClr>
                <a:schemeClr val="dk1"/>
              </a:buClr>
              <a:buSzPts val="2100"/>
              <a:buChar char="»"/>
              <a:defRPr/>
            </a:lvl5pPr>
            <a:lvl6pPr indent="-361950" lvl="5" marL="2743200" algn="l">
              <a:lnSpc>
                <a:spcPct val="100000"/>
              </a:lnSpc>
              <a:spcBef>
                <a:spcPts val="400"/>
              </a:spcBef>
              <a:spcAft>
                <a:spcPts val="0"/>
              </a:spcAft>
              <a:buClr>
                <a:schemeClr val="dk1"/>
              </a:buClr>
              <a:buSzPts val="2100"/>
              <a:buChar char="•"/>
              <a:defRPr/>
            </a:lvl6pPr>
            <a:lvl7pPr indent="-361950" lvl="6" marL="3200400" algn="l">
              <a:lnSpc>
                <a:spcPct val="100000"/>
              </a:lnSpc>
              <a:spcBef>
                <a:spcPts val="400"/>
              </a:spcBef>
              <a:spcAft>
                <a:spcPts val="0"/>
              </a:spcAft>
              <a:buClr>
                <a:schemeClr val="dk1"/>
              </a:buClr>
              <a:buSzPts val="2100"/>
              <a:buChar char="•"/>
              <a:defRPr/>
            </a:lvl7pPr>
            <a:lvl8pPr indent="-361950" lvl="7" marL="3657600" algn="l">
              <a:lnSpc>
                <a:spcPct val="100000"/>
              </a:lnSpc>
              <a:spcBef>
                <a:spcPts val="400"/>
              </a:spcBef>
              <a:spcAft>
                <a:spcPts val="0"/>
              </a:spcAft>
              <a:buClr>
                <a:schemeClr val="dk1"/>
              </a:buClr>
              <a:buSzPts val="2100"/>
              <a:buChar char="•"/>
              <a:defRPr/>
            </a:lvl8pPr>
            <a:lvl9pPr indent="-361950" lvl="8" marL="4114800" algn="l">
              <a:lnSpc>
                <a:spcPct val="100000"/>
              </a:lnSpc>
              <a:spcBef>
                <a:spcPts val="400"/>
              </a:spcBef>
              <a:spcAft>
                <a:spcPts val="0"/>
              </a:spcAft>
              <a:buClr>
                <a:schemeClr val="dk1"/>
              </a:buClr>
              <a:buSzPts val="2100"/>
              <a:buChar char="•"/>
              <a:defRPr/>
            </a:lvl9pPr>
          </a:lstStyle>
          <a:p/>
        </p:txBody>
      </p:sp>
      <p:sp>
        <p:nvSpPr>
          <p:cNvPr id="80" name="Google Shape;80;p9"/>
          <p:cNvSpPr txBox="1"/>
          <p:nvPr>
            <p:ph idx="2" type="body"/>
          </p:nvPr>
        </p:nvSpPr>
        <p:spPr>
          <a:xfrm>
            <a:off x="2269225" y="3453133"/>
            <a:ext cx="5026200" cy="39822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2100"/>
              <a:buNone/>
              <a:defRPr/>
            </a:lvl1pPr>
            <a:lvl2pPr indent="-228600" lvl="1" marL="914400" algn="l">
              <a:lnSpc>
                <a:spcPct val="100000"/>
              </a:lnSpc>
              <a:spcBef>
                <a:spcPts val="240"/>
              </a:spcBef>
              <a:spcAft>
                <a:spcPts val="0"/>
              </a:spcAft>
              <a:buClr>
                <a:schemeClr val="dk1"/>
              </a:buClr>
              <a:buSzPts val="2100"/>
              <a:buNone/>
              <a:defRPr/>
            </a:lvl2pPr>
            <a:lvl3pPr indent="-228600" lvl="2" marL="1371600" algn="l">
              <a:lnSpc>
                <a:spcPct val="100000"/>
              </a:lnSpc>
              <a:spcBef>
                <a:spcPts val="200"/>
              </a:spcBef>
              <a:spcAft>
                <a:spcPts val="0"/>
              </a:spcAft>
              <a:buClr>
                <a:schemeClr val="dk1"/>
              </a:buClr>
              <a:buSzPts val="2100"/>
              <a:buNone/>
              <a:defRPr/>
            </a:lvl3pPr>
            <a:lvl4pPr indent="-228600" lvl="3" marL="1828800" algn="l">
              <a:lnSpc>
                <a:spcPct val="100000"/>
              </a:lnSpc>
              <a:spcBef>
                <a:spcPts val="180"/>
              </a:spcBef>
              <a:spcAft>
                <a:spcPts val="0"/>
              </a:spcAft>
              <a:buClr>
                <a:schemeClr val="dk1"/>
              </a:buClr>
              <a:buSzPts val="2100"/>
              <a:buNone/>
              <a:defRPr/>
            </a:lvl4pPr>
            <a:lvl5pPr indent="-228600" lvl="4" marL="2286000" algn="l">
              <a:lnSpc>
                <a:spcPct val="100000"/>
              </a:lnSpc>
              <a:spcBef>
                <a:spcPts val="180"/>
              </a:spcBef>
              <a:spcAft>
                <a:spcPts val="0"/>
              </a:spcAft>
              <a:buClr>
                <a:schemeClr val="dk1"/>
              </a:buClr>
              <a:buSzPts val="2100"/>
              <a:buNone/>
              <a:defRPr/>
            </a:lvl5pPr>
            <a:lvl6pPr indent="-228600" lvl="5" marL="2743200" algn="l">
              <a:lnSpc>
                <a:spcPct val="100000"/>
              </a:lnSpc>
              <a:spcBef>
                <a:spcPts val="180"/>
              </a:spcBef>
              <a:spcAft>
                <a:spcPts val="0"/>
              </a:spcAft>
              <a:buClr>
                <a:schemeClr val="dk1"/>
              </a:buClr>
              <a:buSzPts val="2100"/>
              <a:buNone/>
              <a:defRPr/>
            </a:lvl6pPr>
            <a:lvl7pPr indent="-228600" lvl="6" marL="3200400" algn="l">
              <a:lnSpc>
                <a:spcPct val="100000"/>
              </a:lnSpc>
              <a:spcBef>
                <a:spcPts val="180"/>
              </a:spcBef>
              <a:spcAft>
                <a:spcPts val="0"/>
              </a:spcAft>
              <a:buClr>
                <a:schemeClr val="dk1"/>
              </a:buClr>
              <a:buSzPts val="2100"/>
              <a:buNone/>
              <a:defRPr/>
            </a:lvl7pPr>
            <a:lvl8pPr indent="-228600" lvl="7" marL="3657600" algn="l">
              <a:lnSpc>
                <a:spcPct val="100000"/>
              </a:lnSpc>
              <a:spcBef>
                <a:spcPts val="180"/>
              </a:spcBef>
              <a:spcAft>
                <a:spcPts val="0"/>
              </a:spcAft>
              <a:buClr>
                <a:schemeClr val="dk1"/>
              </a:buClr>
              <a:buSzPts val="2100"/>
              <a:buNone/>
              <a:defRPr/>
            </a:lvl8pPr>
            <a:lvl9pPr indent="-228600" lvl="8" marL="4114800" algn="l">
              <a:lnSpc>
                <a:spcPct val="100000"/>
              </a:lnSpc>
              <a:spcBef>
                <a:spcPts val="180"/>
              </a:spcBef>
              <a:spcAft>
                <a:spcPts val="0"/>
              </a:spcAft>
              <a:buClr>
                <a:schemeClr val="dk1"/>
              </a:buClr>
              <a:buSzPts val="2100"/>
              <a:buNone/>
              <a:defRPr/>
            </a:lvl9pPr>
          </a:lstStyle>
          <a:p/>
        </p:txBody>
      </p:sp>
      <p:pic>
        <p:nvPicPr>
          <p:cNvPr id="81" name="Google Shape;81;p9"/>
          <p:cNvPicPr preferRelativeResize="0"/>
          <p:nvPr/>
        </p:nvPicPr>
        <p:blipFill rotWithShape="1">
          <a:blip r:embed="rId2">
            <a:alphaModFix/>
          </a:blip>
          <a:srcRect b="0" l="0" r="0" t="0"/>
          <a:stretch/>
        </p:blipFill>
        <p:spPr>
          <a:xfrm>
            <a:off x="15391896" y="7960071"/>
            <a:ext cx="5415479" cy="2062750"/>
          </a:xfrm>
          <a:prstGeom prst="rect">
            <a:avLst/>
          </a:prstGeom>
          <a:noFill/>
          <a:ln>
            <a:noFill/>
          </a:ln>
        </p:spPr>
      </p:pic>
      <p:grpSp>
        <p:nvGrpSpPr>
          <p:cNvPr id="82" name="Google Shape;82;p9"/>
          <p:cNvGrpSpPr/>
          <p:nvPr/>
        </p:nvGrpSpPr>
        <p:grpSpPr>
          <a:xfrm>
            <a:off x="4770678" y="8907780"/>
            <a:ext cx="19017803" cy="9674410"/>
            <a:chOff x="0" y="0"/>
            <a:chExt cx="5008771" cy="2547976"/>
          </a:xfrm>
        </p:grpSpPr>
        <p:sp>
          <p:nvSpPr>
            <p:cNvPr id="83" name="Google Shape;83;p9"/>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 name="Google Shape;84;p9"/>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85" name="Google Shape;85;p9"/>
          <p:cNvGrpSpPr/>
          <p:nvPr/>
        </p:nvGrpSpPr>
        <p:grpSpPr>
          <a:xfrm>
            <a:off x="-13501843" y="8800560"/>
            <a:ext cx="33546491" cy="11532474"/>
            <a:chOff x="0" y="0"/>
            <a:chExt cx="8571992" cy="2946844"/>
          </a:xfrm>
        </p:grpSpPr>
        <p:sp>
          <p:nvSpPr>
            <p:cNvPr id="86" name="Google Shape;86;p9"/>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 name="Google Shape;87;p9"/>
            <p:cNvSpPr txBox="1"/>
            <p:nvPr/>
          </p:nvSpPr>
          <p:spPr>
            <a:xfrm>
              <a:off x="803624" y="238167"/>
              <a:ext cx="6964800" cy="2432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pic>
        <p:nvPicPr>
          <p:cNvPr id="88" name="Google Shape;88;p9"/>
          <p:cNvPicPr preferRelativeResize="0"/>
          <p:nvPr/>
        </p:nvPicPr>
        <p:blipFill rotWithShape="1">
          <a:blip r:embed="rId3">
            <a:alphaModFix/>
          </a:blip>
          <a:srcRect b="0" l="0" r="0" t="0"/>
          <a:stretch/>
        </p:blipFill>
        <p:spPr>
          <a:xfrm>
            <a:off x="14485772" y="617606"/>
            <a:ext cx="5415475" cy="1880866"/>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9" name="Shape 89"/>
        <p:cNvGrpSpPr/>
        <p:nvPr/>
      </p:nvGrpSpPr>
      <p:grpSpPr>
        <a:xfrm>
          <a:off x="0" y="0"/>
          <a:ext cx="0" cy="0"/>
          <a:chOff x="0" y="0"/>
          <a:chExt cx="0" cy="0"/>
        </a:xfrm>
      </p:grpSpPr>
      <p:sp>
        <p:nvSpPr>
          <p:cNvPr id="90" name="Google Shape;90;p10"/>
          <p:cNvSpPr txBox="1"/>
          <p:nvPr>
            <p:ph type="title"/>
          </p:nvPr>
        </p:nvSpPr>
        <p:spPr>
          <a:xfrm>
            <a:off x="551167" y="2635825"/>
            <a:ext cx="13395900" cy="5667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80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10"/>
          <p:cNvSpPr/>
          <p:nvPr>
            <p:ph idx="2" type="pic"/>
          </p:nvPr>
        </p:nvSpPr>
        <p:spPr>
          <a:xfrm>
            <a:off x="3743758" y="3687350"/>
            <a:ext cx="4643100" cy="3482400"/>
          </a:xfrm>
          <a:prstGeom prst="rect">
            <a:avLst/>
          </a:prstGeom>
          <a:noFill/>
          <a:ln>
            <a:noFill/>
          </a:ln>
        </p:spPr>
      </p:sp>
      <p:sp>
        <p:nvSpPr>
          <p:cNvPr id="92" name="Google Shape;92;p10"/>
          <p:cNvSpPr txBox="1"/>
          <p:nvPr>
            <p:ph idx="1" type="body"/>
          </p:nvPr>
        </p:nvSpPr>
        <p:spPr>
          <a:xfrm>
            <a:off x="10067638" y="4144538"/>
            <a:ext cx="5486400" cy="8049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2100"/>
              <a:buNone/>
              <a:defRPr/>
            </a:lvl1pPr>
            <a:lvl2pPr indent="-228600" lvl="1" marL="914400" algn="l">
              <a:lnSpc>
                <a:spcPct val="100000"/>
              </a:lnSpc>
              <a:spcBef>
                <a:spcPts val="240"/>
              </a:spcBef>
              <a:spcAft>
                <a:spcPts val="0"/>
              </a:spcAft>
              <a:buClr>
                <a:schemeClr val="dk1"/>
              </a:buClr>
              <a:buSzPts val="2100"/>
              <a:buNone/>
              <a:defRPr/>
            </a:lvl2pPr>
            <a:lvl3pPr indent="-228600" lvl="2" marL="1371600" algn="l">
              <a:lnSpc>
                <a:spcPct val="100000"/>
              </a:lnSpc>
              <a:spcBef>
                <a:spcPts val="200"/>
              </a:spcBef>
              <a:spcAft>
                <a:spcPts val="0"/>
              </a:spcAft>
              <a:buClr>
                <a:schemeClr val="dk1"/>
              </a:buClr>
              <a:buSzPts val="2100"/>
              <a:buNone/>
              <a:defRPr/>
            </a:lvl3pPr>
            <a:lvl4pPr indent="-228600" lvl="3" marL="1828800" algn="l">
              <a:lnSpc>
                <a:spcPct val="100000"/>
              </a:lnSpc>
              <a:spcBef>
                <a:spcPts val="180"/>
              </a:spcBef>
              <a:spcAft>
                <a:spcPts val="0"/>
              </a:spcAft>
              <a:buClr>
                <a:schemeClr val="dk1"/>
              </a:buClr>
              <a:buSzPts val="2100"/>
              <a:buNone/>
              <a:defRPr/>
            </a:lvl4pPr>
            <a:lvl5pPr indent="-228600" lvl="4" marL="2286000" algn="l">
              <a:lnSpc>
                <a:spcPct val="100000"/>
              </a:lnSpc>
              <a:spcBef>
                <a:spcPts val="180"/>
              </a:spcBef>
              <a:spcAft>
                <a:spcPts val="0"/>
              </a:spcAft>
              <a:buClr>
                <a:schemeClr val="dk1"/>
              </a:buClr>
              <a:buSzPts val="2100"/>
              <a:buNone/>
              <a:defRPr/>
            </a:lvl5pPr>
            <a:lvl6pPr indent="-228600" lvl="5" marL="2743200" algn="l">
              <a:lnSpc>
                <a:spcPct val="100000"/>
              </a:lnSpc>
              <a:spcBef>
                <a:spcPts val="180"/>
              </a:spcBef>
              <a:spcAft>
                <a:spcPts val="0"/>
              </a:spcAft>
              <a:buClr>
                <a:schemeClr val="dk1"/>
              </a:buClr>
              <a:buSzPts val="2100"/>
              <a:buNone/>
              <a:defRPr/>
            </a:lvl6pPr>
            <a:lvl7pPr indent="-228600" lvl="6" marL="3200400" algn="l">
              <a:lnSpc>
                <a:spcPct val="100000"/>
              </a:lnSpc>
              <a:spcBef>
                <a:spcPts val="180"/>
              </a:spcBef>
              <a:spcAft>
                <a:spcPts val="0"/>
              </a:spcAft>
              <a:buClr>
                <a:schemeClr val="dk1"/>
              </a:buClr>
              <a:buSzPts val="2100"/>
              <a:buNone/>
              <a:defRPr/>
            </a:lvl7pPr>
            <a:lvl8pPr indent="-228600" lvl="7" marL="3657600" algn="l">
              <a:lnSpc>
                <a:spcPct val="100000"/>
              </a:lnSpc>
              <a:spcBef>
                <a:spcPts val="180"/>
              </a:spcBef>
              <a:spcAft>
                <a:spcPts val="0"/>
              </a:spcAft>
              <a:buClr>
                <a:schemeClr val="dk1"/>
              </a:buClr>
              <a:buSzPts val="2100"/>
              <a:buNone/>
              <a:defRPr/>
            </a:lvl8pPr>
            <a:lvl9pPr indent="-228600" lvl="8" marL="4114800" algn="l">
              <a:lnSpc>
                <a:spcPct val="100000"/>
              </a:lnSpc>
              <a:spcBef>
                <a:spcPts val="180"/>
              </a:spcBef>
              <a:spcAft>
                <a:spcPts val="0"/>
              </a:spcAft>
              <a:buClr>
                <a:schemeClr val="dk1"/>
              </a:buClr>
              <a:buSzPts val="2100"/>
              <a:buNone/>
              <a:defRPr/>
            </a:lvl9pPr>
          </a:lstStyle>
          <a:p/>
        </p:txBody>
      </p:sp>
      <p:pic>
        <p:nvPicPr>
          <p:cNvPr id="93" name="Google Shape;93;p10"/>
          <p:cNvPicPr preferRelativeResize="0"/>
          <p:nvPr/>
        </p:nvPicPr>
        <p:blipFill rotWithShape="1">
          <a:blip r:embed="rId2">
            <a:alphaModFix/>
          </a:blip>
          <a:srcRect b="0" l="0" r="0" t="0"/>
          <a:stretch/>
        </p:blipFill>
        <p:spPr>
          <a:xfrm>
            <a:off x="12079733" y="5891487"/>
            <a:ext cx="9086543" cy="3618000"/>
          </a:xfrm>
          <a:prstGeom prst="rect">
            <a:avLst/>
          </a:prstGeom>
          <a:noFill/>
          <a:ln>
            <a:noFill/>
          </a:ln>
        </p:spPr>
      </p:pic>
      <p:pic>
        <p:nvPicPr>
          <p:cNvPr id="94" name="Google Shape;94;p10"/>
          <p:cNvPicPr preferRelativeResize="0"/>
          <p:nvPr/>
        </p:nvPicPr>
        <p:blipFill rotWithShape="1">
          <a:blip r:embed="rId3">
            <a:alphaModFix/>
          </a:blip>
          <a:srcRect b="0" l="0" r="0" t="0"/>
          <a:stretch/>
        </p:blipFill>
        <p:spPr>
          <a:xfrm>
            <a:off x="-3324475" y="6823374"/>
            <a:ext cx="11942349" cy="2863925"/>
          </a:xfrm>
          <a:prstGeom prst="rect">
            <a:avLst/>
          </a:prstGeom>
          <a:noFill/>
          <a:ln>
            <a:noFill/>
          </a:ln>
        </p:spPr>
      </p:pic>
      <p:grpSp>
        <p:nvGrpSpPr>
          <p:cNvPr id="95" name="Google Shape;95;p10"/>
          <p:cNvGrpSpPr/>
          <p:nvPr/>
        </p:nvGrpSpPr>
        <p:grpSpPr>
          <a:xfrm>
            <a:off x="6331383" y="9030105"/>
            <a:ext cx="19017803" cy="9674410"/>
            <a:chOff x="0" y="0"/>
            <a:chExt cx="5008771" cy="2547976"/>
          </a:xfrm>
        </p:grpSpPr>
        <p:sp>
          <p:nvSpPr>
            <p:cNvPr id="96" name="Google Shape;96;p10"/>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 name="Google Shape;97;p10"/>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98" name="Google Shape;98;p10"/>
          <p:cNvGrpSpPr/>
          <p:nvPr/>
        </p:nvGrpSpPr>
        <p:grpSpPr>
          <a:xfrm>
            <a:off x="-12310610" y="9235334"/>
            <a:ext cx="33546491" cy="11532474"/>
            <a:chOff x="0" y="0"/>
            <a:chExt cx="8571992" cy="2946844"/>
          </a:xfrm>
        </p:grpSpPr>
        <p:sp>
          <p:nvSpPr>
            <p:cNvPr id="99" name="Google Shape;99;p10"/>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 name="Google Shape;100;p10"/>
            <p:cNvSpPr txBox="1"/>
            <p:nvPr/>
          </p:nvSpPr>
          <p:spPr>
            <a:xfrm>
              <a:off x="803624" y="238167"/>
              <a:ext cx="6964800" cy="2432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pic>
        <p:nvPicPr>
          <p:cNvPr id="101" name="Google Shape;101;p10"/>
          <p:cNvPicPr preferRelativeResize="0"/>
          <p:nvPr/>
        </p:nvPicPr>
        <p:blipFill rotWithShape="1">
          <a:blip r:embed="rId4">
            <a:alphaModFix/>
          </a:blip>
          <a:srcRect b="0" l="0" r="0" t="0"/>
          <a:stretch/>
        </p:blipFill>
        <p:spPr>
          <a:xfrm>
            <a:off x="-3129300" y="3202525"/>
            <a:ext cx="5192250" cy="1798675"/>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0"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571500" y="1189050"/>
            <a:ext cx="14104500" cy="1143000"/>
          </a:xfrm>
          <a:prstGeom prst="rect">
            <a:avLst/>
          </a:prstGeom>
          <a:noFill/>
          <a:ln>
            <a:noFill/>
          </a:ln>
        </p:spPr>
        <p:txBody>
          <a:bodyPr anchorCtr="0" anchor="ctr" bIns="45700" lIns="91425" spcFirstLastPara="1" rIns="91425" wrap="square" tIns="45700">
            <a:normAutofit/>
          </a:bodyPr>
          <a:lstStyle>
            <a:lvl1pPr lvl="0" marR="0" rtl="0" algn="l">
              <a:lnSpc>
                <a:spcPct val="100000"/>
              </a:lnSpc>
              <a:spcBef>
                <a:spcPts val="0"/>
              </a:spcBef>
              <a:spcAft>
                <a:spcPts val="0"/>
              </a:spcAft>
              <a:buClr>
                <a:schemeClr val="lt2"/>
              </a:buClr>
              <a:buSzPts val="8000"/>
              <a:buFont typeface="Arvo"/>
              <a:buNone/>
              <a:defRPr b="0" i="0" sz="8000" u="none" cap="none" strike="noStrike">
                <a:solidFill>
                  <a:schemeClr val="lt2"/>
                </a:solidFill>
                <a:latin typeface="Arvo"/>
                <a:ea typeface="Arvo"/>
                <a:cs typeface="Arvo"/>
                <a:sym typeface="Arv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
          <p:cNvSpPr txBox="1"/>
          <p:nvPr>
            <p:ph idx="1" type="body"/>
          </p:nvPr>
        </p:nvSpPr>
        <p:spPr>
          <a:xfrm>
            <a:off x="5029200" y="4481400"/>
            <a:ext cx="8229600" cy="4526100"/>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100000"/>
              </a:lnSpc>
              <a:spcBef>
                <a:spcPts val="640"/>
              </a:spcBef>
              <a:spcAft>
                <a:spcPts val="0"/>
              </a:spcAft>
              <a:buClr>
                <a:schemeClr val="dk1"/>
              </a:buClr>
              <a:buSzPts val="2100"/>
              <a:buFont typeface="Arvo"/>
              <a:buChar char="•"/>
              <a:defRPr b="0" i="0" sz="2100" u="none" cap="none" strike="noStrike">
                <a:solidFill>
                  <a:schemeClr val="dk1"/>
                </a:solidFill>
                <a:latin typeface="Arvo"/>
                <a:ea typeface="Arvo"/>
                <a:cs typeface="Arvo"/>
                <a:sym typeface="Arvo"/>
              </a:defRPr>
            </a:lvl1pPr>
            <a:lvl2pPr indent="-361950" lvl="1" marL="914400" marR="0" rtl="0" algn="l">
              <a:lnSpc>
                <a:spcPct val="100000"/>
              </a:lnSpc>
              <a:spcBef>
                <a:spcPts val="560"/>
              </a:spcBef>
              <a:spcAft>
                <a:spcPts val="0"/>
              </a:spcAft>
              <a:buClr>
                <a:schemeClr val="dk1"/>
              </a:buClr>
              <a:buSzPts val="2100"/>
              <a:buFont typeface="Arvo"/>
              <a:buChar char="–"/>
              <a:defRPr b="0" i="0" sz="2100" u="none" cap="none" strike="noStrike">
                <a:solidFill>
                  <a:schemeClr val="dk1"/>
                </a:solidFill>
                <a:latin typeface="Arvo"/>
                <a:ea typeface="Arvo"/>
                <a:cs typeface="Arvo"/>
                <a:sym typeface="Arvo"/>
              </a:defRPr>
            </a:lvl2pPr>
            <a:lvl3pPr indent="-361950" lvl="2" marL="1371600" marR="0" rtl="0" algn="l">
              <a:lnSpc>
                <a:spcPct val="100000"/>
              </a:lnSpc>
              <a:spcBef>
                <a:spcPts val="480"/>
              </a:spcBef>
              <a:spcAft>
                <a:spcPts val="0"/>
              </a:spcAft>
              <a:buClr>
                <a:schemeClr val="dk1"/>
              </a:buClr>
              <a:buSzPts val="2100"/>
              <a:buFont typeface="Arvo"/>
              <a:buChar char="•"/>
              <a:defRPr b="0" i="0" sz="2100" u="none" cap="none" strike="noStrike">
                <a:solidFill>
                  <a:schemeClr val="dk1"/>
                </a:solidFill>
                <a:latin typeface="Arvo"/>
                <a:ea typeface="Arvo"/>
                <a:cs typeface="Arvo"/>
                <a:sym typeface="Arvo"/>
              </a:defRPr>
            </a:lvl3pPr>
            <a:lvl4pPr indent="-361950" lvl="3" marL="1828800" marR="0" rtl="0" algn="l">
              <a:lnSpc>
                <a:spcPct val="100000"/>
              </a:lnSpc>
              <a:spcBef>
                <a:spcPts val="400"/>
              </a:spcBef>
              <a:spcAft>
                <a:spcPts val="0"/>
              </a:spcAft>
              <a:buClr>
                <a:schemeClr val="dk1"/>
              </a:buClr>
              <a:buSzPts val="2100"/>
              <a:buFont typeface="Arvo"/>
              <a:buChar char="–"/>
              <a:defRPr b="0" i="0" sz="2100" u="none" cap="none" strike="noStrike">
                <a:solidFill>
                  <a:schemeClr val="dk1"/>
                </a:solidFill>
                <a:latin typeface="Arvo"/>
                <a:ea typeface="Arvo"/>
                <a:cs typeface="Arvo"/>
                <a:sym typeface="Arvo"/>
              </a:defRPr>
            </a:lvl4pPr>
            <a:lvl5pPr indent="-361950" lvl="4" marL="2286000" marR="0" rtl="0" algn="l">
              <a:lnSpc>
                <a:spcPct val="100000"/>
              </a:lnSpc>
              <a:spcBef>
                <a:spcPts val="400"/>
              </a:spcBef>
              <a:spcAft>
                <a:spcPts val="0"/>
              </a:spcAft>
              <a:buClr>
                <a:schemeClr val="dk1"/>
              </a:buClr>
              <a:buSzPts val="2100"/>
              <a:buFont typeface="Arvo"/>
              <a:buChar char="»"/>
              <a:defRPr b="0" i="0" sz="2100" u="none" cap="none" strike="noStrike">
                <a:solidFill>
                  <a:schemeClr val="dk1"/>
                </a:solidFill>
                <a:latin typeface="Arvo"/>
                <a:ea typeface="Arvo"/>
                <a:cs typeface="Arvo"/>
                <a:sym typeface="Arvo"/>
              </a:defRPr>
            </a:lvl5pPr>
            <a:lvl6pPr indent="-361950" lvl="5" marL="2743200" marR="0" rtl="0" algn="l">
              <a:lnSpc>
                <a:spcPct val="100000"/>
              </a:lnSpc>
              <a:spcBef>
                <a:spcPts val="400"/>
              </a:spcBef>
              <a:spcAft>
                <a:spcPts val="0"/>
              </a:spcAft>
              <a:buClr>
                <a:schemeClr val="dk1"/>
              </a:buClr>
              <a:buSzPts val="2100"/>
              <a:buFont typeface="Arvo"/>
              <a:buChar char="•"/>
              <a:defRPr b="0" i="0" sz="2100" u="none" cap="none" strike="noStrike">
                <a:solidFill>
                  <a:schemeClr val="dk1"/>
                </a:solidFill>
                <a:latin typeface="Arvo"/>
                <a:ea typeface="Arvo"/>
                <a:cs typeface="Arvo"/>
                <a:sym typeface="Arvo"/>
              </a:defRPr>
            </a:lvl6pPr>
            <a:lvl7pPr indent="-361950" lvl="6" marL="3200400" marR="0" rtl="0" algn="l">
              <a:lnSpc>
                <a:spcPct val="100000"/>
              </a:lnSpc>
              <a:spcBef>
                <a:spcPts val="400"/>
              </a:spcBef>
              <a:spcAft>
                <a:spcPts val="0"/>
              </a:spcAft>
              <a:buClr>
                <a:schemeClr val="dk1"/>
              </a:buClr>
              <a:buSzPts val="2100"/>
              <a:buFont typeface="Arvo"/>
              <a:buChar char="•"/>
              <a:defRPr b="0" i="0" sz="2100" u="none" cap="none" strike="noStrike">
                <a:solidFill>
                  <a:schemeClr val="dk1"/>
                </a:solidFill>
                <a:latin typeface="Arvo"/>
                <a:ea typeface="Arvo"/>
                <a:cs typeface="Arvo"/>
                <a:sym typeface="Arvo"/>
              </a:defRPr>
            </a:lvl7pPr>
            <a:lvl8pPr indent="-361950" lvl="7" marL="3657600" marR="0" rtl="0" algn="l">
              <a:lnSpc>
                <a:spcPct val="100000"/>
              </a:lnSpc>
              <a:spcBef>
                <a:spcPts val="400"/>
              </a:spcBef>
              <a:spcAft>
                <a:spcPts val="0"/>
              </a:spcAft>
              <a:buClr>
                <a:schemeClr val="dk1"/>
              </a:buClr>
              <a:buSzPts val="2100"/>
              <a:buFont typeface="Arvo"/>
              <a:buChar char="•"/>
              <a:defRPr b="0" i="0" sz="2100" u="none" cap="none" strike="noStrike">
                <a:solidFill>
                  <a:schemeClr val="dk1"/>
                </a:solidFill>
                <a:latin typeface="Arvo"/>
                <a:ea typeface="Arvo"/>
                <a:cs typeface="Arvo"/>
                <a:sym typeface="Arvo"/>
              </a:defRPr>
            </a:lvl8pPr>
            <a:lvl9pPr indent="-361950" lvl="8" marL="4114800" marR="0" rtl="0" algn="l">
              <a:lnSpc>
                <a:spcPct val="100000"/>
              </a:lnSpc>
              <a:spcBef>
                <a:spcPts val="400"/>
              </a:spcBef>
              <a:spcAft>
                <a:spcPts val="0"/>
              </a:spcAft>
              <a:buClr>
                <a:schemeClr val="dk1"/>
              </a:buClr>
              <a:buSzPts val="2100"/>
              <a:buFont typeface="Arvo"/>
              <a:buChar char="•"/>
              <a:defRPr b="0" i="0" sz="2100" u="none" cap="none" strike="noStrike">
                <a:solidFill>
                  <a:schemeClr val="dk1"/>
                </a:solidFill>
                <a:latin typeface="Arvo"/>
                <a:ea typeface="Arvo"/>
                <a:cs typeface="Arvo"/>
                <a:sym typeface="Arvo"/>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1.png"/><Relationship Id="rId4" Type="http://schemas.openxmlformats.org/officeDocument/2006/relationships/image" Target="../media/image3.png"/><Relationship Id="rId5" Type="http://schemas.openxmlformats.org/officeDocument/2006/relationships/image" Target="../media/image21.png"/><Relationship Id="rId6" Type="http://schemas.openxmlformats.org/officeDocument/2006/relationships/image" Target="../media/image19.png"/><Relationship Id="rId7"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1.png"/><Relationship Id="rId4" Type="http://schemas.openxmlformats.org/officeDocument/2006/relationships/image" Target="../media/image3.png"/><Relationship Id="rId5" Type="http://schemas.openxmlformats.org/officeDocument/2006/relationships/image" Target="../media/image21.png"/><Relationship Id="rId6" Type="http://schemas.openxmlformats.org/officeDocument/2006/relationships/image" Target="../media/image19.png"/><Relationship Id="rId7"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1.png"/><Relationship Id="rId4" Type="http://schemas.openxmlformats.org/officeDocument/2006/relationships/image" Target="../media/image3.png"/><Relationship Id="rId5" Type="http://schemas.openxmlformats.org/officeDocument/2006/relationships/image" Target="../media/image21.png"/><Relationship Id="rId6" Type="http://schemas.openxmlformats.org/officeDocument/2006/relationships/image" Target="../media/image19.png"/><Relationship Id="rId7"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8.png"/><Relationship Id="rId4" Type="http://schemas.openxmlformats.org/officeDocument/2006/relationships/image" Target="../media/image37.png"/><Relationship Id="rId9" Type="http://schemas.openxmlformats.org/officeDocument/2006/relationships/image" Target="../media/image25.png"/><Relationship Id="rId5" Type="http://schemas.openxmlformats.org/officeDocument/2006/relationships/image" Target="../media/image21.png"/><Relationship Id="rId6" Type="http://schemas.openxmlformats.org/officeDocument/2006/relationships/image" Target="../media/image26.png"/><Relationship Id="rId7" Type="http://schemas.openxmlformats.org/officeDocument/2006/relationships/image" Target="../media/image32.png"/><Relationship Id="rId8" Type="http://schemas.openxmlformats.org/officeDocument/2006/relationships/image" Target="../media/image2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0.png"/><Relationship Id="rId4" Type="http://schemas.openxmlformats.org/officeDocument/2006/relationships/image" Target="../media/image21.png"/><Relationship Id="rId5" Type="http://schemas.openxmlformats.org/officeDocument/2006/relationships/image" Target="../media/image33.png"/><Relationship Id="rId6" Type="http://schemas.openxmlformats.org/officeDocument/2006/relationships/image" Target="../media/image2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30.png"/><Relationship Id="rId4" Type="http://schemas.openxmlformats.org/officeDocument/2006/relationships/image" Target="../media/image21.png"/><Relationship Id="rId5" Type="http://schemas.openxmlformats.org/officeDocument/2006/relationships/image" Target="../media/image33.png"/><Relationship Id="rId6" Type="http://schemas.openxmlformats.org/officeDocument/2006/relationships/image" Target="../media/image2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7.png"/><Relationship Id="rId4" Type="http://schemas.openxmlformats.org/officeDocument/2006/relationships/image" Target="../media/image16.png"/><Relationship Id="rId9" Type="http://schemas.openxmlformats.org/officeDocument/2006/relationships/image" Target="../media/image35.png"/><Relationship Id="rId5" Type="http://schemas.openxmlformats.org/officeDocument/2006/relationships/image" Target="../media/image21.png"/><Relationship Id="rId6" Type="http://schemas.openxmlformats.org/officeDocument/2006/relationships/image" Target="../media/image34.png"/><Relationship Id="rId7" Type="http://schemas.openxmlformats.org/officeDocument/2006/relationships/image" Target="../media/image41.png"/><Relationship Id="rId8" Type="http://schemas.openxmlformats.org/officeDocument/2006/relationships/image" Target="../media/image3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7.png"/><Relationship Id="rId4" Type="http://schemas.openxmlformats.org/officeDocument/2006/relationships/image" Target="../media/image16.png"/><Relationship Id="rId9" Type="http://schemas.openxmlformats.org/officeDocument/2006/relationships/image" Target="../media/image35.png"/><Relationship Id="rId5" Type="http://schemas.openxmlformats.org/officeDocument/2006/relationships/image" Target="../media/image21.png"/><Relationship Id="rId6" Type="http://schemas.openxmlformats.org/officeDocument/2006/relationships/image" Target="../media/image34.png"/><Relationship Id="rId7" Type="http://schemas.openxmlformats.org/officeDocument/2006/relationships/image" Target="../media/image41.png"/><Relationship Id="rId8" Type="http://schemas.openxmlformats.org/officeDocument/2006/relationships/image" Target="../media/image3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image" Target="../media/image16.png"/><Relationship Id="rId9" Type="http://schemas.openxmlformats.org/officeDocument/2006/relationships/image" Target="../media/image35.png"/><Relationship Id="rId5" Type="http://schemas.openxmlformats.org/officeDocument/2006/relationships/image" Target="../media/image21.png"/><Relationship Id="rId6" Type="http://schemas.openxmlformats.org/officeDocument/2006/relationships/image" Target="../media/image34.png"/><Relationship Id="rId7" Type="http://schemas.openxmlformats.org/officeDocument/2006/relationships/image" Target="../media/image41.png"/><Relationship Id="rId8" Type="http://schemas.openxmlformats.org/officeDocument/2006/relationships/image" Target="../media/image3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7.png"/><Relationship Id="rId4" Type="http://schemas.openxmlformats.org/officeDocument/2006/relationships/image" Target="../media/image21.png"/><Relationship Id="rId5" Type="http://schemas.openxmlformats.org/officeDocument/2006/relationships/image" Target="../media/image46.png"/><Relationship Id="rId6" Type="http://schemas.openxmlformats.org/officeDocument/2006/relationships/image" Target="../media/image52.png"/><Relationship Id="rId7" Type="http://schemas.openxmlformats.org/officeDocument/2006/relationships/image" Target="../media/image47.png"/><Relationship Id="rId8"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40.png"/><Relationship Id="rId4" Type="http://schemas.openxmlformats.org/officeDocument/2006/relationships/image" Target="../media/image21.png"/><Relationship Id="rId5" Type="http://schemas.openxmlformats.org/officeDocument/2006/relationships/image" Target="../media/image44.png"/><Relationship Id="rId6" Type="http://schemas.openxmlformats.org/officeDocument/2006/relationships/image" Target="../media/image51.png"/><Relationship Id="rId7" Type="http://schemas.openxmlformats.org/officeDocument/2006/relationships/image" Target="../media/image5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42.png"/><Relationship Id="rId4" Type="http://schemas.openxmlformats.org/officeDocument/2006/relationships/image" Target="../media/image21.png"/><Relationship Id="rId9" Type="http://schemas.openxmlformats.org/officeDocument/2006/relationships/image" Target="../media/image50.png"/><Relationship Id="rId5" Type="http://schemas.openxmlformats.org/officeDocument/2006/relationships/image" Target="../media/image59.png"/><Relationship Id="rId6" Type="http://schemas.openxmlformats.org/officeDocument/2006/relationships/image" Target="../media/image55.png"/><Relationship Id="rId7" Type="http://schemas.openxmlformats.org/officeDocument/2006/relationships/image" Target="../media/image54.png"/><Relationship Id="rId8" Type="http://schemas.openxmlformats.org/officeDocument/2006/relationships/image" Target="../media/image5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1.png"/><Relationship Id="rId4" Type="http://schemas.openxmlformats.org/officeDocument/2006/relationships/image" Target="../media/image21.png"/><Relationship Id="rId5" Type="http://schemas.openxmlformats.org/officeDocument/2006/relationships/image" Target="../media/image56.png"/><Relationship Id="rId6" Type="http://schemas.openxmlformats.org/officeDocument/2006/relationships/image" Target="../media/image77.png"/><Relationship Id="rId7" Type="http://schemas.openxmlformats.org/officeDocument/2006/relationships/image" Target="../media/image64.png"/><Relationship Id="rId8" Type="http://schemas.openxmlformats.org/officeDocument/2006/relationships/image" Target="../media/image3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0.png"/><Relationship Id="rId4" Type="http://schemas.openxmlformats.org/officeDocument/2006/relationships/image" Target="../media/image11.png"/><Relationship Id="rId5" Type="http://schemas.openxmlformats.org/officeDocument/2006/relationships/image" Target="../media/image21.png"/><Relationship Id="rId6" Type="http://schemas.openxmlformats.org/officeDocument/2006/relationships/image" Target="../media/image58.png"/><Relationship Id="rId7"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0.png"/><Relationship Id="rId4" Type="http://schemas.openxmlformats.org/officeDocument/2006/relationships/image" Target="../media/image11.png"/><Relationship Id="rId5" Type="http://schemas.openxmlformats.org/officeDocument/2006/relationships/image" Target="../media/image21.png"/><Relationship Id="rId6" Type="http://schemas.openxmlformats.org/officeDocument/2006/relationships/image" Target="../media/image58.png"/><Relationship Id="rId7"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0.png"/><Relationship Id="rId4" Type="http://schemas.openxmlformats.org/officeDocument/2006/relationships/image" Target="../media/image11.png"/><Relationship Id="rId5" Type="http://schemas.openxmlformats.org/officeDocument/2006/relationships/image" Target="../media/image21.png"/><Relationship Id="rId6" Type="http://schemas.openxmlformats.org/officeDocument/2006/relationships/image" Target="../media/image58.png"/><Relationship Id="rId7"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4.png"/><Relationship Id="rId4" Type="http://schemas.openxmlformats.org/officeDocument/2006/relationships/image" Target="../media/image21.png"/><Relationship Id="rId5" Type="http://schemas.openxmlformats.org/officeDocument/2006/relationships/image" Target="../media/image63.png"/><Relationship Id="rId6" Type="http://schemas.openxmlformats.org/officeDocument/2006/relationships/image" Target="../media/image6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42.png"/><Relationship Id="rId4" Type="http://schemas.openxmlformats.org/officeDocument/2006/relationships/image" Target="../media/image21.png"/><Relationship Id="rId5" Type="http://schemas.openxmlformats.org/officeDocument/2006/relationships/image" Target="../media/image62.png"/><Relationship Id="rId6" Type="http://schemas.openxmlformats.org/officeDocument/2006/relationships/image" Target="../media/image6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42.png"/><Relationship Id="rId4" Type="http://schemas.openxmlformats.org/officeDocument/2006/relationships/image" Target="../media/image21.png"/><Relationship Id="rId5" Type="http://schemas.openxmlformats.org/officeDocument/2006/relationships/image" Target="../media/image62.png"/><Relationship Id="rId6" Type="http://schemas.openxmlformats.org/officeDocument/2006/relationships/image" Target="../media/image6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75.png"/><Relationship Id="rId4" Type="http://schemas.openxmlformats.org/officeDocument/2006/relationships/image" Target="../media/image21.png"/><Relationship Id="rId5" Type="http://schemas.openxmlformats.org/officeDocument/2006/relationships/image" Target="../media/image69.png"/><Relationship Id="rId6" Type="http://schemas.openxmlformats.org/officeDocument/2006/relationships/image" Target="../media/image67.png"/><Relationship Id="rId7" Type="http://schemas.openxmlformats.org/officeDocument/2006/relationships/image" Target="../media/image6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72.png"/><Relationship Id="rId4" Type="http://schemas.openxmlformats.org/officeDocument/2006/relationships/image" Target="../media/image76.png"/><Relationship Id="rId5" Type="http://schemas.openxmlformats.org/officeDocument/2006/relationships/image" Target="../media/image74.png"/><Relationship Id="rId6" Type="http://schemas.openxmlformats.org/officeDocument/2006/relationships/image" Target="../media/image21.png"/><Relationship Id="rId7" Type="http://schemas.openxmlformats.org/officeDocument/2006/relationships/image" Target="../media/image68.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21.png"/><Relationship Id="rId4" Type="http://schemas.openxmlformats.org/officeDocument/2006/relationships/image" Target="../media/image73.png"/><Relationship Id="rId5" Type="http://schemas.openxmlformats.org/officeDocument/2006/relationships/image" Target="../media/image71.png"/><Relationship Id="rId6"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1"/>
          <p:cNvSpPr txBox="1"/>
          <p:nvPr>
            <p:ph idx="1" type="subTitle"/>
          </p:nvPr>
        </p:nvSpPr>
        <p:spPr>
          <a:xfrm>
            <a:off x="512225" y="384150"/>
            <a:ext cx="14726100" cy="7902600"/>
          </a:xfrm>
          <a:prstGeom prst="rect">
            <a:avLst/>
          </a:prstGeom>
          <a:noFill/>
          <a:ln>
            <a:noFill/>
          </a:ln>
        </p:spPr>
        <p:txBody>
          <a:bodyPr anchorCtr="0" anchor="t" bIns="45700" lIns="91425" spcFirstLastPara="1" rIns="91425" wrap="square" tIns="45700">
            <a:normAutofit/>
          </a:bodyPr>
          <a:lstStyle/>
          <a:p>
            <a:pPr indent="0" lvl="0" marL="457200" rtl="0" algn="l">
              <a:lnSpc>
                <a:spcPct val="100000"/>
              </a:lnSpc>
              <a:spcBef>
                <a:spcPts val="640"/>
              </a:spcBef>
              <a:spcAft>
                <a:spcPts val="0"/>
              </a:spcAft>
              <a:buNone/>
            </a:pPr>
            <a:r>
              <a:t/>
            </a:r>
            <a:endParaRPr/>
          </a:p>
          <a:p>
            <a:pPr indent="0" lvl="0" marL="0" rtl="0" algn="l">
              <a:spcBef>
                <a:spcPts val="0"/>
              </a:spcBef>
              <a:spcAft>
                <a:spcPts val="0"/>
              </a:spcAft>
              <a:buNone/>
            </a:pPr>
            <a:r>
              <a:t/>
            </a:r>
            <a:endParaRPr b="1" sz="3600">
              <a:solidFill>
                <a:schemeClr val="lt1"/>
              </a:solidFill>
              <a:latin typeface="Lato"/>
              <a:ea typeface="Lato"/>
              <a:cs typeface="Lato"/>
              <a:sym typeface="Lato"/>
            </a:endParaRPr>
          </a:p>
          <a:p>
            <a:pPr indent="0" lvl="0" marL="0" rtl="0" algn="ctr">
              <a:spcBef>
                <a:spcPts val="0"/>
              </a:spcBef>
              <a:spcAft>
                <a:spcPts val="0"/>
              </a:spcAft>
              <a:buNone/>
            </a:pPr>
            <a:r>
              <a:rPr b="1" lang="en-US" sz="4000">
                <a:solidFill>
                  <a:schemeClr val="lt1"/>
                </a:solidFill>
                <a:latin typeface="Lato"/>
                <a:ea typeface="Lato"/>
                <a:cs typeface="Lato"/>
                <a:sym typeface="Lato"/>
              </a:rPr>
              <a:t>STRATEGIC MARKETING MANAGEMENT</a:t>
            </a:r>
            <a:endParaRPr b="1" sz="4000">
              <a:solidFill>
                <a:schemeClr val="lt1"/>
              </a:solidFill>
              <a:latin typeface="Lato"/>
              <a:ea typeface="Lato"/>
              <a:cs typeface="Lato"/>
              <a:sym typeface="Lato"/>
            </a:endParaRPr>
          </a:p>
          <a:p>
            <a:pPr indent="0" lvl="0" marL="0" rtl="0" algn="ctr">
              <a:spcBef>
                <a:spcPts val="0"/>
              </a:spcBef>
              <a:spcAft>
                <a:spcPts val="0"/>
              </a:spcAft>
              <a:buNone/>
            </a:pPr>
            <a:r>
              <a:t/>
            </a:r>
            <a:endParaRPr b="1" sz="3600">
              <a:solidFill>
                <a:schemeClr val="lt1"/>
              </a:solidFill>
              <a:latin typeface="Lato"/>
              <a:ea typeface="Lato"/>
              <a:cs typeface="Lato"/>
              <a:sym typeface="Lato"/>
            </a:endParaRPr>
          </a:p>
          <a:p>
            <a:pPr indent="0" lvl="0" marL="0" rtl="0" algn="ctr">
              <a:spcBef>
                <a:spcPts val="0"/>
              </a:spcBef>
              <a:spcAft>
                <a:spcPts val="0"/>
              </a:spcAft>
              <a:buNone/>
            </a:pPr>
            <a:r>
              <a:t/>
            </a:r>
            <a:endParaRPr b="1" sz="3600">
              <a:solidFill>
                <a:schemeClr val="lt1"/>
              </a:solidFill>
              <a:latin typeface="Lato"/>
              <a:ea typeface="Lato"/>
              <a:cs typeface="Lato"/>
              <a:sym typeface="Lato"/>
            </a:endParaRPr>
          </a:p>
          <a:p>
            <a:pPr indent="0" lvl="0" marL="0" rtl="0" algn="ctr">
              <a:spcBef>
                <a:spcPts val="0"/>
              </a:spcBef>
              <a:spcAft>
                <a:spcPts val="0"/>
              </a:spcAft>
              <a:buNone/>
            </a:pPr>
            <a:r>
              <a:rPr b="1" lang="en-US" sz="3600">
                <a:solidFill>
                  <a:schemeClr val="lt1"/>
                </a:solidFill>
                <a:latin typeface="Lato"/>
                <a:ea typeface="Lato"/>
                <a:cs typeface="Lato"/>
                <a:sym typeface="Lato"/>
              </a:rPr>
              <a:t>Managing Global Operations</a:t>
            </a:r>
            <a:endParaRPr b="1" sz="3600">
              <a:solidFill>
                <a:schemeClr val="lt1"/>
              </a:solidFill>
              <a:latin typeface="Arial"/>
              <a:ea typeface="Arial"/>
              <a:cs typeface="Arial"/>
              <a:sym typeface="Arial"/>
            </a:endParaRPr>
          </a:p>
          <a:p>
            <a:pPr indent="0" lvl="0" marL="0" rtl="0" algn="ctr">
              <a:spcBef>
                <a:spcPts val="0"/>
              </a:spcBef>
              <a:spcAft>
                <a:spcPts val="0"/>
              </a:spcAft>
              <a:buNone/>
            </a:pPr>
            <a:r>
              <a:rPr b="1" lang="en-US" sz="3600">
                <a:solidFill>
                  <a:schemeClr val="lt1"/>
                </a:solidFill>
                <a:latin typeface="Lato"/>
                <a:ea typeface="Lato"/>
                <a:cs typeface="Lato"/>
                <a:sym typeface="Lato"/>
              </a:rPr>
              <a:t>Week 11</a:t>
            </a:r>
            <a:endParaRPr b="1" sz="3600">
              <a:solidFill>
                <a:schemeClr val="lt1"/>
              </a:solidFill>
              <a:latin typeface="Lato"/>
              <a:ea typeface="Lato"/>
              <a:cs typeface="Lato"/>
              <a:sym typeface="Lato"/>
            </a:endParaRPr>
          </a:p>
          <a:p>
            <a:pPr indent="0" lvl="0" marL="0" rtl="0" algn="l">
              <a:spcBef>
                <a:spcPts val="0"/>
              </a:spcBef>
              <a:spcAft>
                <a:spcPts val="0"/>
              </a:spcAft>
              <a:buNone/>
            </a:pPr>
            <a:r>
              <a:t/>
            </a:r>
            <a:endParaRPr b="1" sz="3600">
              <a:solidFill>
                <a:schemeClr val="lt1"/>
              </a:solidFill>
              <a:latin typeface="Lato"/>
              <a:ea typeface="Lato"/>
              <a:cs typeface="Lato"/>
              <a:sym typeface="Lato"/>
            </a:endParaRPr>
          </a:p>
          <a:p>
            <a:pPr indent="0" lvl="0" marL="0" rtl="0" algn="ctr">
              <a:spcBef>
                <a:spcPts val="0"/>
              </a:spcBef>
              <a:spcAft>
                <a:spcPts val="0"/>
              </a:spcAft>
              <a:buNone/>
            </a:pPr>
            <a:r>
              <a:rPr b="1" lang="en-US" sz="3600">
                <a:solidFill>
                  <a:schemeClr val="lt1"/>
                </a:solidFill>
                <a:latin typeface="Lato"/>
                <a:ea typeface="Lato"/>
                <a:cs typeface="Lato"/>
                <a:sym typeface="Lato"/>
              </a:rPr>
              <a:t>Lecturer:</a:t>
            </a:r>
            <a:endParaRPr b="1" sz="3600">
              <a:solidFill>
                <a:schemeClr val="lt1"/>
              </a:solidFill>
              <a:latin typeface="Lato"/>
              <a:ea typeface="Lato"/>
              <a:cs typeface="Lato"/>
              <a:sym typeface="Lato"/>
            </a:endParaRPr>
          </a:p>
          <a:p>
            <a:pPr indent="0" lvl="0" marL="0" rtl="0" algn="ctr">
              <a:spcBef>
                <a:spcPts val="0"/>
              </a:spcBef>
              <a:spcAft>
                <a:spcPts val="0"/>
              </a:spcAft>
              <a:buNone/>
            </a:pPr>
            <a:r>
              <a:t/>
            </a:r>
            <a:endParaRPr b="1" sz="3600">
              <a:solidFill>
                <a:schemeClr val="lt1"/>
              </a:solidFill>
              <a:latin typeface="Lato"/>
              <a:ea typeface="Lato"/>
              <a:cs typeface="Lato"/>
              <a:sym typeface="Lato"/>
            </a:endParaRPr>
          </a:p>
          <a:p>
            <a:pPr indent="0" lvl="0" marL="0" rtl="0" algn="ctr">
              <a:spcBef>
                <a:spcPts val="0"/>
              </a:spcBef>
              <a:spcAft>
                <a:spcPts val="0"/>
              </a:spcAft>
              <a:buNone/>
            </a:pPr>
            <a:r>
              <a:rPr b="1" lang="en-US" sz="4000">
                <a:solidFill>
                  <a:schemeClr val="lt1"/>
                </a:solidFill>
                <a:latin typeface="Lato"/>
                <a:ea typeface="Lato"/>
                <a:cs typeface="Lato"/>
                <a:sym typeface="Lato"/>
              </a:rPr>
              <a:t>Fidela Reyes Balajadia</a:t>
            </a:r>
            <a:endParaRPr b="1" sz="4000">
              <a:solidFill>
                <a:schemeClr val="lt1"/>
              </a:solidFill>
              <a:latin typeface="Lato"/>
              <a:ea typeface="Lato"/>
              <a:cs typeface="Lato"/>
              <a:sym typeface="Lato"/>
            </a:endParaRPr>
          </a:p>
          <a:p>
            <a:pPr indent="0" lvl="0" marL="0" rtl="0" algn="ctr">
              <a:spcBef>
                <a:spcPts val="0"/>
              </a:spcBef>
              <a:spcAft>
                <a:spcPts val="0"/>
              </a:spcAft>
              <a:buNone/>
            </a:pPr>
            <a:r>
              <a:rPr b="1" lang="en-US" sz="3600">
                <a:solidFill>
                  <a:schemeClr val="lt1"/>
                </a:solidFill>
                <a:latin typeface="Lato"/>
                <a:ea typeface="Lato"/>
                <a:cs typeface="Lato"/>
                <a:sym typeface="Lato"/>
              </a:rPr>
              <a:t>Associate Professor 2</a:t>
            </a:r>
            <a:endParaRPr b="1" sz="3600">
              <a:solidFill>
                <a:schemeClr val="lt1"/>
              </a:solidFill>
              <a:latin typeface="Lato"/>
              <a:ea typeface="Lato"/>
              <a:cs typeface="Lato"/>
              <a:sym typeface="Lato"/>
            </a:endParaRPr>
          </a:p>
          <a:p>
            <a:pPr indent="0" lvl="0" marL="0" rtl="0" algn="ctr">
              <a:spcBef>
                <a:spcPts val="0"/>
              </a:spcBef>
              <a:spcAft>
                <a:spcPts val="0"/>
              </a:spcAft>
              <a:buNone/>
            </a:pPr>
            <a:r>
              <a:rPr b="1" lang="en-US" sz="3600">
                <a:solidFill>
                  <a:schemeClr val="lt1"/>
                </a:solidFill>
                <a:latin typeface="Lato"/>
                <a:ea typeface="Lato"/>
                <a:cs typeface="Lato"/>
                <a:sym typeface="Lato"/>
              </a:rPr>
              <a:t>University of the Assumption, Philippines</a:t>
            </a:r>
            <a:endParaRPr sz="36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110" name="Shape 110"/>
        <p:cNvGrpSpPr/>
        <p:nvPr/>
      </p:nvGrpSpPr>
      <p:grpSpPr>
        <a:xfrm>
          <a:off x="0" y="0"/>
          <a:ext cx="0" cy="0"/>
          <a:chOff x="0" y="0"/>
          <a:chExt cx="0" cy="0"/>
        </a:xfrm>
      </p:grpSpPr>
      <p:pic>
        <p:nvPicPr>
          <p:cNvPr id="111" name="Google Shape;111;p12"/>
          <p:cNvPicPr preferRelativeResize="0"/>
          <p:nvPr/>
        </p:nvPicPr>
        <p:blipFill rotWithShape="1">
          <a:blip r:embed="rId3">
            <a:alphaModFix/>
          </a:blip>
          <a:srcRect b="0" l="0" r="0" t="0"/>
          <a:stretch/>
        </p:blipFill>
        <p:spPr>
          <a:xfrm>
            <a:off x="-3180375" y="6825825"/>
            <a:ext cx="8993451" cy="2157749"/>
          </a:xfrm>
          <a:prstGeom prst="rect">
            <a:avLst/>
          </a:prstGeom>
          <a:noFill/>
          <a:ln>
            <a:noFill/>
          </a:ln>
        </p:spPr>
      </p:pic>
      <p:pic>
        <p:nvPicPr>
          <p:cNvPr id="112" name="Google Shape;112;p12"/>
          <p:cNvPicPr preferRelativeResize="0"/>
          <p:nvPr/>
        </p:nvPicPr>
        <p:blipFill rotWithShape="1">
          <a:blip r:embed="rId4">
            <a:alphaModFix/>
          </a:blip>
          <a:srcRect b="0" l="0" r="0" t="0"/>
          <a:stretch/>
        </p:blipFill>
        <p:spPr>
          <a:xfrm>
            <a:off x="10730437" y="4986150"/>
            <a:ext cx="8993427" cy="3578739"/>
          </a:xfrm>
          <a:prstGeom prst="rect">
            <a:avLst/>
          </a:prstGeom>
          <a:noFill/>
          <a:ln>
            <a:noFill/>
          </a:ln>
        </p:spPr>
      </p:pic>
      <p:grpSp>
        <p:nvGrpSpPr>
          <p:cNvPr id="113" name="Google Shape;113;p12"/>
          <p:cNvGrpSpPr/>
          <p:nvPr/>
        </p:nvGrpSpPr>
        <p:grpSpPr>
          <a:xfrm>
            <a:off x="7007312" y="6679490"/>
            <a:ext cx="3723095" cy="3723095"/>
            <a:chOff x="0" y="0"/>
            <a:chExt cx="812800" cy="812800"/>
          </a:xfrm>
        </p:grpSpPr>
        <p:sp>
          <p:nvSpPr>
            <p:cNvPr id="114" name="Google Shape;114;p1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12"/>
            <p:cNvSpPr txBox="1"/>
            <p:nvPr/>
          </p:nvSpPr>
          <p:spPr>
            <a:xfrm>
              <a:off x="76200" y="38100"/>
              <a:ext cx="660400" cy="6985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16" name="Google Shape;116;p12"/>
          <p:cNvGrpSpPr/>
          <p:nvPr/>
        </p:nvGrpSpPr>
        <p:grpSpPr>
          <a:xfrm>
            <a:off x="6461104" y="7547632"/>
            <a:ext cx="19017679" cy="9674347"/>
            <a:chOff x="0" y="0"/>
            <a:chExt cx="5008771" cy="2547976"/>
          </a:xfrm>
        </p:grpSpPr>
        <p:sp>
          <p:nvSpPr>
            <p:cNvPr id="117" name="Google Shape;117;p12"/>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p12"/>
            <p:cNvSpPr txBox="1"/>
            <p:nvPr/>
          </p:nvSpPr>
          <p:spPr>
            <a:xfrm>
              <a:off x="469572" y="200773"/>
              <a:ext cx="4069627" cy="210833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19" name="Google Shape;119;p12"/>
          <p:cNvGrpSpPr/>
          <p:nvPr/>
        </p:nvGrpSpPr>
        <p:grpSpPr>
          <a:xfrm>
            <a:off x="-12040378" y="8541038"/>
            <a:ext cx="33546865" cy="11532603"/>
            <a:chOff x="0" y="0"/>
            <a:chExt cx="8571992" cy="2946844"/>
          </a:xfrm>
        </p:grpSpPr>
        <p:sp>
          <p:nvSpPr>
            <p:cNvPr id="120" name="Google Shape;120;p12"/>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 name="Google Shape;121;p12"/>
            <p:cNvSpPr txBox="1"/>
            <p:nvPr/>
          </p:nvSpPr>
          <p:spPr>
            <a:xfrm>
              <a:off x="803624" y="238167"/>
              <a:ext cx="6964744" cy="243241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22" name="Google Shape;122;p12"/>
          <p:cNvGrpSpPr/>
          <p:nvPr/>
        </p:nvGrpSpPr>
        <p:grpSpPr>
          <a:xfrm>
            <a:off x="6761826" y="9634568"/>
            <a:ext cx="515507" cy="105960"/>
            <a:chOff x="0" y="-24759"/>
            <a:chExt cx="812800" cy="167067"/>
          </a:xfrm>
        </p:grpSpPr>
        <p:sp>
          <p:nvSpPr>
            <p:cNvPr id="123" name="Google Shape;123;p1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 name="Google Shape;124;p12"/>
            <p:cNvSpPr txBox="1"/>
            <p:nvPr/>
          </p:nvSpPr>
          <p:spPr>
            <a:xfrm>
              <a:off x="76200" y="-24759"/>
              <a:ext cx="660400" cy="153725"/>
            </a:xfrm>
            <a:prstGeom prst="rect">
              <a:avLst/>
            </a:prstGeom>
            <a:noFill/>
            <a:ln>
              <a:noFill/>
            </a:ln>
          </p:spPr>
          <p:txBody>
            <a:bodyPr anchorCtr="0" anchor="ctr" bIns="93175" lIns="93175" spcFirstLastPara="1" rIns="93175" wrap="square" tIns="93175">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25" name="Google Shape;125;p12"/>
          <p:cNvSpPr/>
          <p:nvPr/>
        </p:nvSpPr>
        <p:spPr>
          <a:xfrm flipH="1">
            <a:off x="6737291" y="9333076"/>
            <a:ext cx="386484" cy="386484"/>
          </a:xfrm>
          <a:custGeom>
            <a:rect b="b" l="l" r="r" t="t"/>
            <a:pathLst>
              <a:path extrusionOk="0" h="386484" w="386484">
                <a:moveTo>
                  <a:pt x="386483" y="0"/>
                </a:moveTo>
                <a:lnTo>
                  <a:pt x="0" y="0"/>
                </a:lnTo>
                <a:lnTo>
                  <a:pt x="0" y="386484"/>
                </a:lnTo>
                <a:lnTo>
                  <a:pt x="386483" y="386484"/>
                </a:lnTo>
                <a:lnTo>
                  <a:pt x="386483" y="0"/>
                </a:lnTo>
                <a:close/>
              </a:path>
            </a:pathLst>
          </a:custGeom>
          <a:blipFill rotWithShape="1">
            <a:blip r:embed="rId5">
              <a:alphaModFix/>
            </a:blip>
            <a:stretch>
              <a:fillRect b="0" l="0" r="0" t="0"/>
            </a:stretch>
          </a:blipFill>
          <a:ln>
            <a:noFill/>
          </a:ln>
        </p:spPr>
      </p:sp>
      <p:grpSp>
        <p:nvGrpSpPr>
          <p:cNvPr id="126" name="Google Shape;126;p12"/>
          <p:cNvGrpSpPr/>
          <p:nvPr/>
        </p:nvGrpSpPr>
        <p:grpSpPr>
          <a:xfrm>
            <a:off x="2888552" y="8983572"/>
            <a:ext cx="281022" cy="168050"/>
            <a:chOff x="0" y="0"/>
            <a:chExt cx="374697" cy="224066"/>
          </a:xfrm>
        </p:grpSpPr>
        <p:grpSp>
          <p:nvGrpSpPr>
            <p:cNvPr id="127" name="Google Shape;127;p12"/>
            <p:cNvGrpSpPr/>
            <p:nvPr/>
          </p:nvGrpSpPr>
          <p:grpSpPr>
            <a:xfrm>
              <a:off x="0" y="147049"/>
              <a:ext cx="374697" cy="77017"/>
              <a:chOff x="0" y="-24759"/>
              <a:chExt cx="812800" cy="167067"/>
            </a:xfrm>
          </p:grpSpPr>
          <p:sp>
            <p:nvSpPr>
              <p:cNvPr id="128" name="Google Shape;128;p1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 name="Google Shape;129;p12"/>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30" name="Google Shape;130;p12"/>
            <p:cNvSpPr/>
            <p:nvPr/>
          </p:nvSpPr>
          <p:spPr>
            <a:xfrm flipH="1">
              <a:off x="0" y="0"/>
              <a:ext cx="208826" cy="208826"/>
            </a:xfrm>
            <a:custGeom>
              <a:rect b="b" l="l" r="r" t="t"/>
              <a:pathLst>
                <a:path extrusionOk="0" h="208826" w="208826">
                  <a:moveTo>
                    <a:pt x="208826" y="0"/>
                  </a:moveTo>
                  <a:lnTo>
                    <a:pt x="0" y="0"/>
                  </a:lnTo>
                  <a:lnTo>
                    <a:pt x="0" y="208826"/>
                  </a:lnTo>
                  <a:lnTo>
                    <a:pt x="208826" y="208826"/>
                  </a:lnTo>
                  <a:lnTo>
                    <a:pt x="208826" y="0"/>
                  </a:lnTo>
                  <a:close/>
                </a:path>
              </a:pathLst>
            </a:custGeom>
            <a:blipFill rotWithShape="1">
              <a:blip r:embed="rId5">
                <a:alphaModFix/>
              </a:blip>
              <a:stretch>
                <a:fillRect b="0" l="0" r="0" t="0"/>
              </a:stretch>
            </a:blipFill>
            <a:ln>
              <a:noFill/>
            </a:ln>
          </p:spPr>
        </p:sp>
      </p:grpSp>
      <p:sp>
        <p:nvSpPr>
          <p:cNvPr id="131" name="Google Shape;131;p12"/>
          <p:cNvSpPr txBox="1"/>
          <p:nvPr/>
        </p:nvSpPr>
        <p:spPr>
          <a:xfrm>
            <a:off x="554900" y="490875"/>
            <a:ext cx="14277900" cy="8387400"/>
          </a:xfrm>
          <a:prstGeom prst="rect">
            <a:avLst/>
          </a:prstGeom>
          <a:noFill/>
          <a:ln>
            <a:noFill/>
          </a:ln>
        </p:spPr>
        <p:txBody>
          <a:bodyPr anchorCtr="0" anchor="t" bIns="0" lIns="0" spcFirstLastPara="1" rIns="0" wrap="square" tIns="0">
            <a:spAutoFit/>
          </a:bodyPr>
          <a:lstStyle/>
          <a:p>
            <a:pPr indent="0" lvl="0" marL="0" rtl="0" algn="l">
              <a:lnSpc>
                <a:spcPct val="115000"/>
              </a:lnSpc>
              <a:spcBef>
                <a:spcPts val="0"/>
              </a:spcBef>
              <a:spcAft>
                <a:spcPts val="0"/>
              </a:spcAft>
              <a:buClr>
                <a:schemeClr val="dk1"/>
              </a:buClr>
              <a:buSzPts val="1100"/>
              <a:buFont typeface="Arial"/>
              <a:buNone/>
            </a:pPr>
            <a:r>
              <a:rPr b="1" lang="en-US" sz="3600">
                <a:solidFill>
                  <a:schemeClr val="dk1"/>
                </a:solidFill>
              </a:rPr>
              <a:t>Lecture Learning Objectives:</a:t>
            </a:r>
            <a:endParaRPr b="1" sz="36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US" sz="3200">
                <a:solidFill>
                  <a:schemeClr val="dk1"/>
                </a:solidFill>
                <a:latin typeface="Poppins"/>
                <a:ea typeface="Poppins"/>
                <a:cs typeface="Poppins"/>
                <a:sym typeface="Poppins"/>
              </a:rPr>
              <a:t>At the end of the lecture, you will be able to:</a:t>
            </a:r>
            <a:endParaRPr sz="3200">
              <a:solidFill>
                <a:schemeClr val="dk1"/>
              </a:solidFill>
              <a:latin typeface="Poppins"/>
              <a:ea typeface="Poppins"/>
              <a:cs typeface="Poppins"/>
              <a:sym typeface="Poppins"/>
            </a:endParaRPr>
          </a:p>
          <a:p>
            <a:pPr indent="-342900" lvl="0" marL="342900" rtl="0" algn="l">
              <a:lnSpc>
                <a:spcPct val="100000"/>
              </a:lnSpc>
              <a:spcBef>
                <a:spcPts val="1200"/>
              </a:spcBef>
              <a:spcAft>
                <a:spcPts val="0"/>
              </a:spcAft>
              <a:buSzPts val="1100"/>
              <a:buNone/>
            </a:pPr>
            <a:r>
              <a:rPr lang="en-US" sz="3200">
                <a:solidFill>
                  <a:schemeClr val="dk1"/>
                </a:solidFill>
                <a:latin typeface="Poppins"/>
                <a:ea typeface="Poppins"/>
                <a:cs typeface="Poppins"/>
                <a:sym typeface="Poppins"/>
              </a:rPr>
              <a:t>1.   Discuss the theory of comparative advantage which has infused</a:t>
            </a:r>
            <a:endParaRPr sz="3200">
              <a:solidFill>
                <a:schemeClr val="dk1"/>
              </a:solidFill>
              <a:latin typeface="Poppins"/>
              <a:ea typeface="Poppins"/>
              <a:cs typeface="Poppins"/>
              <a:sym typeface="Poppins"/>
            </a:endParaRPr>
          </a:p>
          <a:p>
            <a:pPr indent="-342900" lvl="0" marL="342900" rtl="0" algn="l">
              <a:lnSpc>
                <a:spcPct val="100000"/>
              </a:lnSpc>
              <a:spcBef>
                <a:spcPts val="1200"/>
              </a:spcBef>
              <a:spcAft>
                <a:spcPts val="0"/>
              </a:spcAft>
              <a:buSzPts val="1100"/>
              <a:buNone/>
            </a:pPr>
            <a:r>
              <a:rPr lang="en-US" sz="3200">
                <a:solidFill>
                  <a:schemeClr val="dk1"/>
                </a:solidFill>
                <a:latin typeface="Poppins"/>
                <a:ea typeface="Poppins"/>
                <a:cs typeface="Poppins"/>
                <a:sym typeface="Poppins"/>
              </a:rPr>
              <a:t>     motivation for </a:t>
            </a:r>
            <a:r>
              <a:rPr lang="en-US" sz="3200">
                <a:solidFill>
                  <a:schemeClr val="dk1"/>
                </a:solidFill>
                <a:latin typeface="Poppins"/>
                <a:ea typeface="Poppins"/>
                <a:cs typeface="Poppins"/>
                <a:sym typeface="Poppins"/>
              </a:rPr>
              <a:t>internationalization</a:t>
            </a:r>
            <a:r>
              <a:rPr lang="en-US" sz="3200">
                <a:solidFill>
                  <a:schemeClr val="dk1"/>
                </a:solidFill>
                <a:latin typeface="Poppins"/>
                <a:ea typeface="Poppins"/>
                <a:cs typeface="Poppins"/>
                <a:sym typeface="Poppins"/>
              </a:rPr>
              <a:t>. </a:t>
            </a:r>
            <a:endParaRPr sz="3200">
              <a:solidFill>
                <a:schemeClr val="dk1"/>
              </a:solidFill>
              <a:latin typeface="Poppins"/>
              <a:ea typeface="Poppins"/>
              <a:cs typeface="Poppins"/>
              <a:sym typeface="Poppins"/>
            </a:endParaRPr>
          </a:p>
          <a:p>
            <a:pPr indent="-342900" lvl="0" marL="342900" rtl="0" algn="l">
              <a:lnSpc>
                <a:spcPct val="100000"/>
              </a:lnSpc>
              <a:spcBef>
                <a:spcPts val="1200"/>
              </a:spcBef>
              <a:spcAft>
                <a:spcPts val="0"/>
              </a:spcAft>
              <a:buSzPts val="1100"/>
              <a:buNone/>
            </a:pPr>
            <a:r>
              <a:rPr lang="en-US" sz="3200">
                <a:solidFill>
                  <a:schemeClr val="dk1"/>
                </a:solidFill>
                <a:latin typeface="Poppins"/>
                <a:ea typeface="Poppins"/>
                <a:cs typeface="Poppins"/>
                <a:sym typeface="Poppins"/>
              </a:rPr>
              <a:t>2.  Draw risks and opportunities plan that organization may opt to use</a:t>
            </a:r>
            <a:endParaRPr sz="3200">
              <a:solidFill>
                <a:schemeClr val="dk1"/>
              </a:solidFill>
              <a:latin typeface="Poppins"/>
              <a:ea typeface="Poppins"/>
              <a:cs typeface="Poppins"/>
              <a:sym typeface="Poppins"/>
            </a:endParaRPr>
          </a:p>
          <a:p>
            <a:pPr indent="-342900" lvl="0" marL="342900" rtl="0" algn="l">
              <a:lnSpc>
                <a:spcPct val="100000"/>
              </a:lnSpc>
              <a:spcBef>
                <a:spcPts val="1200"/>
              </a:spcBef>
              <a:spcAft>
                <a:spcPts val="0"/>
              </a:spcAft>
              <a:buSzPts val="1100"/>
              <a:buNone/>
            </a:pPr>
            <a:r>
              <a:rPr lang="en-US" sz="3200">
                <a:solidFill>
                  <a:schemeClr val="dk1"/>
                </a:solidFill>
                <a:latin typeface="Poppins"/>
                <a:ea typeface="Poppins"/>
                <a:cs typeface="Poppins"/>
                <a:sym typeface="Poppins"/>
              </a:rPr>
              <a:t>     as guide prior to their entry in the foreign market; and </a:t>
            </a:r>
            <a:endParaRPr sz="3200">
              <a:solidFill>
                <a:schemeClr val="dk1"/>
              </a:solidFill>
              <a:latin typeface="Poppins"/>
              <a:ea typeface="Poppins"/>
              <a:cs typeface="Poppins"/>
              <a:sym typeface="Poppins"/>
            </a:endParaRPr>
          </a:p>
          <a:p>
            <a:pPr indent="-342900" lvl="0" marL="342900" rtl="0" algn="l">
              <a:lnSpc>
                <a:spcPct val="100000"/>
              </a:lnSpc>
              <a:spcBef>
                <a:spcPts val="1200"/>
              </a:spcBef>
              <a:spcAft>
                <a:spcPts val="0"/>
              </a:spcAft>
              <a:buSzPts val="1100"/>
              <a:buNone/>
            </a:pPr>
            <a:r>
              <a:rPr lang="en-US" sz="3200">
                <a:solidFill>
                  <a:schemeClr val="dk1"/>
                </a:solidFill>
                <a:latin typeface="Poppins"/>
                <a:ea typeface="Poppins"/>
                <a:cs typeface="Poppins"/>
                <a:sym typeface="Poppins"/>
              </a:rPr>
              <a:t>3.  Understand the essential elements in marketing products or  </a:t>
            </a:r>
            <a:endParaRPr sz="3200">
              <a:solidFill>
                <a:schemeClr val="dk1"/>
              </a:solidFill>
              <a:latin typeface="Poppins"/>
              <a:ea typeface="Poppins"/>
              <a:cs typeface="Poppins"/>
              <a:sym typeface="Poppins"/>
            </a:endParaRPr>
          </a:p>
          <a:p>
            <a:pPr indent="-342900" lvl="0" marL="342900" rtl="0" algn="l">
              <a:lnSpc>
                <a:spcPct val="100000"/>
              </a:lnSpc>
              <a:spcBef>
                <a:spcPts val="1200"/>
              </a:spcBef>
              <a:spcAft>
                <a:spcPts val="0"/>
              </a:spcAft>
              <a:buSzPts val="1100"/>
              <a:buNone/>
            </a:pPr>
            <a:r>
              <a:rPr lang="en-US" sz="3200">
                <a:solidFill>
                  <a:schemeClr val="dk1"/>
                </a:solidFill>
                <a:latin typeface="Poppins"/>
                <a:ea typeface="Poppins"/>
                <a:cs typeface="Poppins"/>
                <a:sym typeface="Poppins"/>
              </a:rPr>
              <a:t>     services in a global scale. </a:t>
            </a:r>
            <a:endParaRPr sz="3200">
              <a:solidFill>
                <a:schemeClr val="dk1"/>
              </a:solidFill>
              <a:latin typeface="Poppins"/>
              <a:ea typeface="Poppins"/>
              <a:cs typeface="Poppins"/>
              <a:sym typeface="Poppins"/>
            </a:endParaRPr>
          </a:p>
          <a:p>
            <a:pPr indent="-342900" lvl="0" marL="342900" rtl="0" algn="l">
              <a:lnSpc>
                <a:spcPct val="100000"/>
              </a:lnSpc>
              <a:spcBef>
                <a:spcPts val="1200"/>
              </a:spcBef>
              <a:spcAft>
                <a:spcPts val="0"/>
              </a:spcAft>
              <a:buSzPts val="1100"/>
              <a:buNone/>
            </a:pPr>
            <a:r>
              <a:rPr lang="en-US" sz="3200">
                <a:solidFill>
                  <a:schemeClr val="dk1"/>
                </a:solidFill>
                <a:latin typeface="Poppins"/>
                <a:ea typeface="Poppins"/>
                <a:cs typeface="Poppins"/>
                <a:sym typeface="Poppins"/>
              </a:rPr>
              <a:t>4.  Explain what motivates a person to engage in internationalization </a:t>
            </a:r>
            <a:endParaRPr sz="3200">
              <a:solidFill>
                <a:schemeClr val="dk1"/>
              </a:solidFill>
              <a:latin typeface="Poppins"/>
              <a:ea typeface="Poppins"/>
              <a:cs typeface="Poppins"/>
              <a:sym typeface="Poppins"/>
            </a:endParaRPr>
          </a:p>
          <a:p>
            <a:pPr indent="-342900" lvl="0" marL="342900" rtl="0" algn="l">
              <a:lnSpc>
                <a:spcPct val="100000"/>
              </a:lnSpc>
              <a:spcBef>
                <a:spcPts val="1200"/>
              </a:spcBef>
              <a:spcAft>
                <a:spcPts val="0"/>
              </a:spcAft>
              <a:buSzPts val="1100"/>
              <a:buNone/>
            </a:pPr>
            <a:r>
              <a:rPr lang="en-US" sz="3200">
                <a:solidFill>
                  <a:schemeClr val="dk1"/>
                </a:solidFill>
                <a:latin typeface="Poppins"/>
                <a:ea typeface="Poppins"/>
                <a:cs typeface="Poppins"/>
                <a:sym typeface="Poppins"/>
              </a:rPr>
              <a:t>     or foreign market</a:t>
            </a:r>
            <a:endParaRPr sz="3200">
              <a:solidFill>
                <a:schemeClr val="dk1"/>
              </a:solidFill>
              <a:latin typeface="Poppins"/>
              <a:ea typeface="Poppins"/>
              <a:cs typeface="Poppins"/>
              <a:sym typeface="Poppins"/>
            </a:endParaRPr>
          </a:p>
          <a:p>
            <a:pPr indent="-342900" lvl="0" marL="342900" rtl="0" algn="l">
              <a:lnSpc>
                <a:spcPct val="115000"/>
              </a:lnSpc>
              <a:spcBef>
                <a:spcPts val="1200"/>
              </a:spcBef>
              <a:spcAft>
                <a:spcPts val="0"/>
              </a:spcAft>
              <a:buSzPts val="1100"/>
              <a:buNone/>
            </a:pPr>
            <a:r>
              <a:rPr lang="en-US" sz="3200">
                <a:solidFill>
                  <a:schemeClr val="dk1"/>
                </a:solidFill>
                <a:latin typeface="Poppins"/>
                <a:ea typeface="Poppins"/>
                <a:cs typeface="Poppins"/>
                <a:sym typeface="Poppins"/>
              </a:rPr>
              <a:t>5.  Discuss the risks in entering a foreign market</a:t>
            </a:r>
            <a:endParaRPr sz="3200">
              <a:solidFill>
                <a:schemeClr val="dk1"/>
              </a:solidFill>
              <a:latin typeface="Poppins"/>
              <a:ea typeface="Poppins"/>
              <a:cs typeface="Poppins"/>
              <a:sym typeface="Poppins"/>
            </a:endParaRPr>
          </a:p>
          <a:p>
            <a:pPr indent="-342900" lvl="0" marL="342900" rtl="0" algn="l">
              <a:lnSpc>
                <a:spcPct val="115000"/>
              </a:lnSpc>
              <a:spcBef>
                <a:spcPts val="1200"/>
              </a:spcBef>
              <a:spcAft>
                <a:spcPts val="0"/>
              </a:spcAft>
              <a:buClr>
                <a:schemeClr val="dk1"/>
              </a:buClr>
              <a:buSzPts val="1100"/>
              <a:buFont typeface="Arial"/>
              <a:buNone/>
            </a:pPr>
            <a:r>
              <a:t/>
            </a:r>
            <a:endParaRPr sz="2600">
              <a:solidFill>
                <a:schemeClr val="dk1"/>
              </a:solidFill>
              <a:latin typeface="Poppins"/>
              <a:ea typeface="Poppins"/>
              <a:cs typeface="Poppins"/>
              <a:sym typeface="Poppins"/>
            </a:endParaRPr>
          </a:p>
          <a:p>
            <a:pPr indent="0" lvl="3" marL="0" marR="0" rtl="0" algn="just">
              <a:lnSpc>
                <a:spcPct val="100000"/>
              </a:lnSpc>
              <a:spcBef>
                <a:spcPts val="1200"/>
              </a:spcBef>
              <a:spcAft>
                <a:spcPts val="0"/>
              </a:spcAft>
              <a:buNone/>
            </a:pPr>
            <a:r>
              <a:t/>
            </a:r>
            <a:endParaRPr sz="2400"/>
          </a:p>
        </p:txBody>
      </p:sp>
      <p:pic>
        <p:nvPicPr>
          <p:cNvPr id="132" name="Google Shape;132;p12"/>
          <p:cNvPicPr preferRelativeResize="0"/>
          <p:nvPr/>
        </p:nvPicPr>
        <p:blipFill rotWithShape="1">
          <a:blip r:embed="rId6">
            <a:alphaModFix/>
          </a:blip>
          <a:srcRect b="0" l="0" r="0" t="0"/>
          <a:stretch/>
        </p:blipFill>
        <p:spPr>
          <a:xfrm>
            <a:off x="14568148" y="3387375"/>
            <a:ext cx="3359400" cy="6776274"/>
          </a:xfrm>
          <a:prstGeom prst="rect">
            <a:avLst/>
          </a:prstGeom>
          <a:noFill/>
          <a:ln>
            <a:noFill/>
          </a:ln>
        </p:spPr>
      </p:pic>
      <p:pic>
        <p:nvPicPr>
          <p:cNvPr id="133" name="Google Shape;133;p12"/>
          <p:cNvPicPr preferRelativeResize="0"/>
          <p:nvPr/>
        </p:nvPicPr>
        <p:blipFill rotWithShape="1">
          <a:blip r:embed="rId7">
            <a:alphaModFix/>
          </a:blip>
          <a:srcRect b="0" l="0" r="0" t="0"/>
          <a:stretch/>
        </p:blipFill>
        <p:spPr>
          <a:xfrm>
            <a:off x="14223775" y="12"/>
            <a:ext cx="8993425" cy="312178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137" name="Shape 137"/>
        <p:cNvGrpSpPr/>
        <p:nvPr/>
      </p:nvGrpSpPr>
      <p:grpSpPr>
        <a:xfrm>
          <a:off x="0" y="0"/>
          <a:ext cx="0" cy="0"/>
          <a:chOff x="0" y="0"/>
          <a:chExt cx="0" cy="0"/>
        </a:xfrm>
      </p:grpSpPr>
      <p:pic>
        <p:nvPicPr>
          <p:cNvPr id="138" name="Google Shape;138;p13"/>
          <p:cNvPicPr preferRelativeResize="0"/>
          <p:nvPr/>
        </p:nvPicPr>
        <p:blipFill rotWithShape="1">
          <a:blip r:embed="rId3">
            <a:alphaModFix/>
          </a:blip>
          <a:srcRect b="0" l="0" r="0" t="0"/>
          <a:stretch/>
        </p:blipFill>
        <p:spPr>
          <a:xfrm>
            <a:off x="-3180375" y="6825825"/>
            <a:ext cx="8993451" cy="2157749"/>
          </a:xfrm>
          <a:prstGeom prst="rect">
            <a:avLst/>
          </a:prstGeom>
          <a:noFill/>
          <a:ln>
            <a:noFill/>
          </a:ln>
        </p:spPr>
      </p:pic>
      <p:pic>
        <p:nvPicPr>
          <p:cNvPr id="139" name="Google Shape;139;p13"/>
          <p:cNvPicPr preferRelativeResize="0"/>
          <p:nvPr/>
        </p:nvPicPr>
        <p:blipFill rotWithShape="1">
          <a:blip r:embed="rId4">
            <a:alphaModFix/>
          </a:blip>
          <a:srcRect b="0" l="0" r="0" t="0"/>
          <a:stretch/>
        </p:blipFill>
        <p:spPr>
          <a:xfrm>
            <a:off x="10730437" y="4986150"/>
            <a:ext cx="8993427" cy="3578739"/>
          </a:xfrm>
          <a:prstGeom prst="rect">
            <a:avLst/>
          </a:prstGeom>
          <a:noFill/>
          <a:ln>
            <a:noFill/>
          </a:ln>
        </p:spPr>
      </p:pic>
      <p:grpSp>
        <p:nvGrpSpPr>
          <p:cNvPr id="140" name="Google Shape;140;p13"/>
          <p:cNvGrpSpPr/>
          <p:nvPr/>
        </p:nvGrpSpPr>
        <p:grpSpPr>
          <a:xfrm>
            <a:off x="7007312" y="6679490"/>
            <a:ext cx="3723095" cy="3723095"/>
            <a:chOff x="0" y="0"/>
            <a:chExt cx="812800" cy="812800"/>
          </a:xfrm>
        </p:grpSpPr>
        <p:sp>
          <p:nvSpPr>
            <p:cNvPr id="141" name="Google Shape;141;p1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 name="Google Shape;142;p13"/>
            <p:cNvSpPr txBox="1"/>
            <p:nvPr/>
          </p:nvSpPr>
          <p:spPr>
            <a:xfrm>
              <a:off x="76200" y="38100"/>
              <a:ext cx="660400" cy="6985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43" name="Google Shape;143;p13"/>
          <p:cNvGrpSpPr/>
          <p:nvPr/>
        </p:nvGrpSpPr>
        <p:grpSpPr>
          <a:xfrm>
            <a:off x="6461104" y="7547632"/>
            <a:ext cx="19017679" cy="9674347"/>
            <a:chOff x="0" y="0"/>
            <a:chExt cx="5008771" cy="2547976"/>
          </a:xfrm>
        </p:grpSpPr>
        <p:sp>
          <p:nvSpPr>
            <p:cNvPr id="144" name="Google Shape;144;p13"/>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 name="Google Shape;145;p13"/>
            <p:cNvSpPr txBox="1"/>
            <p:nvPr/>
          </p:nvSpPr>
          <p:spPr>
            <a:xfrm>
              <a:off x="469572" y="200773"/>
              <a:ext cx="4069627" cy="210833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46" name="Google Shape;146;p13"/>
          <p:cNvGrpSpPr/>
          <p:nvPr/>
        </p:nvGrpSpPr>
        <p:grpSpPr>
          <a:xfrm>
            <a:off x="-12040378" y="8541038"/>
            <a:ext cx="33546865" cy="11532603"/>
            <a:chOff x="0" y="0"/>
            <a:chExt cx="8571992" cy="2946844"/>
          </a:xfrm>
        </p:grpSpPr>
        <p:sp>
          <p:nvSpPr>
            <p:cNvPr id="147" name="Google Shape;147;p13"/>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 name="Google Shape;148;p13"/>
            <p:cNvSpPr txBox="1"/>
            <p:nvPr/>
          </p:nvSpPr>
          <p:spPr>
            <a:xfrm>
              <a:off x="803624" y="238167"/>
              <a:ext cx="6964744" cy="243241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49" name="Google Shape;149;p13"/>
          <p:cNvGrpSpPr/>
          <p:nvPr/>
        </p:nvGrpSpPr>
        <p:grpSpPr>
          <a:xfrm>
            <a:off x="6761826" y="9634568"/>
            <a:ext cx="515507" cy="105960"/>
            <a:chOff x="0" y="-24759"/>
            <a:chExt cx="812800" cy="167067"/>
          </a:xfrm>
        </p:grpSpPr>
        <p:sp>
          <p:nvSpPr>
            <p:cNvPr id="150" name="Google Shape;150;p13"/>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13"/>
            <p:cNvSpPr txBox="1"/>
            <p:nvPr/>
          </p:nvSpPr>
          <p:spPr>
            <a:xfrm>
              <a:off x="76200" y="-24759"/>
              <a:ext cx="660400" cy="153725"/>
            </a:xfrm>
            <a:prstGeom prst="rect">
              <a:avLst/>
            </a:prstGeom>
            <a:noFill/>
            <a:ln>
              <a:noFill/>
            </a:ln>
          </p:spPr>
          <p:txBody>
            <a:bodyPr anchorCtr="0" anchor="ctr" bIns="93175" lIns="93175" spcFirstLastPara="1" rIns="93175" wrap="square" tIns="93175">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52" name="Google Shape;152;p13"/>
          <p:cNvSpPr/>
          <p:nvPr/>
        </p:nvSpPr>
        <p:spPr>
          <a:xfrm flipH="1">
            <a:off x="6737291" y="9333076"/>
            <a:ext cx="386484" cy="386484"/>
          </a:xfrm>
          <a:custGeom>
            <a:rect b="b" l="l" r="r" t="t"/>
            <a:pathLst>
              <a:path extrusionOk="0" h="386484" w="386484">
                <a:moveTo>
                  <a:pt x="386483" y="0"/>
                </a:moveTo>
                <a:lnTo>
                  <a:pt x="0" y="0"/>
                </a:lnTo>
                <a:lnTo>
                  <a:pt x="0" y="386484"/>
                </a:lnTo>
                <a:lnTo>
                  <a:pt x="386483" y="386484"/>
                </a:lnTo>
                <a:lnTo>
                  <a:pt x="386483" y="0"/>
                </a:lnTo>
                <a:close/>
              </a:path>
            </a:pathLst>
          </a:custGeom>
          <a:blipFill rotWithShape="1">
            <a:blip r:embed="rId5">
              <a:alphaModFix/>
            </a:blip>
            <a:stretch>
              <a:fillRect b="0" l="0" r="0" t="0"/>
            </a:stretch>
          </a:blipFill>
          <a:ln>
            <a:noFill/>
          </a:ln>
        </p:spPr>
      </p:sp>
      <p:grpSp>
        <p:nvGrpSpPr>
          <p:cNvPr id="153" name="Google Shape;153;p13"/>
          <p:cNvGrpSpPr/>
          <p:nvPr/>
        </p:nvGrpSpPr>
        <p:grpSpPr>
          <a:xfrm>
            <a:off x="2888552" y="8983572"/>
            <a:ext cx="281022" cy="168050"/>
            <a:chOff x="0" y="0"/>
            <a:chExt cx="374697" cy="224066"/>
          </a:xfrm>
        </p:grpSpPr>
        <p:grpSp>
          <p:nvGrpSpPr>
            <p:cNvPr id="154" name="Google Shape;154;p13"/>
            <p:cNvGrpSpPr/>
            <p:nvPr/>
          </p:nvGrpSpPr>
          <p:grpSpPr>
            <a:xfrm>
              <a:off x="0" y="147049"/>
              <a:ext cx="374697" cy="77017"/>
              <a:chOff x="0" y="-24759"/>
              <a:chExt cx="812800" cy="167067"/>
            </a:xfrm>
          </p:grpSpPr>
          <p:sp>
            <p:nvSpPr>
              <p:cNvPr id="155" name="Google Shape;155;p13"/>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 name="Google Shape;156;p13"/>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57" name="Google Shape;157;p13"/>
            <p:cNvSpPr/>
            <p:nvPr/>
          </p:nvSpPr>
          <p:spPr>
            <a:xfrm flipH="1">
              <a:off x="0" y="0"/>
              <a:ext cx="208826" cy="208826"/>
            </a:xfrm>
            <a:custGeom>
              <a:rect b="b" l="l" r="r" t="t"/>
              <a:pathLst>
                <a:path extrusionOk="0" h="208826" w="208826">
                  <a:moveTo>
                    <a:pt x="208826" y="0"/>
                  </a:moveTo>
                  <a:lnTo>
                    <a:pt x="0" y="0"/>
                  </a:lnTo>
                  <a:lnTo>
                    <a:pt x="0" y="208826"/>
                  </a:lnTo>
                  <a:lnTo>
                    <a:pt x="208826" y="208826"/>
                  </a:lnTo>
                  <a:lnTo>
                    <a:pt x="208826" y="0"/>
                  </a:lnTo>
                  <a:close/>
                </a:path>
              </a:pathLst>
            </a:custGeom>
            <a:blipFill rotWithShape="1">
              <a:blip r:embed="rId5">
                <a:alphaModFix/>
              </a:blip>
              <a:stretch>
                <a:fillRect b="0" l="0" r="0" t="0"/>
              </a:stretch>
            </a:blipFill>
            <a:ln>
              <a:noFill/>
            </a:ln>
          </p:spPr>
        </p:sp>
      </p:grpSp>
      <p:sp>
        <p:nvSpPr>
          <p:cNvPr id="158" name="Google Shape;158;p13"/>
          <p:cNvSpPr txBox="1"/>
          <p:nvPr/>
        </p:nvSpPr>
        <p:spPr>
          <a:xfrm>
            <a:off x="1028700" y="1206275"/>
            <a:ext cx="12177000" cy="18072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8000"/>
              <a:buFont typeface="Arial"/>
              <a:buNone/>
            </a:pPr>
            <a:r>
              <a:rPr b="1" lang="en-US" sz="3400">
                <a:solidFill>
                  <a:schemeClr val="dk1"/>
                </a:solidFill>
              </a:rPr>
              <a:t>Theory of Comparative Advantage</a:t>
            </a:r>
            <a:endParaRPr b="1" sz="3400">
              <a:solidFill>
                <a:schemeClr val="dk1"/>
              </a:solidFill>
            </a:endParaRPr>
          </a:p>
          <a:p>
            <a:pPr indent="0" lvl="0" marL="0" marR="0" rtl="0" algn="l">
              <a:lnSpc>
                <a:spcPct val="110000"/>
              </a:lnSpc>
              <a:spcBef>
                <a:spcPts val="0"/>
              </a:spcBef>
              <a:spcAft>
                <a:spcPts val="0"/>
              </a:spcAft>
              <a:buClr>
                <a:srgbClr val="000000"/>
              </a:buClr>
              <a:buSzPts val="8000"/>
              <a:buFont typeface="Arial"/>
              <a:buNone/>
            </a:pPr>
            <a:r>
              <a:t/>
            </a:r>
            <a:endParaRPr b="1" sz="8000">
              <a:solidFill>
                <a:srgbClr val="3C3C3B"/>
              </a:solidFill>
              <a:latin typeface="Arvo"/>
              <a:ea typeface="Arvo"/>
              <a:cs typeface="Arvo"/>
              <a:sym typeface="Arvo"/>
            </a:endParaRPr>
          </a:p>
        </p:txBody>
      </p:sp>
      <p:sp>
        <p:nvSpPr>
          <p:cNvPr id="159" name="Google Shape;159;p13"/>
          <p:cNvSpPr txBox="1"/>
          <p:nvPr/>
        </p:nvSpPr>
        <p:spPr>
          <a:xfrm>
            <a:off x="1028700" y="2597875"/>
            <a:ext cx="12310200" cy="3694200"/>
          </a:xfrm>
          <a:prstGeom prst="rect">
            <a:avLst/>
          </a:prstGeom>
          <a:noFill/>
          <a:ln>
            <a:noFill/>
          </a:ln>
        </p:spPr>
        <p:txBody>
          <a:bodyPr anchorCtr="0" anchor="t" bIns="0" lIns="0" spcFirstLastPara="1" rIns="0" wrap="square" tIns="0">
            <a:spAutoFit/>
          </a:bodyPr>
          <a:lstStyle/>
          <a:p>
            <a:pPr indent="457200" lvl="0" marL="0" marR="0" rtl="0" algn="just">
              <a:lnSpc>
                <a:spcPct val="100000"/>
              </a:lnSpc>
              <a:spcBef>
                <a:spcPts val="0"/>
              </a:spcBef>
              <a:spcAft>
                <a:spcPts val="0"/>
              </a:spcAft>
              <a:buNone/>
            </a:pPr>
            <a:r>
              <a:rPr b="1" lang="en-US" sz="3000">
                <a:solidFill>
                  <a:schemeClr val="dk1"/>
                </a:solidFill>
              </a:rPr>
              <a:t>Comparative advantage</a:t>
            </a:r>
            <a:r>
              <a:rPr lang="en-US" sz="3000">
                <a:solidFill>
                  <a:schemeClr val="dk1"/>
                </a:solidFill>
              </a:rPr>
              <a:t> is a condition when a country is experiencing superiority in their production of goods or services than other countries.</a:t>
            </a:r>
            <a:endParaRPr sz="3000">
              <a:solidFill>
                <a:schemeClr val="dk1"/>
              </a:solidFill>
            </a:endParaRPr>
          </a:p>
          <a:p>
            <a:pPr indent="0" lvl="0" marL="0" marR="0" rtl="0" algn="just">
              <a:lnSpc>
                <a:spcPct val="100000"/>
              </a:lnSpc>
              <a:spcBef>
                <a:spcPts val="0"/>
              </a:spcBef>
              <a:spcAft>
                <a:spcPts val="0"/>
              </a:spcAft>
              <a:buNone/>
            </a:pPr>
            <a:r>
              <a:t/>
            </a:r>
            <a:endParaRPr sz="3000">
              <a:solidFill>
                <a:schemeClr val="dk1"/>
              </a:solidFill>
            </a:endParaRPr>
          </a:p>
          <a:p>
            <a:pPr indent="0" lvl="0" marL="0" marR="0" rtl="0" algn="just">
              <a:lnSpc>
                <a:spcPct val="100000"/>
              </a:lnSpc>
              <a:spcBef>
                <a:spcPts val="0"/>
              </a:spcBef>
              <a:spcAft>
                <a:spcPts val="0"/>
              </a:spcAft>
              <a:buNone/>
            </a:pPr>
            <a:r>
              <a:rPr lang="en-US" sz="3000">
                <a:solidFill>
                  <a:schemeClr val="dk1"/>
                </a:solidFill>
              </a:rPr>
              <a:t> 	Their superiority may be brought by too many </a:t>
            </a:r>
            <a:r>
              <a:rPr b="1" lang="en-US" sz="3000">
                <a:solidFill>
                  <a:schemeClr val="dk1"/>
                </a:solidFill>
              </a:rPr>
              <a:t>factors such as</a:t>
            </a:r>
            <a:r>
              <a:rPr lang="en-US" sz="3000">
                <a:solidFill>
                  <a:schemeClr val="dk1"/>
                </a:solidFill>
              </a:rPr>
              <a:t> economies of scale, technology, innovation and the like leading to a much lower opportunity cost. This is when trade off becomes the smartest and strategic decision by other countries.</a:t>
            </a:r>
            <a:endParaRPr b="0" i="1" sz="3000" u="none" cap="none" strike="noStrike">
              <a:solidFill>
                <a:srgbClr val="000000"/>
              </a:solidFill>
              <a:latin typeface="Arial"/>
              <a:ea typeface="Arial"/>
              <a:cs typeface="Arial"/>
              <a:sym typeface="Arial"/>
            </a:endParaRPr>
          </a:p>
        </p:txBody>
      </p:sp>
      <p:pic>
        <p:nvPicPr>
          <p:cNvPr id="160" name="Google Shape;160;p13"/>
          <p:cNvPicPr preferRelativeResize="0"/>
          <p:nvPr/>
        </p:nvPicPr>
        <p:blipFill rotWithShape="1">
          <a:blip r:embed="rId6">
            <a:alphaModFix/>
          </a:blip>
          <a:srcRect b="0" l="0" r="0" t="0"/>
          <a:stretch/>
        </p:blipFill>
        <p:spPr>
          <a:xfrm>
            <a:off x="13552374" y="3387375"/>
            <a:ext cx="4076375" cy="6776274"/>
          </a:xfrm>
          <a:prstGeom prst="rect">
            <a:avLst/>
          </a:prstGeom>
          <a:noFill/>
          <a:ln>
            <a:noFill/>
          </a:ln>
        </p:spPr>
      </p:pic>
      <p:pic>
        <p:nvPicPr>
          <p:cNvPr id="161" name="Google Shape;161;p13"/>
          <p:cNvPicPr preferRelativeResize="0"/>
          <p:nvPr/>
        </p:nvPicPr>
        <p:blipFill rotWithShape="1">
          <a:blip r:embed="rId7">
            <a:alphaModFix/>
          </a:blip>
          <a:srcRect b="0" l="0" r="0" t="0"/>
          <a:stretch/>
        </p:blipFill>
        <p:spPr>
          <a:xfrm>
            <a:off x="14223775" y="12"/>
            <a:ext cx="8993425" cy="312178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165" name="Shape 165"/>
        <p:cNvGrpSpPr/>
        <p:nvPr/>
      </p:nvGrpSpPr>
      <p:grpSpPr>
        <a:xfrm>
          <a:off x="0" y="0"/>
          <a:ext cx="0" cy="0"/>
          <a:chOff x="0" y="0"/>
          <a:chExt cx="0" cy="0"/>
        </a:xfrm>
      </p:grpSpPr>
      <p:pic>
        <p:nvPicPr>
          <p:cNvPr id="166" name="Google Shape;166;p14"/>
          <p:cNvPicPr preferRelativeResize="0"/>
          <p:nvPr/>
        </p:nvPicPr>
        <p:blipFill rotWithShape="1">
          <a:blip r:embed="rId3">
            <a:alphaModFix/>
          </a:blip>
          <a:srcRect b="0" l="0" r="0" t="0"/>
          <a:stretch/>
        </p:blipFill>
        <p:spPr>
          <a:xfrm>
            <a:off x="-3180375" y="6825825"/>
            <a:ext cx="8993451" cy="2157749"/>
          </a:xfrm>
          <a:prstGeom prst="rect">
            <a:avLst/>
          </a:prstGeom>
          <a:noFill/>
          <a:ln>
            <a:noFill/>
          </a:ln>
        </p:spPr>
      </p:pic>
      <p:pic>
        <p:nvPicPr>
          <p:cNvPr id="167" name="Google Shape;167;p14"/>
          <p:cNvPicPr preferRelativeResize="0"/>
          <p:nvPr/>
        </p:nvPicPr>
        <p:blipFill rotWithShape="1">
          <a:blip r:embed="rId4">
            <a:alphaModFix/>
          </a:blip>
          <a:srcRect b="0" l="0" r="0" t="0"/>
          <a:stretch/>
        </p:blipFill>
        <p:spPr>
          <a:xfrm>
            <a:off x="10730437" y="4986150"/>
            <a:ext cx="8993427" cy="3578739"/>
          </a:xfrm>
          <a:prstGeom prst="rect">
            <a:avLst/>
          </a:prstGeom>
          <a:noFill/>
          <a:ln>
            <a:noFill/>
          </a:ln>
        </p:spPr>
      </p:pic>
      <p:grpSp>
        <p:nvGrpSpPr>
          <p:cNvPr id="168" name="Google Shape;168;p14"/>
          <p:cNvGrpSpPr/>
          <p:nvPr/>
        </p:nvGrpSpPr>
        <p:grpSpPr>
          <a:xfrm>
            <a:off x="7007312" y="6679490"/>
            <a:ext cx="3723112" cy="3723112"/>
            <a:chOff x="0" y="0"/>
            <a:chExt cx="812800" cy="812800"/>
          </a:xfrm>
        </p:grpSpPr>
        <p:sp>
          <p:nvSpPr>
            <p:cNvPr id="169" name="Google Shape;169;p1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 name="Google Shape;170;p14"/>
            <p:cNvSpPr txBox="1"/>
            <p:nvPr/>
          </p:nvSpPr>
          <p:spPr>
            <a:xfrm>
              <a:off x="76200" y="38100"/>
              <a:ext cx="660300" cy="69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71" name="Google Shape;171;p14"/>
          <p:cNvGrpSpPr/>
          <p:nvPr/>
        </p:nvGrpSpPr>
        <p:grpSpPr>
          <a:xfrm>
            <a:off x="6461104" y="7547632"/>
            <a:ext cx="19017803" cy="9674410"/>
            <a:chOff x="0" y="0"/>
            <a:chExt cx="5008771" cy="2547976"/>
          </a:xfrm>
        </p:grpSpPr>
        <p:sp>
          <p:nvSpPr>
            <p:cNvPr id="172" name="Google Shape;172;p14"/>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 name="Google Shape;173;p14"/>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74" name="Google Shape;174;p14"/>
          <p:cNvGrpSpPr/>
          <p:nvPr/>
        </p:nvGrpSpPr>
        <p:grpSpPr>
          <a:xfrm>
            <a:off x="-12040378" y="8541038"/>
            <a:ext cx="33546491" cy="11532474"/>
            <a:chOff x="0" y="0"/>
            <a:chExt cx="8571992" cy="2946844"/>
          </a:xfrm>
        </p:grpSpPr>
        <p:sp>
          <p:nvSpPr>
            <p:cNvPr id="175" name="Google Shape;175;p14"/>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 name="Google Shape;176;p14"/>
            <p:cNvSpPr txBox="1"/>
            <p:nvPr/>
          </p:nvSpPr>
          <p:spPr>
            <a:xfrm>
              <a:off x="803624" y="238167"/>
              <a:ext cx="6964800" cy="2432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77" name="Google Shape;177;p14"/>
          <p:cNvGrpSpPr/>
          <p:nvPr/>
        </p:nvGrpSpPr>
        <p:grpSpPr>
          <a:xfrm>
            <a:off x="6761826" y="9634569"/>
            <a:ext cx="515478" cy="105954"/>
            <a:chOff x="0" y="-24759"/>
            <a:chExt cx="812800" cy="167067"/>
          </a:xfrm>
        </p:grpSpPr>
        <p:sp>
          <p:nvSpPr>
            <p:cNvPr id="178" name="Google Shape;178;p14"/>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 name="Google Shape;179;p14"/>
            <p:cNvSpPr txBox="1"/>
            <p:nvPr/>
          </p:nvSpPr>
          <p:spPr>
            <a:xfrm>
              <a:off x="76200" y="-24759"/>
              <a:ext cx="660300" cy="153600"/>
            </a:xfrm>
            <a:prstGeom prst="rect">
              <a:avLst/>
            </a:prstGeom>
            <a:noFill/>
            <a:ln>
              <a:noFill/>
            </a:ln>
          </p:spPr>
          <p:txBody>
            <a:bodyPr anchorCtr="0" anchor="ctr" bIns="93175" lIns="93175" spcFirstLastPara="1" rIns="93175" wrap="square" tIns="93175">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80" name="Google Shape;180;p14"/>
          <p:cNvSpPr/>
          <p:nvPr/>
        </p:nvSpPr>
        <p:spPr>
          <a:xfrm flipH="1">
            <a:off x="6737291" y="9333076"/>
            <a:ext cx="386484" cy="386484"/>
          </a:xfrm>
          <a:custGeom>
            <a:rect b="b" l="l" r="r" t="t"/>
            <a:pathLst>
              <a:path extrusionOk="0" h="386484" w="386484">
                <a:moveTo>
                  <a:pt x="386483" y="0"/>
                </a:moveTo>
                <a:lnTo>
                  <a:pt x="0" y="0"/>
                </a:lnTo>
                <a:lnTo>
                  <a:pt x="0" y="386484"/>
                </a:lnTo>
                <a:lnTo>
                  <a:pt x="386483" y="386484"/>
                </a:lnTo>
                <a:lnTo>
                  <a:pt x="386483" y="0"/>
                </a:lnTo>
                <a:close/>
              </a:path>
            </a:pathLst>
          </a:custGeom>
          <a:blipFill rotWithShape="1">
            <a:blip r:embed="rId5">
              <a:alphaModFix/>
            </a:blip>
            <a:stretch>
              <a:fillRect b="0" l="0" r="0" t="0"/>
            </a:stretch>
          </a:blipFill>
          <a:ln>
            <a:noFill/>
          </a:ln>
        </p:spPr>
      </p:sp>
      <p:grpSp>
        <p:nvGrpSpPr>
          <p:cNvPr id="181" name="Google Shape;181;p14"/>
          <p:cNvGrpSpPr/>
          <p:nvPr/>
        </p:nvGrpSpPr>
        <p:grpSpPr>
          <a:xfrm>
            <a:off x="2888552" y="8983572"/>
            <a:ext cx="281026" cy="168050"/>
            <a:chOff x="0" y="0"/>
            <a:chExt cx="374701" cy="224067"/>
          </a:xfrm>
        </p:grpSpPr>
        <p:grpSp>
          <p:nvGrpSpPr>
            <p:cNvPr id="182" name="Google Shape;182;p14"/>
            <p:cNvGrpSpPr/>
            <p:nvPr/>
          </p:nvGrpSpPr>
          <p:grpSpPr>
            <a:xfrm>
              <a:off x="0" y="147049"/>
              <a:ext cx="374701" cy="77018"/>
              <a:chOff x="0" y="-24759"/>
              <a:chExt cx="812800" cy="167067"/>
            </a:xfrm>
          </p:grpSpPr>
          <p:sp>
            <p:nvSpPr>
              <p:cNvPr id="183" name="Google Shape;183;p14"/>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4" name="Google Shape;184;p14"/>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85" name="Google Shape;185;p14"/>
            <p:cNvSpPr/>
            <p:nvPr/>
          </p:nvSpPr>
          <p:spPr>
            <a:xfrm flipH="1">
              <a:off x="0" y="0"/>
              <a:ext cx="208826" cy="208826"/>
            </a:xfrm>
            <a:custGeom>
              <a:rect b="b" l="l" r="r" t="t"/>
              <a:pathLst>
                <a:path extrusionOk="0" h="208826" w="208826">
                  <a:moveTo>
                    <a:pt x="208826" y="0"/>
                  </a:moveTo>
                  <a:lnTo>
                    <a:pt x="0" y="0"/>
                  </a:lnTo>
                  <a:lnTo>
                    <a:pt x="0" y="208826"/>
                  </a:lnTo>
                  <a:lnTo>
                    <a:pt x="208826" y="208826"/>
                  </a:lnTo>
                  <a:lnTo>
                    <a:pt x="208826" y="0"/>
                  </a:lnTo>
                  <a:close/>
                </a:path>
              </a:pathLst>
            </a:custGeom>
            <a:blipFill rotWithShape="1">
              <a:blip r:embed="rId5">
                <a:alphaModFix/>
              </a:blip>
              <a:stretch>
                <a:fillRect b="0" l="0" r="0" t="0"/>
              </a:stretch>
            </a:blipFill>
            <a:ln>
              <a:noFill/>
            </a:ln>
          </p:spPr>
        </p:sp>
      </p:grpSp>
      <p:sp>
        <p:nvSpPr>
          <p:cNvPr id="186" name="Google Shape;186;p14"/>
          <p:cNvSpPr txBox="1"/>
          <p:nvPr/>
        </p:nvSpPr>
        <p:spPr>
          <a:xfrm>
            <a:off x="1028700" y="1206275"/>
            <a:ext cx="12177000" cy="18072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8000"/>
              <a:buFont typeface="Arial"/>
              <a:buNone/>
            </a:pPr>
            <a:r>
              <a:rPr b="1" lang="en-US" sz="3400">
                <a:solidFill>
                  <a:schemeClr val="dk1"/>
                </a:solidFill>
              </a:rPr>
              <a:t>Theory of Comparative Advantage</a:t>
            </a:r>
            <a:endParaRPr b="1" sz="3400">
              <a:solidFill>
                <a:schemeClr val="dk1"/>
              </a:solidFill>
            </a:endParaRPr>
          </a:p>
          <a:p>
            <a:pPr indent="0" lvl="0" marL="0" marR="0" rtl="0" algn="l">
              <a:lnSpc>
                <a:spcPct val="110000"/>
              </a:lnSpc>
              <a:spcBef>
                <a:spcPts val="0"/>
              </a:spcBef>
              <a:spcAft>
                <a:spcPts val="0"/>
              </a:spcAft>
              <a:buClr>
                <a:srgbClr val="000000"/>
              </a:buClr>
              <a:buSzPts val="8000"/>
              <a:buFont typeface="Arial"/>
              <a:buNone/>
            </a:pPr>
            <a:r>
              <a:t/>
            </a:r>
            <a:endParaRPr b="1" sz="8000">
              <a:solidFill>
                <a:srgbClr val="3C3C3B"/>
              </a:solidFill>
              <a:latin typeface="Arvo"/>
              <a:ea typeface="Arvo"/>
              <a:cs typeface="Arvo"/>
              <a:sym typeface="Arvo"/>
            </a:endParaRPr>
          </a:p>
        </p:txBody>
      </p:sp>
      <p:sp>
        <p:nvSpPr>
          <p:cNvPr id="187" name="Google Shape;187;p14"/>
          <p:cNvSpPr txBox="1"/>
          <p:nvPr/>
        </p:nvSpPr>
        <p:spPr>
          <a:xfrm>
            <a:off x="1028700" y="2597875"/>
            <a:ext cx="12310200" cy="2462700"/>
          </a:xfrm>
          <a:prstGeom prst="rect">
            <a:avLst/>
          </a:prstGeom>
          <a:noFill/>
          <a:ln>
            <a:noFill/>
          </a:ln>
        </p:spPr>
        <p:txBody>
          <a:bodyPr anchorCtr="0" anchor="t" bIns="0" lIns="0" spcFirstLastPara="1" rIns="0" wrap="square" tIns="0">
            <a:spAutoFit/>
          </a:bodyPr>
          <a:lstStyle/>
          <a:p>
            <a:pPr indent="457200" lvl="0" marL="0" marR="0" rtl="0" algn="just">
              <a:lnSpc>
                <a:spcPct val="100000"/>
              </a:lnSpc>
              <a:spcBef>
                <a:spcPts val="0"/>
              </a:spcBef>
              <a:spcAft>
                <a:spcPts val="0"/>
              </a:spcAft>
              <a:buNone/>
            </a:pPr>
            <a:r>
              <a:rPr b="1" lang="en-US" sz="3200">
                <a:solidFill>
                  <a:schemeClr val="dk1"/>
                </a:solidFill>
              </a:rPr>
              <a:t>The scenarios cited above indeed could stimulate the trade-off. In the real sense, countries that enjoy the state of being comparatively advantageous over other countries in one particular economic aspect may not experience superiority in all aspects of their economic being.</a:t>
            </a:r>
            <a:endParaRPr b="0" i="1" sz="3200" u="none" cap="none" strike="noStrike">
              <a:solidFill>
                <a:srgbClr val="000000"/>
              </a:solidFill>
              <a:latin typeface="Arial"/>
              <a:ea typeface="Arial"/>
              <a:cs typeface="Arial"/>
              <a:sym typeface="Arial"/>
            </a:endParaRPr>
          </a:p>
        </p:txBody>
      </p:sp>
      <p:pic>
        <p:nvPicPr>
          <p:cNvPr id="188" name="Google Shape;188;p14"/>
          <p:cNvPicPr preferRelativeResize="0"/>
          <p:nvPr/>
        </p:nvPicPr>
        <p:blipFill rotWithShape="1">
          <a:blip r:embed="rId6">
            <a:alphaModFix/>
          </a:blip>
          <a:srcRect b="0" l="0" r="0" t="0"/>
          <a:stretch/>
        </p:blipFill>
        <p:spPr>
          <a:xfrm>
            <a:off x="13552374" y="3387375"/>
            <a:ext cx="4076375" cy="6776274"/>
          </a:xfrm>
          <a:prstGeom prst="rect">
            <a:avLst/>
          </a:prstGeom>
          <a:noFill/>
          <a:ln>
            <a:noFill/>
          </a:ln>
        </p:spPr>
      </p:pic>
      <p:pic>
        <p:nvPicPr>
          <p:cNvPr id="189" name="Google Shape;189;p14"/>
          <p:cNvPicPr preferRelativeResize="0"/>
          <p:nvPr/>
        </p:nvPicPr>
        <p:blipFill rotWithShape="1">
          <a:blip r:embed="rId7">
            <a:alphaModFix/>
          </a:blip>
          <a:srcRect b="0" l="0" r="0" t="0"/>
          <a:stretch/>
        </p:blipFill>
        <p:spPr>
          <a:xfrm>
            <a:off x="14223775" y="12"/>
            <a:ext cx="8993425" cy="312178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193" name="Shape 193"/>
        <p:cNvGrpSpPr/>
        <p:nvPr/>
      </p:nvGrpSpPr>
      <p:grpSpPr>
        <a:xfrm>
          <a:off x="0" y="0"/>
          <a:ext cx="0" cy="0"/>
          <a:chOff x="0" y="0"/>
          <a:chExt cx="0" cy="0"/>
        </a:xfrm>
      </p:grpSpPr>
      <p:pic>
        <p:nvPicPr>
          <p:cNvPr id="194" name="Google Shape;194;p15"/>
          <p:cNvPicPr preferRelativeResize="0"/>
          <p:nvPr/>
        </p:nvPicPr>
        <p:blipFill rotWithShape="1">
          <a:blip r:embed="rId3">
            <a:alphaModFix/>
          </a:blip>
          <a:srcRect b="0" l="0" r="0" t="0"/>
          <a:stretch/>
        </p:blipFill>
        <p:spPr>
          <a:xfrm>
            <a:off x="0" y="0"/>
            <a:ext cx="18288000" cy="10287000"/>
          </a:xfrm>
          <a:prstGeom prst="rect">
            <a:avLst/>
          </a:prstGeom>
          <a:noFill/>
          <a:ln>
            <a:noFill/>
          </a:ln>
        </p:spPr>
      </p:pic>
      <p:grpSp>
        <p:nvGrpSpPr>
          <p:cNvPr id="195" name="Google Shape;195;p15"/>
          <p:cNvGrpSpPr/>
          <p:nvPr/>
        </p:nvGrpSpPr>
        <p:grpSpPr>
          <a:xfrm>
            <a:off x="1" y="1771925"/>
            <a:ext cx="8326259" cy="6578338"/>
            <a:chOff x="0" y="-38100"/>
            <a:chExt cx="2861159" cy="1732555"/>
          </a:xfrm>
        </p:grpSpPr>
        <p:sp>
          <p:nvSpPr>
            <p:cNvPr id="196" name="Google Shape;196;p15"/>
            <p:cNvSpPr/>
            <p:nvPr/>
          </p:nvSpPr>
          <p:spPr>
            <a:xfrm>
              <a:off x="0" y="0"/>
              <a:ext cx="2861159" cy="1694455"/>
            </a:xfrm>
            <a:custGeom>
              <a:rect b="b" l="l" r="r" t="t"/>
              <a:pathLst>
                <a:path extrusionOk="0" h="1694455" w="2861159">
                  <a:moveTo>
                    <a:pt x="36345" y="0"/>
                  </a:moveTo>
                  <a:lnTo>
                    <a:pt x="2824813" y="0"/>
                  </a:lnTo>
                  <a:cubicBezTo>
                    <a:pt x="2834453" y="0"/>
                    <a:pt x="2843697" y="3829"/>
                    <a:pt x="2850514" y="10645"/>
                  </a:cubicBezTo>
                  <a:cubicBezTo>
                    <a:pt x="2857330" y="17461"/>
                    <a:pt x="2861159" y="26706"/>
                    <a:pt x="2861159" y="36345"/>
                  </a:cubicBezTo>
                  <a:lnTo>
                    <a:pt x="2861159" y="1658110"/>
                  </a:lnTo>
                  <a:cubicBezTo>
                    <a:pt x="2861159" y="1678183"/>
                    <a:pt x="2844886" y="1694455"/>
                    <a:pt x="2824813" y="1694455"/>
                  </a:cubicBezTo>
                  <a:lnTo>
                    <a:pt x="36345" y="1694455"/>
                  </a:lnTo>
                  <a:cubicBezTo>
                    <a:pt x="16272" y="1694455"/>
                    <a:pt x="0" y="1678183"/>
                    <a:pt x="0" y="1658110"/>
                  </a:cubicBezTo>
                  <a:lnTo>
                    <a:pt x="0" y="36345"/>
                  </a:lnTo>
                  <a:cubicBezTo>
                    <a:pt x="0" y="16272"/>
                    <a:pt x="16272" y="0"/>
                    <a:pt x="36345" y="0"/>
                  </a:cubicBezTo>
                  <a:close/>
                </a:path>
              </a:pathLst>
            </a:custGeom>
            <a:solidFill>
              <a:srgbClr val="4B5026">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 name="Google Shape;197;p15"/>
            <p:cNvSpPr txBox="1"/>
            <p:nvPr/>
          </p:nvSpPr>
          <p:spPr>
            <a:xfrm>
              <a:off x="0" y="-38100"/>
              <a:ext cx="2861159" cy="173255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98" name="Google Shape;198;p15"/>
          <p:cNvSpPr txBox="1"/>
          <p:nvPr/>
        </p:nvSpPr>
        <p:spPr>
          <a:xfrm>
            <a:off x="768610" y="2911475"/>
            <a:ext cx="7557600" cy="28014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Clr>
                <a:schemeClr val="dk1"/>
              </a:buClr>
              <a:buSzPts val="1100"/>
              <a:buFont typeface="Arial"/>
              <a:buNone/>
            </a:pPr>
            <a:r>
              <a:rPr b="1" lang="en-US" sz="4000">
                <a:solidFill>
                  <a:schemeClr val="dk1"/>
                </a:solidFill>
              </a:rPr>
              <a:t>Motivations fo</a:t>
            </a:r>
            <a:r>
              <a:rPr lang="en-US" sz="4000">
                <a:solidFill>
                  <a:schemeClr val="dk1"/>
                </a:solidFill>
              </a:rPr>
              <a:t>r </a:t>
            </a:r>
            <a:r>
              <a:rPr b="1" lang="en-US" sz="4000">
                <a:solidFill>
                  <a:schemeClr val="dk1"/>
                </a:solidFill>
              </a:rPr>
              <a:t>Internationalization</a:t>
            </a:r>
            <a:endParaRPr b="1" sz="4000">
              <a:solidFill>
                <a:schemeClr val="dk1"/>
              </a:solidFill>
            </a:endParaRPr>
          </a:p>
          <a:p>
            <a:pPr indent="0" lvl="0" marL="0" marR="0" rtl="0" algn="l">
              <a:lnSpc>
                <a:spcPct val="110000"/>
              </a:lnSpc>
              <a:spcBef>
                <a:spcPts val="1200"/>
              </a:spcBef>
              <a:spcAft>
                <a:spcPts val="0"/>
              </a:spcAft>
              <a:buClr>
                <a:srgbClr val="000000"/>
              </a:buClr>
              <a:buSzPts val="8000"/>
              <a:buFont typeface="Arial"/>
              <a:buNone/>
            </a:pPr>
            <a:r>
              <a:t/>
            </a:r>
            <a:endParaRPr b="1" sz="8000">
              <a:solidFill>
                <a:srgbClr val="FFF3E0"/>
              </a:solidFill>
              <a:latin typeface="Arvo"/>
              <a:ea typeface="Arvo"/>
              <a:cs typeface="Arvo"/>
              <a:sym typeface="Arv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202" name="Shape 202"/>
        <p:cNvGrpSpPr/>
        <p:nvPr/>
      </p:nvGrpSpPr>
      <p:grpSpPr>
        <a:xfrm>
          <a:off x="0" y="0"/>
          <a:ext cx="0" cy="0"/>
          <a:chOff x="0" y="0"/>
          <a:chExt cx="0" cy="0"/>
        </a:xfrm>
      </p:grpSpPr>
      <p:grpSp>
        <p:nvGrpSpPr>
          <p:cNvPr id="203" name="Google Shape;203;p16"/>
          <p:cNvGrpSpPr/>
          <p:nvPr/>
        </p:nvGrpSpPr>
        <p:grpSpPr>
          <a:xfrm>
            <a:off x="7118415" y="5537821"/>
            <a:ext cx="4673359" cy="4673359"/>
            <a:chOff x="0" y="0"/>
            <a:chExt cx="812800" cy="812800"/>
          </a:xfrm>
        </p:grpSpPr>
        <p:sp>
          <p:nvSpPr>
            <p:cNvPr id="204" name="Google Shape;204;p1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 name="Google Shape;205;p16"/>
            <p:cNvSpPr txBox="1"/>
            <p:nvPr/>
          </p:nvSpPr>
          <p:spPr>
            <a:xfrm flipH="1" rot="10800000">
              <a:off x="76200" y="38200"/>
              <a:ext cx="660300" cy="69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pic>
        <p:nvPicPr>
          <p:cNvPr id="206" name="Google Shape;206;p16"/>
          <p:cNvPicPr preferRelativeResize="0"/>
          <p:nvPr/>
        </p:nvPicPr>
        <p:blipFill rotWithShape="1">
          <a:blip r:embed="rId3">
            <a:alphaModFix/>
          </a:blip>
          <a:srcRect b="0" l="0" r="0" t="0"/>
          <a:stretch/>
        </p:blipFill>
        <p:spPr>
          <a:xfrm>
            <a:off x="11039099" y="4875700"/>
            <a:ext cx="8739150" cy="3477525"/>
          </a:xfrm>
          <a:prstGeom prst="rect">
            <a:avLst/>
          </a:prstGeom>
          <a:noFill/>
          <a:ln>
            <a:noFill/>
          </a:ln>
        </p:spPr>
      </p:pic>
      <p:pic>
        <p:nvPicPr>
          <p:cNvPr id="207" name="Google Shape;207;p16"/>
          <p:cNvPicPr preferRelativeResize="0"/>
          <p:nvPr/>
        </p:nvPicPr>
        <p:blipFill rotWithShape="1">
          <a:blip r:embed="rId4">
            <a:alphaModFix/>
          </a:blip>
          <a:srcRect b="0" l="27287" r="0" t="0"/>
          <a:stretch/>
        </p:blipFill>
        <p:spPr>
          <a:xfrm>
            <a:off x="-36300" y="5824325"/>
            <a:ext cx="8739149" cy="2881575"/>
          </a:xfrm>
          <a:prstGeom prst="rect">
            <a:avLst/>
          </a:prstGeom>
          <a:noFill/>
          <a:ln>
            <a:noFill/>
          </a:ln>
        </p:spPr>
      </p:pic>
      <p:grpSp>
        <p:nvGrpSpPr>
          <p:cNvPr id="208" name="Google Shape;208;p16"/>
          <p:cNvGrpSpPr/>
          <p:nvPr/>
        </p:nvGrpSpPr>
        <p:grpSpPr>
          <a:xfrm>
            <a:off x="6520665" y="7541792"/>
            <a:ext cx="19017679" cy="9674347"/>
            <a:chOff x="0" y="0"/>
            <a:chExt cx="5008771" cy="2547976"/>
          </a:xfrm>
        </p:grpSpPr>
        <p:sp>
          <p:nvSpPr>
            <p:cNvPr id="209" name="Google Shape;209;p16"/>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0" name="Google Shape;210;p16"/>
            <p:cNvSpPr txBox="1"/>
            <p:nvPr/>
          </p:nvSpPr>
          <p:spPr>
            <a:xfrm>
              <a:off x="469572" y="200773"/>
              <a:ext cx="4069627" cy="210833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11" name="Google Shape;211;p16"/>
          <p:cNvGrpSpPr/>
          <p:nvPr/>
        </p:nvGrpSpPr>
        <p:grpSpPr>
          <a:xfrm>
            <a:off x="-9789098" y="8201406"/>
            <a:ext cx="28861224" cy="9921793"/>
            <a:chOff x="0" y="0"/>
            <a:chExt cx="8571992" cy="2946844"/>
          </a:xfrm>
        </p:grpSpPr>
        <p:sp>
          <p:nvSpPr>
            <p:cNvPr id="212" name="Google Shape;212;p16"/>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 name="Google Shape;213;p16"/>
            <p:cNvSpPr txBox="1"/>
            <p:nvPr/>
          </p:nvSpPr>
          <p:spPr>
            <a:xfrm>
              <a:off x="803624" y="238167"/>
              <a:ext cx="6964744" cy="243241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14" name="Google Shape;214;p16"/>
          <p:cNvGrpSpPr/>
          <p:nvPr/>
        </p:nvGrpSpPr>
        <p:grpSpPr>
          <a:xfrm>
            <a:off x="8936721" y="9253542"/>
            <a:ext cx="414558" cy="340041"/>
            <a:chOff x="0" y="0"/>
            <a:chExt cx="552744" cy="453388"/>
          </a:xfrm>
        </p:grpSpPr>
        <p:grpSp>
          <p:nvGrpSpPr>
            <p:cNvPr id="215" name="Google Shape;215;p16"/>
            <p:cNvGrpSpPr/>
            <p:nvPr/>
          </p:nvGrpSpPr>
          <p:grpSpPr>
            <a:xfrm>
              <a:off x="68751" y="353906"/>
              <a:ext cx="483993" cy="99482"/>
              <a:chOff x="0" y="-24759"/>
              <a:chExt cx="812800" cy="167067"/>
            </a:xfrm>
          </p:grpSpPr>
          <p:sp>
            <p:nvSpPr>
              <p:cNvPr id="216" name="Google Shape;216;p16"/>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 name="Google Shape;217;p16"/>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18" name="Google Shape;218;p16"/>
            <p:cNvSpPr/>
            <p:nvPr/>
          </p:nvSpPr>
          <p:spPr>
            <a:xfrm>
              <a:off x="0" y="0"/>
              <a:ext cx="431448" cy="431448"/>
            </a:xfrm>
            <a:custGeom>
              <a:rect b="b" l="l" r="r" t="t"/>
              <a:pathLst>
                <a:path extrusionOk="0" h="431448" w="431448">
                  <a:moveTo>
                    <a:pt x="0" y="0"/>
                  </a:moveTo>
                  <a:lnTo>
                    <a:pt x="431448" y="0"/>
                  </a:lnTo>
                  <a:lnTo>
                    <a:pt x="431448" y="431448"/>
                  </a:lnTo>
                  <a:lnTo>
                    <a:pt x="0" y="431448"/>
                  </a:lnTo>
                  <a:lnTo>
                    <a:pt x="0" y="0"/>
                  </a:lnTo>
                  <a:close/>
                </a:path>
              </a:pathLst>
            </a:custGeom>
            <a:blipFill rotWithShape="1">
              <a:blip r:embed="rId5">
                <a:alphaModFix/>
              </a:blip>
              <a:stretch>
                <a:fillRect b="0" l="0" r="0" t="0"/>
              </a:stretch>
            </a:blipFill>
            <a:ln>
              <a:noFill/>
            </a:ln>
          </p:spPr>
        </p:sp>
      </p:grpSp>
      <p:grpSp>
        <p:nvGrpSpPr>
          <p:cNvPr id="219" name="Google Shape;219;p16"/>
          <p:cNvGrpSpPr/>
          <p:nvPr/>
        </p:nvGrpSpPr>
        <p:grpSpPr>
          <a:xfrm>
            <a:off x="13358800" y="8282908"/>
            <a:ext cx="189602" cy="170042"/>
            <a:chOff x="0" y="0"/>
            <a:chExt cx="252803" cy="226722"/>
          </a:xfrm>
        </p:grpSpPr>
        <p:grpSp>
          <p:nvGrpSpPr>
            <p:cNvPr id="220" name="Google Shape;220;p16"/>
            <p:cNvGrpSpPr/>
            <p:nvPr/>
          </p:nvGrpSpPr>
          <p:grpSpPr>
            <a:xfrm>
              <a:off x="27517" y="180415"/>
              <a:ext cx="225286" cy="46307"/>
              <a:chOff x="0" y="-24759"/>
              <a:chExt cx="812800" cy="167067"/>
            </a:xfrm>
          </p:grpSpPr>
          <p:sp>
            <p:nvSpPr>
              <p:cNvPr id="221" name="Google Shape;221;p16"/>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 name="Google Shape;222;p16"/>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23" name="Google Shape;223;p16"/>
            <p:cNvSpPr/>
            <p:nvPr/>
          </p:nvSpPr>
          <p:spPr>
            <a:xfrm>
              <a:off x="0" y="0"/>
              <a:ext cx="208826" cy="208826"/>
            </a:xfrm>
            <a:custGeom>
              <a:rect b="b" l="l" r="r" t="t"/>
              <a:pathLst>
                <a:path extrusionOk="0" h="208826" w="208826">
                  <a:moveTo>
                    <a:pt x="0" y="0"/>
                  </a:moveTo>
                  <a:lnTo>
                    <a:pt x="208826" y="0"/>
                  </a:lnTo>
                  <a:lnTo>
                    <a:pt x="208826" y="208826"/>
                  </a:lnTo>
                  <a:lnTo>
                    <a:pt x="0" y="208826"/>
                  </a:lnTo>
                  <a:lnTo>
                    <a:pt x="0" y="0"/>
                  </a:lnTo>
                  <a:close/>
                </a:path>
              </a:pathLst>
            </a:custGeom>
            <a:blipFill rotWithShape="1">
              <a:blip r:embed="rId5">
                <a:alphaModFix/>
              </a:blip>
              <a:stretch>
                <a:fillRect b="0" l="0" r="0" t="0"/>
              </a:stretch>
            </a:blipFill>
            <a:ln>
              <a:noFill/>
            </a:ln>
          </p:spPr>
        </p:sp>
      </p:grpSp>
      <p:grpSp>
        <p:nvGrpSpPr>
          <p:cNvPr id="224" name="Google Shape;224;p16"/>
          <p:cNvGrpSpPr/>
          <p:nvPr/>
        </p:nvGrpSpPr>
        <p:grpSpPr>
          <a:xfrm>
            <a:off x="17259300" y="7874500"/>
            <a:ext cx="169842" cy="123157"/>
            <a:chOff x="0" y="0"/>
            <a:chExt cx="226456" cy="164209"/>
          </a:xfrm>
        </p:grpSpPr>
        <p:grpSp>
          <p:nvGrpSpPr>
            <p:cNvPr id="225" name="Google Shape;225;p16"/>
            <p:cNvGrpSpPr/>
            <p:nvPr/>
          </p:nvGrpSpPr>
          <p:grpSpPr>
            <a:xfrm>
              <a:off x="0" y="117662"/>
              <a:ext cx="226456" cy="46547"/>
              <a:chOff x="0" y="-24759"/>
              <a:chExt cx="812800" cy="167067"/>
            </a:xfrm>
          </p:grpSpPr>
          <p:sp>
            <p:nvSpPr>
              <p:cNvPr id="226" name="Google Shape;226;p16"/>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 name="Google Shape;227;p16"/>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28" name="Google Shape;228;p16"/>
            <p:cNvSpPr/>
            <p:nvPr/>
          </p:nvSpPr>
          <p:spPr>
            <a:xfrm>
              <a:off x="0" y="0"/>
              <a:ext cx="144385" cy="144385"/>
            </a:xfrm>
            <a:custGeom>
              <a:rect b="b" l="l" r="r" t="t"/>
              <a:pathLst>
                <a:path extrusionOk="0" h="144385" w="144385">
                  <a:moveTo>
                    <a:pt x="0" y="0"/>
                  </a:moveTo>
                  <a:lnTo>
                    <a:pt x="144385" y="0"/>
                  </a:lnTo>
                  <a:lnTo>
                    <a:pt x="144385" y="144385"/>
                  </a:lnTo>
                  <a:lnTo>
                    <a:pt x="0" y="144385"/>
                  </a:lnTo>
                  <a:lnTo>
                    <a:pt x="0" y="0"/>
                  </a:lnTo>
                  <a:close/>
                </a:path>
              </a:pathLst>
            </a:custGeom>
            <a:blipFill rotWithShape="1">
              <a:blip r:embed="rId5">
                <a:alphaModFix/>
              </a:blip>
              <a:stretch>
                <a:fillRect b="0" l="0" r="0" t="0"/>
              </a:stretch>
            </a:blipFill>
            <a:ln>
              <a:noFill/>
            </a:ln>
          </p:spPr>
        </p:sp>
      </p:grpSp>
      <p:grpSp>
        <p:nvGrpSpPr>
          <p:cNvPr id="229" name="Google Shape;229;p16"/>
          <p:cNvGrpSpPr/>
          <p:nvPr/>
        </p:nvGrpSpPr>
        <p:grpSpPr>
          <a:xfrm>
            <a:off x="4199665" y="9593583"/>
            <a:ext cx="1726829" cy="617596"/>
            <a:chOff x="0" y="0"/>
            <a:chExt cx="2302439" cy="823461"/>
          </a:xfrm>
        </p:grpSpPr>
        <p:sp>
          <p:nvSpPr>
            <p:cNvPr id="230" name="Google Shape;230;p16"/>
            <p:cNvSpPr/>
            <p:nvPr/>
          </p:nvSpPr>
          <p:spPr>
            <a:xfrm>
              <a:off x="1020946" y="0"/>
              <a:ext cx="114034" cy="660195"/>
            </a:xfrm>
            <a:custGeom>
              <a:rect b="b" l="l" r="r" t="t"/>
              <a:pathLst>
                <a:path extrusionOk="0" h="660195" w="114034">
                  <a:moveTo>
                    <a:pt x="0" y="0"/>
                  </a:moveTo>
                  <a:lnTo>
                    <a:pt x="114034" y="0"/>
                  </a:lnTo>
                  <a:lnTo>
                    <a:pt x="114034" y="660195"/>
                  </a:lnTo>
                  <a:lnTo>
                    <a:pt x="0" y="660195"/>
                  </a:lnTo>
                  <a:lnTo>
                    <a:pt x="0" y="0"/>
                  </a:lnTo>
                  <a:close/>
                </a:path>
              </a:pathLst>
            </a:custGeom>
            <a:blipFill rotWithShape="1">
              <a:blip r:embed="rId6">
                <a:alphaModFix/>
              </a:blip>
              <a:stretch>
                <a:fillRect b="0" l="0" r="0" t="0"/>
              </a:stretch>
            </a:blipFill>
            <a:ln>
              <a:noFill/>
            </a:ln>
          </p:spPr>
        </p:sp>
        <p:grpSp>
          <p:nvGrpSpPr>
            <p:cNvPr id="231" name="Google Shape;231;p16"/>
            <p:cNvGrpSpPr/>
            <p:nvPr/>
          </p:nvGrpSpPr>
          <p:grpSpPr>
            <a:xfrm>
              <a:off x="0" y="62383"/>
              <a:ext cx="2302439" cy="761078"/>
              <a:chOff x="0" y="-38100"/>
              <a:chExt cx="454803" cy="150336"/>
            </a:xfrm>
          </p:grpSpPr>
          <p:sp>
            <p:nvSpPr>
              <p:cNvPr id="232" name="Google Shape;232;p16"/>
              <p:cNvSpPr/>
              <p:nvPr/>
            </p:nvSpPr>
            <p:spPr>
              <a:xfrm>
                <a:off x="0" y="0"/>
                <a:ext cx="454803" cy="112236"/>
              </a:xfrm>
              <a:custGeom>
                <a:rect b="b" l="l" r="r" t="t"/>
                <a:pathLst>
                  <a:path extrusionOk="0" h="112236" w="454803">
                    <a:moveTo>
                      <a:pt x="0" y="0"/>
                    </a:moveTo>
                    <a:lnTo>
                      <a:pt x="454803" y="0"/>
                    </a:lnTo>
                    <a:lnTo>
                      <a:pt x="454803" y="112236"/>
                    </a:lnTo>
                    <a:lnTo>
                      <a:pt x="0" y="112236"/>
                    </a:lnTo>
                    <a:close/>
                  </a:path>
                </a:pathLst>
              </a:custGeom>
              <a:solidFill>
                <a:srgbClr val="A7B56B"/>
              </a:solidFill>
              <a:ln>
                <a:noFill/>
              </a:ln>
            </p:spPr>
          </p:sp>
          <p:sp>
            <p:nvSpPr>
              <p:cNvPr id="233" name="Google Shape;233;p16"/>
              <p:cNvSpPr txBox="1"/>
              <p:nvPr/>
            </p:nvSpPr>
            <p:spPr>
              <a:xfrm>
                <a:off x="0" y="-38100"/>
                <a:ext cx="454803" cy="15033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grpSp>
        <p:nvGrpSpPr>
          <p:cNvPr id="234" name="Google Shape;234;p16"/>
          <p:cNvGrpSpPr/>
          <p:nvPr/>
        </p:nvGrpSpPr>
        <p:grpSpPr>
          <a:xfrm>
            <a:off x="16152867" y="8466144"/>
            <a:ext cx="848622" cy="374797"/>
            <a:chOff x="0" y="-44417"/>
            <a:chExt cx="1131496" cy="499730"/>
          </a:xfrm>
        </p:grpSpPr>
        <p:grpSp>
          <p:nvGrpSpPr>
            <p:cNvPr id="235" name="Google Shape;235;p16"/>
            <p:cNvGrpSpPr/>
            <p:nvPr/>
          </p:nvGrpSpPr>
          <p:grpSpPr>
            <a:xfrm>
              <a:off x="0" y="-44417"/>
              <a:ext cx="1131496" cy="466460"/>
              <a:chOff x="0" y="-20150"/>
              <a:chExt cx="513313" cy="211614"/>
            </a:xfrm>
          </p:grpSpPr>
          <p:sp>
            <p:nvSpPr>
              <p:cNvPr id="236" name="Google Shape;236;p16"/>
              <p:cNvSpPr/>
              <p:nvPr/>
            </p:nvSpPr>
            <p:spPr>
              <a:xfrm>
                <a:off x="0" y="0"/>
                <a:ext cx="513313" cy="191464"/>
              </a:xfrm>
              <a:custGeom>
                <a:rect b="b" l="l" r="r" t="t"/>
                <a:pathLst>
                  <a:path extrusionOk="0" h="191464" w="513313">
                    <a:moveTo>
                      <a:pt x="256657" y="0"/>
                    </a:moveTo>
                    <a:cubicBezTo>
                      <a:pt x="114909" y="0"/>
                      <a:pt x="0" y="42861"/>
                      <a:pt x="0" y="95732"/>
                    </a:cubicBezTo>
                    <a:cubicBezTo>
                      <a:pt x="0" y="148603"/>
                      <a:pt x="114909" y="191464"/>
                      <a:pt x="256657" y="191464"/>
                    </a:cubicBezTo>
                    <a:cubicBezTo>
                      <a:pt x="398404" y="191464"/>
                      <a:pt x="513313" y="148603"/>
                      <a:pt x="513313" y="95732"/>
                    </a:cubicBezTo>
                    <a:cubicBezTo>
                      <a:pt x="513313" y="42861"/>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 name="Google Shape;237;p16"/>
              <p:cNvSpPr txBox="1"/>
              <p:nvPr/>
            </p:nvSpPr>
            <p:spPr>
              <a:xfrm>
                <a:off x="48123" y="-20150"/>
                <a:ext cx="417067" cy="193664"/>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38" name="Google Shape;238;p16"/>
            <p:cNvGrpSpPr/>
            <p:nvPr/>
          </p:nvGrpSpPr>
          <p:grpSpPr>
            <a:xfrm>
              <a:off x="0" y="-11147"/>
              <a:ext cx="1131496" cy="466460"/>
              <a:chOff x="0" y="-20150"/>
              <a:chExt cx="513313" cy="211614"/>
            </a:xfrm>
          </p:grpSpPr>
          <p:sp>
            <p:nvSpPr>
              <p:cNvPr id="239" name="Google Shape;239;p16"/>
              <p:cNvSpPr/>
              <p:nvPr/>
            </p:nvSpPr>
            <p:spPr>
              <a:xfrm>
                <a:off x="0" y="0"/>
                <a:ext cx="513313" cy="191464"/>
              </a:xfrm>
              <a:custGeom>
                <a:rect b="b" l="l" r="r" t="t"/>
                <a:pathLst>
                  <a:path extrusionOk="0" h="191464" w="513313">
                    <a:moveTo>
                      <a:pt x="256657" y="0"/>
                    </a:moveTo>
                    <a:cubicBezTo>
                      <a:pt x="114909" y="0"/>
                      <a:pt x="0" y="42861"/>
                      <a:pt x="0" y="95732"/>
                    </a:cubicBezTo>
                    <a:cubicBezTo>
                      <a:pt x="0" y="148603"/>
                      <a:pt x="114909" y="191464"/>
                      <a:pt x="256657" y="191464"/>
                    </a:cubicBezTo>
                    <a:cubicBezTo>
                      <a:pt x="398404" y="191464"/>
                      <a:pt x="513313" y="148603"/>
                      <a:pt x="513313" y="95732"/>
                    </a:cubicBezTo>
                    <a:cubicBezTo>
                      <a:pt x="513313" y="42861"/>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0" name="Google Shape;240;p16"/>
              <p:cNvSpPr txBox="1"/>
              <p:nvPr/>
            </p:nvSpPr>
            <p:spPr>
              <a:xfrm>
                <a:off x="48123" y="-20150"/>
                <a:ext cx="417067" cy="193664"/>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pic>
        <p:nvPicPr>
          <p:cNvPr id="241" name="Google Shape;241;p16"/>
          <p:cNvPicPr preferRelativeResize="0"/>
          <p:nvPr/>
        </p:nvPicPr>
        <p:blipFill rotWithShape="1">
          <a:blip r:embed="rId7">
            <a:alphaModFix/>
          </a:blip>
          <a:srcRect b="0" l="0" r="0" t="0"/>
          <a:stretch/>
        </p:blipFill>
        <p:spPr>
          <a:xfrm>
            <a:off x="291675" y="3616475"/>
            <a:ext cx="848625" cy="6340851"/>
          </a:xfrm>
          <a:prstGeom prst="rect">
            <a:avLst/>
          </a:prstGeom>
          <a:noFill/>
          <a:ln>
            <a:noFill/>
          </a:ln>
        </p:spPr>
      </p:pic>
      <p:pic>
        <p:nvPicPr>
          <p:cNvPr id="242" name="Google Shape;242;p16"/>
          <p:cNvPicPr preferRelativeResize="0"/>
          <p:nvPr/>
        </p:nvPicPr>
        <p:blipFill rotWithShape="1">
          <a:blip r:embed="rId8">
            <a:alphaModFix/>
          </a:blip>
          <a:srcRect b="0" l="0" r="0" t="0"/>
          <a:stretch/>
        </p:blipFill>
        <p:spPr>
          <a:xfrm>
            <a:off x="16551795" y="1353600"/>
            <a:ext cx="1466150" cy="7584250"/>
          </a:xfrm>
          <a:prstGeom prst="rect">
            <a:avLst/>
          </a:prstGeom>
          <a:noFill/>
          <a:ln>
            <a:noFill/>
          </a:ln>
        </p:spPr>
      </p:pic>
      <p:pic>
        <p:nvPicPr>
          <p:cNvPr id="243" name="Google Shape;243;p16"/>
          <p:cNvPicPr preferRelativeResize="0"/>
          <p:nvPr/>
        </p:nvPicPr>
        <p:blipFill rotWithShape="1">
          <a:blip r:embed="rId9">
            <a:alphaModFix/>
          </a:blip>
          <a:srcRect b="0" l="0" r="0" t="0"/>
          <a:stretch/>
        </p:blipFill>
        <p:spPr>
          <a:xfrm>
            <a:off x="-1059975" y="1353600"/>
            <a:ext cx="2602999" cy="1750400"/>
          </a:xfrm>
          <a:prstGeom prst="rect">
            <a:avLst/>
          </a:prstGeom>
          <a:noFill/>
          <a:ln>
            <a:noFill/>
          </a:ln>
        </p:spPr>
      </p:pic>
      <p:sp>
        <p:nvSpPr>
          <p:cNvPr id="244" name="Google Shape;244;p16"/>
          <p:cNvSpPr txBox="1"/>
          <p:nvPr/>
        </p:nvSpPr>
        <p:spPr>
          <a:xfrm>
            <a:off x="1800225" y="548900"/>
            <a:ext cx="14751600" cy="35094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0"/>
              </a:spcBef>
              <a:spcAft>
                <a:spcPts val="0"/>
              </a:spcAft>
              <a:buNone/>
            </a:pPr>
            <a:r>
              <a:t/>
            </a:r>
            <a:endParaRPr sz="3200"/>
          </a:p>
          <a:p>
            <a:pPr indent="0" lvl="0" marL="0" rtl="0" algn="just">
              <a:lnSpc>
                <a:spcPct val="115000"/>
              </a:lnSpc>
              <a:spcBef>
                <a:spcPts val="0"/>
              </a:spcBef>
              <a:spcAft>
                <a:spcPts val="0"/>
              </a:spcAft>
              <a:buNone/>
            </a:pPr>
            <a:r>
              <a:rPr lang="en-US" sz="3200"/>
              <a:t>Diversifying in a much bigger geographical area for a company is a very challenging attempt. But since the advent of globalization, freer trade, commercial agreements in various forms involving different countries, zero to less tariff rates, better labor agreements and many more have encouraged several businesses to test the water and widen their horizons. </a:t>
            </a:r>
            <a:endParaRPr sz="32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7"/>
          <p:cNvSpPr txBox="1"/>
          <p:nvPr>
            <p:ph type="title"/>
          </p:nvPr>
        </p:nvSpPr>
        <p:spPr>
          <a:xfrm>
            <a:off x="571500" y="1189050"/>
            <a:ext cx="14104500" cy="1143000"/>
          </a:xfrm>
          <a:prstGeom prst="rect">
            <a:avLst/>
          </a:prstGeom>
          <a:noFill/>
          <a:ln>
            <a:noFill/>
          </a:ln>
        </p:spPr>
        <p:txBody>
          <a:bodyPr anchorCtr="0" anchor="ctr" bIns="45700" lIns="91425" spcFirstLastPara="1" rIns="91425" wrap="square" tIns="45700">
            <a:normAutofit fontScale="90000"/>
          </a:bodyPr>
          <a:lstStyle/>
          <a:p>
            <a:pPr indent="12700" lvl="0" marL="0" rtl="0" algn="just">
              <a:lnSpc>
                <a:spcPct val="115000"/>
              </a:lnSpc>
              <a:spcBef>
                <a:spcPts val="1200"/>
              </a:spcBef>
              <a:spcAft>
                <a:spcPts val="0"/>
              </a:spcAft>
              <a:buClr>
                <a:schemeClr val="dk1"/>
              </a:buClr>
              <a:buSzPct val="27500"/>
              <a:buFont typeface="Arial"/>
              <a:buNone/>
            </a:pPr>
            <a:r>
              <a:rPr b="1" lang="en-US" sz="4000">
                <a:solidFill>
                  <a:schemeClr val="dk1"/>
                </a:solidFill>
                <a:latin typeface="Arial"/>
                <a:ea typeface="Arial"/>
                <a:cs typeface="Arial"/>
                <a:sym typeface="Arial"/>
              </a:rPr>
              <a:t>Several Motivating Factors for Internationalization</a:t>
            </a:r>
            <a:r>
              <a:rPr lang="en-US" sz="4000">
                <a:solidFill>
                  <a:schemeClr val="dk1"/>
                </a:solidFill>
                <a:latin typeface="Arial"/>
                <a:ea typeface="Arial"/>
                <a:cs typeface="Arial"/>
                <a:sym typeface="Arial"/>
              </a:rPr>
              <a:t>.</a:t>
            </a:r>
            <a:endParaRPr sz="4000">
              <a:solidFill>
                <a:schemeClr val="dk1"/>
              </a:solidFill>
              <a:latin typeface="Arial"/>
              <a:ea typeface="Arial"/>
              <a:cs typeface="Arial"/>
              <a:sym typeface="Arial"/>
            </a:endParaRPr>
          </a:p>
          <a:p>
            <a:pPr indent="0" lvl="0" marL="0" rtl="0" algn="l">
              <a:lnSpc>
                <a:spcPct val="100000"/>
              </a:lnSpc>
              <a:spcBef>
                <a:spcPts val="1200"/>
              </a:spcBef>
              <a:spcAft>
                <a:spcPts val="0"/>
              </a:spcAft>
              <a:buClr>
                <a:schemeClr val="dk1"/>
              </a:buClr>
              <a:buSzPts val="1800"/>
              <a:buNone/>
            </a:pPr>
            <a:r>
              <a:t/>
            </a:r>
            <a:endParaRPr/>
          </a:p>
        </p:txBody>
      </p:sp>
      <p:sp>
        <p:nvSpPr>
          <p:cNvPr id="250" name="Google Shape;250;p17"/>
          <p:cNvSpPr txBox="1"/>
          <p:nvPr>
            <p:ph idx="1" type="body"/>
          </p:nvPr>
        </p:nvSpPr>
        <p:spPr>
          <a:xfrm>
            <a:off x="1611925" y="2051550"/>
            <a:ext cx="11764500" cy="6489600"/>
          </a:xfrm>
          <a:prstGeom prst="rect">
            <a:avLst/>
          </a:prstGeom>
          <a:noFill/>
          <a:ln>
            <a:noFill/>
          </a:ln>
        </p:spPr>
        <p:txBody>
          <a:bodyPr anchorCtr="0" anchor="t" bIns="45700" lIns="91425" spcFirstLastPara="1" rIns="91425" wrap="square" tIns="45700">
            <a:noAutofit/>
          </a:bodyPr>
          <a:lstStyle/>
          <a:p>
            <a:pPr indent="0" lvl="0" marL="114300" rtl="0" algn="just">
              <a:lnSpc>
                <a:spcPct val="100000"/>
              </a:lnSpc>
              <a:spcBef>
                <a:spcPts val="360"/>
              </a:spcBef>
              <a:spcAft>
                <a:spcPts val="0"/>
              </a:spcAft>
              <a:buSzPts val="1800"/>
              <a:buNone/>
            </a:pPr>
            <a:r>
              <a:rPr b="1" i="1" lang="en-US" sz="3000">
                <a:latin typeface="Arial"/>
                <a:ea typeface="Arial"/>
                <a:cs typeface="Arial"/>
                <a:sym typeface="Arial"/>
              </a:rPr>
              <a:t>First</a:t>
            </a:r>
            <a:r>
              <a:rPr b="1" lang="en-US" sz="3000">
                <a:latin typeface="Arial"/>
                <a:ea typeface="Arial"/>
                <a:cs typeface="Arial"/>
                <a:sym typeface="Arial"/>
              </a:rPr>
              <a:t>,</a:t>
            </a:r>
            <a:r>
              <a:rPr lang="en-US" sz="3000">
                <a:latin typeface="Arial"/>
                <a:ea typeface="Arial"/>
                <a:cs typeface="Arial"/>
                <a:sym typeface="Arial"/>
              </a:rPr>
              <a:t> they are motivated because of the lucrative market that the foreign land offers.</a:t>
            </a:r>
            <a:endParaRPr sz="3000">
              <a:latin typeface="Arial"/>
              <a:ea typeface="Arial"/>
              <a:cs typeface="Arial"/>
              <a:sym typeface="Arial"/>
            </a:endParaRPr>
          </a:p>
          <a:p>
            <a:pPr indent="0" lvl="0" marL="114300" rtl="0" algn="just">
              <a:lnSpc>
                <a:spcPct val="100000"/>
              </a:lnSpc>
              <a:spcBef>
                <a:spcPts val="360"/>
              </a:spcBef>
              <a:spcAft>
                <a:spcPts val="0"/>
              </a:spcAft>
              <a:buSzPts val="1800"/>
              <a:buNone/>
            </a:pPr>
            <a:r>
              <a:t/>
            </a:r>
            <a:endParaRPr sz="3000">
              <a:latin typeface="Arial"/>
              <a:ea typeface="Arial"/>
              <a:cs typeface="Arial"/>
              <a:sym typeface="Arial"/>
            </a:endParaRPr>
          </a:p>
          <a:p>
            <a:pPr indent="0" lvl="0" marL="114300" rtl="0" algn="just">
              <a:lnSpc>
                <a:spcPct val="100000"/>
              </a:lnSpc>
              <a:spcBef>
                <a:spcPts val="360"/>
              </a:spcBef>
              <a:spcAft>
                <a:spcPts val="0"/>
              </a:spcAft>
              <a:buSzPts val="1800"/>
              <a:buNone/>
            </a:pPr>
            <a:r>
              <a:rPr b="1" i="1" lang="en-US" sz="3000">
                <a:latin typeface="Arial"/>
                <a:ea typeface="Arial"/>
                <a:cs typeface="Arial"/>
                <a:sym typeface="Arial"/>
              </a:rPr>
              <a:t>Second,</a:t>
            </a:r>
            <a:r>
              <a:rPr i="1" lang="en-US" sz="3000">
                <a:latin typeface="Arial"/>
                <a:ea typeface="Arial"/>
                <a:cs typeface="Arial"/>
                <a:sym typeface="Arial"/>
              </a:rPr>
              <a:t> </a:t>
            </a:r>
            <a:r>
              <a:rPr lang="en-US" sz="3000">
                <a:latin typeface="Arial"/>
                <a:ea typeface="Arial"/>
                <a:cs typeface="Arial"/>
                <a:sym typeface="Arial"/>
              </a:rPr>
              <a:t>when companies expand geographically outside their homeland, they have the advantage of economies of scale allowing the firm to economize various administrative costs such as labor, other resources, logistics, distribution networks and the like. </a:t>
            </a:r>
            <a:endParaRPr sz="3000">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8"/>
          <p:cNvSpPr txBox="1"/>
          <p:nvPr>
            <p:ph type="title"/>
          </p:nvPr>
        </p:nvSpPr>
        <p:spPr>
          <a:xfrm>
            <a:off x="571500" y="1189050"/>
            <a:ext cx="14104500" cy="1143000"/>
          </a:xfrm>
          <a:prstGeom prst="rect">
            <a:avLst/>
          </a:prstGeom>
          <a:noFill/>
          <a:ln>
            <a:noFill/>
          </a:ln>
        </p:spPr>
        <p:txBody>
          <a:bodyPr anchorCtr="0" anchor="ctr" bIns="45700" lIns="91425" spcFirstLastPara="1" rIns="91425" wrap="square" tIns="45700">
            <a:normAutofit fontScale="90000"/>
          </a:bodyPr>
          <a:lstStyle/>
          <a:p>
            <a:pPr indent="12700" lvl="0" marL="0" rtl="0" algn="just">
              <a:lnSpc>
                <a:spcPct val="115000"/>
              </a:lnSpc>
              <a:spcBef>
                <a:spcPts val="1200"/>
              </a:spcBef>
              <a:spcAft>
                <a:spcPts val="0"/>
              </a:spcAft>
              <a:buClr>
                <a:schemeClr val="dk1"/>
              </a:buClr>
              <a:buSzPct val="27500"/>
              <a:buNone/>
            </a:pPr>
            <a:r>
              <a:rPr b="1" lang="en-US" sz="4000">
                <a:solidFill>
                  <a:schemeClr val="dk1"/>
                </a:solidFill>
                <a:latin typeface="Arial"/>
                <a:ea typeface="Arial"/>
                <a:cs typeface="Arial"/>
                <a:sym typeface="Arial"/>
              </a:rPr>
              <a:t>S</a:t>
            </a:r>
            <a:r>
              <a:rPr b="1" lang="en-US" sz="4000">
                <a:solidFill>
                  <a:schemeClr val="dk1"/>
                </a:solidFill>
                <a:latin typeface="Arial"/>
                <a:ea typeface="Arial"/>
                <a:cs typeface="Arial"/>
                <a:sym typeface="Arial"/>
              </a:rPr>
              <a:t>everal Motivating Factors for Internationalization</a:t>
            </a:r>
            <a:r>
              <a:rPr lang="en-US" sz="4000">
                <a:solidFill>
                  <a:schemeClr val="dk1"/>
                </a:solidFill>
                <a:latin typeface="Arial"/>
                <a:ea typeface="Arial"/>
                <a:cs typeface="Arial"/>
                <a:sym typeface="Arial"/>
              </a:rPr>
              <a:t>.</a:t>
            </a:r>
            <a:endParaRPr sz="4000">
              <a:solidFill>
                <a:schemeClr val="dk1"/>
              </a:solidFill>
              <a:latin typeface="Arial"/>
              <a:ea typeface="Arial"/>
              <a:cs typeface="Arial"/>
              <a:sym typeface="Arial"/>
            </a:endParaRPr>
          </a:p>
          <a:p>
            <a:pPr indent="0" lvl="0" marL="0" rtl="0" algn="l">
              <a:lnSpc>
                <a:spcPct val="100000"/>
              </a:lnSpc>
              <a:spcBef>
                <a:spcPts val="1200"/>
              </a:spcBef>
              <a:spcAft>
                <a:spcPts val="0"/>
              </a:spcAft>
              <a:buClr>
                <a:schemeClr val="dk1"/>
              </a:buClr>
              <a:buSzPts val="1800"/>
              <a:buNone/>
            </a:pPr>
            <a:r>
              <a:t/>
            </a:r>
            <a:endParaRPr/>
          </a:p>
        </p:txBody>
      </p:sp>
      <p:sp>
        <p:nvSpPr>
          <p:cNvPr id="256" name="Google Shape;256;p18"/>
          <p:cNvSpPr txBox="1"/>
          <p:nvPr>
            <p:ph idx="1" type="body"/>
          </p:nvPr>
        </p:nvSpPr>
        <p:spPr>
          <a:xfrm>
            <a:off x="1428750" y="2033225"/>
            <a:ext cx="11947800" cy="6507900"/>
          </a:xfrm>
          <a:prstGeom prst="rect">
            <a:avLst/>
          </a:prstGeom>
          <a:noFill/>
          <a:ln>
            <a:noFill/>
          </a:ln>
        </p:spPr>
        <p:txBody>
          <a:bodyPr anchorCtr="0" anchor="t" bIns="45700" lIns="91425" spcFirstLastPara="1" rIns="91425" wrap="square" tIns="45700">
            <a:noAutofit/>
          </a:bodyPr>
          <a:lstStyle/>
          <a:p>
            <a:pPr indent="0" lvl="0" marL="114300" rtl="0" algn="just">
              <a:lnSpc>
                <a:spcPct val="100000"/>
              </a:lnSpc>
              <a:spcBef>
                <a:spcPts val="360"/>
              </a:spcBef>
              <a:spcAft>
                <a:spcPts val="0"/>
              </a:spcAft>
              <a:buSzPts val="1800"/>
              <a:buNone/>
            </a:pPr>
            <a:r>
              <a:rPr b="1" i="1" lang="en-US" sz="3000">
                <a:latin typeface="Arial"/>
                <a:ea typeface="Arial"/>
                <a:cs typeface="Arial"/>
                <a:sym typeface="Arial"/>
              </a:rPr>
              <a:t>Third</a:t>
            </a:r>
            <a:r>
              <a:rPr i="1" lang="en-US" sz="3000">
                <a:latin typeface="Arial"/>
                <a:ea typeface="Arial"/>
                <a:cs typeface="Arial"/>
                <a:sym typeface="Arial"/>
              </a:rPr>
              <a:t> </a:t>
            </a:r>
            <a:r>
              <a:rPr lang="en-US" sz="3000">
                <a:latin typeface="Arial"/>
                <a:ea typeface="Arial"/>
                <a:cs typeface="Arial"/>
                <a:sym typeface="Arial"/>
              </a:rPr>
              <a:t>motivation to internationalize the firm's operation is the firm's chance of gaining access to technological innovations that are being developed in other countries. </a:t>
            </a:r>
            <a:endParaRPr sz="3000">
              <a:latin typeface="Arial"/>
              <a:ea typeface="Arial"/>
              <a:cs typeface="Arial"/>
              <a:sym typeface="Arial"/>
            </a:endParaRPr>
          </a:p>
          <a:p>
            <a:pPr indent="0" lvl="0" marL="114300" rtl="0" algn="just">
              <a:lnSpc>
                <a:spcPct val="100000"/>
              </a:lnSpc>
              <a:spcBef>
                <a:spcPts val="360"/>
              </a:spcBef>
              <a:spcAft>
                <a:spcPts val="0"/>
              </a:spcAft>
              <a:buSzPts val="1800"/>
              <a:buNone/>
            </a:pPr>
            <a:r>
              <a:t/>
            </a:r>
            <a:endParaRPr sz="3000">
              <a:latin typeface="Arial"/>
              <a:ea typeface="Arial"/>
              <a:cs typeface="Arial"/>
              <a:sym typeface="Arial"/>
            </a:endParaRPr>
          </a:p>
          <a:p>
            <a:pPr indent="0" lvl="0" marL="114300" rtl="0" algn="just">
              <a:lnSpc>
                <a:spcPct val="100000"/>
              </a:lnSpc>
              <a:spcBef>
                <a:spcPts val="360"/>
              </a:spcBef>
              <a:spcAft>
                <a:spcPts val="0"/>
              </a:spcAft>
              <a:buSzPts val="1800"/>
              <a:buNone/>
            </a:pPr>
            <a:r>
              <a:rPr b="1" i="1" lang="en-US" sz="3000">
                <a:latin typeface="Arial"/>
                <a:ea typeface="Arial"/>
                <a:cs typeface="Arial"/>
                <a:sym typeface="Arial"/>
              </a:rPr>
              <a:t>Lastly,</a:t>
            </a:r>
            <a:r>
              <a:rPr lang="en-US" sz="3000">
                <a:latin typeface="Arial"/>
                <a:ea typeface="Arial"/>
                <a:cs typeface="Arial"/>
                <a:sym typeface="Arial"/>
              </a:rPr>
              <a:t> entering into global operations allows the company to diversify, not only their products or services, but also to diversify possible market risks which may include market saturation in the home market, rapid changes in consumer buying behavior which disturbs market trends, economic and environmental condition, legal challenges and a lot more. </a:t>
            </a:r>
            <a:endParaRPr sz="3000">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19"/>
          <p:cNvSpPr txBox="1"/>
          <p:nvPr>
            <p:ph type="title"/>
          </p:nvPr>
        </p:nvSpPr>
        <p:spPr>
          <a:xfrm>
            <a:off x="571500" y="1189050"/>
            <a:ext cx="14104500" cy="1143000"/>
          </a:xfrm>
          <a:prstGeom prst="rect">
            <a:avLst/>
          </a:prstGeom>
          <a:noFill/>
          <a:ln>
            <a:noFill/>
          </a:ln>
        </p:spPr>
        <p:txBody>
          <a:bodyPr anchorCtr="0" anchor="ctr" bIns="45700" lIns="91425" spcFirstLastPara="1" rIns="91425" wrap="square" tIns="45700">
            <a:noAutofit/>
          </a:bodyPr>
          <a:lstStyle/>
          <a:p>
            <a:pPr indent="0" lvl="0" marL="0" rtl="0" algn="ctr">
              <a:lnSpc>
                <a:spcPct val="115000"/>
              </a:lnSpc>
              <a:spcBef>
                <a:spcPts val="1200"/>
              </a:spcBef>
              <a:spcAft>
                <a:spcPts val="0"/>
              </a:spcAft>
              <a:buClr>
                <a:schemeClr val="dk1"/>
              </a:buClr>
              <a:buSzPts val="1100"/>
              <a:buNone/>
            </a:pPr>
            <a:r>
              <a:t/>
            </a:r>
            <a:endParaRPr b="1" sz="3600">
              <a:solidFill>
                <a:schemeClr val="dk1"/>
              </a:solidFill>
              <a:latin typeface="Arial"/>
              <a:ea typeface="Arial"/>
              <a:cs typeface="Arial"/>
              <a:sym typeface="Arial"/>
            </a:endParaRPr>
          </a:p>
          <a:p>
            <a:pPr indent="0" lvl="0" marL="0" rtl="0" algn="ctr">
              <a:lnSpc>
                <a:spcPct val="115000"/>
              </a:lnSpc>
              <a:spcBef>
                <a:spcPts val="1200"/>
              </a:spcBef>
              <a:spcAft>
                <a:spcPts val="0"/>
              </a:spcAft>
              <a:buClr>
                <a:schemeClr val="dk1"/>
              </a:buClr>
              <a:buSzPts val="1100"/>
              <a:buFont typeface="Arial"/>
              <a:buNone/>
            </a:pPr>
            <a:r>
              <a:rPr b="1" lang="en-US" sz="3600">
                <a:solidFill>
                  <a:schemeClr val="dk1"/>
                </a:solidFill>
                <a:latin typeface="Arial"/>
                <a:ea typeface="Arial"/>
                <a:cs typeface="Arial"/>
                <a:sym typeface="Arial"/>
              </a:rPr>
              <a:t>Risks in Entering Foreign Market</a:t>
            </a:r>
            <a:endParaRPr b="1" sz="3600">
              <a:solidFill>
                <a:schemeClr val="dk1"/>
              </a:solidFill>
              <a:latin typeface="Arial"/>
              <a:ea typeface="Arial"/>
              <a:cs typeface="Arial"/>
              <a:sym typeface="Arial"/>
            </a:endParaRPr>
          </a:p>
          <a:p>
            <a:pPr indent="0" lvl="0" marL="0" rtl="0" algn="l">
              <a:lnSpc>
                <a:spcPct val="100000"/>
              </a:lnSpc>
              <a:spcBef>
                <a:spcPts val="1200"/>
              </a:spcBef>
              <a:spcAft>
                <a:spcPts val="0"/>
              </a:spcAft>
              <a:buClr>
                <a:schemeClr val="dk1"/>
              </a:buClr>
              <a:buSzPts val="2000"/>
              <a:buNone/>
            </a:pPr>
            <a:r>
              <a:t/>
            </a:r>
            <a:endParaRPr b="1"/>
          </a:p>
        </p:txBody>
      </p:sp>
      <p:sp>
        <p:nvSpPr>
          <p:cNvPr id="262" name="Google Shape;262;p19"/>
          <p:cNvSpPr txBox="1"/>
          <p:nvPr>
            <p:ph idx="1" type="body"/>
          </p:nvPr>
        </p:nvSpPr>
        <p:spPr>
          <a:xfrm>
            <a:off x="1128713" y="2728913"/>
            <a:ext cx="15773400" cy="7072312"/>
          </a:xfrm>
          <a:prstGeom prst="rect">
            <a:avLst/>
          </a:prstGeom>
          <a:noFill/>
          <a:ln>
            <a:noFill/>
          </a:ln>
        </p:spPr>
        <p:txBody>
          <a:bodyPr anchorCtr="0" anchor="t" bIns="45700" lIns="91425" spcFirstLastPara="1" rIns="91425" wrap="square" tIns="45700">
            <a:normAutofit/>
          </a:bodyPr>
          <a:lstStyle/>
          <a:p>
            <a:pPr indent="-419100" lvl="0" marL="457200" rtl="0" algn="l">
              <a:lnSpc>
                <a:spcPct val="100000"/>
              </a:lnSpc>
              <a:spcBef>
                <a:spcPts val="360"/>
              </a:spcBef>
              <a:spcAft>
                <a:spcPts val="0"/>
              </a:spcAft>
              <a:buClr>
                <a:schemeClr val="dk1"/>
              </a:buClr>
              <a:buSzPts val="3000"/>
              <a:buChar char="•"/>
            </a:pPr>
            <a:r>
              <a:rPr lang="en-US" sz="3000">
                <a:latin typeface="Arial"/>
                <a:ea typeface="Arial"/>
                <a:cs typeface="Arial"/>
                <a:sym typeface="Arial"/>
              </a:rPr>
              <a:t>Crossing different geographical borders may cause organization to face various uncertainties and higher degree of risks-considering the political, economic, social, technology, environmental and legal aspects</a:t>
            </a:r>
            <a:r>
              <a:rPr lang="en-US" sz="3000" u="sng">
                <a:latin typeface="Arial"/>
                <a:ea typeface="Arial"/>
                <a:cs typeface="Arial"/>
                <a:sym typeface="Arial"/>
              </a:rPr>
              <a:t>. </a:t>
            </a:r>
            <a:endParaRPr sz="3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266" name="Shape 266"/>
        <p:cNvGrpSpPr/>
        <p:nvPr/>
      </p:nvGrpSpPr>
      <p:grpSpPr>
        <a:xfrm>
          <a:off x="0" y="0"/>
          <a:ext cx="0" cy="0"/>
          <a:chOff x="0" y="0"/>
          <a:chExt cx="0" cy="0"/>
        </a:xfrm>
      </p:grpSpPr>
      <p:pic>
        <p:nvPicPr>
          <p:cNvPr id="267" name="Google Shape;267;p20"/>
          <p:cNvPicPr preferRelativeResize="0"/>
          <p:nvPr/>
        </p:nvPicPr>
        <p:blipFill rotWithShape="1">
          <a:blip r:embed="rId3">
            <a:alphaModFix/>
          </a:blip>
          <a:srcRect b="0" l="0" r="0" t="0"/>
          <a:stretch/>
        </p:blipFill>
        <p:spPr>
          <a:xfrm>
            <a:off x="-4037013" y="5610325"/>
            <a:ext cx="9966389" cy="3892750"/>
          </a:xfrm>
          <a:prstGeom prst="rect">
            <a:avLst/>
          </a:prstGeom>
          <a:noFill/>
          <a:ln>
            <a:noFill/>
          </a:ln>
        </p:spPr>
      </p:pic>
      <p:sp>
        <p:nvSpPr>
          <p:cNvPr id="268" name="Google Shape;268;p20"/>
          <p:cNvSpPr txBox="1"/>
          <p:nvPr/>
        </p:nvSpPr>
        <p:spPr>
          <a:xfrm>
            <a:off x="1373800" y="274750"/>
            <a:ext cx="13426500" cy="26598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Clr>
                <a:schemeClr val="dk1"/>
              </a:buClr>
              <a:buSzPts val="1100"/>
              <a:buFont typeface="Arial"/>
              <a:buNone/>
            </a:pPr>
            <a:r>
              <a:rPr b="1" lang="en-US" sz="3600">
                <a:solidFill>
                  <a:schemeClr val="dk1"/>
                </a:solidFill>
              </a:rPr>
              <a:t>Some Problems that could be Expected when Entering Foreign Markets:  </a:t>
            </a:r>
            <a:endParaRPr b="1" sz="3600">
              <a:solidFill>
                <a:schemeClr val="dk1"/>
              </a:solidFill>
            </a:endParaRPr>
          </a:p>
          <a:p>
            <a:pPr indent="0" lvl="0" marL="0" marR="0" rtl="0" algn="l">
              <a:lnSpc>
                <a:spcPct val="110000"/>
              </a:lnSpc>
              <a:spcBef>
                <a:spcPts val="1200"/>
              </a:spcBef>
              <a:spcAft>
                <a:spcPts val="0"/>
              </a:spcAft>
              <a:buClr>
                <a:srgbClr val="000000"/>
              </a:buClr>
              <a:buSzPts val="8000"/>
              <a:buFont typeface="Arial"/>
              <a:buNone/>
            </a:pPr>
            <a:r>
              <a:t/>
            </a:r>
            <a:endParaRPr b="1" sz="8000">
              <a:solidFill>
                <a:srgbClr val="3C3C3B"/>
              </a:solidFill>
              <a:latin typeface="Arvo"/>
              <a:ea typeface="Arvo"/>
              <a:cs typeface="Arvo"/>
              <a:sym typeface="Arvo"/>
            </a:endParaRPr>
          </a:p>
        </p:txBody>
      </p:sp>
      <p:grpSp>
        <p:nvGrpSpPr>
          <p:cNvPr id="269" name="Google Shape;269;p20"/>
          <p:cNvGrpSpPr/>
          <p:nvPr/>
        </p:nvGrpSpPr>
        <p:grpSpPr>
          <a:xfrm>
            <a:off x="4612829" y="6329051"/>
            <a:ext cx="4673359" cy="4673359"/>
            <a:chOff x="0" y="0"/>
            <a:chExt cx="812800" cy="812800"/>
          </a:xfrm>
        </p:grpSpPr>
        <p:sp>
          <p:nvSpPr>
            <p:cNvPr id="270" name="Google Shape;270;p2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1" name="Google Shape;271;p20"/>
            <p:cNvSpPr txBox="1"/>
            <p:nvPr/>
          </p:nvSpPr>
          <p:spPr>
            <a:xfrm>
              <a:off x="76200" y="38100"/>
              <a:ext cx="660400" cy="6985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72" name="Google Shape;272;p20"/>
          <p:cNvGrpSpPr/>
          <p:nvPr/>
        </p:nvGrpSpPr>
        <p:grpSpPr>
          <a:xfrm>
            <a:off x="-7903341" y="8436049"/>
            <a:ext cx="19017679" cy="9674347"/>
            <a:chOff x="0" y="0"/>
            <a:chExt cx="5008771" cy="2547976"/>
          </a:xfrm>
        </p:grpSpPr>
        <p:sp>
          <p:nvSpPr>
            <p:cNvPr id="273" name="Google Shape;273;p20"/>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 name="Google Shape;274;p20"/>
            <p:cNvSpPr txBox="1"/>
            <p:nvPr/>
          </p:nvSpPr>
          <p:spPr>
            <a:xfrm>
              <a:off x="469572" y="200773"/>
              <a:ext cx="4069627" cy="210833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75" name="Google Shape;275;p20"/>
          <p:cNvGrpSpPr/>
          <p:nvPr/>
        </p:nvGrpSpPr>
        <p:grpSpPr>
          <a:xfrm>
            <a:off x="345280" y="8046605"/>
            <a:ext cx="28861224" cy="11265335"/>
            <a:chOff x="0" y="0"/>
            <a:chExt cx="8571992" cy="3345886"/>
          </a:xfrm>
        </p:grpSpPr>
        <p:sp>
          <p:nvSpPr>
            <p:cNvPr id="276" name="Google Shape;276;p20"/>
            <p:cNvSpPr/>
            <p:nvPr/>
          </p:nvSpPr>
          <p:spPr>
            <a:xfrm>
              <a:off x="0" y="0"/>
              <a:ext cx="8571992" cy="3345886"/>
            </a:xfrm>
            <a:custGeom>
              <a:rect b="b" l="l" r="r" t="t"/>
              <a:pathLst>
                <a:path extrusionOk="0" h="3345886" w="8571992">
                  <a:moveTo>
                    <a:pt x="4285996" y="0"/>
                  </a:moveTo>
                  <a:cubicBezTo>
                    <a:pt x="1918906" y="0"/>
                    <a:pt x="0" y="749002"/>
                    <a:pt x="0" y="1672943"/>
                  </a:cubicBezTo>
                  <a:cubicBezTo>
                    <a:pt x="0" y="2596884"/>
                    <a:pt x="1918906" y="3345886"/>
                    <a:pt x="4285996" y="3345886"/>
                  </a:cubicBezTo>
                  <a:cubicBezTo>
                    <a:pt x="6653086" y="3345886"/>
                    <a:pt x="8571992" y="2596884"/>
                    <a:pt x="8571992" y="1672943"/>
                  </a:cubicBezTo>
                  <a:cubicBezTo>
                    <a:pt x="8571992" y="749002"/>
                    <a:pt x="6653086" y="0"/>
                    <a:pt x="428599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 name="Google Shape;277;p20"/>
            <p:cNvSpPr txBox="1"/>
            <p:nvPr/>
          </p:nvSpPr>
          <p:spPr>
            <a:xfrm>
              <a:off x="803624" y="275577"/>
              <a:ext cx="6964744" cy="2756632"/>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78" name="Google Shape;278;p20"/>
          <p:cNvSpPr txBox="1"/>
          <p:nvPr/>
        </p:nvSpPr>
        <p:spPr>
          <a:xfrm>
            <a:off x="1099050" y="2439725"/>
            <a:ext cx="6264600" cy="3694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i="1" lang="en-US" sz="3000">
                <a:solidFill>
                  <a:schemeClr val="dk1"/>
                </a:solidFill>
              </a:rPr>
              <a:t>Cultural </a:t>
            </a:r>
            <a:r>
              <a:rPr b="1" lang="en-US" sz="3000">
                <a:solidFill>
                  <a:schemeClr val="dk1"/>
                </a:solidFill>
              </a:rPr>
              <a:t>Differences. </a:t>
            </a:r>
            <a:r>
              <a:rPr lang="en-US" sz="3000">
                <a:solidFill>
                  <a:schemeClr val="dk1"/>
                </a:solidFill>
              </a:rPr>
              <a:t>This concern may appear simpler yet may pose serious problem as cultural values and priorities are strong determinants in the purchasing behavior and decision of consumer. </a:t>
            </a:r>
            <a:endParaRPr b="0" i="0" sz="3000" u="none" cap="none" strike="noStrike">
              <a:solidFill>
                <a:srgbClr val="000000"/>
              </a:solidFill>
              <a:latin typeface="Arial"/>
              <a:ea typeface="Arial"/>
              <a:cs typeface="Arial"/>
              <a:sym typeface="Arial"/>
            </a:endParaRPr>
          </a:p>
        </p:txBody>
      </p:sp>
      <p:sp>
        <p:nvSpPr>
          <p:cNvPr id="279" name="Google Shape;279;p20"/>
          <p:cNvSpPr txBox="1"/>
          <p:nvPr/>
        </p:nvSpPr>
        <p:spPr>
          <a:xfrm>
            <a:off x="11543464" y="2439717"/>
            <a:ext cx="4958400" cy="3694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i="1" lang="en-US" sz="3000">
                <a:solidFill>
                  <a:schemeClr val="dk1"/>
                </a:solidFill>
              </a:rPr>
              <a:t>Political Uncertainties.</a:t>
            </a:r>
            <a:r>
              <a:rPr lang="en-US" sz="3000">
                <a:solidFill>
                  <a:schemeClr val="dk1"/>
                </a:solidFill>
              </a:rPr>
              <a:t> Public order and equitable trade legislation are to be reckoned by the management before getting into a new market.</a:t>
            </a:r>
            <a:endParaRPr b="0" i="0" sz="3000" u="none" cap="none" strike="noStrike">
              <a:solidFill>
                <a:srgbClr val="000000"/>
              </a:solidFill>
              <a:latin typeface="Arial"/>
              <a:ea typeface="Arial"/>
              <a:cs typeface="Arial"/>
              <a:sym typeface="Arial"/>
            </a:endParaRPr>
          </a:p>
        </p:txBody>
      </p:sp>
      <p:grpSp>
        <p:nvGrpSpPr>
          <p:cNvPr id="280" name="Google Shape;280;p20"/>
          <p:cNvGrpSpPr/>
          <p:nvPr/>
        </p:nvGrpSpPr>
        <p:grpSpPr>
          <a:xfrm>
            <a:off x="11633132" y="9466782"/>
            <a:ext cx="555030" cy="416966"/>
            <a:chOff x="0" y="0"/>
            <a:chExt cx="740040" cy="555954"/>
          </a:xfrm>
        </p:grpSpPr>
        <p:grpSp>
          <p:nvGrpSpPr>
            <p:cNvPr id="281" name="Google Shape;281;p20"/>
            <p:cNvGrpSpPr/>
            <p:nvPr/>
          </p:nvGrpSpPr>
          <p:grpSpPr>
            <a:xfrm>
              <a:off x="0" y="403842"/>
              <a:ext cx="740040" cy="152112"/>
              <a:chOff x="0" y="-24759"/>
              <a:chExt cx="812800" cy="167067"/>
            </a:xfrm>
          </p:grpSpPr>
          <p:sp>
            <p:nvSpPr>
              <p:cNvPr id="282" name="Google Shape;282;p20"/>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 name="Google Shape;283;p20"/>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84" name="Google Shape;284;p20"/>
            <p:cNvSpPr/>
            <p:nvPr/>
          </p:nvSpPr>
          <p:spPr>
            <a:xfrm>
              <a:off x="0" y="0"/>
              <a:ext cx="491169" cy="491169"/>
            </a:xfrm>
            <a:custGeom>
              <a:rect b="b" l="l" r="r" t="t"/>
              <a:pathLst>
                <a:path extrusionOk="0" h="491169" w="491169">
                  <a:moveTo>
                    <a:pt x="0" y="0"/>
                  </a:moveTo>
                  <a:lnTo>
                    <a:pt x="491169" y="0"/>
                  </a:lnTo>
                  <a:lnTo>
                    <a:pt x="491169" y="491169"/>
                  </a:lnTo>
                  <a:lnTo>
                    <a:pt x="0" y="491169"/>
                  </a:lnTo>
                  <a:lnTo>
                    <a:pt x="0" y="0"/>
                  </a:lnTo>
                  <a:close/>
                </a:path>
              </a:pathLst>
            </a:custGeom>
            <a:blipFill rotWithShape="1">
              <a:blip r:embed="rId4">
                <a:alphaModFix/>
              </a:blip>
              <a:stretch>
                <a:fillRect b="0" l="0" r="0" t="0"/>
              </a:stretch>
            </a:blipFill>
            <a:ln>
              <a:noFill/>
            </a:ln>
          </p:spPr>
        </p:sp>
      </p:grpSp>
      <p:grpSp>
        <p:nvGrpSpPr>
          <p:cNvPr id="285" name="Google Shape;285;p20"/>
          <p:cNvGrpSpPr/>
          <p:nvPr/>
        </p:nvGrpSpPr>
        <p:grpSpPr>
          <a:xfrm>
            <a:off x="15469325" y="9050007"/>
            <a:ext cx="277262" cy="208292"/>
            <a:chOff x="0" y="0"/>
            <a:chExt cx="369683" cy="277723"/>
          </a:xfrm>
        </p:grpSpPr>
        <p:grpSp>
          <p:nvGrpSpPr>
            <p:cNvPr id="286" name="Google Shape;286;p20"/>
            <p:cNvGrpSpPr/>
            <p:nvPr/>
          </p:nvGrpSpPr>
          <p:grpSpPr>
            <a:xfrm>
              <a:off x="0" y="201737"/>
              <a:ext cx="369683" cy="75986"/>
              <a:chOff x="0" y="-24759"/>
              <a:chExt cx="812800" cy="167067"/>
            </a:xfrm>
          </p:grpSpPr>
          <p:sp>
            <p:nvSpPr>
              <p:cNvPr id="287" name="Google Shape;287;p20"/>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8" name="Google Shape;288;p20"/>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89" name="Google Shape;289;p20"/>
            <p:cNvSpPr/>
            <p:nvPr/>
          </p:nvSpPr>
          <p:spPr>
            <a:xfrm>
              <a:off x="0" y="0"/>
              <a:ext cx="245361" cy="245361"/>
            </a:xfrm>
            <a:custGeom>
              <a:rect b="b" l="l" r="r" t="t"/>
              <a:pathLst>
                <a:path extrusionOk="0" h="245361" w="245361">
                  <a:moveTo>
                    <a:pt x="0" y="0"/>
                  </a:moveTo>
                  <a:lnTo>
                    <a:pt x="245361" y="0"/>
                  </a:lnTo>
                  <a:lnTo>
                    <a:pt x="245361" y="245361"/>
                  </a:lnTo>
                  <a:lnTo>
                    <a:pt x="0" y="245361"/>
                  </a:lnTo>
                  <a:lnTo>
                    <a:pt x="0" y="0"/>
                  </a:lnTo>
                  <a:close/>
                </a:path>
              </a:pathLst>
            </a:custGeom>
            <a:blipFill rotWithShape="1">
              <a:blip r:embed="rId4">
                <a:alphaModFix/>
              </a:blip>
              <a:stretch>
                <a:fillRect b="0" l="0" r="0" t="0"/>
              </a:stretch>
            </a:blipFill>
            <a:ln>
              <a:noFill/>
            </a:ln>
          </p:spPr>
        </p:sp>
      </p:grpSp>
      <p:grpSp>
        <p:nvGrpSpPr>
          <p:cNvPr id="290" name="Google Shape;290;p20"/>
          <p:cNvGrpSpPr/>
          <p:nvPr/>
        </p:nvGrpSpPr>
        <p:grpSpPr>
          <a:xfrm>
            <a:off x="1886609" y="9258300"/>
            <a:ext cx="213512" cy="160400"/>
            <a:chOff x="0" y="0"/>
            <a:chExt cx="284683" cy="213867"/>
          </a:xfrm>
        </p:grpSpPr>
        <p:grpSp>
          <p:nvGrpSpPr>
            <p:cNvPr id="291" name="Google Shape;291;p20"/>
            <p:cNvGrpSpPr/>
            <p:nvPr/>
          </p:nvGrpSpPr>
          <p:grpSpPr>
            <a:xfrm>
              <a:off x="0" y="155352"/>
              <a:ext cx="284683" cy="58515"/>
              <a:chOff x="0" y="-24759"/>
              <a:chExt cx="812800" cy="167067"/>
            </a:xfrm>
          </p:grpSpPr>
          <p:sp>
            <p:nvSpPr>
              <p:cNvPr id="292" name="Google Shape;292;p20"/>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3" name="Google Shape;293;p20"/>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94" name="Google Shape;294;p20"/>
            <p:cNvSpPr/>
            <p:nvPr/>
          </p:nvSpPr>
          <p:spPr>
            <a:xfrm>
              <a:off x="0" y="0"/>
              <a:ext cx="188946" cy="188946"/>
            </a:xfrm>
            <a:custGeom>
              <a:rect b="b" l="l" r="r" t="t"/>
              <a:pathLst>
                <a:path extrusionOk="0" h="188946" w="188946">
                  <a:moveTo>
                    <a:pt x="0" y="0"/>
                  </a:moveTo>
                  <a:lnTo>
                    <a:pt x="188946" y="0"/>
                  </a:lnTo>
                  <a:lnTo>
                    <a:pt x="188946" y="188946"/>
                  </a:lnTo>
                  <a:lnTo>
                    <a:pt x="0" y="188946"/>
                  </a:lnTo>
                  <a:lnTo>
                    <a:pt x="0" y="0"/>
                  </a:lnTo>
                  <a:close/>
                </a:path>
              </a:pathLst>
            </a:custGeom>
            <a:blipFill rotWithShape="1">
              <a:blip r:embed="rId4">
                <a:alphaModFix/>
              </a:blip>
              <a:stretch>
                <a:fillRect b="0" l="0" r="0" t="0"/>
              </a:stretch>
            </a:blipFill>
            <a:ln>
              <a:noFill/>
            </a:ln>
          </p:spPr>
        </p:sp>
      </p:grpSp>
      <p:grpSp>
        <p:nvGrpSpPr>
          <p:cNvPr id="295" name="Google Shape;295;p20"/>
          <p:cNvGrpSpPr/>
          <p:nvPr/>
        </p:nvGrpSpPr>
        <p:grpSpPr>
          <a:xfrm>
            <a:off x="16415609" y="9503077"/>
            <a:ext cx="380671" cy="380671"/>
            <a:chOff x="0" y="0"/>
            <a:chExt cx="812800" cy="812800"/>
          </a:xfrm>
        </p:grpSpPr>
        <p:sp>
          <p:nvSpPr>
            <p:cNvPr id="296" name="Google Shape;296;p2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7" name="Google Shape;297;p20"/>
            <p:cNvSpPr txBox="1"/>
            <p:nvPr/>
          </p:nvSpPr>
          <p:spPr>
            <a:xfrm>
              <a:off x="76200" y="38100"/>
              <a:ext cx="660400" cy="698500"/>
            </a:xfrm>
            <a:prstGeom prst="rect">
              <a:avLst/>
            </a:prstGeom>
            <a:noFill/>
            <a:ln>
              <a:noFill/>
            </a:ln>
          </p:spPr>
          <p:txBody>
            <a:bodyPr anchorCtr="0" anchor="ctr" bIns="83450" lIns="83450" spcFirstLastPara="1" rIns="83450" wrap="square" tIns="8345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pic>
        <p:nvPicPr>
          <p:cNvPr id="298" name="Google Shape;298;p20"/>
          <p:cNvPicPr preferRelativeResize="0"/>
          <p:nvPr/>
        </p:nvPicPr>
        <p:blipFill rotWithShape="1">
          <a:blip r:embed="rId5">
            <a:alphaModFix/>
          </a:blip>
          <a:srcRect b="0" l="0" r="0" t="0"/>
          <a:stretch/>
        </p:blipFill>
        <p:spPr>
          <a:xfrm>
            <a:off x="8334378" y="2981100"/>
            <a:ext cx="2822775" cy="7305900"/>
          </a:xfrm>
          <a:prstGeom prst="rect">
            <a:avLst/>
          </a:prstGeom>
          <a:noFill/>
          <a:ln>
            <a:noFill/>
          </a:ln>
        </p:spPr>
      </p:pic>
      <p:pic>
        <p:nvPicPr>
          <p:cNvPr id="299" name="Google Shape;299;p20"/>
          <p:cNvPicPr preferRelativeResize="0"/>
          <p:nvPr/>
        </p:nvPicPr>
        <p:blipFill rotWithShape="1">
          <a:blip r:embed="rId6">
            <a:alphaModFix/>
          </a:blip>
          <a:srcRect b="0" l="0" r="0" t="0"/>
          <a:stretch/>
        </p:blipFill>
        <p:spPr>
          <a:xfrm>
            <a:off x="16127600" y="652591"/>
            <a:ext cx="4584125" cy="159213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303" name="Shape 303"/>
        <p:cNvGrpSpPr/>
        <p:nvPr/>
      </p:nvGrpSpPr>
      <p:grpSpPr>
        <a:xfrm>
          <a:off x="0" y="0"/>
          <a:ext cx="0" cy="0"/>
          <a:chOff x="0" y="0"/>
          <a:chExt cx="0" cy="0"/>
        </a:xfrm>
      </p:grpSpPr>
      <p:pic>
        <p:nvPicPr>
          <p:cNvPr id="304" name="Google Shape;304;p21"/>
          <p:cNvPicPr preferRelativeResize="0"/>
          <p:nvPr/>
        </p:nvPicPr>
        <p:blipFill rotWithShape="1">
          <a:blip r:embed="rId3">
            <a:alphaModFix/>
          </a:blip>
          <a:srcRect b="0" l="0" r="0" t="0"/>
          <a:stretch/>
        </p:blipFill>
        <p:spPr>
          <a:xfrm>
            <a:off x="-4037013" y="5610325"/>
            <a:ext cx="9966389" cy="3892750"/>
          </a:xfrm>
          <a:prstGeom prst="rect">
            <a:avLst/>
          </a:prstGeom>
          <a:noFill/>
          <a:ln>
            <a:noFill/>
          </a:ln>
        </p:spPr>
      </p:pic>
      <p:sp>
        <p:nvSpPr>
          <p:cNvPr id="305" name="Google Shape;305;p21"/>
          <p:cNvSpPr txBox="1"/>
          <p:nvPr/>
        </p:nvSpPr>
        <p:spPr>
          <a:xfrm>
            <a:off x="1373800" y="274750"/>
            <a:ext cx="13426500" cy="26598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Clr>
                <a:schemeClr val="dk1"/>
              </a:buClr>
              <a:buSzPts val="1100"/>
              <a:buFont typeface="Arial"/>
              <a:buNone/>
            </a:pPr>
            <a:r>
              <a:rPr b="1" lang="en-US" sz="3600">
                <a:solidFill>
                  <a:schemeClr val="dk1"/>
                </a:solidFill>
              </a:rPr>
              <a:t>Some Problems that could be Expected when Entering Foreign Markets:  </a:t>
            </a:r>
            <a:endParaRPr b="1" sz="3600">
              <a:solidFill>
                <a:schemeClr val="dk1"/>
              </a:solidFill>
            </a:endParaRPr>
          </a:p>
          <a:p>
            <a:pPr indent="0" lvl="0" marL="0" marR="0" rtl="0" algn="l">
              <a:lnSpc>
                <a:spcPct val="110000"/>
              </a:lnSpc>
              <a:spcBef>
                <a:spcPts val="1200"/>
              </a:spcBef>
              <a:spcAft>
                <a:spcPts val="0"/>
              </a:spcAft>
              <a:buClr>
                <a:srgbClr val="000000"/>
              </a:buClr>
              <a:buSzPts val="8000"/>
              <a:buFont typeface="Arial"/>
              <a:buNone/>
            </a:pPr>
            <a:r>
              <a:t/>
            </a:r>
            <a:endParaRPr b="1" sz="8000">
              <a:solidFill>
                <a:srgbClr val="3C3C3B"/>
              </a:solidFill>
              <a:latin typeface="Arvo"/>
              <a:ea typeface="Arvo"/>
              <a:cs typeface="Arvo"/>
              <a:sym typeface="Arvo"/>
            </a:endParaRPr>
          </a:p>
        </p:txBody>
      </p:sp>
      <p:grpSp>
        <p:nvGrpSpPr>
          <p:cNvPr id="306" name="Google Shape;306;p21"/>
          <p:cNvGrpSpPr/>
          <p:nvPr/>
        </p:nvGrpSpPr>
        <p:grpSpPr>
          <a:xfrm>
            <a:off x="4612829" y="6329051"/>
            <a:ext cx="4673356" cy="4673356"/>
            <a:chOff x="0" y="0"/>
            <a:chExt cx="812800" cy="812800"/>
          </a:xfrm>
        </p:grpSpPr>
        <p:sp>
          <p:nvSpPr>
            <p:cNvPr id="307" name="Google Shape;307;p2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 name="Google Shape;308;p21"/>
            <p:cNvSpPr txBox="1"/>
            <p:nvPr/>
          </p:nvSpPr>
          <p:spPr>
            <a:xfrm>
              <a:off x="76200" y="38100"/>
              <a:ext cx="660300" cy="69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309" name="Google Shape;309;p21"/>
          <p:cNvGrpSpPr/>
          <p:nvPr/>
        </p:nvGrpSpPr>
        <p:grpSpPr>
          <a:xfrm>
            <a:off x="-7903341" y="8436049"/>
            <a:ext cx="19017803" cy="9674410"/>
            <a:chOff x="0" y="0"/>
            <a:chExt cx="5008771" cy="2547976"/>
          </a:xfrm>
        </p:grpSpPr>
        <p:sp>
          <p:nvSpPr>
            <p:cNvPr id="310" name="Google Shape;310;p21"/>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1" name="Google Shape;311;p21"/>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312" name="Google Shape;312;p21"/>
          <p:cNvGrpSpPr/>
          <p:nvPr/>
        </p:nvGrpSpPr>
        <p:grpSpPr>
          <a:xfrm>
            <a:off x="345280" y="8046605"/>
            <a:ext cx="28861040" cy="11265264"/>
            <a:chOff x="0" y="0"/>
            <a:chExt cx="8571992" cy="3345886"/>
          </a:xfrm>
        </p:grpSpPr>
        <p:sp>
          <p:nvSpPr>
            <p:cNvPr id="313" name="Google Shape;313;p21"/>
            <p:cNvSpPr/>
            <p:nvPr/>
          </p:nvSpPr>
          <p:spPr>
            <a:xfrm>
              <a:off x="0" y="0"/>
              <a:ext cx="8571992" cy="3345886"/>
            </a:xfrm>
            <a:custGeom>
              <a:rect b="b" l="l" r="r" t="t"/>
              <a:pathLst>
                <a:path extrusionOk="0" h="3345886" w="8571992">
                  <a:moveTo>
                    <a:pt x="4285996" y="0"/>
                  </a:moveTo>
                  <a:cubicBezTo>
                    <a:pt x="1918906" y="0"/>
                    <a:pt x="0" y="749002"/>
                    <a:pt x="0" y="1672943"/>
                  </a:cubicBezTo>
                  <a:cubicBezTo>
                    <a:pt x="0" y="2596884"/>
                    <a:pt x="1918906" y="3345886"/>
                    <a:pt x="4285996" y="3345886"/>
                  </a:cubicBezTo>
                  <a:cubicBezTo>
                    <a:pt x="6653086" y="3345886"/>
                    <a:pt x="8571992" y="2596884"/>
                    <a:pt x="8571992" y="1672943"/>
                  </a:cubicBezTo>
                  <a:cubicBezTo>
                    <a:pt x="8571992" y="749002"/>
                    <a:pt x="6653086" y="0"/>
                    <a:pt x="428599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 name="Google Shape;314;p21"/>
            <p:cNvSpPr txBox="1"/>
            <p:nvPr/>
          </p:nvSpPr>
          <p:spPr>
            <a:xfrm>
              <a:off x="803624" y="275577"/>
              <a:ext cx="6964800" cy="27567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15" name="Google Shape;315;p21"/>
          <p:cNvSpPr txBox="1"/>
          <p:nvPr/>
        </p:nvSpPr>
        <p:spPr>
          <a:xfrm>
            <a:off x="1099050" y="1886675"/>
            <a:ext cx="6264600" cy="4987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i="1" lang="en-US" sz="3000">
                <a:solidFill>
                  <a:schemeClr val="dk1"/>
                </a:solidFill>
              </a:rPr>
              <a:t>Trade Restrictions.</a:t>
            </a:r>
            <a:r>
              <a:rPr lang="en-US" sz="3000">
                <a:solidFill>
                  <a:schemeClr val="dk1"/>
                </a:solidFill>
              </a:rPr>
              <a:t> Tariff, being levied on commodities that enter and leave their home market; and quantitative restrictions in the form of quota which is imposed by a country on the volume and kind of goods that are allowed to enter and leave their country </a:t>
            </a:r>
            <a:r>
              <a:rPr lang="en-US" sz="3000">
                <a:solidFill>
                  <a:schemeClr val="dk1"/>
                </a:solidFill>
              </a:rPr>
              <a:t> </a:t>
            </a:r>
            <a:endParaRPr b="0" i="0" sz="3000" u="none" cap="none" strike="noStrike">
              <a:solidFill>
                <a:srgbClr val="000000"/>
              </a:solidFill>
              <a:latin typeface="Arial"/>
              <a:ea typeface="Arial"/>
              <a:cs typeface="Arial"/>
              <a:sym typeface="Arial"/>
            </a:endParaRPr>
          </a:p>
        </p:txBody>
      </p:sp>
      <p:sp>
        <p:nvSpPr>
          <p:cNvPr id="316" name="Google Shape;316;p21"/>
          <p:cNvSpPr txBox="1"/>
          <p:nvPr/>
        </p:nvSpPr>
        <p:spPr>
          <a:xfrm>
            <a:off x="11543475" y="1886675"/>
            <a:ext cx="4958400" cy="3047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i="1" lang="en-US" sz="3000">
                <a:solidFill>
                  <a:schemeClr val="dk1"/>
                </a:solidFill>
              </a:rPr>
              <a:t>Economic Conditions.</a:t>
            </a:r>
            <a:r>
              <a:rPr lang="en-US" sz="3000">
                <a:solidFill>
                  <a:schemeClr val="dk1"/>
                </a:solidFill>
              </a:rPr>
              <a:t> An in-depth analysis about the economic development of a particular state should be the primary agenda of managers </a:t>
            </a:r>
            <a:endParaRPr b="0" i="0" sz="3000" u="none" cap="none" strike="noStrike">
              <a:solidFill>
                <a:srgbClr val="000000"/>
              </a:solidFill>
              <a:latin typeface="Arial"/>
              <a:ea typeface="Arial"/>
              <a:cs typeface="Arial"/>
              <a:sym typeface="Arial"/>
            </a:endParaRPr>
          </a:p>
        </p:txBody>
      </p:sp>
      <p:grpSp>
        <p:nvGrpSpPr>
          <p:cNvPr id="317" name="Google Shape;317;p21"/>
          <p:cNvGrpSpPr/>
          <p:nvPr/>
        </p:nvGrpSpPr>
        <p:grpSpPr>
          <a:xfrm>
            <a:off x="11633132" y="9466782"/>
            <a:ext cx="555041" cy="416967"/>
            <a:chOff x="0" y="0"/>
            <a:chExt cx="740054" cy="555956"/>
          </a:xfrm>
        </p:grpSpPr>
        <p:grpSp>
          <p:nvGrpSpPr>
            <p:cNvPr id="318" name="Google Shape;318;p21"/>
            <p:cNvGrpSpPr/>
            <p:nvPr/>
          </p:nvGrpSpPr>
          <p:grpSpPr>
            <a:xfrm>
              <a:off x="0" y="403842"/>
              <a:ext cx="740054" cy="152115"/>
              <a:chOff x="0" y="-24759"/>
              <a:chExt cx="812800" cy="167067"/>
            </a:xfrm>
          </p:grpSpPr>
          <p:sp>
            <p:nvSpPr>
              <p:cNvPr id="319" name="Google Shape;319;p21"/>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 name="Google Shape;320;p21"/>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21" name="Google Shape;321;p21"/>
            <p:cNvSpPr/>
            <p:nvPr/>
          </p:nvSpPr>
          <p:spPr>
            <a:xfrm>
              <a:off x="0" y="0"/>
              <a:ext cx="491169" cy="491169"/>
            </a:xfrm>
            <a:custGeom>
              <a:rect b="b" l="l" r="r" t="t"/>
              <a:pathLst>
                <a:path extrusionOk="0" h="491169" w="491169">
                  <a:moveTo>
                    <a:pt x="0" y="0"/>
                  </a:moveTo>
                  <a:lnTo>
                    <a:pt x="491169" y="0"/>
                  </a:lnTo>
                  <a:lnTo>
                    <a:pt x="491169" y="491169"/>
                  </a:lnTo>
                  <a:lnTo>
                    <a:pt x="0" y="491169"/>
                  </a:lnTo>
                  <a:lnTo>
                    <a:pt x="0" y="0"/>
                  </a:lnTo>
                  <a:close/>
                </a:path>
              </a:pathLst>
            </a:custGeom>
            <a:blipFill rotWithShape="1">
              <a:blip r:embed="rId4">
                <a:alphaModFix/>
              </a:blip>
              <a:stretch>
                <a:fillRect b="0" l="0" r="0" t="0"/>
              </a:stretch>
            </a:blipFill>
            <a:ln>
              <a:noFill/>
            </a:ln>
          </p:spPr>
        </p:sp>
      </p:grpSp>
      <p:grpSp>
        <p:nvGrpSpPr>
          <p:cNvPr id="322" name="Google Shape;322;p21"/>
          <p:cNvGrpSpPr/>
          <p:nvPr/>
        </p:nvGrpSpPr>
        <p:grpSpPr>
          <a:xfrm>
            <a:off x="15469325" y="9050007"/>
            <a:ext cx="277246" cy="208290"/>
            <a:chOff x="0" y="0"/>
            <a:chExt cx="369661" cy="277720"/>
          </a:xfrm>
        </p:grpSpPr>
        <p:grpSp>
          <p:nvGrpSpPr>
            <p:cNvPr id="323" name="Google Shape;323;p21"/>
            <p:cNvGrpSpPr/>
            <p:nvPr/>
          </p:nvGrpSpPr>
          <p:grpSpPr>
            <a:xfrm>
              <a:off x="0" y="201738"/>
              <a:ext cx="369661" cy="75982"/>
              <a:chOff x="0" y="-24759"/>
              <a:chExt cx="812800" cy="167067"/>
            </a:xfrm>
          </p:grpSpPr>
          <p:sp>
            <p:nvSpPr>
              <p:cNvPr id="324" name="Google Shape;324;p21"/>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 name="Google Shape;325;p21"/>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26" name="Google Shape;326;p21"/>
            <p:cNvSpPr/>
            <p:nvPr/>
          </p:nvSpPr>
          <p:spPr>
            <a:xfrm>
              <a:off x="0" y="0"/>
              <a:ext cx="245361" cy="245361"/>
            </a:xfrm>
            <a:custGeom>
              <a:rect b="b" l="l" r="r" t="t"/>
              <a:pathLst>
                <a:path extrusionOk="0" h="245361" w="245361">
                  <a:moveTo>
                    <a:pt x="0" y="0"/>
                  </a:moveTo>
                  <a:lnTo>
                    <a:pt x="245361" y="0"/>
                  </a:lnTo>
                  <a:lnTo>
                    <a:pt x="245361" y="245361"/>
                  </a:lnTo>
                  <a:lnTo>
                    <a:pt x="0" y="245361"/>
                  </a:lnTo>
                  <a:lnTo>
                    <a:pt x="0" y="0"/>
                  </a:lnTo>
                  <a:close/>
                </a:path>
              </a:pathLst>
            </a:custGeom>
            <a:blipFill rotWithShape="1">
              <a:blip r:embed="rId4">
                <a:alphaModFix/>
              </a:blip>
              <a:stretch>
                <a:fillRect b="0" l="0" r="0" t="0"/>
              </a:stretch>
            </a:blipFill>
            <a:ln>
              <a:noFill/>
            </a:ln>
          </p:spPr>
        </p:sp>
      </p:grpSp>
      <p:grpSp>
        <p:nvGrpSpPr>
          <p:cNvPr id="327" name="Google Shape;327;p21"/>
          <p:cNvGrpSpPr/>
          <p:nvPr/>
        </p:nvGrpSpPr>
        <p:grpSpPr>
          <a:xfrm>
            <a:off x="1886609" y="9258300"/>
            <a:ext cx="213482" cy="160395"/>
            <a:chOff x="0" y="0"/>
            <a:chExt cx="284643" cy="213860"/>
          </a:xfrm>
        </p:grpSpPr>
        <p:grpSp>
          <p:nvGrpSpPr>
            <p:cNvPr id="328" name="Google Shape;328;p21"/>
            <p:cNvGrpSpPr/>
            <p:nvPr/>
          </p:nvGrpSpPr>
          <p:grpSpPr>
            <a:xfrm>
              <a:off x="0" y="155353"/>
              <a:ext cx="284643" cy="58507"/>
              <a:chOff x="0" y="-24759"/>
              <a:chExt cx="812800" cy="167067"/>
            </a:xfrm>
          </p:grpSpPr>
          <p:sp>
            <p:nvSpPr>
              <p:cNvPr id="329" name="Google Shape;329;p21"/>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 name="Google Shape;330;p21"/>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31" name="Google Shape;331;p21"/>
            <p:cNvSpPr/>
            <p:nvPr/>
          </p:nvSpPr>
          <p:spPr>
            <a:xfrm>
              <a:off x="0" y="0"/>
              <a:ext cx="188946" cy="188946"/>
            </a:xfrm>
            <a:custGeom>
              <a:rect b="b" l="l" r="r" t="t"/>
              <a:pathLst>
                <a:path extrusionOk="0" h="188946" w="188946">
                  <a:moveTo>
                    <a:pt x="0" y="0"/>
                  </a:moveTo>
                  <a:lnTo>
                    <a:pt x="188946" y="0"/>
                  </a:lnTo>
                  <a:lnTo>
                    <a:pt x="188946" y="188946"/>
                  </a:lnTo>
                  <a:lnTo>
                    <a:pt x="0" y="188946"/>
                  </a:lnTo>
                  <a:lnTo>
                    <a:pt x="0" y="0"/>
                  </a:lnTo>
                  <a:close/>
                </a:path>
              </a:pathLst>
            </a:custGeom>
            <a:blipFill rotWithShape="1">
              <a:blip r:embed="rId4">
                <a:alphaModFix/>
              </a:blip>
              <a:stretch>
                <a:fillRect b="0" l="0" r="0" t="0"/>
              </a:stretch>
            </a:blipFill>
            <a:ln>
              <a:noFill/>
            </a:ln>
          </p:spPr>
        </p:sp>
      </p:grpSp>
      <p:grpSp>
        <p:nvGrpSpPr>
          <p:cNvPr id="332" name="Google Shape;332;p21"/>
          <p:cNvGrpSpPr/>
          <p:nvPr/>
        </p:nvGrpSpPr>
        <p:grpSpPr>
          <a:xfrm>
            <a:off x="16415609" y="9503077"/>
            <a:ext cx="380634" cy="380634"/>
            <a:chOff x="0" y="0"/>
            <a:chExt cx="812800" cy="812800"/>
          </a:xfrm>
        </p:grpSpPr>
        <p:sp>
          <p:nvSpPr>
            <p:cNvPr id="333" name="Google Shape;333;p2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 name="Google Shape;334;p21"/>
            <p:cNvSpPr txBox="1"/>
            <p:nvPr/>
          </p:nvSpPr>
          <p:spPr>
            <a:xfrm>
              <a:off x="76200" y="38100"/>
              <a:ext cx="660300" cy="698400"/>
            </a:xfrm>
            <a:prstGeom prst="rect">
              <a:avLst/>
            </a:prstGeom>
            <a:noFill/>
            <a:ln>
              <a:noFill/>
            </a:ln>
          </p:spPr>
          <p:txBody>
            <a:bodyPr anchorCtr="0" anchor="ctr" bIns="83450" lIns="83450" spcFirstLastPara="1" rIns="83450" wrap="square" tIns="8345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pic>
        <p:nvPicPr>
          <p:cNvPr id="335" name="Google Shape;335;p21"/>
          <p:cNvPicPr preferRelativeResize="0"/>
          <p:nvPr/>
        </p:nvPicPr>
        <p:blipFill rotWithShape="1">
          <a:blip r:embed="rId5">
            <a:alphaModFix/>
          </a:blip>
          <a:srcRect b="0" l="0" r="0" t="0"/>
          <a:stretch/>
        </p:blipFill>
        <p:spPr>
          <a:xfrm>
            <a:off x="8334378" y="2981100"/>
            <a:ext cx="2822775" cy="7305900"/>
          </a:xfrm>
          <a:prstGeom prst="rect">
            <a:avLst/>
          </a:prstGeom>
          <a:noFill/>
          <a:ln>
            <a:noFill/>
          </a:ln>
        </p:spPr>
      </p:pic>
      <p:pic>
        <p:nvPicPr>
          <p:cNvPr id="336" name="Google Shape;336;p21"/>
          <p:cNvPicPr preferRelativeResize="0"/>
          <p:nvPr/>
        </p:nvPicPr>
        <p:blipFill rotWithShape="1">
          <a:blip r:embed="rId6">
            <a:alphaModFix/>
          </a:blip>
          <a:srcRect b="0" l="0" r="0" t="0"/>
          <a:stretch/>
        </p:blipFill>
        <p:spPr>
          <a:xfrm>
            <a:off x="16127600" y="652591"/>
            <a:ext cx="4584125" cy="159213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340" name="Shape 340"/>
        <p:cNvGrpSpPr/>
        <p:nvPr/>
      </p:nvGrpSpPr>
      <p:grpSpPr>
        <a:xfrm>
          <a:off x="0" y="0"/>
          <a:ext cx="0" cy="0"/>
          <a:chOff x="0" y="0"/>
          <a:chExt cx="0" cy="0"/>
        </a:xfrm>
      </p:grpSpPr>
      <p:pic>
        <p:nvPicPr>
          <p:cNvPr id="341" name="Google Shape;341;p22"/>
          <p:cNvPicPr preferRelativeResize="0"/>
          <p:nvPr/>
        </p:nvPicPr>
        <p:blipFill rotWithShape="1">
          <a:blip r:embed="rId3">
            <a:alphaModFix/>
          </a:blip>
          <a:srcRect b="0" l="0" r="0" t="0"/>
          <a:stretch/>
        </p:blipFill>
        <p:spPr>
          <a:xfrm>
            <a:off x="10670250" y="5083120"/>
            <a:ext cx="9089647" cy="3617026"/>
          </a:xfrm>
          <a:prstGeom prst="rect">
            <a:avLst/>
          </a:prstGeom>
          <a:noFill/>
          <a:ln>
            <a:noFill/>
          </a:ln>
        </p:spPr>
      </p:pic>
      <p:pic>
        <p:nvPicPr>
          <p:cNvPr id="342" name="Google Shape;342;p22"/>
          <p:cNvPicPr preferRelativeResize="0"/>
          <p:nvPr/>
        </p:nvPicPr>
        <p:blipFill rotWithShape="1">
          <a:blip r:embed="rId4">
            <a:alphaModFix/>
          </a:blip>
          <a:srcRect b="0" l="0" r="0" t="0"/>
          <a:stretch/>
        </p:blipFill>
        <p:spPr>
          <a:xfrm>
            <a:off x="-1804773" y="8275625"/>
            <a:ext cx="3899250" cy="1340375"/>
          </a:xfrm>
          <a:prstGeom prst="rect">
            <a:avLst/>
          </a:prstGeom>
          <a:noFill/>
          <a:ln>
            <a:noFill/>
          </a:ln>
        </p:spPr>
      </p:pic>
      <p:grpSp>
        <p:nvGrpSpPr>
          <p:cNvPr id="343" name="Google Shape;343;p22"/>
          <p:cNvGrpSpPr/>
          <p:nvPr/>
        </p:nvGrpSpPr>
        <p:grpSpPr>
          <a:xfrm>
            <a:off x="6112716" y="7962124"/>
            <a:ext cx="19017679" cy="9674347"/>
            <a:chOff x="0" y="0"/>
            <a:chExt cx="5008771" cy="2547976"/>
          </a:xfrm>
        </p:grpSpPr>
        <p:sp>
          <p:nvSpPr>
            <p:cNvPr id="344" name="Google Shape;344;p22"/>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5" name="Google Shape;345;p22"/>
            <p:cNvSpPr txBox="1"/>
            <p:nvPr/>
          </p:nvSpPr>
          <p:spPr>
            <a:xfrm>
              <a:off x="469572" y="200773"/>
              <a:ext cx="4069627" cy="210833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346" name="Google Shape;346;p22"/>
          <p:cNvGrpSpPr/>
          <p:nvPr/>
        </p:nvGrpSpPr>
        <p:grpSpPr>
          <a:xfrm>
            <a:off x="-12411625" y="9005275"/>
            <a:ext cx="33546865" cy="11532603"/>
            <a:chOff x="0" y="0"/>
            <a:chExt cx="8571992" cy="2946844"/>
          </a:xfrm>
        </p:grpSpPr>
        <p:sp>
          <p:nvSpPr>
            <p:cNvPr id="347" name="Google Shape;347;p22"/>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 name="Google Shape;348;p22"/>
            <p:cNvSpPr txBox="1"/>
            <p:nvPr/>
          </p:nvSpPr>
          <p:spPr>
            <a:xfrm>
              <a:off x="803624" y="238167"/>
              <a:ext cx="6964744" cy="243241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349" name="Google Shape;349;p22"/>
          <p:cNvGrpSpPr/>
          <p:nvPr/>
        </p:nvGrpSpPr>
        <p:grpSpPr>
          <a:xfrm>
            <a:off x="5612471" y="9478256"/>
            <a:ext cx="523033" cy="218117"/>
            <a:chOff x="0" y="-29011"/>
            <a:chExt cx="697377" cy="290823"/>
          </a:xfrm>
        </p:grpSpPr>
        <p:grpSp>
          <p:nvGrpSpPr>
            <p:cNvPr id="350" name="Google Shape;350;p22"/>
            <p:cNvGrpSpPr/>
            <p:nvPr/>
          </p:nvGrpSpPr>
          <p:grpSpPr>
            <a:xfrm>
              <a:off x="0" y="-29011"/>
              <a:ext cx="697377" cy="271692"/>
              <a:chOff x="0" y="-21354"/>
              <a:chExt cx="513313" cy="199982"/>
            </a:xfrm>
          </p:grpSpPr>
          <p:sp>
            <p:nvSpPr>
              <p:cNvPr id="351" name="Google Shape;351;p22"/>
              <p:cNvSpPr/>
              <p:nvPr/>
            </p:nvSpPr>
            <p:spPr>
              <a:xfrm>
                <a:off x="0" y="0"/>
                <a:ext cx="513313" cy="178628"/>
              </a:xfrm>
              <a:custGeom>
                <a:rect b="b" l="l" r="r" t="t"/>
                <a:pathLst>
                  <a:path extrusionOk="0" h="178628" w="513313">
                    <a:moveTo>
                      <a:pt x="256657" y="0"/>
                    </a:moveTo>
                    <a:cubicBezTo>
                      <a:pt x="114909" y="0"/>
                      <a:pt x="0" y="39987"/>
                      <a:pt x="0" y="89314"/>
                    </a:cubicBezTo>
                    <a:cubicBezTo>
                      <a:pt x="0" y="138641"/>
                      <a:pt x="114909" y="178628"/>
                      <a:pt x="256657" y="178628"/>
                    </a:cubicBezTo>
                    <a:cubicBezTo>
                      <a:pt x="398404" y="178628"/>
                      <a:pt x="513313" y="138641"/>
                      <a:pt x="513313" y="89314"/>
                    </a:cubicBezTo>
                    <a:cubicBezTo>
                      <a:pt x="513313" y="39987"/>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2" name="Google Shape;352;p22"/>
              <p:cNvSpPr txBox="1"/>
              <p:nvPr/>
            </p:nvSpPr>
            <p:spPr>
              <a:xfrm>
                <a:off x="48123" y="-21354"/>
                <a:ext cx="417067" cy="18323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353" name="Google Shape;353;p22"/>
            <p:cNvGrpSpPr/>
            <p:nvPr/>
          </p:nvGrpSpPr>
          <p:grpSpPr>
            <a:xfrm>
              <a:off x="0" y="-9880"/>
              <a:ext cx="697377" cy="271692"/>
              <a:chOff x="0" y="-21354"/>
              <a:chExt cx="513313" cy="199982"/>
            </a:xfrm>
          </p:grpSpPr>
          <p:sp>
            <p:nvSpPr>
              <p:cNvPr id="354" name="Google Shape;354;p22"/>
              <p:cNvSpPr/>
              <p:nvPr/>
            </p:nvSpPr>
            <p:spPr>
              <a:xfrm>
                <a:off x="0" y="0"/>
                <a:ext cx="513313" cy="178628"/>
              </a:xfrm>
              <a:custGeom>
                <a:rect b="b" l="l" r="r" t="t"/>
                <a:pathLst>
                  <a:path extrusionOk="0" h="178628" w="513313">
                    <a:moveTo>
                      <a:pt x="256657" y="0"/>
                    </a:moveTo>
                    <a:cubicBezTo>
                      <a:pt x="114909" y="0"/>
                      <a:pt x="0" y="39987"/>
                      <a:pt x="0" y="89314"/>
                    </a:cubicBezTo>
                    <a:cubicBezTo>
                      <a:pt x="0" y="138641"/>
                      <a:pt x="114909" y="178628"/>
                      <a:pt x="256657" y="178628"/>
                    </a:cubicBezTo>
                    <a:cubicBezTo>
                      <a:pt x="398404" y="178628"/>
                      <a:pt x="513313" y="138641"/>
                      <a:pt x="513313" y="89314"/>
                    </a:cubicBezTo>
                    <a:cubicBezTo>
                      <a:pt x="513313" y="39987"/>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5" name="Google Shape;355;p22"/>
              <p:cNvSpPr txBox="1"/>
              <p:nvPr/>
            </p:nvSpPr>
            <p:spPr>
              <a:xfrm>
                <a:off x="48123" y="-21354"/>
                <a:ext cx="417067" cy="183236"/>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grpSp>
        <p:nvGrpSpPr>
          <p:cNvPr id="356" name="Google Shape;356;p22"/>
          <p:cNvGrpSpPr/>
          <p:nvPr/>
        </p:nvGrpSpPr>
        <p:grpSpPr>
          <a:xfrm>
            <a:off x="12337028" y="466314"/>
            <a:ext cx="3199315" cy="3199315"/>
            <a:chOff x="0" y="0"/>
            <a:chExt cx="812800" cy="812800"/>
          </a:xfrm>
        </p:grpSpPr>
        <p:sp>
          <p:nvSpPr>
            <p:cNvPr id="357" name="Google Shape;357;p2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8" name="Google Shape;358;p22"/>
            <p:cNvSpPr txBox="1"/>
            <p:nvPr/>
          </p:nvSpPr>
          <p:spPr>
            <a:xfrm>
              <a:off x="76200" y="38100"/>
              <a:ext cx="660400" cy="6985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359" name="Google Shape;359;p22"/>
          <p:cNvGrpSpPr/>
          <p:nvPr/>
        </p:nvGrpSpPr>
        <p:grpSpPr>
          <a:xfrm>
            <a:off x="591824" y="9817122"/>
            <a:ext cx="90467" cy="67963"/>
            <a:chOff x="0" y="0"/>
            <a:chExt cx="120623" cy="90618"/>
          </a:xfrm>
        </p:grpSpPr>
        <p:grpSp>
          <p:nvGrpSpPr>
            <p:cNvPr id="360" name="Google Shape;360;p22"/>
            <p:cNvGrpSpPr/>
            <p:nvPr/>
          </p:nvGrpSpPr>
          <p:grpSpPr>
            <a:xfrm>
              <a:off x="0" y="65825"/>
              <a:ext cx="120623" cy="24793"/>
              <a:chOff x="0" y="-24759"/>
              <a:chExt cx="812800" cy="167067"/>
            </a:xfrm>
          </p:grpSpPr>
          <p:sp>
            <p:nvSpPr>
              <p:cNvPr id="361" name="Google Shape;361;p2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2" name="Google Shape;362;p22"/>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63" name="Google Shape;363;p22"/>
            <p:cNvSpPr/>
            <p:nvPr/>
          </p:nvSpPr>
          <p:spPr>
            <a:xfrm>
              <a:off x="0" y="0"/>
              <a:ext cx="80058" cy="80058"/>
            </a:xfrm>
            <a:custGeom>
              <a:rect b="b" l="l" r="r" t="t"/>
              <a:pathLst>
                <a:path extrusionOk="0" h="80058" w="80058">
                  <a:moveTo>
                    <a:pt x="0" y="0"/>
                  </a:moveTo>
                  <a:lnTo>
                    <a:pt x="80058" y="0"/>
                  </a:lnTo>
                  <a:lnTo>
                    <a:pt x="80058" y="80058"/>
                  </a:lnTo>
                  <a:lnTo>
                    <a:pt x="0" y="80058"/>
                  </a:lnTo>
                  <a:lnTo>
                    <a:pt x="0" y="0"/>
                  </a:lnTo>
                  <a:close/>
                </a:path>
              </a:pathLst>
            </a:custGeom>
            <a:blipFill rotWithShape="1">
              <a:blip r:embed="rId5">
                <a:alphaModFix/>
              </a:blip>
              <a:stretch>
                <a:fillRect b="0" l="0" r="0" t="0"/>
              </a:stretch>
            </a:blipFill>
            <a:ln>
              <a:noFill/>
            </a:ln>
          </p:spPr>
        </p:sp>
      </p:grpSp>
      <p:grpSp>
        <p:nvGrpSpPr>
          <p:cNvPr id="364" name="Google Shape;364;p22"/>
          <p:cNvGrpSpPr/>
          <p:nvPr/>
        </p:nvGrpSpPr>
        <p:grpSpPr>
          <a:xfrm>
            <a:off x="9909096" y="9817122"/>
            <a:ext cx="267414" cy="200894"/>
            <a:chOff x="0" y="0"/>
            <a:chExt cx="356552" cy="267859"/>
          </a:xfrm>
        </p:grpSpPr>
        <p:grpSp>
          <p:nvGrpSpPr>
            <p:cNvPr id="365" name="Google Shape;365;p22"/>
            <p:cNvGrpSpPr/>
            <p:nvPr/>
          </p:nvGrpSpPr>
          <p:grpSpPr>
            <a:xfrm>
              <a:off x="0" y="194572"/>
              <a:ext cx="356552" cy="73287"/>
              <a:chOff x="0" y="-24759"/>
              <a:chExt cx="812800" cy="167067"/>
            </a:xfrm>
          </p:grpSpPr>
          <p:sp>
            <p:nvSpPr>
              <p:cNvPr id="366" name="Google Shape;366;p2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7" name="Google Shape;367;p22"/>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68" name="Google Shape;368;p22"/>
            <p:cNvSpPr/>
            <p:nvPr/>
          </p:nvSpPr>
          <p:spPr>
            <a:xfrm>
              <a:off x="0" y="0"/>
              <a:ext cx="236646" cy="236646"/>
            </a:xfrm>
            <a:custGeom>
              <a:rect b="b" l="l" r="r" t="t"/>
              <a:pathLst>
                <a:path extrusionOk="0" h="236646" w="236646">
                  <a:moveTo>
                    <a:pt x="0" y="0"/>
                  </a:moveTo>
                  <a:lnTo>
                    <a:pt x="236646" y="0"/>
                  </a:lnTo>
                  <a:lnTo>
                    <a:pt x="236646" y="236646"/>
                  </a:lnTo>
                  <a:lnTo>
                    <a:pt x="0" y="236646"/>
                  </a:lnTo>
                  <a:lnTo>
                    <a:pt x="0" y="0"/>
                  </a:lnTo>
                  <a:close/>
                </a:path>
              </a:pathLst>
            </a:custGeom>
            <a:blipFill rotWithShape="1">
              <a:blip r:embed="rId5">
                <a:alphaModFix/>
              </a:blip>
              <a:stretch>
                <a:fillRect b="0" l="0" r="0" t="0"/>
              </a:stretch>
            </a:blipFill>
            <a:ln>
              <a:noFill/>
            </a:ln>
          </p:spPr>
        </p:sp>
      </p:grpSp>
      <p:grpSp>
        <p:nvGrpSpPr>
          <p:cNvPr id="369" name="Google Shape;369;p22"/>
          <p:cNvGrpSpPr/>
          <p:nvPr/>
        </p:nvGrpSpPr>
        <p:grpSpPr>
          <a:xfrm>
            <a:off x="15418457" y="8904828"/>
            <a:ext cx="470513" cy="353472"/>
            <a:chOff x="0" y="0"/>
            <a:chExt cx="627350" cy="471296"/>
          </a:xfrm>
        </p:grpSpPr>
        <p:grpSp>
          <p:nvGrpSpPr>
            <p:cNvPr id="370" name="Google Shape;370;p22"/>
            <p:cNvGrpSpPr/>
            <p:nvPr/>
          </p:nvGrpSpPr>
          <p:grpSpPr>
            <a:xfrm>
              <a:off x="0" y="342347"/>
              <a:ext cx="627350" cy="128949"/>
              <a:chOff x="0" y="-24759"/>
              <a:chExt cx="812800" cy="167067"/>
            </a:xfrm>
          </p:grpSpPr>
          <p:sp>
            <p:nvSpPr>
              <p:cNvPr id="371" name="Google Shape;371;p2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2" name="Google Shape;372;p22"/>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73" name="Google Shape;373;p22"/>
            <p:cNvSpPr/>
            <p:nvPr/>
          </p:nvSpPr>
          <p:spPr>
            <a:xfrm>
              <a:off x="0" y="0"/>
              <a:ext cx="416376" cy="416376"/>
            </a:xfrm>
            <a:custGeom>
              <a:rect b="b" l="l" r="r" t="t"/>
              <a:pathLst>
                <a:path extrusionOk="0" h="416376" w="416376">
                  <a:moveTo>
                    <a:pt x="0" y="0"/>
                  </a:moveTo>
                  <a:lnTo>
                    <a:pt x="416376" y="0"/>
                  </a:lnTo>
                  <a:lnTo>
                    <a:pt x="416376" y="416376"/>
                  </a:lnTo>
                  <a:lnTo>
                    <a:pt x="0" y="416376"/>
                  </a:lnTo>
                  <a:lnTo>
                    <a:pt x="0" y="0"/>
                  </a:lnTo>
                  <a:close/>
                </a:path>
              </a:pathLst>
            </a:custGeom>
            <a:blipFill rotWithShape="1">
              <a:blip r:embed="rId5">
                <a:alphaModFix/>
              </a:blip>
              <a:stretch>
                <a:fillRect b="0" l="0" r="0" t="0"/>
              </a:stretch>
            </a:blipFill>
            <a:ln>
              <a:noFill/>
            </a:ln>
          </p:spPr>
        </p:sp>
      </p:grpSp>
      <p:grpSp>
        <p:nvGrpSpPr>
          <p:cNvPr id="374" name="Google Shape;374;p22"/>
          <p:cNvGrpSpPr/>
          <p:nvPr/>
        </p:nvGrpSpPr>
        <p:grpSpPr>
          <a:xfrm>
            <a:off x="3663143" y="9562879"/>
            <a:ext cx="154972" cy="116422"/>
            <a:chOff x="0" y="0"/>
            <a:chExt cx="206630" cy="155230"/>
          </a:xfrm>
        </p:grpSpPr>
        <p:grpSp>
          <p:nvGrpSpPr>
            <p:cNvPr id="375" name="Google Shape;375;p22"/>
            <p:cNvGrpSpPr/>
            <p:nvPr/>
          </p:nvGrpSpPr>
          <p:grpSpPr>
            <a:xfrm>
              <a:off x="0" y="112759"/>
              <a:ext cx="206630" cy="42471"/>
              <a:chOff x="0" y="-24759"/>
              <a:chExt cx="812800" cy="167067"/>
            </a:xfrm>
          </p:grpSpPr>
          <p:sp>
            <p:nvSpPr>
              <p:cNvPr id="376" name="Google Shape;376;p2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7" name="Google Shape;377;p22"/>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378" name="Google Shape;378;p22"/>
            <p:cNvSpPr/>
            <p:nvPr/>
          </p:nvSpPr>
          <p:spPr>
            <a:xfrm>
              <a:off x="0" y="0"/>
              <a:ext cx="137141" cy="137141"/>
            </a:xfrm>
            <a:custGeom>
              <a:rect b="b" l="l" r="r" t="t"/>
              <a:pathLst>
                <a:path extrusionOk="0" h="137141" w="137141">
                  <a:moveTo>
                    <a:pt x="0" y="0"/>
                  </a:moveTo>
                  <a:lnTo>
                    <a:pt x="137141" y="0"/>
                  </a:lnTo>
                  <a:lnTo>
                    <a:pt x="137141" y="137141"/>
                  </a:lnTo>
                  <a:lnTo>
                    <a:pt x="0" y="137141"/>
                  </a:lnTo>
                  <a:lnTo>
                    <a:pt x="0" y="0"/>
                  </a:lnTo>
                  <a:close/>
                </a:path>
              </a:pathLst>
            </a:custGeom>
            <a:blipFill rotWithShape="1">
              <a:blip r:embed="rId5">
                <a:alphaModFix/>
              </a:blip>
              <a:stretch>
                <a:fillRect b="0" l="0" r="0" t="0"/>
              </a:stretch>
            </a:blipFill>
            <a:ln>
              <a:noFill/>
            </a:ln>
          </p:spPr>
        </p:sp>
      </p:grpSp>
      <p:grpSp>
        <p:nvGrpSpPr>
          <p:cNvPr id="379" name="Google Shape;379;p22"/>
          <p:cNvGrpSpPr/>
          <p:nvPr/>
        </p:nvGrpSpPr>
        <p:grpSpPr>
          <a:xfrm>
            <a:off x="5845571" y="6280613"/>
            <a:ext cx="579864" cy="3449354"/>
            <a:chOff x="0" y="0"/>
            <a:chExt cx="773153" cy="4599139"/>
          </a:xfrm>
        </p:grpSpPr>
        <p:sp>
          <p:nvSpPr>
            <p:cNvPr id="380" name="Google Shape;380;p22"/>
            <p:cNvSpPr/>
            <p:nvPr/>
          </p:nvSpPr>
          <p:spPr>
            <a:xfrm flipH="1">
              <a:off x="0" y="0"/>
              <a:ext cx="644837" cy="4558113"/>
            </a:xfrm>
            <a:custGeom>
              <a:rect b="b" l="l" r="r" t="t"/>
              <a:pathLst>
                <a:path extrusionOk="0" h="4558113" w="644837">
                  <a:moveTo>
                    <a:pt x="644837" y="0"/>
                  </a:moveTo>
                  <a:lnTo>
                    <a:pt x="0" y="0"/>
                  </a:lnTo>
                  <a:lnTo>
                    <a:pt x="0" y="4558113"/>
                  </a:lnTo>
                  <a:lnTo>
                    <a:pt x="644837" y="4558113"/>
                  </a:lnTo>
                  <a:lnTo>
                    <a:pt x="644837" y="0"/>
                  </a:lnTo>
                  <a:close/>
                </a:path>
              </a:pathLst>
            </a:custGeom>
            <a:blipFill rotWithShape="1">
              <a:blip r:embed="rId6">
                <a:alphaModFix/>
              </a:blip>
              <a:stretch>
                <a:fillRect b="0" l="-252125" r="0" t="0"/>
              </a:stretch>
            </a:blipFill>
            <a:ln>
              <a:noFill/>
            </a:ln>
          </p:spPr>
        </p:sp>
        <p:grpSp>
          <p:nvGrpSpPr>
            <p:cNvPr id="381" name="Google Shape;381;p22"/>
            <p:cNvGrpSpPr/>
            <p:nvPr/>
          </p:nvGrpSpPr>
          <p:grpSpPr>
            <a:xfrm>
              <a:off x="516519" y="4342505"/>
              <a:ext cx="256634" cy="256634"/>
              <a:chOff x="0" y="0"/>
              <a:chExt cx="812800" cy="812800"/>
            </a:xfrm>
          </p:grpSpPr>
          <p:sp>
            <p:nvSpPr>
              <p:cNvPr id="382" name="Google Shape;382;p2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3" name="Google Shape;383;p22"/>
              <p:cNvSpPr txBox="1"/>
              <p:nvPr/>
            </p:nvSpPr>
            <p:spPr>
              <a:xfrm>
                <a:off x="76200" y="38100"/>
                <a:ext cx="660400" cy="698500"/>
              </a:xfrm>
              <a:prstGeom prst="rect">
                <a:avLst/>
              </a:prstGeom>
              <a:noFill/>
              <a:ln>
                <a:noFill/>
              </a:ln>
            </p:spPr>
            <p:txBody>
              <a:bodyPr anchorCtr="0" anchor="ctr" bIns="42200" lIns="42200" spcFirstLastPara="1" rIns="42200" wrap="square" tIns="422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sp>
        <p:nvSpPr>
          <p:cNvPr id="384" name="Google Shape;384;p22"/>
          <p:cNvSpPr txBox="1"/>
          <p:nvPr/>
        </p:nvSpPr>
        <p:spPr>
          <a:xfrm>
            <a:off x="910802" y="1165550"/>
            <a:ext cx="11655000" cy="5541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8000"/>
              <a:buFont typeface="Arial"/>
              <a:buNone/>
            </a:pPr>
            <a:r>
              <a:rPr b="1" lang="en-US" sz="3600">
                <a:solidFill>
                  <a:schemeClr val="dk1"/>
                </a:solidFill>
              </a:rPr>
              <a:t>Essential Elements in the Marketing Mix</a:t>
            </a:r>
            <a:endParaRPr b="0" i="0" sz="3600" u="none" cap="none" strike="noStrike">
              <a:solidFill>
                <a:srgbClr val="000000"/>
              </a:solidFill>
              <a:latin typeface="Arial"/>
              <a:ea typeface="Arial"/>
              <a:cs typeface="Arial"/>
              <a:sym typeface="Arial"/>
            </a:endParaRPr>
          </a:p>
        </p:txBody>
      </p:sp>
      <p:sp>
        <p:nvSpPr>
          <p:cNvPr id="385" name="Google Shape;385;p22"/>
          <p:cNvSpPr txBox="1"/>
          <p:nvPr/>
        </p:nvSpPr>
        <p:spPr>
          <a:xfrm>
            <a:off x="7309800" y="4407575"/>
            <a:ext cx="5823600" cy="40173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i="1" lang="en-US" sz="3000">
                <a:solidFill>
                  <a:schemeClr val="dk1"/>
                </a:solidFill>
              </a:rPr>
              <a:t>Product Strategy.</a:t>
            </a:r>
            <a:r>
              <a:rPr lang="en-US" sz="3000">
                <a:solidFill>
                  <a:schemeClr val="dk1"/>
                </a:solidFill>
              </a:rPr>
              <a:t> The characteristics of the foreign market are not as predictable as it is like that of a domestic market. Companies most likely have to attend to the complexities of their demands center around cultural diversities. </a:t>
            </a:r>
            <a:endParaRPr b="0" i="0" sz="3000" u="none" cap="none" strike="noStrike">
              <a:solidFill>
                <a:srgbClr val="000000"/>
              </a:solidFill>
              <a:latin typeface="Arial"/>
              <a:ea typeface="Arial"/>
              <a:cs typeface="Arial"/>
              <a:sym typeface="Arial"/>
            </a:endParaRPr>
          </a:p>
        </p:txBody>
      </p:sp>
      <p:sp>
        <p:nvSpPr>
          <p:cNvPr id="386" name="Google Shape;386;p22"/>
          <p:cNvSpPr txBox="1"/>
          <p:nvPr/>
        </p:nvSpPr>
        <p:spPr>
          <a:xfrm>
            <a:off x="591825" y="4341200"/>
            <a:ext cx="4902900" cy="40173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i="1" lang="en-US" sz="3000">
                <a:solidFill>
                  <a:schemeClr val="dk1"/>
                </a:solidFill>
              </a:rPr>
              <a:t>Marketing research.</a:t>
            </a:r>
            <a:r>
              <a:rPr i="1" lang="en-US" sz="3000">
                <a:solidFill>
                  <a:schemeClr val="dk1"/>
                </a:solidFill>
              </a:rPr>
              <a:t> </a:t>
            </a:r>
            <a:r>
              <a:rPr b="1" lang="en-US" sz="3000">
                <a:solidFill>
                  <a:schemeClr val="dk1"/>
                </a:solidFill>
              </a:rPr>
              <a:t>Marketing intelligence</a:t>
            </a:r>
            <a:r>
              <a:rPr lang="en-US" sz="3000">
                <a:solidFill>
                  <a:schemeClr val="dk1"/>
                </a:solidFill>
              </a:rPr>
              <a:t> is an important asset of a firm. It is composed of various data sets which a firm could use in analyzing the market before starting with any investment endeavor. </a:t>
            </a:r>
            <a:endParaRPr b="0" i="0" sz="3000" u="none" cap="none" strike="noStrike">
              <a:solidFill>
                <a:srgbClr val="000000"/>
              </a:solidFill>
              <a:latin typeface="Arial"/>
              <a:ea typeface="Arial"/>
              <a:cs typeface="Arial"/>
              <a:sym typeface="Arial"/>
            </a:endParaRPr>
          </a:p>
        </p:txBody>
      </p:sp>
      <p:pic>
        <p:nvPicPr>
          <p:cNvPr id="387" name="Google Shape;387;p22"/>
          <p:cNvPicPr preferRelativeResize="0"/>
          <p:nvPr/>
        </p:nvPicPr>
        <p:blipFill rotWithShape="1">
          <a:blip r:embed="rId7">
            <a:alphaModFix/>
          </a:blip>
          <a:srcRect b="0" l="0" r="0" t="0"/>
          <a:stretch/>
        </p:blipFill>
        <p:spPr>
          <a:xfrm>
            <a:off x="910800" y="1746350"/>
            <a:ext cx="3867276" cy="2356725"/>
          </a:xfrm>
          <a:prstGeom prst="rect">
            <a:avLst/>
          </a:prstGeom>
          <a:noFill/>
          <a:ln>
            <a:noFill/>
          </a:ln>
        </p:spPr>
      </p:pic>
      <p:pic>
        <p:nvPicPr>
          <p:cNvPr id="388" name="Google Shape;388;p22"/>
          <p:cNvPicPr preferRelativeResize="0"/>
          <p:nvPr/>
        </p:nvPicPr>
        <p:blipFill rotWithShape="1">
          <a:blip r:embed="rId8">
            <a:alphaModFix/>
          </a:blip>
          <a:srcRect b="0" l="0" r="0" t="0"/>
          <a:stretch/>
        </p:blipFill>
        <p:spPr>
          <a:xfrm>
            <a:off x="7351775" y="1974050"/>
            <a:ext cx="3867300" cy="2275575"/>
          </a:xfrm>
          <a:prstGeom prst="rect">
            <a:avLst/>
          </a:prstGeom>
          <a:noFill/>
          <a:ln>
            <a:noFill/>
          </a:ln>
        </p:spPr>
      </p:pic>
      <p:pic>
        <p:nvPicPr>
          <p:cNvPr id="389" name="Google Shape;389;p22"/>
          <p:cNvPicPr preferRelativeResize="0"/>
          <p:nvPr/>
        </p:nvPicPr>
        <p:blipFill rotWithShape="1">
          <a:blip r:embed="rId9">
            <a:alphaModFix/>
          </a:blip>
          <a:srcRect b="0" l="0" r="0" t="0"/>
          <a:stretch/>
        </p:blipFill>
        <p:spPr>
          <a:xfrm>
            <a:off x="13398525" y="1011650"/>
            <a:ext cx="6072750" cy="21086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393" name="Shape 393"/>
        <p:cNvGrpSpPr/>
        <p:nvPr/>
      </p:nvGrpSpPr>
      <p:grpSpPr>
        <a:xfrm>
          <a:off x="0" y="0"/>
          <a:ext cx="0" cy="0"/>
          <a:chOff x="0" y="0"/>
          <a:chExt cx="0" cy="0"/>
        </a:xfrm>
      </p:grpSpPr>
      <p:pic>
        <p:nvPicPr>
          <p:cNvPr id="394" name="Google Shape;394;p23"/>
          <p:cNvPicPr preferRelativeResize="0"/>
          <p:nvPr/>
        </p:nvPicPr>
        <p:blipFill rotWithShape="1">
          <a:blip r:embed="rId3">
            <a:alphaModFix/>
          </a:blip>
          <a:srcRect b="0" l="0" r="0" t="0"/>
          <a:stretch/>
        </p:blipFill>
        <p:spPr>
          <a:xfrm>
            <a:off x="10670250" y="5083120"/>
            <a:ext cx="9089647" cy="3617026"/>
          </a:xfrm>
          <a:prstGeom prst="rect">
            <a:avLst/>
          </a:prstGeom>
          <a:noFill/>
          <a:ln>
            <a:noFill/>
          </a:ln>
        </p:spPr>
      </p:pic>
      <p:pic>
        <p:nvPicPr>
          <p:cNvPr id="395" name="Google Shape;395;p23"/>
          <p:cNvPicPr preferRelativeResize="0"/>
          <p:nvPr/>
        </p:nvPicPr>
        <p:blipFill rotWithShape="1">
          <a:blip r:embed="rId4">
            <a:alphaModFix/>
          </a:blip>
          <a:srcRect b="0" l="0" r="0" t="0"/>
          <a:stretch/>
        </p:blipFill>
        <p:spPr>
          <a:xfrm>
            <a:off x="-1804773" y="8275625"/>
            <a:ext cx="3899250" cy="1340375"/>
          </a:xfrm>
          <a:prstGeom prst="rect">
            <a:avLst/>
          </a:prstGeom>
          <a:noFill/>
          <a:ln>
            <a:noFill/>
          </a:ln>
        </p:spPr>
      </p:pic>
      <p:grpSp>
        <p:nvGrpSpPr>
          <p:cNvPr id="396" name="Google Shape;396;p23"/>
          <p:cNvGrpSpPr/>
          <p:nvPr/>
        </p:nvGrpSpPr>
        <p:grpSpPr>
          <a:xfrm>
            <a:off x="6112716" y="7962124"/>
            <a:ext cx="19017803" cy="9674410"/>
            <a:chOff x="0" y="0"/>
            <a:chExt cx="5008771" cy="2547976"/>
          </a:xfrm>
        </p:grpSpPr>
        <p:sp>
          <p:nvSpPr>
            <p:cNvPr id="397" name="Google Shape;397;p23"/>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8" name="Google Shape;398;p23"/>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399" name="Google Shape;399;p23"/>
          <p:cNvGrpSpPr/>
          <p:nvPr/>
        </p:nvGrpSpPr>
        <p:grpSpPr>
          <a:xfrm>
            <a:off x="-12411625" y="9005275"/>
            <a:ext cx="33546491" cy="11532474"/>
            <a:chOff x="0" y="0"/>
            <a:chExt cx="8571992" cy="2946844"/>
          </a:xfrm>
        </p:grpSpPr>
        <p:sp>
          <p:nvSpPr>
            <p:cNvPr id="400" name="Google Shape;400;p23"/>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1" name="Google Shape;401;p23"/>
            <p:cNvSpPr txBox="1"/>
            <p:nvPr/>
          </p:nvSpPr>
          <p:spPr>
            <a:xfrm>
              <a:off x="803624" y="238167"/>
              <a:ext cx="6964800" cy="2432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02" name="Google Shape;402;p23"/>
          <p:cNvGrpSpPr/>
          <p:nvPr/>
        </p:nvGrpSpPr>
        <p:grpSpPr>
          <a:xfrm>
            <a:off x="5612471" y="9478256"/>
            <a:ext cx="523040" cy="218120"/>
            <a:chOff x="0" y="-29011"/>
            <a:chExt cx="697387" cy="290827"/>
          </a:xfrm>
        </p:grpSpPr>
        <p:grpSp>
          <p:nvGrpSpPr>
            <p:cNvPr id="403" name="Google Shape;403;p23"/>
            <p:cNvGrpSpPr/>
            <p:nvPr/>
          </p:nvGrpSpPr>
          <p:grpSpPr>
            <a:xfrm>
              <a:off x="0" y="-29011"/>
              <a:ext cx="697387" cy="271696"/>
              <a:chOff x="0" y="-21354"/>
              <a:chExt cx="513313" cy="199982"/>
            </a:xfrm>
          </p:grpSpPr>
          <p:sp>
            <p:nvSpPr>
              <p:cNvPr id="404" name="Google Shape;404;p23"/>
              <p:cNvSpPr/>
              <p:nvPr/>
            </p:nvSpPr>
            <p:spPr>
              <a:xfrm>
                <a:off x="0" y="0"/>
                <a:ext cx="513313" cy="178628"/>
              </a:xfrm>
              <a:custGeom>
                <a:rect b="b" l="l" r="r" t="t"/>
                <a:pathLst>
                  <a:path extrusionOk="0" h="178628" w="513313">
                    <a:moveTo>
                      <a:pt x="256657" y="0"/>
                    </a:moveTo>
                    <a:cubicBezTo>
                      <a:pt x="114909" y="0"/>
                      <a:pt x="0" y="39987"/>
                      <a:pt x="0" y="89314"/>
                    </a:cubicBezTo>
                    <a:cubicBezTo>
                      <a:pt x="0" y="138641"/>
                      <a:pt x="114909" y="178628"/>
                      <a:pt x="256657" y="178628"/>
                    </a:cubicBezTo>
                    <a:cubicBezTo>
                      <a:pt x="398404" y="178628"/>
                      <a:pt x="513313" y="138641"/>
                      <a:pt x="513313" y="89314"/>
                    </a:cubicBezTo>
                    <a:cubicBezTo>
                      <a:pt x="513313" y="39987"/>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5" name="Google Shape;405;p23"/>
              <p:cNvSpPr txBox="1"/>
              <p:nvPr/>
            </p:nvSpPr>
            <p:spPr>
              <a:xfrm>
                <a:off x="48123" y="-21354"/>
                <a:ext cx="417000" cy="1833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06" name="Google Shape;406;p23"/>
            <p:cNvGrpSpPr/>
            <p:nvPr/>
          </p:nvGrpSpPr>
          <p:grpSpPr>
            <a:xfrm>
              <a:off x="0" y="-9880"/>
              <a:ext cx="697387" cy="271696"/>
              <a:chOff x="0" y="-21354"/>
              <a:chExt cx="513313" cy="199982"/>
            </a:xfrm>
          </p:grpSpPr>
          <p:sp>
            <p:nvSpPr>
              <p:cNvPr id="407" name="Google Shape;407;p23"/>
              <p:cNvSpPr/>
              <p:nvPr/>
            </p:nvSpPr>
            <p:spPr>
              <a:xfrm>
                <a:off x="0" y="0"/>
                <a:ext cx="513313" cy="178628"/>
              </a:xfrm>
              <a:custGeom>
                <a:rect b="b" l="l" r="r" t="t"/>
                <a:pathLst>
                  <a:path extrusionOk="0" h="178628" w="513313">
                    <a:moveTo>
                      <a:pt x="256657" y="0"/>
                    </a:moveTo>
                    <a:cubicBezTo>
                      <a:pt x="114909" y="0"/>
                      <a:pt x="0" y="39987"/>
                      <a:pt x="0" y="89314"/>
                    </a:cubicBezTo>
                    <a:cubicBezTo>
                      <a:pt x="0" y="138641"/>
                      <a:pt x="114909" y="178628"/>
                      <a:pt x="256657" y="178628"/>
                    </a:cubicBezTo>
                    <a:cubicBezTo>
                      <a:pt x="398404" y="178628"/>
                      <a:pt x="513313" y="138641"/>
                      <a:pt x="513313" y="89314"/>
                    </a:cubicBezTo>
                    <a:cubicBezTo>
                      <a:pt x="513313" y="39987"/>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8" name="Google Shape;408;p23"/>
              <p:cNvSpPr txBox="1"/>
              <p:nvPr/>
            </p:nvSpPr>
            <p:spPr>
              <a:xfrm>
                <a:off x="48123" y="-21354"/>
                <a:ext cx="417000" cy="1833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grpSp>
        <p:nvGrpSpPr>
          <p:cNvPr id="409" name="Google Shape;409;p23"/>
          <p:cNvGrpSpPr/>
          <p:nvPr/>
        </p:nvGrpSpPr>
        <p:grpSpPr>
          <a:xfrm>
            <a:off x="12337028" y="466314"/>
            <a:ext cx="3199343" cy="3199343"/>
            <a:chOff x="0" y="0"/>
            <a:chExt cx="812800" cy="812800"/>
          </a:xfrm>
        </p:grpSpPr>
        <p:sp>
          <p:nvSpPr>
            <p:cNvPr id="410" name="Google Shape;410;p2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1" name="Google Shape;411;p23"/>
            <p:cNvSpPr txBox="1"/>
            <p:nvPr/>
          </p:nvSpPr>
          <p:spPr>
            <a:xfrm>
              <a:off x="76200" y="38100"/>
              <a:ext cx="660300" cy="6984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12" name="Google Shape;412;p23"/>
          <p:cNvGrpSpPr/>
          <p:nvPr/>
        </p:nvGrpSpPr>
        <p:grpSpPr>
          <a:xfrm>
            <a:off x="591824" y="9817122"/>
            <a:ext cx="90465" cy="67963"/>
            <a:chOff x="0" y="0"/>
            <a:chExt cx="120620" cy="90618"/>
          </a:xfrm>
        </p:grpSpPr>
        <p:grpSp>
          <p:nvGrpSpPr>
            <p:cNvPr id="413" name="Google Shape;413;p23"/>
            <p:cNvGrpSpPr/>
            <p:nvPr/>
          </p:nvGrpSpPr>
          <p:grpSpPr>
            <a:xfrm>
              <a:off x="0" y="65825"/>
              <a:ext cx="120620" cy="24793"/>
              <a:chOff x="0" y="-24759"/>
              <a:chExt cx="812800" cy="167067"/>
            </a:xfrm>
          </p:grpSpPr>
          <p:sp>
            <p:nvSpPr>
              <p:cNvPr id="414" name="Google Shape;414;p23"/>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5" name="Google Shape;415;p23"/>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16" name="Google Shape;416;p23"/>
            <p:cNvSpPr/>
            <p:nvPr/>
          </p:nvSpPr>
          <p:spPr>
            <a:xfrm>
              <a:off x="0" y="0"/>
              <a:ext cx="80058" cy="80058"/>
            </a:xfrm>
            <a:custGeom>
              <a:rect b="b" l="l" r="r" t="t"/>
              <a:pathLst>
                <a:path extrusionOk="0" h="80058" w="80058">
                  <a:moveTo>
                    <a:pt x="0" y="0"/>
                  </a:moveTo>
                  <a:lnTo>
                    <a:pt x="80058" y="0"/>
                  </a:lnTo>
                  <a:lnTo>
                    <a:pt x="80058" y="80058"/>
                  </a:lnTo>
                  <a:lnTo>
                    <a:pt x="0" y="80058"/>
                  </a:lnTo>
                  <a:lnTo>
                    <a:pt x="0" y="0"/>
                  </a:lnTo>
                  <a:close/>
                </a:path>
              </a:pathLst>
            </a:custGeom>
            <a:blipFill rotWithShape="1">
              <a:blip r:embed="rId5">
                <a:alphaModFix/>
              </a:blip>
              <a:stretch>
                <a:fillRect b="0" l="0" r="0" t="0"/>
              </a:stretch>
            </a:blipFill>
            <a:ln>
              <a:noFill/>
            </a:ln>
          </p:spPr>
        </p:sp>
      </p:grpSp>
      <p:grpSp>
        <p:nvGrpSpPr>
          <p:cNvPr id="417" name="Google Shape;417;p23"/>
          <p:cNvGrpSpPr/>
          <p:nvPr/>
        </p:nvGrpSpPr>
        <p:grpSpPr>
          <a:xfrm>
            <a:off x="9909096" y="9817122"/>
            <a:ext cx="267432" cy="200898"/>
            <a:chOff x="0" y="0"/>
            <a:chExt cx="356575" cy="267864"/>
          </a:xfrm>
        </p:grpSpPr>
        <p:grpSp>
          <p:nvGrpSpPr>
            <p:cNvPr id="418" name="Google Shape;418;p23"/>
            <p:cNvGrpSpPr/>
            <p:nvPr/>
          </p:nvGrpSpPr>
          <p:grpSpPr>
            <a:xfrm>
              <a:off x="0" y="194571"/>
              <a:ext cx="356575" cy="73292"/>
              <a:chOff x="0" y="-24759"/>
              <a:chExt cx="812800" cy="167067"/>
            </a:xfrm>
          </p:grpSpPr>
          <p:sp>
            <p:nvSpPr>
              <p:cNvPr id="419" name="Google Shape;419;p23"/>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0" name="Google Shape;420;p23"/>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21" name="Google Shape;421;p23"/>
            <p:cNvSpPr/>
            <p:nvPr/>
          </p:nvSpPr>
          <p:spPr>
            <a:xfrm>
              <a:off x="0" y="0"/>
              <a:ext cx="236646" cy="236646"/>
            </a:xfrm>
            <a:custGeom>
              <a:rect b="b" l="l" r="r" t="t"/>
              <a:pathLst>
                <a:path extrusionOk="0" h="236646" w="236646">
                  <a:moveTo>
                    <a:pt x="0" y="0"/>
                  </a:moveTo>
                  <a:lnTo>
                    <a:pt x="236646" y="0"/>
                  </a:lnTo>
                  <a:lnTo>
                    <a:pt x="236646" y="236646"/>
                  </a:lnTo>
                  <a:lnTo>
                    <a:pt x="0" y="236646"/>
                  </a:lnTo>
                  <a:lnTo>
                    <a:pt x="0" y="0"/>
                  </a:lnTo>
                  <a:close/>
                </a:path>
              </a:pathLst>
            </a:custGeom>
            <a:blipFill rotWithShape="1">
              <a:blip r:embed="rId5">
                <a:alphaModFix/>
              </a:blip>
              <a:stretch>
                <a:fillRect b="0" l="0" r="0" t="0"/>
              </a:stretch>
            </a:blipFill>
            <a:ln>
              <a:noFill/>
            </a:ln>
          </p:spPr>
        </p:sp>
      </p:grpSp>
      <p:grpSp>
        <p:nvGrpSpPr>
          <p:cNvPr id="422" name="Google Shape;422;p23"/>
          <p:cNvGrpSpPr/>
          <p:nvPr/>
        </p:nvGrpSpPr>
        <p:grpSpPr>
          <a:xfrm>
            <a:off x="15418457" y="8904828"/>
            <a:ext cx="470489" cy="353468"/>
            <a:chOff x="0" y="0"/>
            <a:chExt cx="627319" cy="471290"/>
          </a:xfrm>
        </p:grpSpPr>
        <p:grpSp>
          <p:nvGrpSpPr>
            <p:cNvPr id="423" name="Google Shape;423;p23"/>
            <p:cNvGrpSpPr/>
            <p:nvPr/>
          </p:nvGrpSpPr>
          <p:grpSpPr>
            <a:xfrm>
              <a:off x="0" y="342348"/>
              <a:ext cx="627319" cy="128942"/>
              <a:chOff x="0" y="-24759"/>
              <a:chExt cx="812800" cy="167067"/>
            </a:xfrm>
          </p:grpSpPr>
          <p:sp>
            <p:nvSpPr>
              <p:cNvPr id="424" name="Google Shape;424;p23"/>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5" name="Google Shape;425;p23"/>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26" name="Google Shape;426;p23"/>
            <p:cNvSpPr/>
            <p:nvPr/>
          </p:nvSpPr>
          <p:spPr>
            <a:xfrm>
              <a:off x="0" y="0"/>
              <a:ext cx="416376" cy="416376"/>
            </a:xfrm>
            <a:custGeom>
              <a:rect b="b" l="l" r="r" t="t"/>
              <a:pathLst>
                <a:path extrusionOk="0" h="416376" w="416376">
                  <a:moveTo>
                    <a:pt x="0" y="0"/>
                  </a:moveTo>
                  <a:lnTo>
                    <a:pt x="416376" y="0"/>
                  </a:lnTo>
                  <a:lnTo>
                    <a:pt x="416376" y="416376"/>
                  </a:lnTo>
                  <a:lnTo>
                    <a:pt x="0" y="416376"/>
                  </a:lnTo>
                  <a:lnTo>
                    <a:pt x="0" y="0"/>
                  </a:lnTo>
                  <a:close/>
                </a:path>
              </a:pathLst>
            </a:custGeom>
            <a:blipFill rotWithShape="1">
              <a:blip r:embed="rId5">
                <a:alphaModFix/>
              </a:blip>
              <a:stretch>
                <a:fillRect b="0" l="0" r="0" t="0"/>
              </a:stretch>
            </a:blipFill>
            <a:ln>
              <a:noFill/>
            </a:ln>
          </p:spPr>
        </p:sp>
      </p:grpSp>
      <p:grpSp>
        <p:nvGrpSpPr>
          <p:cNvPr id="427" name="Google Shape;427;p23"/>
          <p:cNvGrpSpPr/>
          <p:nvPr/>
        </p:nvGrpSpPr>
        <p:grpSpPr>
          <a:xfrm>
            <a:off x="3663143" y="9562879"/>
            <a:ext cx="154960" cy="116421"/>
            <a:chOff x="0" y="0"/>
            <a:chExt cx="206614" cy="155228"/>
          </a:xfrm>
        </p:grpSpPr>
        <p:grpSp>
          <p:nvGrpSpPr>
            <p:cNvPr id="428" name="Google Shape;428;p23"/>
            <p:cNvGrpSpPr/>
            <p:nvPr/>
          </p:nvGrpSpPr>
          <p:grpSpPr>
            <a:xfrm>
              <a:off x="0" y="112759"/>
              <a:ext cx="206614" cy="42468"/>
              <a:chOff x="0" y="-24759"/>
              <a:chExt cx="812800" cy="167067"/>
            </a:xfrm>
          </p:grpSpPr>
          <p:sp>
            <p:nvSpPr>
              <p:cNvPr id="429" name="Google Shape;429;p23"/>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0" name="Google Shape;430;p23"/>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31" name="Google Shape;431;p23"/>
            <p:cNvSpPr/>
            <p:nvPr/>
          </p:nvSpPr>
          <p:spPr>
            <a:xfrm>
              <a:off x="0" y="0"/>
              <a:ext cx="137141" cy="137141"/>
            </a:xfrm>
            <a:custGeom>
              <a:rect b="b" l="l" r="r" t="t"/>
              <a:pathLst>
                <a:path extrusionOk="0" h="137141" w="137141">
                  <a:moveTo>
                    <a:pt x="0" y="0"/>
                  </a:moveTo>
                  <a:lnTo>
                    <a:pt x="137141" y="0"/>
                  </a:lnTo>
                  <a:lnTo>
                    <a:pt x="137141" y="137141"/>
                  </a:lnTo>
                  <a:lnTo>
                    <a:pt x="0" y="137141"/>
                  </a:lnTo>
                  <a:lnTo>
                    <a:pt x="0" y="0"/>
                  </a:lnTo>
                  <a:close/>
                </a:path>
              </a:pathLst>
            </a:custGeom>
            <a:blipFill rotWithShape="1">
              <a:blip r:embed="rId5">
                <a:alphaModFix/>
              </a:blip>
              <a:stretch>
                <a:fillRect b="0" l="0" r="0" t="0"/>
              </a:stretch>
            </a:blipFill>
            <a:ln>
              <a:noFill/>
            </a:ln>
          </p:spPr>
        </p:sp>
      </p:grpSp>
      <p:grpSp>
        <p:nvGrpSpPr>
          <p:cNvPr id="432" name="Google Shape;432;p23"/>
          <p:cNvGrpSpPr/>
          <p:nvPr/>
        </p:nvGrpSpPr>
        <p:grpSpPr>
          <a:xfrm>
            <a:off x="5845571" y="6280613"/>
            <a:ext cx="579840" cy="3449329"/>
            <a:chOff x="0" y="0"/>
            <a:chExt cx="773120" cy="4599106"/>
          </a:xfrm>
        </p:grpSpPr>
        <p:sp>
          <p:nvSpPr>
            <p:cNvPr id="433" name="Google Shape;433;p23"/>
            <p:cNvSpPr/>
            <p:nvPr/>
          </p:nvSpPr>
          <p:spPr>
            <a:xfrm flipH="1">
              <a:off x="0" y="0"/>
              <a:ext cx="644837" cy="4558113"/>
            </a:xfrm>
            <a:custGeom>
              <a:rect b="b" l="l" r="r" t="t"/>
              <a:pathLst>
                <a:path extrusionOk="0" h="4558113" w="644837">
                  <a:moveTo>
                    <a:pt x="644837" y="0"/>
                  </a:moveTo>
                  <a:lnTo>
                    <a:pt x="0" y="0"/>
                  </a:lnTo>
                  <a:lnTo>
                    <a:pt x="0" y="4558113"/>
                  </a:lnTo>
                  <a:lnTo>
                    <a:pt x="644837" y="4558113"/>
                  </a:lnTo>
                  <a:lnTo>
                    <a:pt x="644837" y="0"/>
                  </a:lnTo>
                  <a:close/>
                </a:path>
              </a:pathLst>
            </a:custGeom>
            <a:blipFill rotWithShape="1">
              <a:blip r:embed="rId6">
                <a:alphaModFix/>
              </a:blip>
              <a:stretch>
                <a:fillRect b="0" l="-252125" r="0" t="0"/>
              </a:stretch>
            </a:blipFill>
            <a:ln>
              <a:noFill/>
            </a:ln>
          </p:spPr>
        </p:sp>
        <p:grpSp>
          <p:nvGrpSpPr>
            <p:cNvPr id="434" name="Google Shape;434;p23"/>
            <p:cNvGrpSpPr/>
            <p:nvPr/>
          </p:nvGrpSpPr>
          <p:grpSpPr>
            <a:xfrm>
              <a:off x="516519" y="4342505"/>
              <a:ext cx="256601" cy="256601"/>
              <a:chOff x="0" y="0"/>
              <a:chExt cx="812800" cy="812800"/>
            </a:xfrm>
          </p:grpSpPr>
          <p:sp>
            <p:nvSpPr>
              <p:cNvPr id="435" name="Google Shape;435;p2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6" name="Google Shape;436;p23"/>
              <p:cNvSpPr txBox="1"/>
              <p:nvPr/>
            </p:nvSpPr>
            <p:spPr>
              <a:xfrm>
                <a:off x="76200" y="38100"/>
                <a:ext cx="660300" cy="698400"/>
              </a:xfrm>
              <a:prstGeom prst="rect">
                <a:avLst/>
              </a:prstGeom>
              <a:noFill/>
              <a:ln>
                <a:noFill/>
              </a:ln>
            </p:spPr>
            <p:txBody>
              <a:bodyPr anchorCtr="0" anchor="ctr" bIns="42200" lIns="42200" spcFirstLastPara="1" rIns="42200" wrap="square" tIns="422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sp>
        <p:nvSpPr>
          <p:cNvPr id="437" name="Google Shape;437;p23"/>
          <p:cNvSpPr txBox="1"/>
          <p:nvPr/>
        </p:nvSpPr>
        <p:spPr>
          <a:xfrm>
            <a:off x="910802" y="1165550"/>
            <a:ext cx="11655000" cy="5541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8000"/>
              <a:buFont typeface="Arial"/>
              <a:buNone/>
            </a:pPr>
            <a:r>
              <a:rPr b="1" lang="en-US" sz="3600">
                <a:solidFill>
                  <a:schemeClr val="dk1"/>
                </a:solidFill>
              </a:rPr>
              <a:t>Essential Elements in the Marketing Mix</a:t>
            </a:r>
            <a:endParaRPr b="0" i="0" sz="3600" u="none" cap="none" strike="noStrike">
              <a:solidFill>
                <a:srgbClr val="000000"/>
              </a:solidFill>
              <a:latin typeface="Arial"/>
              <a:ea typeface="Arial"/>
              <a:cs typeface="Arial"/>
              <a:sym typeface="Arial"/>
            </a:endParaRPr>
          </a:p>
        </p:txBody>
      </p:sp>
      <p:sp>
        <p:nvSpPr>
          <p:cNvPr id="438" name="Google Shape;438;p23"/>
          <p:cNvSpPr txBox="1"/>
          <p:nvPr/>
        </p:nvSpPr>
        <p:spPr>
          <a:xfrm>
            <a:off x="7309800" y="4407575"/>
            <a:ext cx="5823600" cy="30015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i="1" lang="en-US" sz="3000">
                <a:solidFill>
                  <a:schemeClr val="dk1"/>
                </a:solidFill>
              </a:rPr>
              <a:t>Pricing Strategy.</a:t>
            </a:r>
            <a:r>
              <a:rPr lang="en-US" sz="3000">
                <a:solidFill>
                  <a:schemeClr val="dk1"/>
                </a:solidFill>
              </a:rPr>
              <a:t> This is another determinant not only for consumer acceptance but also the amount of resiliency that companies are willing to yield without hurting much their profit projections. </a:t>
            </a:r>
            <a:endParaRPr b="0" i="0" sz="3000" u="none" cap="none" strike="noStrike">
              <a:solidFill>
                <a:srgbClr val="000000"/>
              </a:solidFill>
              <a:latin typeface="Arial"/>
              <a:ea typeface="Arial"/>
              <a:cs typeface="Arial"/>
              <a:sym typeface="Arial"/>
            </a:endParaRPr>
          </a:p>
        </p:txBody>
      </p:sp>
      <p:sp>
        <p:nvSpPr>
          <p:cNvPr id="439" name="Google Shape;439;p23"/>
          <p:cNvSpPr txBox="1"/>
          <p:nvPr/>
        </p:nvSpPr>
        <p:spPr>
          <a:xfrm>
            <a:off x="219800" y="4341200"/>
            <a:ext cx="5625900" cy="41943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i="1" lang="en-US" sz="2500">
                <a:solidFill>
                  <a:schemeClr val="dk1"/>
                </a:solidFill>
              </a:rPr>
              <a:t>Distribution Strategy.</a:t>
            </a:r>
            <a:r>
              <a:rPr lang="en-US" sz="2500">
                <a:solidFill>
                  <a:schemeClr val="dk1"/>
                </a:solidFill>
              </a:rPr>
              <a:t> In the domestic market, companies rely heavily in the services of independent intermediaries where some of them take ownership and title of the goods they carry while others merely assist in the </a:t>
            </a:r>
            <a:r>
              <a:rPr b="1" lang="en-US" sz="2500">
                <a:solidFill>
                  <a:schemeClr val="dk1"/>
                </a:solidFill>
              </a:rPr>
              <a:t>physical storage</a:t>
            </a:r>
            <a:r>
              <a:rPr lang="en-US" sz="2500">
                <a:solidFill>
                  <a:schemeClr val="dk1"/>
                </a:solidFill>
              </a:rPr>
              <a:t> and </a:t>
            </a:r>
            <a:r>
              <a:rPr b="1" lang="en-US" sz="2500">
                <a:solidFill>
                  <a:schemeClr val="dk1"/>
                </a:solidFill>
              </a:rPr>
              <a:t>distribution of products</a:t>
            </a:r>
            <a:r>
              <a:rPr lang="en-US" sz="2500">
                <a:solidFill>
                  <a:schemeClr val="dk1"/>
                </a:solidFill>
              </a:rPr>
              <a:t> to other major distributive arteries without taking ownership and title thereof. </a:t>
            </a:r>
            <a:endParaRPr b="0" i="0" sz="2500" u="none" cap="none" strike="noStrike">
              <a:solidFill>
                <a:srgbClr val="000000"/>
              </a:solidFill>
              <a:latin typeface="Arial"/>
              <a:ea typeface="Arial"/>
              <a:cs typeface="Arial"/>
              <a:sym typeface="Arial"/>
            </a:endParaRPr>
          </a:p>
        </p:txBody>
      </p:sp>
      <p:pic>
        <p:nvPicPr>
          <p:cNvPr id="440" name="Google Shape;440;p23"/>
          <p:cNvPicPr preferRelativeResize="0"/>
          <p:nvPr/>
        </p:nvPicPr>
        <p:blipFill rotWithShape="1">
          <a:blip r:embed="rId7">
            <a:alphaModFix/>
          </a:blip>
          <a:srcRect b="0" l="0" r="0" t="0"/>
          <a:stretch/>
        </p:blipFill>
        <p:spPr>
          <a:xfrm>
            <a:off x="910800" y="1746350"/>
            <a:ext cx="3867276" cy="2356725"/>
          </a:xfrm>
          <a:prstGeom prst="rect">
            <a:avLst/>
          </a:prstGeom>
          <a:noFill/>
          <a:ln>
            <a:noFill/>
          </a:ln>
        </p:spPr>
      </p:pic>
      <p:pic>
        <p:nvPicPr>
          <p:cNvPr id="441" name="Google Shape;441;p23"/>
          <p:cNvPicPr preferRelativeResize="0"/>
          <p:nvPr/>
        </p:nvPicPr>
        <p:blipFill rotWithShape="1">
          <a:blip r:embed="rId8">
            <a:alphaModFix/>
          </a:blip>
          <a:srcRect b="0" l="0" r="0" t="0"/>
          <a:stretch/>
        </p:blipFill>
        <p:spPr>
          <a:xfrm>
            <a:off x="7351775" y="1974050"/>
            <a:ext cx="3867300" cy="2275575"/>
          </a:xfrm>
          <a:prstGeom prst="rect">
            <a:avLst/>
          </a:prstGeom>
          <a:noFill/>
          <a:ln>
            <a:noFill/>
          </a:ln>
        </p:spPr>
      </p:pic>
      <p:pic>
        <p:nvPicPr>
          <p:cNvPr id="442" name="Google Shape;442;p23"/>
          <p:cNvPicPr preferRelativeResize="0"/>
          <p:nvPr/>
        </p:nvPicPr>
        <p:blipFill rotWithShape="1">
          <a:blip r:embed="rId9">
            <a:alphaModFix/>
          </a:blip>
          <a:srcRect b="0" l="0" r="0" t="0"/>
          <a:stretch/>
        </p:blipFill>
        <p:spPr>
          <a:xfrm>
            <a:off x="13398525" y="1011650"/>
            <a:ext cx="6072750" cy="21086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446" name="Shape 446"/>
        <p:cNvGrpSpPr/>
        <p:nvPr/>
      </p:nvGrpSpPr>
      <p:grpSpPr>
        <a:xfrm>
          <a:off x="0" y="0"/>
          <a:ext cx="0" cy="0"/>
          <a:chOff x="0" y="0"/>
          <a:chExt cx="0" cy="0"/>
        </a:xfrm>
      </p:grpSpPr>
      <p:pic>
        <p:nvPicPr>
          <p:cNvPr id="447" name="Google Shape;447;p24"/>
          <p:cNvPicPr preferRelativeResize="0"/>
          <p:nvPr/>
        </p:nvPicPr>
        <p:blipFill rotWithShape="1">
          <a:blip r:embed="rId3">
            <a:alphaModFix/>
          </a:blip>
          <a:srcRect b="0" l="0" r="0" t="0"/>
          <a:stretch/>
        </p:blipFill>
        <p:spPr>
          <a:xfrm>
            <a:off x="10670250" y="5083120"/>
            <a:ext cx="9089647" cy="3617026"/>
          </a:xfrm>
          <a:prstGeom prst="rect">
            <a:avLst/>
          </a:prstGeom>
          <a:noFill/>
          <a:ln>
            <a:noFill/>
          </a:ln>
        </p:spPr>
      </p:pic>
      <p:pic>
        <p:nvPicPr>
          <p:cNvPr id="448" name="Google Shape;448;p24"/>
          <p:cNvPicPr preferRelativeResize="0"/>
          <p:nvPr/>
        </p:nvPicPr>
        <p:blipFill rotWithShape="1">
          <a:blip r:embed="rId4">
            <a:alphaModFix/>
          </a:blip>
          <a:srcRect b="0" l="0" r="0" t="0"/>
          <a:stretch/>
        </p:blipFill>
        <p:spPr>
          <a:xfrm>
            <a:off x="-1804773" y="8275625"/>
            <a:ext cx="3899250" cy="1340375"/>
          </a:xfrm>
          <a:prstGeom prst="rect">
            <a:avLst/>
          </a:prstGeom>
          <a:noFill/>
          <a:ln>
            <a:noFill/>
          </a:ln>
        </p:spPr>
      </p:pic>
      <p:grpSp>
        <p:nvGrpSpPr>
          <p:cNvPr id="449" name="Google Shape;449;p24"/>
          <p:cNvGrpSpPr/>
          <p:nvPr/>
        </p:nvGrpSpPr>
        <p:grpSpPr>
          <a:xfrm>
            <a:off x="6112716" y="7962124"/>
            <a:ext cx="19017803" cy="9674410"/>
            <a:chOff x="0" y="0"/>
            <a:chExt cx="5008771" cy="2547976"/>
          </a:xfrm>
        </p:grpSpPr>
        <p:sp>
          <p:nvSpPr>
            <p:cNvPr id="450" name="Google Shape;450;p24"/>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1" name="Google Shape;451;p24"/>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52" name="Google Shape;452;p24"/>
          <p:cNvGrpSpPr/>
          <p:nvPr/>
        </p:nvGrpSpPr>
        <p:grpSpPr>
          <a:xfrm>
            <a:off x="-12411625" y="9005275"/>
            <a:ext cx="33546491" cy="11532474"/>
            <a:chOff x="0" y="0"/>
            <a:chExt cx="8571992" cy="2946844"/>
          </a:xfrm>
        </p:grpSpPr>
        <p:sp>
          <p:nvSpPr>
            <p:cNvPr id="453" name="Google Shape;453;p24"/>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4" name="Google Shape;454;p24"/>
            <p:cNvSpPr txBox="1"/>
            <p:nvPr/>
          </p:nvSpPr>
          <p:spPr>
            <a:xfrm>
              <a:off x="803624" y="238167"/>
              <a:ext cx="6964800" cy="2432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55" name="Google Shape;455;p24"/>
          <p:cNvGrpSpPr/>
          <p:nvPr/>
        </p:nvGrpSpPr>
        <p:grpSpPr>
          <a:xfrm>
            <a:off x="5612471" y="9478256"/>
            <a:ext cx="523040" cy="218120"/>
            <a:chOff x="0" y="-29011"/>
            <a:chExt cx="697387" cy="290827"/>
          </a:xfrm>
        </p:grpSpPr>
        <p:grpSp>
          <p:nvGrpSpPr>
            <p:cNvPr id="456" name="Google Shape;456;p24"/>
            <p:cNvGrpSpPr/>
            <p:nvPr/>
          </p:nvGrpSpPr>
          <p:grpSpPr>
            <a:xfrm>
              <a:off x="0" y="-29011"/>
              <a:ext cx="697387" cy="271696"/>
              <a:chOff x="0" y="-21354"/>
              <a:chExt cx="513313" cy="199982"/>
            </a:xfrm>
          </p:grpSpPr>
          <p:sp>
            <p:nvSpPr>
              <p:cNvPr id="457" name="Google Shape;457;p24"/>
              <p:cNvSpPr/>
              <p:nvPr/>
            </p:nvSpPr>
            <p:spPr>
              <a:xfrm>
                <a:off x="0" y="0"/>
                <a:ext cx="513313" cy="178628"/>
              </a:xfrm>
              <a:custGeom>
                <a:rect b="b" l="l" r="r" t="t"/>
                <a:pathLst>
                  <a:path extrusionOk="0" h="178628" w="513313">
                    <a:moveTo>
                      <a:pt x="256657" y="0"/>
                    </a:moveTo>
                    <a:cubicBezTo>
                      <a:pt x="114909" y="0"/>
                      <a:pt x="0" y="39987"/>
                      <a:pt x="0" y="89314"/>
                    </a:cubicBezTo>
                    <a:cubicBezTo>
                      <a:pt x="0" y="138641"/>
                      <a:pt x="114909" y="178628"/>
                      <a:pt x="256657" y="178628"/>
                    </a:cubicBezTo>
                    <a:cubicBezTo>
                      <a:pt x="398404" y="178628"/>
                      <a:pt x="513313" y="138641"/>
                      <a:pt x="513313" y="89314"/>
                    </a:cubicBezTo>
                    <a:cubicBezTo>
                      <a:pt x="513313" y="39987"/>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8" name="Google Shape;458;p24"/>
              <p:cNvSpPr txBox="1"/>
              <p:nvPr/>
            </p:nvSpPr>
            <p:spPr>
              <a:xfrm>
                <a:off x="48123" y="-21354"/>
                <a:ext cx="417000" cy="1833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59" name="Google Shape;459;p24"/>
            <p:cNvGrpSpPr/>
            <p:nvPr/>
          </p:nvGrpSpPr>
          <p:grpSpPr>
            <a:xfrm>
              <a:off x="0" y="-9880"/>
              <a:ext cx="697387" cy="271696"/>
              <a:chOff x="0" y="-21354"/>
              <a:chExt cx="513313" cy="199982"/>
            </a:xfrm>
          </p:grpSpPr>
          <p:sp>
            <p:nvSpPr>
              <p:cNvPr id="460" name="Google Shape;460;p24"/>
              <p:cNvSpPr/>
              <p:nvPr/>
            </p:nvSpPr>
            <p:spPr>
              <a:xfrm>
                <a:off x="0" y="0"/>
                <a:ext cx="513313" cy="178628"/>
              </a:xfrm>
              <a:custGeom>
                <a:rect b="b" l="l" r="r" t="t"/>
                <a:pathLst>
                  <a:path extrusionOk="0" h="178628" w="513313">
                    <a:moveTo>
                      <a:pt x="256657" y="0"/>
                    </a:moveTo>
                    <a:cubicBezTo>
                      <a:pt x="114909" y="0"/>
                      <a:pt x="0" y="39987"/>
                      <a:pt x="0" y="89314"/>
                    </a:cubicBezTo>
                    <a:cubicBezTo>
                      <a:pt x="0" y="138641"/>
                      <a:pt x="114909" y="178628"/>
                      <a:pt x="256657" y="178628"/>
                    </a:cubicBezTo>
                    <a:cubicBezTo>
                      <a:pt x="398404" y="178628"/>
                      <a:pt x="513313" y="138641"/>
                      <a:pt x="513313" y="89314"/>
                    </a:cubicBezTo>
                    <a:cubicBezTo>
                      <a:pt x="513313" y="39987"/>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1" name="Google Shape;461;p24"/>
              <p:cNvSpPr txBox="1"/>
              <p:nvPr/>
            </p:nvSpPr>
            <p:spPr>
              <a:xfrm>
                <a:off x="48123" y="-21354"/>
                <a:ext cx="417000" cy="1833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grpSp>
        <p:nvGrpSpPr>
          <p:cNvPr id="462" name="Google Shape;462;p24"/>
          <p:cNvGrpSpPr/>
          <p:nvPr/>
        </p:nvGrpSpPr>
        <p:grpSpPr>
          <a:xfrm>
            <a:off x="12337028" y="466314"/>
            <a:ext cx="3199343" cy="3199343"/>
            <a:chOff x="0" y="0"/>
            <a:chExt cx="812800" cy="812800"/>
          </a:xfrm>
        </p:grpSpPr>
        <p:sp>
          <p:nvSpPr>
            <p:cNvPr id="463" name="Google Shape;463;p2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4" name="Google Shape;464;p24"/>
            <p:cNvSpPr txBox="1"/>
            <p:nvPr/>
          </p:nvSpPr>
          <p:spPr>
            <a:xfrm>
              <a:off x="76200" y="38100"/>
              <a:ext cx="660300" cy="6984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65" name="Google Shape;465;p24"/>
          <p:cNvGrpSpPr/>
          <p:nvPr/>
        </p:nvGrpSpPr>
        <p:grpSpPr>
          <a:xfrm>
            <a:off x="591824" y="9817122"/>
            <a:ext cx="90465" cy="67963"/>
            <a:chOff x="0" y="0"/>
            <a:chExt cx="120620" cy="90618"/>
          </a:xfrm>
        </p:grpSpPr>
        <p:grpSp>
          <p:nvGrpSpPr>
            <p:cNvPr id="466" name="Google Shape;466;p24"/>
            <p:cNvGrpSpPr/>
            <p:nvPr/>
          </p:nvGrpSpPr>
          <p:grpSpPr>
            <a:xfrm>
              <a:off x="0" y="65825"/>
              <a:ext cx="120620" cy="24793"/>
              <a:chOff x="0" y="-24759"/>
              <a:chExt cx="812800" cy="167067"/>
            </a:xfrm>
          </p:grpSpPr>
          <p:sp>
            <p:nvSpPr>
              <p:cNvPr id="467" name="Google Shape;467;p24"/>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8" name="Google Shape;468;p24"/>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69" name="Google Shape;469;p24"/>
            <p:cNvSpPr/>
            <p:nvPr/>
          </p:nvSpPr>
          <p:spPr>
            <a:xfrm>
              <a:off x="0" y="0"/>
              <a:ext cx="80058" cy="80058"/>
            </a:xfrm>
            <a:custGeom>
              <a:rect b="b" l="l" r="r" t="t"/>
              <a:pathLst>
                <a:path extrusionOk="0" h="80058" w="80058">
                  <a:moveTo>
                    <a:pt x="0" y="0"/>
                  </a:moveTo>
                  <a:lnTo>
                    <a:pt x="80058" y="0"/>
                  </a:lnTo>
                  <a:lnTo>
                    <a:pt x="80058" y="80058"/>
                  </a:lnTo>
                  <a:lnTo>
                    <a:pt x="0" y="80058"/>
                  </a:lnTo>
                  <a:lnTo>
                    <a:pt x="0" y="0"/>
                  </a:lnTo>
                  <a:close/>
                </a:path>
              </a:pathLst>
            </a:custGeom>
            <a:blipFill rotWithShape="1">
              <a:blip r:embed="rId5">
                <a:alphaModFix/>
              </a:blip>
              <a:stretch>
                <a:fillRect b="0" l="0" r="0" t="0"/>
              </a:stretch>
            </a:blipFill>
            <a:ln>
              <a:noFill/>
            </a:ln>
          </p:spPr>
        </p:sp>
      </p:grpSp>
      <p:grpSp>
        <p:nvGrpSpPr>
          <p:cNvPr id="470" name="Google Shape;470;p24"/>
          <p:cNvGrpSpPr/>
          <p:nvPr/>
        </p:nvGrpSpPr>
        <p:grpSpPr>
          <a:xfrm>
            <a:off x="9909096" y="9817122"/>
            <a:ext cx="267432" cy="200898"/>
            <a:chOff x="0" y="0"/>
            <a:chExt cx="356575" cy="267864"/>
          </a:xfrm>
        </p:grpSpPr>
        <p:grpSp>
          <p:nvGrpSpPr>
            <p:cNvPr id="471" name="Google Shape;471;p24"/>
            <p:cNvGrpSpPr/>
            <p:nvPr/>
          </p:nvGrpSpPr>
          <p:grpSpPr>
            <a:xfrm>
              <a:off x="0" y="194571"/>
              <a:ext cx="356575" cy="73292"/>
              <a:chOff x="0" y="-24759"/>
              <a:chExt cx="812800" cy="167067"/>
            </a:xfrm>
          </p:grpSpPr>
          <p:sp>
            <p:nvSpPr>
              <p:cNvPr id="472" name="Google Shape;472;p24"/>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3" name="Google Shape;473;p24"/>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74" name="Google Shape;474;p24"/>
            <p:cNvSpPr/>
            <p:nvPr/>
          </p:nvSpPr>
          <p:spPr>
            <a:xfrm>
              <a:off x="0" y="0"/>
              <a:ext cx="236646" cy="236646"/>
            </a:xfrm>
            <a:custGeom>
              <a:rect b="b" l="l" r="r" t="t"/>
              <a:pathLst>
                <a:path extrusionOk="0" h="236646" w="236646">
                  <a:moveTo>
                    <a:pt x="0" y="0"/>
                  </a:moveTo>
                  <a:lnTo>
                    <a:pt x="236646" y="0"/>
                  </a:lnTo>
                  <a:lnTo>
                    <a:pt x="236646" y="236646"/>
                  </a:lnTo>
                  <a:lnTo>
                    <a:pt x="0" y="236646"/>
                  </a:lnTo>
                  <a:lnTo>
                    <a:pt x="0" y="0"/>
                  </a:lnTo>
                  <a:close/>
                </a:path>
              </a:pathLst>
            </a:custGeom>
            <a:blipFill rotWithShape="1">
              <a:blip r:embed="rId5">
                <a:alphaModFix/>
              </a:blip>
              <a:stretch>
                <a:fillRect b="0" l="0" r="0" t="0"/>
              </a:stretch>
            </a:blipFill>
            <a:ln>
              <a:noFill/>
            </a:ln>
          </p:spPr>
        </p:sp>
      </p:grpSp>
      <p:grpSp>
        <p:nvGrpSpPr>
          <p:cNvPr id="475" name="Google Shape;475;p24"/>
          <p:cNvGrpSpPr/>
          <p:nvPr/>
        </p:nvGrpSpPr>
        <p:grpSpPr>
          <a:xfrm>
            <a:off x="15418457" y="8904828"/>
            <a:ext cx="470489" cy="353468"/>
            <a:chOff x="0" y="0"/>
            <a:chExt cx="627319" cy="471290"/>
          </a:xfrm>
        </p:grpSpPr>
        <p:grpSp>
          <p:nvGrpSpPr>
            <p:cNvPr id="476" name="Google Shape;476;p24"/>
            <p:cNvGrpSpPr/>
            <p:nvPr/>
          </p:nvGrpSpPr>
          <p:grpSpPr>
            <a:xfrm>
              <a:off x="0" y="342348"/>
              <a:ext cx="627319" cy="128942"/>
              <a:chOff x="0" y="-24759"/>
              <a:chExt cx="812800" cy="167067"/>
            </a:xfrm>
          </p:grpSpPr>
          <p:sp>
            <p:nvSpPr>
              <p:cNvPr id="477" name="Google Shape;477;p24"/>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8" name="Google Shape;478;p24"/>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79" name="Google Shape;479;p24"/>
            <p:cNvSpPr/>
            <p:nvPr/>
          </p:nvSpPr>
          <p:spPr>
            <a:xfrm>
              <a:off x="0" y="0"/>
              <a:ext cx="416376" cy="416376"/>
            </a:xfrm>
            <a:custGeom>
              <a:rect b="b" l="l" r="r" t="t"/>
              <a:pathLst>
                <a:path extrusionOk="0" h="416376" w="416376">
                  <a:moveTo>
                    <a:pt x="0" y="0"/>
                  </a:moveTo>
                  <a:lnTo>
                    <a:pt x="416376" y="0"/>
                  </a:lnTo>
                  <a:lnTo>
                    <a:pt x="416376" y="416376"/>
                  </a:lnTo>
                  <a:lnTo>
                    <a:pt x="0" y="416376"/>
                  </a:lnTo>
                  <a:lnTo>
                    <a:pt x="0" y="0"/>
                  </a:lnTo>
                  <a:close/>
                </a:path>
              </a:pathLst>
            </a:custGeom>
            <a:blipFill rotWithShape="1">
              <a:blip r:embed="rId5">
                <a:alphaModFix/>
              </a:blip>
              <a:stretch>
                <a:fillRect b="0" l="0" r="0" t="0"/>
              </a:stretch>
            </a:blipFill>
            <a:ln>
              <a:noFill/>
            </a:ln>
          </p:spPr>
        </p:sp>
      </p:grpSp>
      <p:grpSp>
        <p:nvGrpSpPr>
          <p:cNvPr id="480" name="Google Shape;480;p24"/>
          <p:cNvGrpSpPr/>
          <p:nvPr/>
        </p:nvGrpSpPr>
        <p:grpSpPr>
          <a:xfrm>
            <a:off x="3663143" y="9562879"/>
            <a:ext cx="154960" cy="116421"/>
            <a:chOff x="0" y="0"/>
            <a:chExt cx="206614" cy="155228"/>
          </a:xfrm>
        </p:grpSpPr>
        <p:grpSp>
          <p:nvGrpSpPr>
            <p:cNvPr id="481" name="Google Shape;481;p24"/>
            <p:cNvGrpSpPr/>
            <p:nvPr/>
          </p:nvGrpSpPr>
          <p:grpSpPr>
            <a:xfrm>
              <a:off x="0" y="112759"/>
              <a:ext cx="206614" cy="42468"/>
              <a:chOff x="0" y="-24759"/>
              <a:chExt cx="812800" cy="167067"/>
            </a:xfrm>
          </p:grpSpPr>
          <p:sp>
            <p:nvSpPr>
              <p:cNvPr id="482" name="Google Shape;482;p24"/>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3" name="Google Shape;483;p24"/>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84" name="Google Shape;484;p24"/>
            <p:cNvSpPr/>
            <p:nvPr/>
          </p:nvSpPr>
          <p:spPr>
            <a:xfrm>
              <a:off x="0" y="0"/>
              <a:ext cx="137141" cy="137141"/>
            </a:xfrm>
            <a:custGeom>
              <a:rect b="b" l="l" r="r" t="t"/>
              <a:pathLst>
                <a:path extrusionOk="0" h="137141" w="137141">
                  <a:moveTo>
                    <a:pt x="0" y="0"/>
                  </a:moveTo>
                  <a:lnTo>
                    <a:pt x="137141" y="0"/>
                  </a:lnTo>
                  <a:lnTo>
                    <a:pt x="137141" y="137141"/>
                  </a:lnTo>
                  <a:lnTo>
                    <a:pt x="0" y="137141"/>
                  </a:lnTo>
                  <a:lnTo>
                    <a:pt x="0" y="0"/>
                  </a:lnTo>
                  <a:close/>
                </a:path>
              </a:pathLst>
            </a:custGeom>
            <a:blipFill rotWithShape="1">
              <a:blip r:embed="rId5">
                <a:alphaModFix/>
              </a:blip>
              <a:stretch>
                <a:fillRect b="0" l="0" r="0" t="0"/>
              </a:stretch>
            </a:blipFill>
            <a:ln>
              <a:noFill/>
            </a:ln>
          </p:spPr>
        </p:sp>
      </p:grpSp>
      <p:grpSp>
        <p:nvGrpSpPr>
          <p:cNvPr id="485" name="Google Shape;485;p24"/>
          <p:cNvGrpSpPr/>
          <p:nvPr/>
        </p:nvGrpSpPr>
        <p:grpSpPr>
          <a:xfrm>
            <a:off x="5845571" y="6280613"/>
            <a:ext cx="579840" cy="3449329"/>
            <a:chOff x="0" y="0"/>
            <a:chExt cx="773120" cy="4599106"/>
          </a:xfrm>
        </p:grpSpPr>
        <p:sp>
          <p:nvSpPr>
            <p:cNvPr id="486" name="Google Shape;486;p24"/>
            <p:cNvSpPr/>
            <p:nvPr/>
          </p:nvSpPr>
          <p:spPr>
            <a:xfrm flipH="1">
              <a:off x="0" y="0"/>
              <a:ext cx="644837" cy="4558113"/>
            </a:xfrm>
            <a:custGeom>
              <a:rect b="b" l="l" r="r" t="t"/>
              <a:pathLst>
                <a:path extrusionOk="0" h="4558113" w="644837">
                  <a:moveTo>
                    <a:pt x="644837" y="0"/>
                  </a:moveTo>
                  <a:lnTo>
                    <a:pt x="0" y="0"/>
                  </a:lnTo>
                  <a:lnTo>
                    <a:pt x="0" y="4558113"/>
                  </a:lnTo>
                  <a:lnTo>
                    <a:pt x="644837" y="4558113"/>
                  </a:lnTo>
                  <a:lnTo>
                    <a:pt x="644837" y="0"/>
                  </a:lnTo>
                  <a:close/>
                </a:path>
              </a:pathLst>
            </a:custGeom>
            <a:blipFill rotWithShape="1">
              <a:blip r:embed="rId6">
                <a:alphaModFix/>
              </a:blip>
              <a:stretch>
                <a:fillRect b="0" l="-252125" r="0" t="0"/>
              </a:stretch>
            </a:blipFill>
            <a:ln>
              <a:noFill/>
            </a:ln>
          </p:spPr>
        </p:sp>
        <p:grpSp>
          <p:nvGrpSpPr>
            <p:cNvPr id="487" name="Google Shape;487;p24"/>
            <p:cNvGrpSpPr/>
            <p:nvPr/>
          </p:nvGrpSpPr>
          <p:grpSpPr>
            <a:xfrm>
              <a:off x="516519" y="4342505"/>
              <a:ext cx="256601" cy="256601"/>
              <a:chOff x="0" y="0"/>
              <a:chExt cx="812800" cy="812800"/>
            </a:xfrm>
          </p:grpSpPr>
          <p:sp>
            <p:nvSpPr>
              <p:cNvPr id="488" name="Google Shape;488;p24"/>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9" name="Google Shape;489;p24"/>
              <p:cNvSpPr txBox="1"/>
              <p:nvPr/>
            </p:nvSpPr>
            <p:spPr>
              <a:xfrm>
                <a:off x="76200" y="38100"/>
                <a:ext cx="660300" cy="698400"/>
              </a:xfrm>
              <a:prstGeom prst="rect">
                <a:avLst/>
              </a:prstGeom>
              <a:noFill/>
              <a:ln>
                <a:noFill/>
              </a:ln>
            </p:spPr>
            <p:txBody>
              <a:bodyPr anchorCtr="0" anchor="ctr" bIns="42200" lIns="42200" spcFirstLastPara="1" rIns="42200" wrap="square" tIns="422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sp>
        <p:nvSpPr>
          <p:cNvPr id="490" name="Google Shape;490;p24"/>
          <p:cNvSpPr txBox="1"/>
          <p:nvPr/>
        </p:nvSpPr>
        <p:spPr>
          <a:xfrm>
            <a:off x="910802" y="1165550"/>
            <a:ext cx="11655000" cy="5541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8000"/>
              <a:buFont typeface="Arial"/>
              <a:buNone/>
            </a:pPr>
            <a:r>
              <a:rPr b="1" lang="en-US" sz="3600">
                <a:solidFill>
                  <a:schemeClr val="dk1"/>
                </a:solidFill>
              </a:rPr>
              <a:t>Essential Elements in the Marketing Mix</a:t>
            </a:r>
            <a:endParaRPr b="0" i="0" sz="3600" u="none" cap="none" strike="noStrike">
              <a:solidFill>
                <a:srgbClr val="000000"/>
              </a:solidFill>
              <a:latin typeface="Arial"/>
              <a:ea typeface="Arial"/>
              <a:cs typeface="Arial"/>
              <a:sym typeface="Arial"/>
            </a:endParaRPr>
          </a:p>
        </p:txBody>
      </p:sp>
      <p:sp>
        <p:nvSpPr>
          <p:cNvPr id="491" name="Google Shape;491;p24"/>
          <p:cNvSpPr txBox="1"/>
          <p:nvPr/>
        </p:nvSpPr>
        <p:spPr>
          <a:xfrm>
            <a:off x="219800" y="4341200"/>
            <a:ext cx="14177700" cy="3725100"/>
          </a:xfrm>
          <a:prstGeom prst="rect">
            <a:avLst/>
          </a:prstGeom>
          <a:noFill/>
          <a:ln>
            <a:noFill/>
          </a:ln>
        </p:spPr>
        <p:txBody>
          <a:bodyPr anchorCtr="0" anchor="t" bIns="0" lIns="0" spcFirstLastPara="1" rIns="0" wrap="square" tIns="0">
            <a:spAutoFit/>
          </a:bodyPr>
          <a:lstStyle/>
          <a:p>
            <a:pPr indent="0" lvl="0" marL="457200" rtl="0" algn="just">
              <a:lnSpc>
                <a:spcPct val="115000"/>
              </a:lnSpc>
              <a:spcBef>
                <a:spcPts val="1200"/>
              </a:spcBef>
              <a:spcAft>
                <a:spcPts val="0"/>
              </a:spcAft>
              <a:buClr>
                <a:schemeClr val="dk1"/>
              </a:buClr>
              <a:buSzPts val="1100"/>
              <a:buFont typeface="Arial"/>
              <a:buNone/>
            </a:pPr>
            <a:r>
              <a:rPr b="1" i="1" lang="en-US" sz="3000">
                <a:solidFill>
                  <a:schemeClr val="dk1"/>
                </a:solidFill>
              </a:rPr>
              <a:t>Advertising and Sales Promotion Strategy.</a:t>
            </a:r>
            <a:r>
              <a:rPr lang="en-US" sz="3000">
                <a:solidFill>
                  <a:schemeClr val="dk1"/>
                </a:solidFill>
              </a:rPr>
              <a:t> According to the report of </a:t>
            </a:r>
            <a:r>
              <a:rPr b="1" lang="en-US" sz="3000">
                <a:solidFill>
                  <a:schemeClr val="dk1"/>
                </a:solidFill>
              </a:rPr>
              <a:t>Forbes Business Development Council</a:t>
            </a:r>
            <a:r>
              <a:rPr lang="en-US" sz="3000">
                <a:solidFill>
                  <a:schemeClr val="dk1"/>
                </a:solidFill>
              </a:rPr>
              <a:t>, the most innovative marketing strategies that companies may pursue during this recent time are guerrilla marketing, holistic marketing agencies and social media marketing and influencers. </a:t>
            </a:r>
            <a:r>
              <a:rPr b="1" lang="en-US" sz="3000">
                <a:solidFill>
                  <a:schemeClr val="dk1"/>
                </a:solidFill>
              </a:rPr>
              <a:t>Guerilla marketing</a:t>
            </a:r>
            <a:r>
              <a:rPr lang="en-US" sz="3000">
                <a:solidFill>
                  <a:schemeClr val="dk1"/>
                </a:solidFill>
              </a:rPr>
              <a:t> is the audacious approach to low-cost or zero advertising or promotion expense through the use of unconventional consumer interactions.</a:t>
            </a:r>
            <a:endParaRPr sz="3000">
              <a:solidFill>
                <a:schemeClr val="dk1"/>
              </a:solidFill>
            </a:endParaRPr>
          </a:p>
          <a:p>
            <a:pPr indent="0" lvl="0" marL="0" marR="0" rtl="0" algn="l">
              <a:lnSpc>
                <a:spcPct val="110000"/>
              </a:lnSpc>
              <a:spcBef>
                <a:spcPts val="1200"/>
              </a:spcBef>
              <a:spcAft>
                <a:spcPts val="0"/>
              </a:spcAft>
              <a:buClr>
                <a:srgbClr val="000000"/>
              </a:buClr>
              <a:buSzPts val="3000"/>
              <a:buFont typeface="Arial"/>
              <a:buNone/>
            </a:pPr>
            <a:r>
              <a:t/>
            </a:r>
            <a:endParaRPr b="1" i="1" sz="2500">
              <a:solidFill>
                <a:schemeClr val="dk1"/>
              </a:solidFill>
            </a:endParaRPr>
          </a:p>
        </p:txBody>
      </p:sp>
      <p:pic>
        <p:nvPicPr>
          <p:cNvPr id="492" name="Google Shape;492;p24"/>
          <p:cNvPicPr preferRelativeResize="0"/>
          <p:nvPr/>
        </p:nvPicPr>
        <p:blipFill rotWithShape="1">
          <a:blip r:embed="rId7">
            <a:alphaModFix/>
          </a:blip>
          <a:srcRect b="0" l="0" r="0" t="0"/>
          <a:stretch/>
        </p:blipFill>
        <p:spPr>
          <a:xfrm>
            <a:off x="910800" y="1746350"/>
            <a:ext cx="3867276" cy="2356725"/>
          </a:xfrm>
          <a:prstGeom prst="rect">
            <a:avLst/>
          </a:prstGeom>
          <a:noFill/>
          <a:ln>
            <a:noFill/>
          </a:ln>
        </p:spPr>
      </p:pic>
      <p:pic>
        <p:nvPicPr>
          <p:cNvPr id="493" name="Google Shape;493;p24"/>
          <p:cNvPicPr preferRelativeResize="0"/>
          <p:nvPr/>
        </p:nvPicPr>
        <p:blipFill rotWithShape="1">
          <a:blip r:embed="rId8">
            <a:alphaModFix/>
          </a:blip>
          <a:srcRect b="0" l="0" r="0" t="0"/>
          <a:stretch/>
        </p:blipFill>
        <p:spPr>
          <a:xfrm>
            <a:off x="7351775" y="1974050"/>
            <a:ext cx="3867300" cy="2275575"/>
          </a:xfrm>
          <a:prstGeom prst="rect">
            <a:avLst/>
          </a:prstGeom>
          <a:noFill/>
          <a:ln>
            <a:noFill/>
          </a:ln>
        </p:spPr>
      </p:pic>
      <p:pic>
        <p:nvPicPr>
          <p:cNvPr id="494" name="Google Shape;494;p24"/>
          <p:cNvPicPr preferRelativeResize="0"/>
          <p:nvPr/>
        </p:nvPicPr>
        <p:blipFill rotWithShape="1">
          <a:blip r:embed="rId9">
            <a:alphaModFix/>
          </a:blip>
          <a:srcRect b="0" l="0" r="0" t="0"/>
          <a:stretch/>
        </p:blipFill>
        <p:spPr>
          <a:xfrm>
            <a:off x="13398525" y="1011650"/>
            <a:ext cx="6072750" cy="21086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498" name="Shape 498"/>
        <p:cNvGrpSpPr/>
        <p:nvPr/>
      </p:nvGrpSpPr>
      <p:grpSpPr>
        <a:xfrm>
          <a:off x="0" y="0"/>
          <a:ext cx="0" cy="0"/>
          <a:chOff x="0" y="0"/>
          <a:chExt cx="0" cy="0"/>
        </a:xfrm>
      </p:grpSpPr>
      <p:pic>
        <p:nvPicPr>
          <p:cNvPr id="499" name="Google Shape;499;p25"/>
          <p:cNvPicPr preferRelativeResize="0"/>
          <p:nvPr/>
        </p:nvPicPr>
        <p:blipFill rotWithShape="1">
          <a:blip r:embed="rId3">
            <a:alphaModFix/>
          </a:blip>
          <a:srcRect b="0" l="0" r="0" t="0"/>
          <a:stretch/>
        </p:blipFill>
        <p:spPr>
          <a:xfrm>
            <a:off x="15391896" y="7960071"/>
            <a:ext cx="5415479" cy="2062750"/>
          </a:xfrm>
          <a:prstGeom prst="rect">
            <a:avLst/>
          </a:prstGeom>
          <a:noFill/>
          <a:ln>
            <a:noFill/>
          </a:ln>
        </p:spPr>
      </p:pic>
      <p:grpSp>
        <p:nvGrpSpPr>
          <p:cNvPr id="500" name="Google Shape;500;p25"/>
          <p:cNvGrpSpPr/>
          <p:nvPr/>
        </p:nvGrpSpPr>
        <p:grpSpPr>
          <a:xfrm>
            <a:off x="4770678" y="8907780"/>
            <a:ext cx="19017679" cy="9674347"/>
            <a:chOff x="0" y="0"/>
            <a:chExt cx="5008771" cy="2547976"/>
          </a:xfrm>
        </p:grpSpPr>
        <p:sp>
          <p:nvSpPr>
            <p:cNvPr id="501" name="Google Shape;501;p25"/>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2" name="Google Shape;502;p25"/>
            <p:cNvSpPr txBox="1"/>
            <p:nvPr/>
          </p:nvSpPr>
          <p:spPr>
            <a:xfrm>
              <a:off x="469572" y="200773"/>
              <a:ext cx="4069627" cy="210833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03" name="Google Shape;503;p25"/>
          <p:cNvGrpSpPr/>
          <p:nvPr/>
        </p:nvGrpSpPr>
        <p:grpSpPr>
          <a:xfrm>
            <a:off x="-13501843" y="8800560"/>
            <a:ext cx="33546865" cy="11532603"/>
            <a:chOff x="0" y="0"/>
            <a:chExt cx="8571992" cy="2946844"/>
          </a:xfrm>
        </p:grpSpPr>
        <p:sp>
          <p:nvSpPr>
            <p:cNvPr id="504" name="Google Shape;504;p25"/>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5" name="Google Shape;505;p25"/>
            <p:cNvSpPr txBox="1"/>
            <p:nvPr/>
          </p:nvSpPr>
          <p:spPr>
            <a:xfrm>
              <a:off x="803624" y="238167"/>
              <a:ext cx="6964744" cy="243241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06" name="Google Shape;506;p25"/>
          <p:cNvGrpSpPr/>
          <p:nvPr/>
        </p:nvGrpSpPr>
        <p:grpSpPr>
          <a:xfrm>
            <a:off x="1745783" y="9538726"/>
            <a:ext cx="441374" cy="331580"/>
            <a:chOff x="0" y="0"/>
            <a:chExt cx="588499" cy="442108"/>
          </a:xfrm>
        </p:grpSpPr>
        <p:grpSp>
          <p:nvGrpSpPr>
            <p:cNvPr id="507" name="Google Shape;507;p25"/>
            <p:cNvGrpSpPr/>
            <p:nvPr/>
          </p:nvGrpSpPr>
          <p:grpSpPr>
            <a:xfrm>
              <a:off x="0" y="321146"/>
              <a:ext cx="588499" cy="120962"/>
              <a:chOff x="0" y="-24759"/>
              <a:chExt cx="812800" cy="167067"/>
            </a:xfrm>
          </p:grpSpPr>
          <p:sp>
            <p:nvSpPr>
              <p:cNvPr id="508" name="Google Shape;508;p25"/>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9" name="Google Shape;509;p25"/>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10" name="Google Shape;510;p25"/>
            <p:cNvSpPr/>
            <p:nvPr/>
          </p:nvSpPr>
          <p:spPr>
            <a:xfrm>
              <a:off x="0" y="0"/>
              <a:ext cx="390590" cy="390590"/>
            </a:xfrm>
            <a:custGeom>
              <a:rect b="b" l="l" r="r" t="t"/>
              <a:pathLst>
                <a:path extrusionOk="0" h="390590" w="390590">
                  <a:moveTo>
                    <a:pt x="0" y="0"/>
                  </a:moveTo>
                  <a:lnTo>
                    <a:pt x="390590" y="0"/>
                  </a:lnTo>
                  <a:lnTo>
                    <a:pt x="390590" y="390590"/>
                  </a:lnTo>
                  <a:lnTo>
                    <a:pt x="0" y="390590"/>
                  </a:lnTo>
                  <a:lnTo>
                    <a:pt x="0" y="0"/>
                  </a:lnTo>
                  <a:close/>
                </a:path>
              </a:pathLst>
            </a:custGeom>
            <a:blipFill rotWithShape="1">
              <a:blip r:embed="rId4">
                <a:alphaModFix/>
              </a:blip>
              <a:stretch>
                <a:fillRect b="0" l="0" r="0" t="0"/>
              </a:stretch>
            </a:blipFill>
            <a:ln>
              <a:noFill/>
            </a:ln>
          </p:spPr>
        </p:sp>
      </p:grpSp>
      <p:grpSp>
        <p:nvGrpSpPr>
          <p:cNvPr id="511" name="Google Shape;511;p25"/>
          <p:cNvGrpSpPr/>
          <p:nvPr/>
        </p:nvGrpSpPr>
        <p:grpSpPr>
          <a:xfrm>
            <a:off x="6668050" y="9704517"/>
            <a:ext cx="339217" cy="254835"/>
            <a:chOff x="0" y="0"/>
            <a:chExt cx="452290" cy="339781"/>
          </a:xfrm>
        </p:grpSpPr>
        <p:grpSp>
          <p:nvGrpSpPr>
            <p:cNvPr id="512" name="Google Shape;512;p25"/>
            <p:cNvGrpSpPr/>
            <p:nvPr/>
          </p:nvGrpSpPr>
          <p:grpSpPr>
            <a:xfrm>
              <a:off x="0" y="246816"/>
              <a:ext cx="452290" cy="92965"/>
              <a:chOff x="0" y="-24759"/>
              <a:chExt cx="812800" cy="167067"/>
            </a:xfrm>
          </p:grpSpPr>
          <p:sp>
            <p:nvSpPr>
              <p:cNvPr id="513" name="Google Shape;513;p25"/>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4" name="Google Shape;514;p25"/>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15" name="Google Shape;515;p25"/>
            <p:cNvSpPr/>
            <p:nvPr/>
          </p:nvSpPr>
          <p:spPr>
            <a:xfrm>
              <a:off x="0" y="0"/>
              <a:ext cx="300187" cy="300187"/>
            </a:xfrm>
            <a:custGeom>
              <a:rect b="b" l="l" r="r" t="t"/>
              <a:pathLst>
                <a:path extrusionOk="0" h="300187" w="300187">
                  <a:moveTo>
                    <a:pt x="0" y="0"/>
                  </a:moveTo>
                  <a:lnTo>
                    <a:pt x="300187" y="0"/>
                  </a:lnTo>
                  <a:lnTo>
                    <a:pt x="300187" y="300187"/>
                  </a:lnTo>
                  <a:lnTo>
                    <a:pt x="0" y="300187"/>
                  </a:lnTo>
                  <a:lnTo>
                    <a:pt x="0" y="0"/>
                  </a:lnTo>
                  <a:close/>
                </a:path>
              </a:pathLst>
            </a:custGeom>
            <a:blipFill rotWithShape="1">
              <a:blip r:embed="rId4">
                <a:alphaModFix/>
              </a:blip>
              <a:stretch>
                <a:fillRect b="0" l="0" r="0" t="0"/>
              </a:stretch>
            </a:blipFill>
            <a:ln>
              <a:noFill/>
            </a:ln>
          </p:spPr>
        </p:sp>
      </p:grpSp>
      <p:grpSp>
        <p:nvGrpSpPr>
          <p:cNvPr id="516" name="Google Shape;516;p25"/>
          <p:cNvGrpSpPr/>
          <p:nvPr/>
        </p:nvGrpSpPr>
        <p:grpSpPr>
          <a:xfrm>
            <a:off x="14485763" y="9394209"/>
            <a:ext cx="169797" cy="127559"/>
            <a:chOff x="0" y="0"/>
            <a:chExt cx="226396" cy="170079"/>
          </a:xfrm>
        </p:grpSpPr>
        <p:grpSp>
          <p:nvGrpSpPr>
            <p:cNvPr id="517" name="Google Shape;517;p25"/>
            <p:cNvGrpSpPr/>
            <p:nvPr/>
          </p:nvGrpSpPr>
          <p:grpSpPr>
            <a:xfrm>
              <a:off x="0" y="123545"/>
              <a:ext cx="226396" cy="46534"/>
              <a:chOff x="0" y="-24759"/>
              <a:chExt cx="812800" cy="167067"/>
            </a:xfrm>
          </p:grpSpPr>
          <p:sp>
            <p:nvSpPr>
              <p:cNvPr id="518" name="Google Shape;518;p25"/>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9" name="Google Shape;519;p25"/>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20" name="Google Shape;520;p25"/>
            <p:cNvSpPr/>
            <p:nvPr/>
          </p:nvSpPr>
          <p:spPr>
            <a:xfrm>
              <a:off x="0" y="0"/>
              <a:ext cx="150260" cy="150260"/>
            </a:xfrm>
            <a:custGeom>
              <a:rect b="b" l="l" r="r" t="t"/>
              <a:pathLst>
                <a:path extrusionOk="0" h="150260" w="150260">
                  <a:moveTo>
                    <a:pt x="0" y="0"/>
                  </a:moveTo>
                  <a:lnTo>
                    <a:pt x="150260" y="0"/>
                  </a:lnTo>
                  <a:lnTo>
                    <a:pt x="150260" y="150260"/>
                  </a:lnTo>
                  <a:lnTo>
                    <a:pt x="0" y="150260"/>
                  </a:lnTo>
                  <a:lnTo>
                    <a:pt x="0" y="0"/>
                  </a:lnTo>
                  <a:close/>
                </a:path>
              </a:pathLst>
            </a:custGeom>
            <a:blipFill rotWithShape="1">
              <a:blip r:embed="rId4">
                <a:alphaModFix/>
              </a:blip>
              <a:stretch>
                <a:fillRect b="0" l="0" r="0" t="0"/>
              </a:stretch>
            </a:blipFill>
            <a:ln>
              <a:noFill/>
            </a:ln>
          </p:spPr>
        </p:sp>
      </p:grpSp>
      <p:pic>
        <p:nvPicPr>
          <p:cNvPr id="521" name="Google Shape;521;p25"/>
          <p:cNvPicPr preferRelativeResize="0"/>
          <p:nvPr/>
        </p:nvPicPr>
        <p:blipFill rotWithShape="1">
          <a:blip r:embed="rId5">
            <a:alphaModFix/>
          </a:blip>
          <a:srcRect b="0" l="0" r="0" t="0"/>
          <a:stretch/>
        </p:blipFill>
        <p:spPr>
          <a:xfrm>
            <a:off x="1241812" y="3440156"/>
            <a:ext cx="3849673" cy="3849673"/>
          </a:xfrm>
          <a:prstGeom prst="rect">
            <a:avLst/>
          </a:prstGeom>
          <a:noFill/>
          <a:ln>
            <a:noFill/>
          </a:ln>
        </p:spPr>
      </p:pic>
      <p:sp>
        <p:nvSpPr>
          <p:cNvPr id="522" name="Google Shape;522;p25"/>
          <p:cNvSpPr txBox="1"/>
          <p:nvPr/>
        </p:nvSpPr>
        <p:spPr>
          <a:xfrm>
            <a:off x="12789730" y="7226200"/>
            <a:ext cx="3529800" cy="461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2100"/>
              <a:buFont typeface="Arial"/>
              <a:buNone/>
            </a:pPr>
            <a:r>
              <a:rPr lang="en-US" sz="3000">
                <a:latin typeface="Arimo"/>
                <a:ea typeface="Arimo"/>
                <a:cs typeface="Arimo"/>
                <a:sym typeface="Arimo"/>
              </a:rPr>
              <a:t>VALUE-BASED</a:t>
            </a:r>
            <a:endParaRPr b="0" i="0" sz="3000" u="none" cap="none" strike="noStrike">
              <a:solidFill>
                <a:srgbClr val="000000"/>
              </a:solidFill>
              <a:latin typeface="Arial"/>
              <a:ea typeface="Arial"/>
              <a:cs typeface="Arial"/>
              <a:sym typeface="Arial"/>
            </a:endParaRPr>
          </a:p>
        </p:txBody>
      </p:sp>
      <p:pic>
        <p:nvPicPr>
          <p:cNvPr id="523" name="Google Shape;523;p25"/>
          <p:cNvPicPr preferRelativeResize="0"/>
          <p:nvPr/>
        </p:nvPicPr>
        <p:blipFill rotWithShape="1">
          <a:blip r:embed="rId6">
            <a:alphaModFix/>
          </a:blip>
          <a:srcRect b="0" l="0" r="0" t="0"/>
          <a:stretch/>
        </p:blipFill>
        <p:spPr>
          <a:xfrm>
            <a:off x="7219164" y="3440156"/>
            <a:ext cx="3849673" cy="3849673"/>
          </a:xfrm>
          <a:prstGeom prst="rect">
            <a:avLst/>
          </a:prstGeom>
          <a:noFill/>
          <a:ln>
            <a:noFill/>
          </a:ln>
        </p:spPr>
      </p:pic>
      <p:pic>
        <p:nvPicPr>
          <p:cNvPr id="524" name="Google Shape;524;p25"/>
          <p:cNvPicPr preferRelativeResize="0"/>
          <p:nvPr/>
        </p:nvPicPr>
        <p:blipFill rotWithShape="1">
          <a:blip r:embed="rId7">
            <a:alphaModFix/>
          </a:blip>
          <a:srcRect b="0" l="0" r="0" t="0"/>
          <a:stretch/>
        </p:blipFill>
        <p:spPr>
          <a:xfrm>
            <a:off x="13196516" y="3440156"/>
            <a:ext cx="3849673" cy="3849673"/>
          </a:xfrm>
          <a:prstGeom prst="rect">
            <a:avLst/>
          </a:prstGeom>
          <a:noFill/>
          <a:ln>
            <a:noFill/>
          </a:ln>
        </p:spPr>
      </p:pic>
      <p:sp>
        <p:nvSpPr>
          <p:cNvPr id="525" name="Google Shape;525;p25"/>
          <p:cNvSpPr txBox="1"/>
          <p:nvPr/>
        </p:nvSpPr>
        <p:spPr>
          <a:xfrm>
            <a:off x="1321775" y="1149600"/>
            <a:ext cx="13944600" cy="5541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8000"/>
              <a:buFont typeface="Arial"/>
              <a:buNone/>
            </a:pPr>
            <a:r>
              <a:rPr b="1" lang="en-US" sz="3600">
                <a:solidFill>
                  <a:schemeClr val="dk1"/>
                </a:solidFill>
              </a:rPr>
              <a:t>Common Pricing Approaches:</a:t>
            </a:r>
            <a:endParaRPr b="0" i="0" sz="3600" u="none" cap="none" strike="noStrike">
              <a:solidFill>
                <a:srgbClr val="000000"/>
              </a:solidFill>
              <a:latin typeface="Arial"/>
              <a:ea typeface="Arial"/>
              <a:cs typeface="Arial"/>
              <a:sym typeface="Arial"/>
            </a:endParaRPr>
          </a:p>
        </p:txBody>
      </p:sp>
      <p:sp>
        <p:nvSpPr>
          <p:cNvPr id="526" name="Google Shape;526;p25"/>
          <p:cNvSpPr txBox="1"/>
          <p:nvPr/>
        </p:nvSpPr>
        <p:spPr>
          <a:xfrm>
            <a:off x="6301150" y="7226200"/>
            <a:ext cx="4414500" cy="461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2100"/>
              <a:buFont typeface="Arial"/>
              <a:buNone/>
            </a:pPr>
            <a:r>
              <a:rPr lang="en-US" sz="3000">
                <a:latin typeface="Arimo"/>
                <a:ea typeface="Arimo"/>
                <a:cs typeface="Arimo"/>
                <a:sym typeface="Arimo"/>
              </a:rPr>
              <a:t>DEMAND-ORIENTED</a:t>
            </a:r>
            <a:endParaRPr b="0" i="0" sz="3000" u="none" cap="none" strike="noStrike">
              <a:solidFill>
                <a:srgbClr val="000000"/>
              </a:solidFill>
              <a:latin typeface="Arial"/>
              <a:ea typeface="Arial"/>
              <a:cs typeface="Arial"/>
              <a:sym typeface="Arial"/>
            </a:endParaRPr>
          </a:p>
        </p:txBody>
      </p:sp>
      <p:sp>
        <p:nvSpPr>
          <p:cNvPr id="527" name="Google Shape;527;p25"/>
          <p:cNvSpPr txBox="1"/>
          <p:nvPr/>
        </p:nvSpPr>
        <p:spPr>
          <a:xfrm>
            <a:off x="1745773" y="7226200"/>
            <a:ext cx="2481300" cy="461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2100"/>
              <a:buFont typeface="Arial"/>
              <a:buNone/>
            </a:pPr>
            <a:r>
              <a:rPr lang="en-US" sz="3000"/>
              <a:t>COST-BASED</a:t>
            </a:r>
            <a:endParaRPr i="0" sz="3000" u="none" cap="none" strike="noStrike">
              <a:solidFill>
                <a:srgbClr val="000000"/>
              </a:solidFill>
            </a:endParaRPr>
          </a:p>
        </p:txBody>
      </p:sp>
      <p:pic>
        <p:nvPicPr>
          <p:cNvPr id="528" name="Google Shape;528;p25"/>
          <p:cNvPicPr preferRelativeResize="0"/>
          <p:nvPr/>
        </p:nvPicPr>
        <p:blipFill rotWithShape="1">
          <a:blip r:embed="rId8">
            <a:alphaModFix/>
          </a:blip>
          <a:srcRect b="0" l="0" r="0" t="0"/>
          <a:stretch/>
        </p:blipFill>
        <p:spPr>
          <a:xfrm>
            <a:off x="14485772" y="617606"/>
            <a:ext cx="5415475" cy="188086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532" name="Shape 532"/>
        <p:cNvGrpSpPr/>
        <p:nvPr/>
      </p:nvGrpSpPr>
      <p:grpSpPr>
        <a:xfrm>
          <a:off x="0" y="0"/>
          <a:ext cx="0" cy="0"/>
          <a:chOff x="0" y="0"/>
          <a:chExt cx="0" cy="0"/>
        </a:xfrm>
      </p:grpSpPr>
      <p:pic>
        <p:nvPicPr>
          <p:cNvPr id="533" name="Google Shape;533;p26"/>
          <p:cNvPicPr preferRelativeResize="0"/>
          <p:nvPr/>
        </p:nvPicPr>
        <p:blipFill rotWithShape="1">
          <a:blip r:embed="rId3">
            <a:alphaModFix/>
          </a:blip>
          <a:srcRect b="0" l="0" r="0" t="0"/>
          <a:stretch/>
        </p:blipFill>
        <p:spPr>
          <a:xfrm>
            <a:off x="-1257290" y="7208599"/>
            <a:ext cx="9531264" cy="2286775"/>
          </a:xfrm>
          <a:prstGeom prst="rect">
            <a:avLst/>
          </a:prstGeom>
          <a:noFill/>
          <a:ln>
            <a:noFill/>
          </a:ln>
        </p:spPr>
      </p:pic>
      <p:grpSp>
        <p:nvGrpSpPr>
          <p:cNvPr id="534" name="Google Shape;534;p26"/>
          <p:cNvGrpSpPr/>
          <p:nvPr/>
        </p:nvGrpSpPr>
        <p:grpSpPr>
          <a:xfrm>
            <a:off x="6209294" y="7829414"/>
            <a:ext cx="21896113" cy="11138614"/>
            <a:chOff x="0" y="0"/>
            <a:chExt cx="5008771" cy="2547976"/>
          </a:xfrm>
        </p:grpSpPr>
        <p:sp>
          <p:nvSpPr>
            <p:cNvPr id="535" name="Google Shape;535;p26"/>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6" name="Google Shape;536;p26"/>
            <p:cNvSpPr txBox="1"/>
            <p:nvPr/>
          </p:nvSpPr>
          <p:spPr>
            <a:xfrm>
              <a:off x="469572" y="200773"/>
              <a:ext cx="4069627" cy="210833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37" name="Google Shape;537;p26"/>
          <p:cNvGrpSpPr/>
          <p:nvPr/>
        </p:nvGrpSpPr>
        <p:grpSpPr>
          <a:xfrm>
            <a:off x="-12388765" y="9005275"/>
            <a:ext cx="33546865" cy="11532603"/>
            <a:chOff x="0" y="0"/>
            <a:chExt cx="8571992" cy="2946844"/>
          </a:xfrm>
        </p:grpSpPr>
        <p:sp>
          <p:nvSpPr>
            <p:cNvPr id="538" name="Google Shape;538;p26"/>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9" name="Google Shape;539;p26"/>
            <p:cNvSpPr txBox="1"/>
            <p:nvPr/>
          </p:nvSpPr>
          <p:spPr>
            <a:xfrm>
              <a:off x="803624" y="238167"/>
              <a:ext cx="6964744" cy="243241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40" name="Google Shape;540;p26"/>
          <p:cNvGrpSpPr/>
          <p:nvPr/>
        </p:nvGrpSpPr>
        <p:grpSpPr>
          <a:xfrm>
            <a:off x="13496224" y="729417"/>
            <a:ext cx="3687269" cy="3687269"/>
            <a:chOff x="0" y="0"/>
            <a:chExt cx="812800" cy="812800"/>
          </a:xfrm>
        </p:grpSpPr>
        <p:sp>
          <p:nvSpPr>
            <p:cNvPr id="541" name="Google Shape;541;p26"/>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2" name="Google Shape;542;p26"/>
            <p:cNvSpPr txBox="1"/>
            <p:nvPr/>
          </p:nvSpPr>
          <p:spPr>
            <a:xfrm>
              <a:off x="76200" y="38100"/>
              <a:ext cx="660400" cy="6985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43" name="Google Shape;543;p26"/>
          <p:cNvGrpSpPr/>
          <p:nvPr/>
        </p:nvGrpSpPr>
        <p:grpSpPr>
          <a:xfrm>
            <a:off x="12884360" y="8664710"/>
            <a:ext cx="169797" cy="127559"/>
            <a:chOff x="0" y="0"/>
            <a:chExt cx="226396" cy="170079"/>
          </a:xfrm>
        </p:grpSpPr>
        <p:grpSp>
          <p:nvGrpSpPr>
            <p:cNvPr id="544" name="Google Shape;544;p26"/>
            <p:cNvGrpSpPr/>
            <p:nvPr/>
          </p:nvGrpSpPr>
          <p:grpSpPr>
            <a:xfrm>
              <a:off x="0" y="123545"/>
              <a:ext cx="226396" cy="46534"/>
              <a:chOff x="0" y="-24759"/>
              <a:chExt cx="812800" cy="167067"/>
            </a:xfrm>
          </p:grpSpPr>
          <p:sp>
            <p:nvSpPr>
              <p:cNvPr id="545" name="Google Shape;545;p26"/>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6" name="Google Shape;546;p26"/>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47" name="Google Shape;547;p26"/>
            <p:cNvSpPr/>
            <p:nvPr/>
          </p:nvSpPr>
          <p:spPr>
            <a:xfrm>
              <a:off x="0" y="0"/>
              <a:ext cx="150260" cy="150260"/>
            </a:xfrm>
            <a:custGeom>
              <a:rect b="b" l="l" r="r" t="t"/>
              <a:pathLst>
                <a:path extrusionOk="0" h="150260" w="150260">
                  <a:moveTo>
                    <a:pt x="0" y="0"/>
                  </a:moveTo>
                  <a:lnTo>
                    <a:pt x="150260" y="0"/>
                  </a:lnTo>
                  <a:lnTo>
                    <a:pt x="150260" y="150260"/>
                  </a:lnTo>
                  <a:lnTo>
                    <a:pt x="0" y="150260"/>
                  </a:lnTo>
                  <a:lnTo>
                    <a:pt x="0" y="0"/>
                  </a:lnTo>
                  <a:close/>
                </a:path>
              </a:pathLst>
            </a:custGeom>
            <a:blipFill rotWithShape="1">
              <a:blip r:embed="rId4">
                <a:alphaModFix/>
              </a:blip>
              <a:stretch>
                <a:fillRect b="0" l="0" r="0" t="0"/>
              </a:stretch>
            </a:blipFill>
            <a:ln>
              <a:noFill/>
            </a:ln>
          </p:spPr>
        </p:sp>
      </p:grpSp>
      <p:grpSp>
        <p:nvGrpSpPr>
          <p:cNvPr id="548" name="Google Shape;548;p26"/>
          <p:cNvGrpSpPr/>
          <p:nvPr/>
        </p:nvGrpSpPr>
        <p:grpSpPr>
          <a:xfrm>
            <a:off x="16864770" y="9685868"/>
            <a:ext cx="396686" cy="298009"/>
            <a:chOff x="0" y="0"/>
            <a:chExt cx="528914" cy="397346"/>
          </a:xfrm>
        </p:grpSpPr>
        <p:grpSp>
          <p:nvGrpSpPr>
            <p:cNvPr id="549" name="Google Shape;549;p26"/>
            <p:cNvGrpSpPr/>
            <p:nvPr/>
          </p:nvGrpSpPr>
          <p:grpSpPr>
            <a:xfrm>
              <a:off x="0" y="288631"/>
              <a:ext cx="528914" cy="108715"/>
              <a:chOff x="0" y="-24759"/>
              <a:chExt cx="812800" cy="167067"/>
            </a:xfrm>
          </p:grpSpPr>
          <p:sp>
            <p:nvSpPr>
              <p:cNvPr id="550" name="Google Shape;550;p26"/>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1" name="Google Shape;551;p26"/>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52" name="Google Shape;552;p26"/>
            <p:cNvSpPr/>
            <p:nvPr/>
          </p:nvSpPr>
          <p:spPr>
            <a:xfrm>
              <a:off x="0" y="0"/>
              <a:ext cx="351044" cy="351044"/>
            </a:xfrm>
            <a:custGeom>
              <a:rect b="b" l="l" r="r" t="t"/>
              <a:pathLst>
                <a:path extrusionOk="0" h="351044" w="351044">
                  <a:moveTo>
                    <a:pt x="0" y="0"/>
                  </a:moveTo>
                  <a:lnTo>
                    <a:pt x="351044" y="0"/>
                  </a:lnTo>
                  <a:lnTo>
                    <a:pt x="351044" y="351044"/>
                  </a:lnTo>
                  <a:lnTo>
                    <a:pt x="0" y="351044"/>
                  </a:lnTo>
                  <a:lnTo>
                    <a:pt x="0" y="0"/>
                  </a:lnTo>
                  <a:close/>
                </a:path>
              </a:pathLst>
            </a:custGeom>
            <a:blipFill rotWithShape="1">
              <a:blip r:embed="rId4">
                <a:alphaModFix/>
              </a:blip>
              <a:stretch>
                <a:fillRect b="0" l="0" r="0" t="0"/>
              </a:stretch>
            </a:blipFill>
            <a:ln>
              <a:noFill/>
            </a:ln>
          </p:spPr>
        </p:sp>
      </p:grpSp>
      <p:grpSp>
        <p:nvGrpSpPr>
          <p:cNvPr id="553" name="Google Shape;553;p26"/>
          <p:cNvGrpSpPr/>
          <p:nvPr/>
        </p:nvGrpSpPr>
        <p:grpSpPr>
          <a:xfrm>
            <a:off x="14553070" y="8621979"/>
            <a:ext cx="848622" cy="275848"/>
            <a:chOff x="0" y="-56974"/>
            <a:chExt cx="1131496" cy="367796"/>
          </a:xfrm>
        </p:grpSpPr>
        <p:grpSp>
          <p:nvGrpSpPr>
            <p:cNvPr id="554" name="Google Shape;554;p26"/>
            <p:cNvGrpSpPr/>
            <p:nvPr/>
          </p:nvGrpSpPr>
          <p:grpSpPr>
            <a:xfrm>
              <a:off x="0" y="-56974"/>
              <a:ext cx="1131496" cy="345084"/>
              <a:chOff x="0" y="-25847"/>
              <a:chExt cx="513313" cy="156551"/>
            </a:xfrm>
          </p:grpSpPr>
          <p:sp>
            <p:nvSpPr>
              <p:cNvPr id="555" name="Google Shape;555;p26"/>
              <p:cNvSpPr/>
              <p:nvPr/>
            </p:nvSpPr>
            <p:spPr>
              <a:xfrm>
                <a:off x="0" y="0"/>
                <a:ext cx="513313" cy="130704"/>
              </a:xfrm>
              <a:custGeom>
                <a:rect b="b" l="l" r="r" t="t"/>
                <a:pathLst>
                  <a:path extrusionOk="0" h="130704" w="513313">
                    <a:moveTo>
                      <a:pt x="256657" y="0"/>
                    </a:moveTo>
                    <a:cubicBezTo>
                      <a:pt x="114909" y="0"/>
                      <a:pt x="0" y="29259"/>
                      <a:pt x="0" y="65352"/>
                    </a:cubicBezTo>
                    <a:cubicBezTo>
                      <a:pt x="0" y="101445"/>
                      <a:pt x="114909" y="130704"/>
                      <a:pt x="256657" y="130704"/>
                    </a:cubicBezTo>
                    <a:cubicBezTo>
                      <a:pt x="398404" y="130704"/>
                      <a:pt x="513313" y="101445"/>
                      <a:pt x="513313" y="65352"/>
                    </a:cubicBezTo>
                    <a:cubicBezTo>
                      <a:pt x="513313" y="29259"/>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6" name="Google Shape;556;p26"/>
              <p:cNvSpPr txBox="1"/>
              <p:nvPr/>
            </p:nvSpPr>
            <p:spPr>
              <a:xfrm>
                <a:off x="48123" y="-25847"/>
                <a:ext cx="417067" cy="144297"/>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57" name="Google Shape;557;p26"/>
            <p:cNvGrpSpPr/>
            <p:nvPr/>
          </p:nvGrpSpPr>
          <p:grpSpPr>
            <a:xfrm>
              <a:off x="0" y="-34262"/>
              <a:ext cx="1131496" cy="345084"/>
              <a:chOff x="0" y="-25847"/>
              <a:chExt cx="513313" cy="156551"/>
            </a:xfrm>
          </p:grpSpPr>
          <p:sp>
            <p:nvSpPr>
              <p:cNvPr id="558" name="Google Shape;558;p26"/>
              <p:cNvSpPr/>
              <p:nvPr/>
            </p:nvSpPr>
            <p:spPr>
              <a:xfrm>
                <a:off x="0" y="0"/>
                <a:ext cx="513313" cy="130704"/>
              </a:xfrm>
              <a:custGeom>
                <a:rect b="b" l="l" r="r" t="t"/>
                <a:pathLst>
                  <a:path extrusionOk="0" h="130704" w="513313">
                    <a:moveTo>
                      <a:pt x="256657" y="0"/>
                    </a:moveTo>
                    <a:cubicBezTo>
                      <a:pt x="114909" y="0"/>
                      <a:pt x="0" y="29259"/>
                      <a:pt x="0" y="65352"/>
                    </a:cubicBezTo>
                    <a:cubicBezTo>
                      <a:pt x="0" y="101445"/>
                      <a:pt x="114909" y="130704"/>
                      <a:pt x="256657" y="130704"/>
                    </a:cubicBezTo>
                    <a:cubicBezTo>
                      <a:pt x="398404" y="130704"/>
                      <a:pt x="513313" y="101445"/>
                      <a:pt x="513313" y="65352"/>
                    </a:cubicBezTo>
                    <a:cubicBezTo>
                      <a:pt x="513313" y="29259"/>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9" name="Google Shape;559;p26"/>
              <p:cNvSpPr txBox="1"/>
              <p:nvPr/>
            </p:nvSpPr>
            <p:spPr>
              <a:xfrm>
                <a:off x="48123" y="-25847"/>
                <a:ext cx="417067" cy="144297"/>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sp>
        <p:nvSpPr>
          <p:cNvPr id="560" name="Google Shape;560;p26"/>
          <p:cNvSpPr txBox="1"/>
          <p:nvPr/>
        </p:nvSpPr>
        <p:spPr>
          <a:xfrm>
            <a:off x="977666" y="1076325"/>
            <a:ext cx="10463400" cy="20226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Clr>
                <a:schemeClr val="dk1"/>
              </a:buClr>
              <a:buSzPts val="1100"/>
              <a:buFont typeface="Arial"/>
              <a:buNone/>
            </a:pPr>
            <a:r>
              <a:rPr b="1" lang="en-US" sz="3600">
                <a:solidFill>
                  <a:schemeClr val="dk1"/>
                </a:solidFill>
              </a:rPr>
              <a:t>Four Key Aspects</a:t>
            </a:r>
            <a:r>
              <a:rPr lang="en-US" sz="3600">
                <a:solidFill>
                  <a:schemeClr val="dk1"/>
                </a:solidFill>
              </a:rPr>
              <a:t>: </a:t>
            </a:r>
            <a:endParaRPr sz="3600">
              <a:solidFill>
                <a:schemeClr val="dk1"/>
              </a:solidFill>
            </a:endParaRPr>
          </a:p>
          <a:p>
            <a:pPr indent="0" lvl="0" marL="0" marR="0" rtl="0" algn="l">
              <a:lnSpc>
                <a:spcPct val="110000"/>
              </a:lnSpc>
              <a:spcBef>
                <a:spcPts val="1200"/>
              </a:spcBef>
              <a:spcAft>
                <a:spcPts val="0"/>
              </a:spcAft>
              <a:buClr>
                <a:srgbClr val="000000"/>
              </a:buClr>
              <a:buSzPts val="8000"/>
              <a:buFont typeface="Arial"/>
              <a:buNone/>
            </a:pPr>
            <a:r>
              <a:t/>
            </a:r>
            <a:endParaRPr b="1" sz="8000">
              <a:solidFill>
                <a:srgbClr val="3C3C3B"/>
              </a:solidFill>
              <a:latin typeface="Arvo"/>
              <a:ea typeface="Arvo"/>
              <a:cs typeface="Arvo"/>
              <a:sym typeface="Arvo"/>
            </a:endParaRPr>
          </a:p>
        </p:txBody>
      </p:sp>
      <p:sp>
        <p:nvSpPr>
          <p:cNvPr id="561" name="Google Shape;561;p26"/>
          <p:cNvSpPr txBox="1"/>
          <p:nvPr/>
        </p:nvSpPr>
        <p:spPr>
          <a:xfrm>
            <a:off x="1028700" y="2892425"/>
            <a:ext cx="3870900" cy="4617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lang="en-US" sz="3000">
                <a:solidFill>
                  <a:srgbClr val="3C3C3B"/>
                </a:solidFill>
                <a:latin typeface="Arvo"/>
                <a:ea typeface="Arvo"/>
                <a:cs typeface="Arvo"/>
                <a:sym typeface="Arvo"/>
              </a:rPr>
              <a:t>01</a:t>
            </a:r>
            <a:endParaRPr b="0" i="0" sz="1400" u="none" cap="none" strike="noStrike">
              <a:solidFill>
                <a:srgbClr val="000000"/>
              </a:solidFill>
              <a:latin typeface="Arial"/>
              <a:ea typeface="Arial"/>
              <a:cs typeface="Arial"/>
              <a:sym typeface="Arial"/>
            </a:endParaRPr>
          </a:p>
        </p:txBody>
      </p:sp>
      <p:sp>
        <p:nvSpPr>
          <p:cNvPr id="562" name="Google Shape;562;p26"/>
          <p:cNvSpPr txBox="1"/>
          <p:nvPr/>
        </p:nvSpPr>
        <p:spPr>
          <a:xfrm>
            <a:off x="1028700" y="5364778"/>
            <a:ext cx="4032900" cy="4617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lang="en-US" sz="3000">
                <a:solidFill>
                  <a:srgbClr val="3C3C3B"/>
                </a:solidFill>
                <a:latin typeface="Arvo"/>
                <a:ea typeface="Arvo"/>
                <a:cs typeface="Arvo"/>
                <a:sym typeface="Arvo"/>
              </a:rPr>
              <a:t>02</a:t>
            </a:r>
            <a:endParaRPr b="0" i="0" sz="1400" u="none" cap="none" strike="noStrike">
              <a:solidFill>
                <a:srgbClr val="000000"/>
              </a:solidFill>
              <a:latin typeface="Arial"/>
              <a:ea typeface="Arial"/>
              <a:cs typeface="Arial"/>
              <a:sym typeface="Arial"/>
            </a:endParaRPr>
          </a:p>
        </p:txBody>
      </p:sp>
      <p:sp>
        <p:nvSpPr>
          <p:cNvPr id="563" name="Google Shape;563;p26"/>
          <p:cNvSpPr txBox="1"/>
          <p:nvPr/>
        </p:nvSpPr>
        <p:spPr>
          <a:xfrm>
            <a:off x="7257044" y="2892425"/>
            <a:ext cx="3870900" cy="4617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lang="en-US" sz="3000">
                <a:solidFill>
                  <a:srgbClr val="3C3C3B"/>
                </a:solidFill>
                <a:latin typeface="Arvo"/>
                <a:ea typeface="Arvo"/>
                <a:cs typeface="Arvo"/>
                <a:sym typeface="Arvo"/>
              </a:rPr>
              <a:t>03</a:t>
            </a:r>
            <a:endParaRPr b="0" i="0" sz="1400" u="none" cap="none" strike="noStrike">
              <a:solidFill>
                <a:srgbClr val="000000"/>
              </a:solidFill>
              <a:latin typeface="Arial"/>
              <a:ea typeface="Arial"/>
              <a:cs typeface="Arial"/>
              <a:sym typeface="Arial"/>
            </a:endParaRPr>
          </a:p>
        </p:txBody>
      </p:sp>
      <p:sp>
        <p:nvSpPr>
          <p:cNvPr id="564" name="Google Shape;564;p26"/>
          <p:cNvSpPr txBox="1"/>
          <p:nvPr/>
        </p:nvSpPr>
        <p:spPr>
          <a:xfrm>
            <a:off x="7257044" y="5364778"/>
            <a:ext cx="4032900" cy="4617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lang="en-US" sz="3000">
                <a:solidFill>
                  <a:srgbClr val="3C3C3B"/>
                </a:solidFill>
                <a:latin typeface="Arvo"/>
                <a:ea typeface="Arvo"/>
                <a:cs typeface="Arvo"/>
                <a:sym typeface="Arvo"/>
              </a:rPr>
              <a:t>04</a:t>
            </a:r>
            <a:endParaRPr b="0" i="0" sz="1400" u="none" cap="none" strike="noStrike">
              <a:solidFill>
                <a:srgbClr val="000000"/>
              </a:solidFill>
              <a:latin typeface="Arial"/>
              <a:ea typeface="Arial"/>
              <a:cs typeface="Arial"/>
              <a:sym typeface="Arial"/>
            </a:endParaRPr>
          </a:p>
        </p:txBody>
      </p:sp>
      <p:sp>
        <p:nvSpPr>
          <p:cNvPr id="565" name="Google Shape;565;p26"/>
          <p:cNvSpPr txBox="1"/>
          <p:nvPr/>
        </p:nvSpPr>
        <p:spPr>
          <a:xfrm>
            <a:off x="1028700" y="3564457"/>
            <a:ext cx="3107100" cy="400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i="1" lang="en-US" sz="2600">
                <a:solidFill>
                  <a:schemeClr val="dk1"/>
                </a:solidFill>
              </a:rPr>
              <a:t>identifying value</a:t>
            </a:r>
            <a:endParaRPr b="0" i="0" sz="2600" u="none" cap="none" strike="noStrike">
              <a:solidFill>
                <a:srgbClr val="000000"/>
              </a:solidFill>
              <a:latin typeface="Arial"/>
              <a:ea typeface="Arial"/>
              <a:cs typeface="Arial"/>
              <a:sym typeface="Arial"/>
            </a:endParaRPr>
          </a:p>
        </p:txBody>
      </p:sp>
      <p:sp>
        <p:nvSpPr>
          <p:cNvPr id="566" name="Google Shape;566;p26"/>
          <p:cNvSpPr txBox="1"/>
          <p:nvPr/>
        </p:nvSpPr>
        <p:spPr>
          <a:xfrm>
            <a:off x="1028700" y="6036809"/>
            <a:ext cx="2717400" cy="400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i="1" lang="en-US" sz="2600">
                <a:solidFill>
                  <a:schemeClr val="dk1"/>
                </a:solidFill>
              </a:rPr>
              <a:t>designing value</a:t>
            </a:r>
            <a:endParaRPr b="0" i="0" sz="2600" u="none" cap="none" strike="noStrike">
              <a:solidFill>
                <a:srgbClr val="000000"/>
              </a:solidFill>
              <a:latin typeface="Arial"/>
              <a:ea typeface="Arial"/>
              <a:cs typeface="Arial"/>
              <a:sym typeface="Arial"/>
            </a:endParaRPr>
          </a:p>
        </p:txBody>
      </p:sp>
      <p:sp>
        <p:nvSpPr>
          <p:cNvPr id="567" name="Google Shape;567;p26"/>
          <p:cNvSpPr txBox="1"/>
          <p:nvPr/>
        </p:nvSpPr>
        <p:spPr>
          <a:xfrm>
            <a:off x="7257052" y="3564450"/>
            <a:ext cx="3687300" cy="400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i="1" lang="en-US" sz="2600">
                <a:solidFill>
                  <a:schemeClr val="dk1"/>
                </a:solidFill>
              </a:rPr>
              <a:t>communicating value</a:t>
            </a:r>
            <a:endParaRPr b="0" i="0" sz="2600" u="none" cap="none" strike="noStrike">
              <a:solidFill>
                <a:srgbClr val="000000"/>
              </a:solidFill>
              <a:latin typeface="Arial"/>
              <a:ea typeface="Arial"/>
              <a:cs typeface="Arial"/>
              <a:sym typeface="Arial"/>
            </a:endParaRPr>
          </a:p>
        </p:txBody>
      </p:sp>
      <p:sp>
        <p:nvSpPr>
          <p:cNvPr id="568" name="Google Shape;568;p26"/>
          <p:cNvSpPr txBox="1"/>
          <p:nvPr/>
        </p:nvSpPr>
        <p:spPr>
          <a:xfrm>
            <a:off x="7257044" y="6036809"/>
            <a:ext cx="2901900" cy="400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i="1" lang="en-US" sz="2600">
                <a:solidFill>
                  <a:schemeClr val="dk1"/>
                </a:solidFill>
              </a:rPr>
              <a:t>delivering value</a:t>
            </a:r>
            <a:endParaRPr b="0" i="0" sz="2600" u="none" cap="none" strike="noStrike">
              <a:solidFill>
                <a:srgbClr val="000000"/>
              </a:solidFill>
              <a:latin typeface="Arial"/>
              <a:ea typeface="Arial"/>
              <a:cs typeface="Arial"/>
              <a:sym typeface="Arial"/>
            </a:endParaRPr>
          </a:p>
        </p:txBody>
      </p:sp>
      <p:pic>
        <p:nvPicPr>
          <p:cNvPr id="569" name="Google Shape;569;p26"/>
          <p:cNvPicPr preferRelativeResize="0"/>
          <p:nvPr/>
        </p:nvPicPr>
        <p:blipFill rotWithShape="1">
          <a:blip r:embed="rId5">
            <a:alphaModFix/>
          </a:blip>
          <a:srcRect b="0" l="0" r="0" t="0"/>
          <a:stretch/>
        </p:blipFill>
        <p:spPr>
          <a:xfrm>
            <a:off x="5113864" y="6082708"/>
            <a:ext cx="2190875" cy="4064417"/>
          </a:xfrm>
          <a:prstGeom prst="rect">
            <a:avLst/>
          </a:prstGeom>
          <a:noFill/>
          <a:ln>
            <a:noFill/>
          </a:ln>
        </p:spPr>
      </p:pic>
      <p:pic>
        <p:nvPicPr>
          <p:cNvPr id="570" name="Google Shape;570;p26"/>
          <p:cNvPicPr preferRelativeResize="0"/>
          <p:nvPr/>
        </p:nvPicPr>
        <p:blipFill rotWithShape="1">
          <a:blip r:embed="rId6">
            <a:alphaModFix/>
          </a:blip>
          <a:srcRect b="0" l="0" r="0" t="0"/>
          <a:stretch/>
        </p:blipFill>
        <p:spPr>
          <a:xfrm>
            <a:off x="13788912" y="1944378"/>
            <a:ext cx="6737099" cy="2341199"/>
          </a:xfrm>
          <a:prstGeom prst="rect">
            <a:avLst/>
          </a:prstGeom>
          <a:noFill/>
          <a:ln>
            <a:noFill/>
          </a:ln>
        </p:spPr>
      </p:pic>
      <p:pic>
        <p:nvPicPr>
          <p:cNvPr id="571" name="Google Shape;571;p26"/>
          <p:cNvPicPr preferRelativeResize="0"/>
          <p:nvPr/>
        </p:nvPicPr>
        <p:blipFill rotWithShape="1">
          <a:blip r:embed="rId7">
            <a:alphaModFix/>
          </a:blip>
          <a:srcRect b="0" l="0" r="0" t="0"/>
          <a:stretch/>
        </p:blipFill>
        <p:spPr>
          <a:xfrm>
            <a:off x="14338675" y="4739893"/>
            <a:ext cx="666725" cy="415793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575" name="Shape 575"/>
        <p:cNvGrpSpPr/>
        <p:nvPr/>
      </p:nvGrpSpPr>
      <p:grpSpPr>
        <a:xfrm>
          <a:off x="0" y="0"/>
          <a:ext cx="0" cy="0"/>
          <a:chOff x="0" y="0"/>
          <a:chExt cx="0" cy="0"/>
        </a:xfrm>
      </p:grpSpPr>
      <p:pic>
        <p:nvPicPr>
          <p:cNvPr id="576" name="Google Shape;576;p27"/>
          <p:cNvPicPr preferRelativeResize="0"/>
          <p:nvPr/>
        </p:nvPicPr>
        <p:blipFill rotWithShape="1">
          <a:blip r:embed="rId3">
            <a:alphaModFix/>
          </a:blip>
          <a:srcRect b="0" l="0" r="0" t="0"/>
          <a:stretch/>
        </p:blipFill>
        <p:spPr>
          <a:xfrm>
            <a:off x="15327783" y="7715425"/>
            <a:ext cx="5923017" cy="2262725"/>
          </a:xfrm>
          <a:prstGeom prst="rect">
            <a:avLst/>
          </a:prstGeom>
          <a:noFill/>
          <a:ln>
            <a:noFill/>
          </a:ln>
        </p:spPr>
      </p:pic>
      <p:grpSp>
        <p:nvGrpSpPr>
          <p:cNvPr id="577" name="Google Shape;577;p27"/>
          <p:cNvGrpSpPr/>
          <p:nvPr/>
        </p:nvGrpSpPr>
        <p:grpSpPr>
          <a:xfrm>
            <a:off x="-6582135" y="9006533"/>
            <a:ext cx="19017679" cy="9674347"/>
            <a:chOff x="0" y="0"/>
            <a:chExt cx="5008771" cy="2547976"/>
          </a:xfrm>
        </p:grpSpPr>
        <p:sp>
          <p:nvSpPr>
            <p:cNvPr id="578" name="Google Shape;578;p27"/>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9" name="Google Shape;579;p27"/>
            <p:cNvSpPr txBox="1"/>
            <p:nvPr/>
          </p:nvSpPr>
          <p:spPr>
            <a:xfrm>
              <a:off x="469572" y="200773"/>
              <a:ext cx="4069627" cy="210833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80" name="Google Shape;580;p27"/>
          <p:cNvGrpSpPr/>
          <p:nvPr/>
        </p:nvGrpSpPr>
        <p:grpSpPr>
          <a:xfrm>
            <a:off x="-2331971" y="8931270"/>
            <a:ext cx="33546865" cy="11532603"/>
            <a:chOff x="0" y="0"/>
            <a:chExt cx="8571992" cy="2946844"/>
          </a:xfrm>
        </p:grpSpPr>
        <p:sp>
          <p:nvSpPr>
            <p:cNvPr id="581" name="Google Shape;581;p27"/>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2" name="Google Shape;582;p27"/>
            <p:cNvSpPr txBox="1"/>
            <p:nvPr/>
          </p:nvSpPr>
          <p:spPr>
            <a:xfrm>
              <a:off x="803624" y="238167"/>
              <a:ext cx="6964744" cy="243241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83" name="Google Shape;583;p27"/>
          <p:cNvGrpSpPr/>
          <p:nvPr/>
        </p:nvGrpSpPr>
        <p:grpSpPr>
          <a:xfrm>
            <a:off x="14142441" y="9334050"/>
            <a:ext cx="598040" cy="449276"/>
            <a:chOff x="0" y="0"/>
            <a:chExt cx="797386" cy="599035"/>
          </a:xfrm>
        </p:grpSpPr>
        <p:grpSp>
          <p:nvGrpSpPr>
            <p:cNvPr id="584" name="Google Shape;584;p27"/>
            <p:cNvGrpSpPr/>
            <p:nvPr/>
          </p:nvGrpSpPr>
          <p:grpSpPr>
            <a:xfrm>
              <a:off x="0" y="435137"/>
              <a:ext cx="797386" cy="163898"/>
              <a:chOff x="0" y="-24759"/>
              <a:chExt cx="812800" cy="167067"/>
            </a:xfrm>
          </p:grpSpPr>
          <p:sp>
            <p:nvSpPr>
              <p:cNvPr id="585" name="Google Shape;585;p27"/>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6" name="Google Shape;586;p27"/>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87" name="Google Shape;587;p27"/>
            <p:cNvSpPr/>
            <p:nvPr/>
          </p:nvSpPr>
          <p:spPr>
            <a:xfrm>
              <a:off x="0" y="0"/>
              <a:ext cx="529230" cy="529230"/>
            </a:xfrm>
            <a:custGeom>
              <a:rect b="b" l="l" r="r" t="t"/>
              <a:pathLst>
                <a:path extrusionOk="0" h="529230" w="529230">
                  <a:moveTo>
                    <a:pt x="0" y="0"/>
                  </a:moveTo>
                  <a:lnTo>
                    <a:pt x="529230" y="0"/>
                  </a:lnTo>
                  <a:lnTo>
                    <a:pt x="529230" y="529230"/>
                  </a:lnTo>
                  <a:lnTo>
                    <a:pt x="0" y="529230"/>
                  </a:lnTo>
                  <a:lnTo>
                    <a:pt x="0" y="0"/>
                  </a:lnTo>
                  <a:close/>
                </a:path>
              </a:pathLst>
            </a:custGeom>
            <a:blipFill rotWithShape="1">
              <a:blip r:embed="rId4">
                <a:alphaModFix/>
              </a:blip>
              <a:stretch>
                <a:fillRect b="0" l="0" r="0" t="0"/>
              </a:stretch>
            </a:blipFill>
            <a:ln>
              <a:noFill/>
            </a:ln>
          </p:spPr>
        </p:sp>
      </p:grpSp>
      <p:grpSp>
        <p:nvGrpSpPr>
          <p:cNvPr id="588" name="Google Shape;588;p27"/>
          <p:cNvGrpSpPr/>
          <p:nvPr/>
        </p:nvGrpSpPr>
        <p:grpSpPr>
          <a:xfrm>
            <a:off x="9654969" y="9415254"/>
            <a:ext cx="288657" cy="216853"/>
            <a:chOff x="0" y="0"/>
            <a:chExt cx="384876" cy="289137"/>
          </a:xfrm>
        </p:grpSpPr>
        <p:grpSp>
          <p:nvGrpSpPr>
            <p:cNvPr id="589" name="Google Shape;589;p27"/>
            <p:cNvGrpSpPr/>
            <p:nvPr/>
          </p:nvGrpSpPr>
          <p:grpSpPr>
            <a:xfrm>
              <a:off x="0" y="210028"/>
              <a:ext cx="384876" cy="79109"/>
              <a:chOff x="0" y="-24759"/>
              <a:chExt cx="812800" cy="167067"/>
            </a:xfrm>
          </p:grpSpPr>
          <p:sp>
            <p:nvSpPr>
              <p:cNvPr id="590" name="Google Shape;590;p27"/>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1" name="Google Shape;591;p27"/>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92" name="Google Shape;592;p27"/>
            <p:cNvSpPr/>
            <p:nvPr/>
          </p:nvSpPr>
          <p:spPr>
            <a:xfrm>
              <a:off x="0" y="0"/>
              <a:ext cx="255444" cy="255444"/>
            </a:xfrm>
            <a:custGeom>
              <a:rect b="b" l="l" r="r" t="t"/>
              <a:pathLst>
                <a:path extrusionOk="0" h="255444" w="255444">
                  <a:moveTo>
                    <a:pt x="0" y="0"/>
                  </a:moveTo>
                  <a:lnTo>
                    <a:pt x="255444" y="0"/>
                  </a:lnTo>
                  <a:lnTo>
                    <a:pt x="255444" y="255444"/>
                  </a:lnTo>
                  <a:lnTo>
                    <a:pt x="0" y="255444"/>
                  </a:lnTo>
                  <a:lnTo>
                    <a:pt x="0" y="0"/>
                  </a:lnTo>
                  <a:close/>
                </a:path>
              </a:pathLst>
            </a:custGeom>
            <a:blipFill rotWithShape="1">
              <a:blip r:embed="rId4">
                <a:alphaModFix/>
              </a:blip>
              <a:stretch>
                <a:fillRect b="0" l="0" r="0" t="0"/>
              </a:stretch>
            </a:blipFill>
            <a:ln>
              <a:noFill/>
            </a:ln>
          </p:spPr>
        </p:sp>
      </p:grpSp>
      <p:grpSp>
        <p:nvGrpSpPr>
          <p:cNvPr id="593" name="Google Shape;593;p27"/>
          <p:cNvGrpSpPr/>
          <p:nvPr/>
        </p:nvGrpSpPr>
        <p:grpSpPr>
          <a:xfrm>
            <a:off x="2263912" y="9558688"/>
            <a:ext cx="195459" cy="146838"/>
            <a:chOff x="0" y="0"/>
            <a:chExt cx="260612" cy="195785"/>
          </a:xfrm>
        </p:grpSpPr>
        <p:grpSp>
          <p:nvGrpSpPr>
            <p:cNvPr id="594" name="Google Shape;594;p27"/>
            <p:cNvGrpSpPr/>
            <p:nvPr/>
          </p:nvGrpSpPr>
          <p:grpSpPr>
            <a:xfrm>
              <a:off x="0" y="142217"/>
              <a:ext cx="260612" cy="53568"/>
              <a:chOff x="0" y="-24759"/>
              <a:chExt cx="812800" cy="167067"/>
            </a:xfrm>
          </p:grpSpPr>
          <p:sp>
            <p:nvSpPr>
              <p:cNvPr id="595" name="Google Shape;595;p27"/>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6" name="Google Shape;596;p27"/>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97" name="Google Shape;597;p27"/>
            <p:cNvSpPr/>
            <p:nvPr/>
          </p:nvSpPr>
          <p:spPr>
            <a:xfrm>
              <a:off x="0" y="0"/>
              <a:ext cx="172970" cy="172970"/>
            </a:xfrm>
            <a:custGeom>
              <a:rect b="b" l="l" r="r" t="t"/>
              <a:pathLst>
                <a:path extrusionOk="0" h="172970" w="172970">
                  <a:moveTo>
                    <a:pt x="0" y="0"/>
                  </a:moveTo>
                  <a:lnTo>
                    <a:pt x="172970" y="0"/>
                  </a:lnTo>
                  <a:lnTo>
                    <a:pt x="172970" y="172970"/>
                  </a:lnTo>
                  <a:lnTo>
                    <a:pt x="0" y="172970"/>
                  </a:lnTo>
                  <a:lnTo>
                    <a:pt x="0" y="0"/>
                  </a:lnTo>
                  <a:close/>
                </a:path>
              </a:pathLst>
            </a:custGeom>
            <a:blipFill rotWithShape="1">
              <a:blip r:embed="rId4">
                <a:alphaModFix/>
              </a:blip>
              <a:stretch>
                <a:fillRect b="0" l="0" r="0" t="0"/>
              </a:stretch>
            </a:blipFill>
            <a:ln>
              <a:noFill/>
            </a:ln>
          </p:spPr>
        </p:sp>
      </p:grpSp>
      <p:grpSp>
        <p:nvGrpSpPr>
          <p:cNvPr id="598" name="Google Shape;598;p27"/>
          <p:cNvGrpSpPr/>
          <p:nvPr/>
        </p:nvGrpSpPr>
        <p:grpSpPr>
          <a:xfrm>
            <a:off x="15588088" y="439388"/>
            <a:ext cx="2394649" cy="2394649"/>
            <a:chOff x="0" y="0"/>
            <a:chExt cx="812800" cy="812800"/>
          </a:xfrm>
        </p:grpSpPr>
        <p:sp>
          <p:nvSpPr>
            <p:cNvPr id="599" name="Google Shape;599;p27"/>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0" name="Google Shape;600;p27"/>
            <p:cNvSpPr txBox="1"/>
            <p:nvPr/>
          </p:nvSpPr>
          <p:spPr>
            <a:xfrm>
              <a:off x="76200" y="38100"/>
              <a:ext cx="660400" cy="6985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01" name="Google Shape;601;p27"/>
          <p:cNvSpPr txBox="1"/>
          <p:nvPr/>
        </p:nvSpPr>
        <p:spPr>
          <a:xfrm>
            <a:off x="6282825" y="5308925"/>
            <a:ext cx="4514100" cy="32016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lang="en-US" sz="2600">
                <a:solidFill>
                  <a:schemeClr val="dk1"/>
                </a:solidFill>
              </a:rPr>
              <a:t>Business-to-Business (B2B) </a:t>
            </a:r>
            <a:r>
              <a:rPr lang="en-US" sz="2600">
                <a:solidFill>
                  <a:schemeClr val="dk1"/>
                </a:solidFill>
              </a:rPr>
              <a:t>markets are similar to B2C markets, with the key difference that customers are business entities rather than consumers</a:t>
            </a:r>
            <a:r>
              <a:rPr lang="en-US" sz="2600" u="sng">
                <a:solidFill>
                  <a:schemeClr val="dk1"/>
                </a:solidFill>
              </a:rPr>
              <a:t>. </a:t>
            </a:r>
            <a:endParaRPr b="0" i="0" sz="2600" u="none" cap="none" strike="noStrike">
              <a:solidFill>
                <a:srgbClr val="000000"/>
              </a:solidFill>
              <a:latin typeface="Arial"/>
              <a:ea typeface="Arial"/>
              <a:cs typeface="Arial"/>
              <a:sym typeface="Arial"/>
            </a:endParaRPr>
          </a:p>
        </p:txBody>
      </p:sp>
      <p:sp>
        <p:nvSpPr>
          <p:cNvPr id="602" name="Google Shape;602;p27"/>
          <p:cNvSpPr txBox="1"/>
          <p:nvPr/>
        </p:nvSpPr>
        <p:spPr>
          <a:xfrm>
            <a:off x="1099050" y="5425475"/>
            <a:ext cx="3820200" cy="32016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lang="en-US" sz="2600">
                <a:solidFill>
                  <a:schemeClr val="dk1"/>
                </a:solidFill>
              </a:rPr>
              <a:t>Business-to-Consumer </a:t>
            </a:r>
            <a:r>
              <a:rPr lang="en-US" sz="2600">
                <a:solidFill>
                  <a:schemeClr val="dk1"/>
                </a:solidFill>
              </a:rPr>
              <a:t>(</a:t>
            </a:r>
            <a:r>
              <a:rPr b="1" lang="en-US" sz="2600">
                <a:solidFill>
                  <a:schemeClr val="dk1"/>
                </a:solidFill>
              </a:rPr>
              <a:t>B2C)</a:t>
            </a:r>
            <a:r>
              <a:rPr lang="en-US" sz="2600">
                <a:solidFill>
                  <a:schemeClr val="dk1"/>
                </a:solidFill>
              </a:rPr>
              <a:t> markets involve offerings aimed at individuals who are typically the end users of these offerings.</a:t>
            </a:r>
            <a:endParaRPr b="0" i="0" sz="2600" u="none" cap="none" strike="noStrike">
              <a:solidFill>
                <a:srgbClr val="000000"/>
              </a:solidFill>
              <a:latin typeface="Arial"/>
              <a:ea typeface="Arial"/>
              <a:cs typeface="Arial"/>
              <a:sym typeface="Arial"/>
            </a:endParaRPr>
          </a:p>
        </p:txBody>
      </p:sp>
      <p:sp>
        <p:nvSpPr>
          <p:cNvPr id="603" name="Google Shape;603;p27"/>
          <p:cNvSpPr txBox="1"/>
          <p:nvPr/>
        </p:nvSpPr>
        <p:spPr>
          <a:xfrm>
            <a:off x="12016150" y="5174250"/>
            <a:ext cx="4658400" cy="2641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lang="en-US" sz="2600">
                <a:solidFill>
                  <a:schemeClr val="dk1"/>
                </a:solidFill>
              </a:rPr>
              <a:t>Consumer-to-Consumer (C2C) </a:t>
            </a:r>
            <a:r>
              <a:rPr lang="en-US" sz="2600">
                <a:solidFill>
                  <a:schemeClr val="dk1"/>
                </a:solidFill>
              </a:rPr>
              <a:t>markets are those in which a company facilitates interactions between individual customers. </a:t>
            </a:r>
            <a:endParaRPr b="0" i="0" sz="2600" u="none" cap="none" strike="noStrike">
              <a:solidFill>
                <a:srgbClr val="000000"/>
              </a:solidFill>
              <a:latin typeface="Arial"/>
              <a:ea typeface="Arial"/>
              <a:cs typeface="Arial"/>
              <a:sym typeface="Arial"/>
            </a:endParaRPr>
          </a:p>
        </p:txBody>
      </p:sp>
      <p:sp>
        <p:nvSpPr>
          <p:cNvPr id="604" name="Google Shape;604;p27"/>
          <p:cNvSpPr txBox="1"/>
          <p:nvPr/>
        </p:nvSpPr>
        <p:spPr>
          <a:xfrm>
            <a:off x="1401193" y="1362234"/>
            <a:ext cx="8542500" cy="5541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8000"/>
              <a:buFont typeface="Arial"/>
              <a:buNone/>
            </a:pPr>
            <a:r>
              <a:rPr b="1" lang="en-US" sz="3600">
                <a:solidFill>
                  <a:schemeClr val="dk1"/>
                </a:solidFill>
              </a:rPr>
              <a:t>Three Main Types of Markets:</a:t>
            </a:r>
            <a:endParaRPr b="0" i="0" sz="3600" u="none" cap="none" strike="noStrike">
              <a:solidFill>
                <a:srgbClr val="000000"/>
              </a:solidFill>
              <a:latin typeface="Arial"/>
              <a:ea typeface="Arial"/>
              <a:cs typeface="Arial"/>
              <a:sym typeface="Arial"/>
            </a:endParaRPr>
          </a:p>
        </p:txBody>
      </p:sp>
      <p:pic>
        <p:nvPicPr>
          <p:cNvPr id="605" name="Google Shape;605;p27"/>
          <p:cNvPicPr preferRelativeResize="0"/>
          <p:nvPr/>
        </p:nvPicPr>
        <p:blipFill rotWithShape="1">
          <a:blip r:embed="rId5">
            <a:alphaModFix/>
          </a:blip>
          <a:srcRect b="0" l="0" r="0" t="0"/>
          <a:stretch/>
        </p:blipFill>
        <p:spPr>
          <a:xfrm>
            <a:off x="1629875" y="2976950"/>
            <a:ext cx="2784699" cy="2197300"/>
          </a:xfrm>
          <a:prstGeom prst="rect">
            <a:avLst/>
          </a:prstGeom>
          <a:noFill/>
          <a:ln>
            <a:noFill/>
          </a:ln>
        </p:spPr>
      </p:pic>
      <p:pic>
        <p:nvPicPr>
          <p:cNvPr id="606" name="Google Shape;606;p27"/>
          <p:cNvPicPr preferRelativeResize="0"/>
          <p:nvPr/>
        </p:nvPicPr>
        <p:blipFill rotWithShape="1">
          <a:blip r:embed="rId6">
            <a:alphaModFix/>
          </a:blip>
          <a:srcRect b="0" l="0" r="0" t="0"/>
          <a:stretch/>
        </p:blipFill>
        <p:spPr>
          <a:xfrm>
            <a:off x="7577600" y="2917300"/>
            <a:ext cx="2833650" cy="2197300"/>
          </a:xfrm>
          <a:prstGeom prst="rect">
            <a:avLst/>
          </a:prstGeom>
          <a:noFill/>
          <a:ln>
            <a:noFill/>
          </a:ln>
        </p:spPr>
      </p:pic>
      <p:pic>
        <p:nvPicPr>
          <p:cNvPr id="607" name="Google Shape;607;p27"/>
          <p:cNvPicPr preferRelativeResize="0"/>
          <p:nvPr/>
        </p:nvPicPr>
        <p:blipFill rotWithShape="1">
          <a:blip r:embed="rId7">
            <a:alphaModFix/>
          </a:blip>
          <a:srcRect b="0" l="0" r="0" t="0"/>
          <a:stretch/>
        </p:blipFill>
        <p:spPr>
          <a:xfrm>
            <a:off x="13574275" y="3000075"/>
            <a:ext cx="2784699" cy="1945599"/>
          </a:xfrm>
          <a:prstGeom prst="rect">
            <a:avLst/>
          </a:prstGeom>
          <a:noFill/>
          <a:ln>
            <a:noFill/>
          </a:ln>
        </p:spPr>
      </p:pic>
      <p:pic>
        <p:nvPicPr>
          <p:cNvPr id="608" name="Google Shape;608;p27"/>
          <p:cNvPicPr preferRelativeResize="0"/>
          <p:nvPr/>
        </p:nvPicPr>
        <p:blipFill rotWithShape="1">
          <a:blip r:embed="rId8">
            <a:alphaModFix/>
          </a:blip>
          <a:srcRect b="0" l="0" r="0" t="0"/>
          <a:stretch/>
        </p:blipFill>
        <p:spPr>
          <a:xfrm>
            <a:off x="-2219626" y="1913101"/>
            <a:ext cx="4375300" cy="1515899"/>
          </a:xfrm>
          <a:prstGeom prst="rect">
            <a:avLst/>
          </a:prstGeom>
          <a:noFill/>
          <a:ln>
            <a:noFill/>
          </a:ln>
        </p:spPr>
      </p:pic>
      <p:pic>
        <p:nvPicPr>
          <p:cNvPr id="609" name="Google Shape;609;p27"/>
          <p:cNvPicPr preferRelativeResize="0"/>
          <p:nvPr/>
        </p:nvPicPr>
        <p:blipFill rotWithShape="1">
          <a:blip r:embed="rId9">
            <a:alphaModFix/>
          </a:blip>
          <a:srcRect b="0" l="0" r="0" t="0"/>
          <a:stretch/>
        </p:blipFill>
        <p:spPr>
          <a:xfrm>
            <a:off x="15915400" y="1123159"/>
            <a:ext cx="4747775" cy="16465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613" name="Shape 613"/>
        <p:cNvGrpSpPr/>
        <p:nvPr/>
      </p:nvGrpSpPr>
      <p:grpSpPr>
        <a:xfrm>
          <a:off x="0" y="0"/>
          <a:ext cx="0" cy="0"/>
          <a:chOff x="0" y="0"/>
          <a:chExt cx="0" cy="0"/>
        </a:xfrm>
      </p:grpSpPr>
      <p:pic>
        <p:nvPicPr>
          <p:cNvPr id="614" name="Google Shape;614;p28"/>
          <p:cNvPicPr preferRelativeResize="0"/>
          <p:nvPr/>
        </p:nvPicPr>
        <p:blipFill rotWithShape="1">
          <a:blip r:embed="rId3">
            <a:alphaModFix/>
          </a:blip>
          <a:srcRect b="0" l="0" r="0" t="0"/>
          <a:stretch/>
        </p:blipFill>
        <p:spPr>
          <a:xfrm>
            <a:off x="-3653320" y="6493446"/>
            <a:ext cx="9531280" cy="2286775"/>
          </a:xfrm>
          <a:prstGeom prst="rect">
            <a:avLst/>
          </a:prstGeom>
          <a:noFill/>
          <a:ln>
            <a:noFill/>
          </a:ln>
        </p:spPr>
      </p:pic>
      <p:grpSp>
        <p:nvGrpSpPr>
          <p:cNvPr id="615" name="Google Shape;615;p28"/>
          <p:cNvGrpSpPr/>
          <p:nvPr/>
        </p:nvGrpSpPr>
        <p:grpSpPr>
          <a:xfrm>
            <a:off x="12762431" y="420687"/>
            <a:ext cx="3199315" cy="3199315"/>
            <a:chOff x="0" y="0"/>
            <a:chExt cx="812800" cy="812800"/>
          </a:xfrm>
        </p:grpSpPr>
        <p:sp>
          <p:nvSpPr>
            <p:cNvPr id="616" name="Google Shape;616;p28"/>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7" name="Google Shape;617;p28"/>
            <p:cNvSpPr txBox="1"/>
            <p:nvPr/>
          </p:nvSpPr>
          <p:spPr>
            <a:xfrm>
              <a:off x="76200" y="38100"/>
              <a:ext cx="660400" cy="6985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618" name="Google Shape;618;p28"/>
          <p:cNvGrpSpPr/>
          <p:nvPr/>
        </p:nvGrpSpPr>
        <p:grpSpPr>
          <a:xfrm>
            <a:off x="-11079828" y="7997396"/>
            <a:ext cx="39134919" cy="13453641"/>
            <a:chOff x="0" y="0"/>
            <a:chExt cx="8571992" cy="2946844"/>
          </a:xfrm>
        </p:grpSpPr>
        <p:sp>
          <p:nvSpPr>
            <p:cNvPr id="619" name="Google Shape;619;p28"/>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0" name="Google Shape;620;p28"/>
            <p:cNvSpPr txBox="1"/>
            <p:nvPr/>
          </p:nvSpPr>
          <p:spPr>
            <a:xfrm>
              <a:off x="803624" y="238167"/>
              <a:ext cx="6964744" cy="243241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621" name="Google Shape;621;p28"/>
          <p:cNvGrpSpPr/>
          <p:nvPr/>
        </p:nvGrpSpPr>
        <p:grpSpPr>
          <a:xfrm>
            <a:off x="587326" y="9419461"/>
            <a:ext cx="441374" cy="331580"/>
            <a:chOff x="0" y="0"/>
            <a:chExt cx="588499" cy="442108"/>
          </a:xfrm>
        </p:grpSpPr>
        <p:grpSp>
          <p:nvGrpSpPr>
            <p:cNvPr id="622" name="Google Shape;622;p28"/>
            <p:cNvGrpSpPr/>
            <p:nvPr/>
          </p:nvGrpSpPr>
          <p:grpSpPr>
            <a:xfrm>
              <a:off x="0" y="321146"/>
              <a:ext cx="588499" cy="120962"/>
              <a:chOff x="0" y="-24759"/>
              <a:chExt cx="812800" cy="167067"/>
            </a:xfrm>
          </p:grpSpPr>
          <p:sp>
            <p:nvSpPr>
              <p:cNvPr id="623" name="Google Shape;623;p28"/>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4" name="Google Shape;624;p28"/>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25" name="Google Shape;625;p28"/>
            <p:cNvSpPr/>
            <p:nvPr/>
          </p:nvSpPr>
          <p:spPr>
            <a:xfrm>
              <a:off x="0" y="0"/>
              <a:ext cx="390590" cy="390590"/>
            </a:xfrm>
            <a:custGeom>
              <a:rect b="b" l="l" r="r" t="t"/>
              <a:pathLst>
                <a:path extrusionOk="0" h="390590" w="390590">
                  <a:moveTo>
                    <a:pt x="0" y="0"/>
                  </a:moveTo>
                  <a:lnTo>
                    <a:pt x="390590" y="0"/>
                  </a:lnTo>
                  <a:lnTo>
                    <a:pt x="390590" y="390590"/>
                  </a:lnTo>
                  <a:lnTo>
                    <a:pt x="0" y="390590"/>
                  </a:lnTo>
                  <a:lnTo>
                    <a:pt x="0" y="0"/>
                  </a:lnTo>
                  <a:close/>
                </a:path>
              </a:pathLst>
            </a:custGeom>
            <a:blipFill rotWithShape="1">
              <a:blip r:embed="rId4">
                <a:alphaModFix/>
              </a:blip>
              <a:stretch>
                <a:fillRect b="0" l="0" r="0" t="0"/>
              </a:stretch>
            </a:blipFill>
            <a:ln>
              <a:noFill/>
            </a:ln>
          </p:spPr>
        </p:sp>
      </p:grpSp>
      <p:grpSp>
        <p:nvGrpSpPr>
          <p:cNvPr id="626" name="Google Shape;626;p28"/>
          <p:cNvGrpSpPr/>
          <p:nvPr/>
        </p:nvGrpSpPr>
        <p:grpSpPr>
          <a:xfrm>
            <a:off x="11511578" y="9790771"/>
            <a:ext cx="339217" cy="254835"/>
            <a:chOff x="0" y="0"/>
            <a:chExt cx="452290" cy="339781"/>
          </a:xfrm>
        </p:grpSpPr>
        <p:grpSp>
          <p:nvGrpSpPr>
            <p:cNvPr id="627" name="Google Shape;627;p28"/>
            <p:cNvGrpSpPr/>
            <p:nvPr/>
          </p:nvGrpSpPr>
          <p:grpSpPr>
            <a:xfrm>
              <a:off x="0" y="246816"/>
              <a:ext cx="452290" cy="92965"/>
              <a:chOff x="0" y="-24759"/>
              <a:chExt cx="812800" cy="167067"/>
            </a:xfrm>
          </p:grpSpPr>
          <p:sp>
            <p:nvSpPr>
              <p:cNvPr id="628" name="Google Shape;628;p28"/>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9" name="Google Shape;629;p28"/>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30" name="Google Shape;630;p28"/>
            <p:cNvSpPr/>
            <p:nvPr/>
          </p:nvSpPr>
          <p:spPr>
            <a:xfrm>
              <a:off x="0" y="0"/>
              <a:ext cx="300187" cy="300187"/>
            </a:xfrm>
            <a:custGeom>
              <a:rect b="b" l="l" r="r" t="t"/>
              <a:pathLst>
                <a:path extrusionOk="0" h="300187" w="300187">
                  <a:moveTo>
                    <a:pt x="0" y="0"/>
                  </a:moveTo>
                  <a:lnTo>
                    <a:pt x="300187" y="0"/>
                  </a:lnTo>
                  <a:lnTo>
                    <a:pt x="300187" y="300187"/>
                  </a:lnTo>
                  <a:lnTo>
                    <a:pt x="0" y="300187"/>
                  </a:lnTo>
                  <a:lnTo>
                    <a:pt x="0" y="0"/>
                  </a:lnTo>
                  <a:close/>
                </a:path>
              </a:pathLst>
            </a:custGeom>
            <a:blipFill rotWithShape="1">
              <a:blip r:embed="rId4">
                <a:alphaModFix/>
              </a:blip>
              <a:stretch>
                <a:fillRect b="0" l="0" r="0" t="0"/>
              </a:stretch>
            </a:blipFill>
            <a:ln>
              <a:noFill/>
            </a:ln>
          </p:spPr>
        </p:sp>
      </p:grpSp>
      <p:sp>
        <p:nvSpPr>
          <p:cNvPr id="631" name="Google Shape;631;p28"/>
          <p:cNvSpPr txBox="1"/>
          <p:nvPr/>
        </p:nvSpPr>
        <p:spPr>
          <a:xfrm>
            <a:off x="1028700" y="1459957"/>
            <a:ext cx="9663000" cy="5541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8000"/>
              <a:buFont typeface="Arial"/>
              <a:buNone/>
            </a:pPr>
            <a:r>
              <a:rPr b="1" lang="en-US" sz="3600">
                <a:solidFill>
                  <a:schemeClr val="dk1"/>
                </a:solidFill>
              </a:rPr>
              <a:t>Two Key Components:</a:t>
            </a:r>
            <a:endParaRPr b="0" i="0" sz="3600" u="none" cap="none" strike="noStrike">
              <a:solidFill>
                <a:srgbClr val="000000"/>
              </a:solidFill>
              <a:latin typeface="Arial"/>
              <a:ea typeface="Arial"/>
              <a:cs typeface="Arial"/>
              <a:sym typeface="Arial"/>
            </a:endParaRPr>
          </a:p>
        </p:txBody>
      </p:sp>
      <p:pic>
        <p:nvPicPr>
          <p:cNvPr id="632" name="Google Shape;632;p28"/>
          <p:cNvPicPr preferRelativeResize="0"/>
          <p:nvPr/>
        </p:nvPicPr>
        <p:blipFill rotWithShape="1">
          <a:blip r:embed="rId5">
            <a:alphaModFix/>
          </a:blip>
          <a:srcRect b="0" l="0" r="0" t="0"/>
          <a:stretch/>
        </p:blipFill>
        <p:spPr>
          <a:xfrm>
            <a:off x="12190200" y="4048625"/>
            <a:ext cx="5075326" cy="5543831"/>
          </a:xfrm>
          <a:prstGeom prst="rect">
            <a:avLst/>
          </a:prstGeom>
          <a:noFill/>
          <a:ln>
            <a:noFill/>
          </a:ln>
        </p:spPr>
      </p:pic>
      <p:pic>
        <p:nvPicPr>
          <p:cNvPr id="633" name="Google Shape;633;p28"/>
          <p:cNvPicPr preferRelativeResize="0"/>
          <p:nvPr/>
        </p:nvPicPr>
        <p:blipFill rotWithShape="1">
          <a:blip r:embed="rId6">
            <a:alphaModFix/>
          </a:blip>
          <a:srcRect b="0" l="0" r="0" t="0"/>
          <a:stretch/>
        </p:blipFill>
        <p:spPr>
          <a:xfrm>
            <a:off x="6741750" y="4048625"/>
            <a:ext cx="5075326" cy="5543852"/>
          </a:xfrm>
          <a:prstGeom prst="rect">
            <a:avLst/>
          </a:prstGeom>
          <a:noFill/>
          <a:ln>
            <a:noFill/>
          </a:ln>
        </p:spPr>
      </p:pic>
      <p:pic>
        <p:nvPicPr>
          <p:cNvPr id="634" name="Google Shape;634;p28"/>
          <p:cNvPicPr preferRelativeResize="0"/>
          <p:nvPr/>
        </p:nvPicPr>
        <p:blipFill rotWithShape="1">
          <a:blip r:embed="rId7">
            <a:alphaModFix/>
          </a:blip>
          <a:srcRect b="0" l="0" r="0" t="0"/>
          <a:stretch/>
        </p:blipFill>
        <p:spPr>
          <a:xfrm>
            <a:off x="1103425" y="4048625"/>
            <a:ext cx="5075326" cy="5543824"/>
          </a:xfrm>
          <a:prstGeom prst="rect">
            <a:avLst/>
          </a:prstGeom>
          <a:noFill/>
          <a:ln>
            <a:noFill/>
          </a:ln>
        </p:spPr>
      </p:pic>
      <p:pic>
        <p:nvPicPr>
          <p:cNvPr id="635" name="Google Shape;635;p28"/>
          <p:cNvPicPr preferRelativeResize="0"/>
          <p:nvPr/>
        </p:nvPicPr>
        <p:blipFill rotWithShape="1">
          <a:blip r:embed="rId8">
            <a:alphaModFix/>
          </a:blip>
          <a:srcRect b="0" l="0" r="0" t="0"/>
          <a:stretch/>
        </p:blipFill>
        <p:spPr>
          <a:xfrm>
            <a:off x="12762425" y="662700"/>
            <a:ext cx="5075325" cy="176234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9" name="Shape 639"/>
        <p:cNvGrpSpPr/>
        <p:nvPr/>
      </p:nvGrpSpPr>
      <p:grpSpPr>
        <a:xfrm>
          <a:off x="0" y="0"/>
          <a:ext cx="0" cy="0"/>
          <a:chOff x="0" y="0"/>
          <a:chExt cx="0" cy="0"/>
        </a:xfrm>
      </p:grpSpPr>
      <p:sp>
        <p:nvSpPr>
          <p:cNvPr id="640" name="Google Shape;640;p29"/>
          <p:cNvSpPr txBox="1"/>
          <p:nvPr>
            <p:ph idx="1" type="body"/>
          </p:nvPr>
        </p:nvSpPr>
        <p:spPr>
          <a:xfrm>
            <a:off x="787650" y="989125"/>
            <a:ext cx="16114500" cy="8812200"/>
          </a:xfrm>
          <a:prstGeom prst="rect">
            <a:avLst/>
          </a:prstGeom>
          <a:noFill/>
          <a:ln>
            <a:noFill/>
          </a:ln>
        </p:spPr>
        <p:txBody>
          <a:bodyPr anchorCtr="0" anchor="t" bIns="45700" lIns="91425" spcFirstLastPara="1" rIns="91425" wrap="square" tIns="45700">
            <a:normAutofit/>
          </a:bodyPr>
          <a:lstStyle/>
          <a:p>
            <a:pPr indent="-419100" lvl="0" marL="457200" rtl="0" algn="just">
              <a:lnSpc>
                <a:spcPct val="100000"/>
              </a:lnSpc>
              <a:spcBef>
                <a:spcPts val="360"/>
              </a:spcBef>
              <a:spcAft>
                <a:spcPts val="0"/>
              </a:spcAft>
              <a:buSzPts val="3000"/>
              <a:buChar char="•"/>
            </a:pPr>
            <a:r>
              <a:rPr lang="en-US" sz="3000">
                <a:latin typeface="Arial"/>
                <a:ea typeface="Arial"/>
                <a:cs typeface="Arial"/>
                <a:sym typeface="Arial"/>
              </a:rPr>
              <a:t>The term </a:t>
            </a:r>
            <a:r>
              <a:rPr b="1" lang="en-US" sz="3000">
                <a:latin typeface="Arial"/>
                <a:ea typeface="Arial"/>
                <a:cs typeface="Arial"/>
                <a:sym typeface="Arial"/>
              </a:rPr>
              <a:t>strategy </a:t>
            </a:r>
            <a:r>
              <a:rPr lang="en-US" sz="3000">
                <a:latin typeface="Arial"/>
                <a:ea typeface="Arial"/>
                <a:cs typeface="Arial"/>
                <a:sym typeface="Arial"/>
              </a:rPr>
              <a:t>comes from the Greek </a:t>
            </a:r>
            <a:r>
              <a:rPr i="1" lang="en-US" sz="3000">
                <a:latin typeface="Arial"/>
                <a:ea typeface="Arial"/>
                <a:cs typeface="Arial"/>
                <a:sym typeface="Arial"/>
              </a:rPr>
              <a:t>strategia </a:t>
            </a:r>
            <a:r>
              <a:rPr lang="en-US" sz="3000">
                <a:latin typeface="Arial"/>
                <a:ea typeface="Arial"/>
                <a:cs typeface="Arial"/>
                <a:sym typeface="Arial"/>
              </a:rPr>
              <a:t>- meaning "generalship" - used in reference to maneuvering troops into position before a battle. In marketing, </a:t>
            </a:r>
            <a:r>
              <a:rPr b="1" lang="en-US" sz="3000">
                <a:latin typeface="Arial"/>
                <a:ea typeface="Arial"/>
                <a:cs typeface="Arial"/>
                <a:sym typeface="Arial"/>
              </a:rPr>
              <a:t>strategy </a:t>
            </a:r>
            <a:r>
              <a:rPr lang="en-US" sz="3000">
                <a:latin typeface="Arial"/>
                <a:ea typeface="Arial"/>
                <a:cs typeface="Arial"/>
                <a:sym typeface="Arial"/>
              </a:rPr>
              <a:t>outlines a company's choice of the market in which it will compete and the value it intends to create in this market. Consequently, marketing strategy involves </a:t>
            </a:r>
            <a:r>
              <a:rPr b="1" lang="en-US" sz="3000">
                <a:latin typeface="Arial"/>
                <a:ea typeface="Arial"/>
                <a:cs typeface="Arial"/>
                <a:sym typeface="Arial"/>
              </a:rPr>
              <a:t>two key components</a:t>
            </a:r>
            <a:r>
              <a:rPr lang="en-US" sz="3000">
                <a:latin typeface="Arial"/>
                <a:ea typeface="Arial"/>
                <a:cs typeface="Arial"/>
                <a:sym typeface="Arial"/>
              </a:rPr>
              <a:t>: the </a:t>
            </a:r>
            <a:r>
              <a:rPr i="1" lang="en-US" sz="3000" u="sng">
                <a:latin typeface="Arial"/>
                <a:ea typeface="Arial"/>
                <a:cs typeface="Arial"/>
                <a:sym typeface="Arial"/>
              </a:rPr>
              <a:t>target market</a:t>
            </a:r>
            <a:r>
              <a:rPr i="1" lang="en-US" sz="3000">
                <a:latin typeface="Arial"/>
                <a:ea typeface="Arial"/>
                <a:cs typeface="Arial"/>
                <a:sym typeface="Arial"/>
              </a:rPr>
              <a:t> </a:t>
            </a:r>
            <a:r>
              <a:rPr lang="en-US" sz="3000">
                <a:latin typeface="Arial"/>
                <a:ea typeface="Arial"/>
                <a:cs typeface="Arial"/>
                <a:sym typeface="Arial"/>
              </a:rPr>
              <a:t>in which it will compete and the </a:t>
            </a:r>
            <a:r>
              <a:rPr i="1" lang="en-US" sz="3000" u="sng">
                <a:latin typeface="Arial"/>
                <a:ea typeface="Arial"/>
                <a:cs typeface="Arial"/>
                <a:sym typeface="Arial"/>
              </a:rPr>
              <a:t>value proposition</a:t>
            </a:r>
            <a:r>
              <a:rPr i="1" lang="en-US" sz="3000">
                <a:latin typeface="Arial"/>
                <a:ea typeface="Arial"/>
                <a:cs typeface="Arial"/>
                <a:sym typeface="Arial"/>
              </a:rPr>
              <a:t> </a:t>
            </a:r>
            <a:r>
              <a:rPr lang="en-US" sz="3000">
                <a:latin typeface="Arial"/>
                <a:ea typeface="Arial"/>
                <a:cs typeface="Arial"/>
                <a:sym typeface="Arial"/>
              </a:rPr>
              <a:t>for the relevant market entities- the company, its target customers, and its collaborators. </a:t>
            </a:r>
            <a:endParaRPr sz="3000"/>
          </a:p>
          <a:p>
            <a:pPr indent="-228600" lvl="0" marL="457200" rtl="0" algn="just">
              <a:lnSpc>
                <a:spcPct val="100000"/>
              </a:lnSpc>
              <a:spcBef>
                <a:spcPts val="360"/>
              </a:spcBef>
              <a:spcAft>
                <a:spcPts val="0"/>
              </a:spcAft>
              <a:buSzPts val="18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4" name="Shape 644"/>
        <p:cNvGrpSpPr/>
        <p:nvPr/>
      </p:nvGrpSpPr>
      <p:grpSpPr>
        <a:xfrm>
          <a:off x="0" y="0"/>
          <a:ext cx="0" cy="0"/>
          <a:chOff x="0" y="0"/>
          <a:chExt cx="0" cy="0"/>
        </a:xfrm>
      </p:grpSpPr>
      <p:sp>
        <p:nvSpPr>
          <p:cNvPr id="645" name="Google Shape;645;p30"/>
          <p:cNvSpPr txBox="1"/>
          <p:nvPr>
            <p:ph idx="1" type="body"/>
          </p:nvPr>
        </p:nvSpPr>
        <p:spPr>
          <a:xfrm>
            <a:off x="787650" y="989125"/>
            <a:ext cx="16114500" cy="8812200"/>
          </a:xfrm>
          <a:prstGeom prst="rect">
            <a:avLst/>
          </a:prstGeom>
          <a:noFill/>
          <a:ln>
            <a:noFill/>
          </a:ln>
        </p:spPr>
        <p:txBody>
          <a:bodyPr anchorCtr="0" anchor="t" bIns="45700" lIns="91425" spcFirstLastPara="1" rIns="91425" wrap="square" tIns="45700">
            <a:normAutofit/>
          </a:bodyPr>
          <a:lstStyle/>
          <a:p>
            <a:pPr indent="-419100" lvl="0" marL="457200" rtl="0" algn="just">
              <a:lnSpc>
                <a:spcPct val="100000"/>
              </a:lnSpc>
              <a:spcBef>
                <a:spcPts val="360"/>
              </a:spcBef>
              <a:spcAft>
                <a:spcPts val="0"/>
              </a:spcAft>
              <a:buSzPts val="3000"/>
              <a:buChar char="•"/>
            </a:pPr>
            <a:r>
              <a:rPr lang="en-US" sz="3000">
                <a:latin typeface="Arial"/>
                <a:ea typeface="Arial"/>
                <a:cs typeface="Arial"/>
                <a:sym typeface="Arial"/>
              </a:rPr>
              <a:t>The term </a:t>
            </a:r>
            <a:r>
              <a:rPr b="1" lang="en-US" sz="3000">
                <a:latin typeface="Arial"/>
                <a:ea typeface="Arial"/>
                <a:cs typeface="Arial"/>
                <a:sym typeface="Arial"/>
              </a:rPr>
              <a:t>tactics </a:t>
            </a:r>
            <a:r>
              <a:rPr lang="en-US" sz="3000">
                <a:latin typeface="Arial"/>
                <a:ea typeface="Arial"/>
                <a:cs typeface="Arial"/>
                <a:sym typeface="Arial"/>
              </a:rPr>
              <a:t>comes from the Greek </a:t>
            </a:r>
            <a:r>
              <a:rPr i="1" lang="en-US" sz="3000">
                <a:latin typeface="Arial"/>
                <a:ea typeface="Arial"/>
                <a:cs typeface="Arial"/>
                <a:sym typeface="Arial"/>
              </a:rPr>
              <a:t>taktikń</a:t>
            </a:r>
            <a:r>
              <a:rPr lang="en-US" sz="3000">
                <a:latin typeface="Arial"/>
                <a:ea typeface="Arial"/>
                <a:cs typeface="Arial"/>
                <a:sym typeface="Arial"/>
              </a:rPr>
              <a:t>-meaning "arrangement" - used in reference to the deployment of troops during battle from their initial strategic position. In marketing, </a:t>
            </a:r>
            <a:r>
              <a:rPr b="1" lang="en-US" sz="3000">
                <a:latin typeface="Arial"/>
                <a:ea typeface="Arial"/>
                <a:cs typeface="Arial"/>
                <a:sym typeface="Arial"/>
              </a:rPr>
              <a:t>tactics </a:t>
            </a:r>
            <a:r>
              <a:rPr lang="en-US" sz="3000">
                <a:latin typeface="Arial"/>
                <a:ea typeface="Arial"/>
                <a:cs typeface="Arial"/>
                <a:sym typeface="Arial"/>
              </a:rPr>
              <a:t>refer to a set of specific activities, also known as the marketing mix, employed to execute a given strategy. The </a:t>
            </a:r>
            <a:r>
              <a:rPr b="1" lang="en-US" sz="3000">
                <a:latin typeface="Arial"/>
                <a:ea typeface="Arial"/>
                <a:cs typeface="Arial"/>
                <a:sym typeface="Arial"/>
              </a:rPr>
              <a:t>market tactics</a:t>
            </a:r>
            <a:r>
              <a:rPr lang="en-US" sz="3000">
                <a:latin typeface="Arial"/>
                <a:ea typeface="Arial"/>
                <a:cs typeface="Arial"/>
                <a:sym typeface="Arial"/>
              </a:rPr>
              <a:t> define the key aspects of the offering that the company introduces and manages in a given market, from the benefits this offering creates and how much it costs to how customers will hear about and buy it. </a:t>
            </a:r>
            <a:endParaRPr sz="3000"/>
          </a:p>
          <a:p>
            <a:pPr indent="-228600" lvl="0" marL="457200" rtl="0" algn="just">
              <a:lnSpc>
                <a:spcPct val="100000"/>
              </a:lnSpc>
              <a:spcBef>
                <a:spcPts val="360"/>
              </a:spcBef>
              <a:spcAft>
                <a:spcPts val="0"/>
              </a:spcAft>
              <a:buSzPts val="18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649" name="Shape 649"/>
        <p:cNvGrpSpPr/>
        <p:nvPr/>
      </p:nvGrpSpPr>
      <p:grpSpPr>
        <a:xfrm>
          <a:off x="0" y="0"/>
          <a:ext cx="0" cy="0"/>
          <a:chOff x="0" y="0"/>
          <a:chExt cx="0" cy="0"/>
        </a:xfrm>
      </p:grpSpPr>
      <p:grpSp>
        <p:nvGrpSpPr>
          <p:cNvPr id="650" name="Google Shape;650;p31"/>
          <p:cNvGrpSpPr/>
          <p:nvPr/>
        </p:nvGrpSpPr>
        <p:grpSpPr>
          <a:xfrm>
            <a:off x="5396569" y="5902712"/>
            <a:ext cx="5575300" cy="5575300"/>
            <a:chOff x="0" y="0"/>
            <a:chExt cx="812800" cy="812800"/>
          </a:xfrm>
        </p:grpSpPr>
        <p:sp>
          <p:nvSpPr>
            <p:cNvPr id="651" name="Google Shape;651;p3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2" name="Google Shape;652;p31"/>
            <p:cNvSpPr txBox="1"/>
            <p:nvPr/>
          </p:nvSpPr>
          <p:spPr>
            <a:xfrm>
              <a:off x="76200" y="38100"/>
              <a:ext cx="660400" cy="6985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pic>
        <p:nvPicPr>
          <p:cNvPr id="653" name="Google Shape;653;p31"/>
          <p:cNvPicPr preferRelativeResize="0"/>
          <p:nvPr/>
        </p:nvPicPr>
        <p:blipFill rotWithShape="1">
          <a:blip r:embed="rId3">
            <a:alphaModFix/>
          </a:blip>
          <a:srcRect b="0" l="0" r="0" t="0"/>
          <a:stretch/>
        </p:blipFill>
        <p:spPr>
          <a:xfrm>
            <a:off x="11084416" y="3821512"/>
            <a:ext cx="9987598" cy="3974351"/>
          </a:xfrm>
          <a:prstGeom prst="rect">
            <a:avLst/>
          </a:prstGeom>
          <a:noFill/>
          <a:ln>
            <a:noFill/>
          </a:ln>
        </p:spPr>
      </p:pic>
      <p:pic>
        <p:nvPicPr>
          <p:cNvPr id="654" name="Google Shape;654;p31"/>
          <p:cNvPicPr preferRelativeResize="0"/>
          <p:nvPr/>
        </p:nvPicPr>
        <p:blipFill rotWithShape="1">
          <a:blip r:embed="rId4">
            <a:alphaModFix/>
          </a:blip>
          <a:srcRect b="0" l="0" r="0" t="0"/>
          <a:stretch/>
        </p:blipFill>
        <p:spPr>
          <a:xfrm>
            <a:off x="-3773650" y="6460081"/>
            <a:ext cx="9996151" cy="2398318"/>
          </a:xfrm>
          <a:prstGeom prst="rect">
            <a:avLst/>
          </a:prstGeom>
          <a:noFill/>
          <a:ln>
            <a:noFill/>
          </a:ln>
        </p:spPr>
      </p:pic>
      <p:grpSp>
        <p:nvGrpSpPr>
          <p:cNvPr id="655" name="Google Shape;655;p31"/>
          <p:cNvGrpSpPr/>
          <p:nvPr/>
        </p:nvGrpSpPr>
        <p:grpSpPr>
          <a:xfrm>
            <a:off x="6461104" y="7070857"/>
            <a:ext cx="19017679" cy="9674347"/>
            <a:chOff x="0" y="0"/>
            <a:chExt cx="5008771" cy="2547976"/>
          </a:xfrm>
        </p:grpSpPr>
        <p:sp>
          <p:nvSpPr>
            <p:cNvPr id="656" name="Google Shape;656;p31"/>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7" name="Google Shape;657;p31"/>
            <p:cNvSpPr txBox="1"/>
            <p:nvPr/>
          </p:nvSpPr>
          <p:spPr>
            <a:xfrm>
              <a:off x="469572" y="200773"/>
              <a:ext cx="4069627" cy="210833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658" name="Google Shape;658;p31"/>
          <p:cNvGrpSpPr/>
          <p:nvPr/>
        </p:nvGrpSpPr>
        <p:grpSpPr>
          <a:xfrm>
            <a:off x="-12040378" y="8541038"/>
            <a:ext cx="33546865" cy="11532603"/>
            <a:chOff x="0" y="0"/>
            <a:chExt cx="8571992" cy="2946844"/>
          </a:xfrm>
        </p:grpSpPr>
        <p:sp>
          <p:nvSpPr>
            <p:cNvPr id="659" name="Google Shape;659;p31"/>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0" name="Google Shape;660;p31"/>
            <p:cNvSpPr txBox="1"/>
            <p:nvPr/>
          </p:nvSpPr>
          <p:spPr>
            <a:xfrm>
              <a:off x="803624" y="238167"/>
              <a:ext cx="6964744" cy="243241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661" name="Google Shape;661;p31"/>
          <p:cNvGrpSpPr/>
          <p:nvPr/>
        </p:nvGrpSpPr>
        <p:grpSpPr>
          <a:xfrm>
            <a:off x="15829432" y="8690362"/>
            <a:ext cx="281022" cy="168050"/>
            <a:chOff x="0" y="0"/>
            <a:chExt cx="374697" cy="224066"/>
          </a:xfrm>
        </p:grpSpPr>
        <p:grpSp>
          <p:nvGrpSpPr>
            <p:cNvPr id="662" name="Google Shape;662;p31"/>
            <p:cNvGrpSpPr/>
            <p:nvPr/>
          </p:nvGrpSpPr>
          <p:grpSpPr>
            <a:xfrm>
              <a:off x="0" y="147049"/>
              <a:ext cx="374697" cy="77017"/>
              <a:chOff x="0" y="-24759"/>
              <a:chExt cx="812800" cy="167067"/>
            </a:xfrm>
          </p:grpSpPr>
          <p:sp>
            <p:nvSpPr>
              <p:cNvPr id="663" name="Google Shape;663;p31"/>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4" name="Google Shape;664;p31"/>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65" name="Google Shape;665;p31"/>
            <p:cNvSpPr/>
            <p:nvPr/>
          </p:nvSpPr>
          <p:spPr>
            <a:xfrm flipH="1">
              <a:off x="0" y="0"/>
              <a:ext cx="208826" cy="208826"/>
            </a:xfrm>
            <a:custGeom>
              <a:rect b="b" l="l" r="r" t="t"/>
              <a:pathLst>
                <a:path extrusionOk="0" h="208826" w="208826">
                  <a:moveTo>
                    <a:pt x="208826" y="0"/>
                  </a:moveTo>
                  <a:lnTo>
                    <a:pt x="0" y="0"/>
                  </a:lnTo>
                  <a:lnTo>
                    <a:pt x="0" y="208826"/>
                  </a:lnTo>
                  <a:lnTo>
                    <a:pt x="208826" y="208826"/>
                  </a:lnTo>
                  <a:lnTo>
                    <a:pt x="208826" y="0"/>
                  </a:lnTo>
                  <a:close/>
                </a:path>
              </a:pathLst>
            </a:custGeom>
            <a:blipFill rotWithShape="1">
              <a:blip r:embed="rId5">
                <a:alphaModFix/>
              </a:blip>
              <a:stretch>
                <a:fillRect b="0" l="0" r="0" t="0"/>
              </a:stretch>
            </a:blipFill>
            <a:ln>
              <a:noFill/>
            </a:ln>
          </p:spPr>
        </p:sp>
      </p:grpSp>
      <p:sp>
        <p:nvSpPr>
          <p:cNvPr id="666" name="Google Shape;666;p31"/>
          <p:cNvSpPr txBox="1"/>
          <p:nvPr/>
        </p:nvSpPr>
        <p:spPr>
          <a:xfrm>
            <a:off x="1273850" y="1025775"/>
            <a:ext cx="12684000" cy="46623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lang="en-US" sz="3000">
                <a:solidFill>
                  <a:schemeClr val="dk1"/>
                </a:solidFill>
              </a:rPr>
              <a:t>Target customers</a:t>
            </a:r>
            <a:r>
              <a:rPr lang="en-US" sz="3000">
                <a:solidFill>
                  <a:schemeClr val="dk1"/>
                </a:solidFill>
              </a:rPr>
              <a:t> are the entities (individuals or organizations) whose needs the company aims to fulfill.</a:t>
            </a:r>
            <a:endParaRPr sz="30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rPr lang="en-US" sz="3000">
                <a:solidFill>
                  <a:schemeClr val="dk1"/>
                </a:solidFill>
              </a:rPr>
              <a:t>In business-to-consumer markets, </a:t>
            </a:r>
            <a:r>
              <a:rPr b="1" lang="en-US" sz="3000">
                <a:solidFill>
                  <a:schemeClr val="dk1"/>
                </a:solidFill>
              </a:rPr>
              <a:t>target customers</a:t>
            </a:r>
            <a:r>
              <a:rPr lang="en-US" sz="3000">
                <a:solidFill>
                  <a:schemeClr val="dk1"/>
                </a:solidFill>
              </a:rPr>
              <a:t> are the individuals who are typically the end users of the company's offerings. In business-to-business markets, </a:t>
            </a:r>
            <a:r>
              <a:rPr b="1" lang="en-US" sz="3000">
                <a:solidFill>
                  <a:schemeClr val="dk1"/>
                </a:solidFill>
              </a:rPr>
              <a:t>target customers</a:t>
            </a:r>
            <a:r>
              <a:rPr lang="en-US" sz="3000">
                <a:solidFill>
                  <a:schemeClr val="dk1"/>
                </a:solidFill>
              </a:rPr>
              <a:t> are other businesses that use the company's offerings. Target customers are defined by </a:t>
            </a:r>
            <a:r>
              <a:rPr b="1" lang="en-US" sz="3000">
                <a:solidFill>
                  <a:schemeClr val="dk1"/>
                </a:solidFill>
              </a:rPr>
              <a:t>two factors</a:t>
            </a:r>
            <a:r>
              <a:rPr lang="en-US" sz="3000">
                <a:solidFill>
                  <a:schemeClr val="dk1"/>
                </a:solidFill>
              </a:rPr>
              <a:t>: needs and profile. </a:t>
            </a:r>
            <a:endParaRPr sz="3000">
              <a:solidFill>
                <a:schemeClr val="dk1"/>
              </a:solidFill>
            </a:endParaRPr>
          </a:p>
          <a:p>
            <a:pPr indent="0" lvl="0" marL="0" marR="0" rtl="0" algn="l">
              <a:lnSpc>
                <a:spcPct val="140000"/>
              </a:lnSpc>
              <a:spcBef>
                <a:spcPts val="1200"/>
              </a:spcBef>
              <a:spcAft>
                <a:spcPts val="0"/>
              </a:spcAft>
              <a:buClr>
                <a:srgbClr val="000000"/>
              </a:buClr>
              <a:buSzPts val="2100"/>
              <a:buFont typeface="Arial"/>
              <a:buNone/>
            </a:pPr>
            <a:r>
              <a:t/>
            </a:r>
            <a:endParaRPr sz="1100">
              <a:solidFill>
                <a:schemeClr val="dk1"/>
              </a:solidFill>
            </a:endParaRPr>
          </a:p>
          <a:p>
            <a:pPr indent="0" lvl="0" marL="0" marR="0" rtl="0" algn="l">
              <a:lnSpc>
                <a:spcPct val="140000"/>
              </a:lnSpc>
              <a:spcBef>
                <a:spcPts val="0"/>
              </a:spcBef>
              <a:spcAft>
                <a:spcPts val="0"/>
              </a:spcAft>
              <a:buClr>
                <a:srgbClr val="000000"/>
              </a:buClr>
              <a:buSzPts val="2100"/>
              <a:buFont typeface="Arial"/>
              <a:buNone/>
            </a:pPr>
            <a:r>
              <a:t/>
            </a:r>
            <a:endParaRPr sz="1100">
              <a:solidFill>
                <a:schemeClr val="dk1"/>
              </a:solidFill>
            </a:endParaRPr>
          </a:p>
        </p:txBody>
      </p:sp>
      <p:grpSp>
        <p:nvGrpSpPr>
          <p:cNvPr id="667" name="Google Shape;667;p31"/>
          <p:cNvGrpSpPr/>
          <p:nvPr/>
        </p:nvGrpSpPr>
        <p:grpSpPr>
          <a:xfrm>
            <a:off x="2238833" y="8935490"/>
            <a:ext cx="602687" cy="360404"/>
            <a:chOff x="0" y="0"/>
            <a:chExt cx="803583" cy="480538"/>
          </a:xfrm>
        </p:grpSpPr>
        <p:grpSp>
          <p:nvGrpSpPr>
            <p:cNvPr id="668" name="Google Shape;668;p31"/>
            <p:cNvGrpSpPr/>
            <p:nvPr/>
          </p:nvGrpSpPr>
          <p:grpSpPr>
            <a:xfrm>
              <a:off x="0" y="315366"/>
              <a:ext cx="803583" cy="165172"/>
              <a:chOff x="0" y="-24759"/>
              <a:chExt cx="812800" cy="167067"/>
            </a:xfrm>
          </p:grpSpPr>
          <p:sp>
            <p:nvSpPr>
              <p:cNvPr id="669" name="Google Shape;669;p31"/>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0" name="Google Shape;670;p31"/>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71" name="Google Shape;671;p31"/>
            <p:cNvSpPr/>
            <p:nvPr/>
          </p:nvSpPr>
          <p:spPr>
            <a:xfrm flipH="1">
              <a:off x="0" y="0"/>
              <a:ext cx="447853" cy="447853"/>
            </a:xfrm>
            <a:custGeom>
              <a:rect b="b" l="l" r="r" t="t"/>
              <a:pathLst>
                <a:path extrusionOk="0" h="447853" w="447853">
                  <a:moveTo>
                    <a:pt x="447853" y="0"/>
                  </a:moveTo>
                  <a:lnTo>
                    <a:pt x="0" y="0"/>
                  </a:lnTo>
                  <a:lnTo>
                    <a:pt x="0" y="447853"/>
                  </a:lnTo>
                  <a:lnTo>
                    <a:pt x="447853" y="447853"/>
                  </a:lnTo>
                  <a:lnTo>
                    <a:pt x="447853" y="0"/>
                  </a:lnTo>
                  <a:close/>
                </a:path>
              </a:pathLst>
            </a:custGeom>
            <a:blipFill rotWithShape="1">
              <a:blip r:embed="rId5">
                <a:alphaModFix/>
              </a:blip>
              <a:stretch>
                <a:fillRect b="0" l="0" r="0" t="0"/>
              </a:stretch>
            </a:blipFill>
            <a:ln>
              <a:noFill/>
            </a:ln>
          </p:spPr>
        </p:sp>
      </p:grpSp>
      <p:grpSp>
        <p:nvGrpSpPr>
          <p:cNvPr id="672" name="Google Shape;672;p31"/>
          <p:cNvGrpSpPr/>
          <p:nvPr/>
        </p:nvGrpSpPr>
        <p:grpSpPr>
          <a:xfrm>
            <a:off x="6222496" y="9514968"/>
            <a:ext cx="238608" cy="142686"/>
            <a:chOff x="0" y="0"/>
            <a:chExt cx="318144" cy="190248"/>
          </a:xfrm>
        </p:grpSpPr>
        <p:grpSp>
          <p:nvGrpSpPr>
            <p:cNvPr id="673" name="Google Shape;673;p31"/>
            <p:cNvGrpSpPr/>
            <p:nvPr/>
          </p:nvGrpSpPr>
          <p:grpSpPr>
            <a:xfrm>
              <a:off x="0" y="124855"/>
              <a:ext cx="318144" cy="65393"/>
              <a:chOff x="0" y="-24759"/>
              <a:chExt cx="812800" cy="167067"/>
            </a:xfrm>
          </p:grpSpPr>
          <p:sp>
            <p:nvSpPr>
              <p:cNvPr id="674" name="Google Shape;674;p31"/>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5" name="Google Shape;675;p31"/>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76" name="Google Shape;676;p31"/>
            <p:cNvSpPr/>
            <p:nvPr/>
          </p:nvSpPr>
          <p:spPr>
            <a:xfrm flipH="1">
              <a:off x="0" y="0"/>
              <a:ext cx="177308" cy="177308"/>
            </a:xfrm>
            <a:custGeom>
              <a:rect b="b" l="l" r="r" t="t"/>
              <a:pathLst>
                <a:path extrusionOk="0" h="177308" w="177308">
                  <a:moveTo>
                    <a:pt x="177308" y="0"/>
                  </a:moveTo>
                  <a:lnTo>
                    <a:pt x="0" y="0"/>
                  </a:lnTo>
                  <a:lnTo>
                    <a:pt x="0" y="177308"/>
                  </a:lnTo>
                  <a:lnTo>
                    <a:pt x="177308" y="177308"/>
                  </a:lnTo>
                  <a:lnTo>
                    <a:pt x="177308" y="0"/>
                  </a:lnTo>
                  <a:close/>
                </a:path>
              </a:pathLst>
            </a:custGeom>
            <a:blipFill rotWithShape="1">
              <a:blip r:embed="rId5">
                <a:alphaModFix/>
              </a:blip>
              <a:stretch>
                <a:fillRect b="0" l="0" r="0" t="0"/>
              </a:stretch>
            </a:blipFill>
            <a:ln>
              <a:noFill/>
            </a:ln>
          </p:spPr>
        </p:sp>
      </p:grpSp>
      <p:pic>
        <p:nvPicPr>
          <p:cNvPr id="677" name="Google Shape;677;p31"/>
          <p:cNvPicPr preferRelativeResize="0"/>
          <p:nvPr/>
        </p:nvPicPr>
        <p:blipFill rotWithShape="1">
          <a:blip r:embed="rId6">
            <a:alphaModFix/>
          </a:blip>
          <a:srcRect b="0" l="0" r="0" t="0"/>
          <a:stretch/>
        </p:blipFill>
        <p:spPr>
          <a:xfrm>
            <a:off x="14873650" y="2556775"/>
            <a:ext cx="2912450" cy="7536875"/>
          </a:xfrm>
          <a:prstGeom prst="rect">
            <a:avLst/>
          </a:prstGeom>
          <a:noFill/>
          <a:ln>
            <a:noFill/>
          </a:ln>
        </p:spPr>
      </p:pic>
      <p:pic>
        <p:nvPicPr>
          <p:cNvPr id="678" name="Google Shape;678;p31"/>
          <p:cNvPicPr preferRelativeResize="0"/>
          <p:nvPr/>
        </p:nvPicPr>
        <p:blipFill rotWithShape="1">
          <a:blip r:embed="rId7">
            <a:alphaModFix/>
          </a:blip>
          <a:srcRect b="0" l="0" r="0" t="0"/>
          <a:stretch/>
        </p:blipFill>
        <p:spPr>
          <a:xfrm>
            <a:off x="13481550" y="691625"/>
            <a:ext cx="1665975" cy="18651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682" name="Shape 682"/>
        <p:cNvGrpSpPr/>
        <p:nvPr/>
      </p:nvGrpSpPr>
      <p:grpSpPr>
        <a:xfrm>
          <a:off x="0" y="0"/>
          <a:ext cx="0" cy="0"/>
          <a:chOff x="0" y="0"/>
          <a:chExt cx="0" cy="0"/>
        </a:xfrm>
      </p:grpSpPr>
      <p:grpSp>
        <p:nvGrpSpPr>
          <p:cNvPr id="683" name="Google Shape;683;p32"/>
          <p:cNvGrpSpPr/>
          <p:nvPr/>
        </p:nvGrpSpPr>
        <p:grpSpPr>
          <a:xfrm>
            <a:off x="5396569" y="5902712"/>
            <a:ext cx="5575320" cy="5575320"/>
            <a:chOff x="0" y="0"/>
            <a:chExt cx="812800" cy="812800"/>
          </a:xfrm>
        </p:grpSpPr>
        <p:sp>
          <p:nvSpPr>
            <p:cNvPr id="684" name="Google Shape;684;p3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5" name="Google Shape;685;p32"/>
            <p:cNvSpPr txBox="1"/>
            <p:nvPr/>
          </p:nvSpPr>
          <p:spPr>
            <a:xfrm>
              <a:off x="76200" y="38100"/>
              <a:ext cx="660300" cy="6984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pic>
        <p:nvPicPr>
          <p:cNvPr id="686" name="Google Shape;686;p32"/>
          <p:cNvPicPr preferRelativeResize="0"/>
          <p:nvPr/>
        </p:nvPicPr>
        <p:blipFill rotWithShape="1">
          <a:blip r:embed="rId3">
            <a:alphaModFix/>
          </a:blip>
          <a:srcRect b="0" l="0" r="0" t="0"/>
          <a:stretch/>
        </p:blipFill>
        <p:spPr>
          <a:xfrm>
            <a:off x="11084416" y="3821512"/>
            <a:ext cx="9987598" cy="3974351"/>
          </a:xfrm>
          <a:prstGeom prst="rect">
            <a:avLst/>
          </a:prstGeom>
          <a:noFill/>
          <a:ln>
            <a:noFill/>
          </a:ln>
        </p:spPr>
      </p:pic>
      <p:pic>
        <p:nvPicPr>
          <p:cNvPr id="687" name="Google Shape;687;p32"/>
          <p:cNvPicPr preferRelativeResize="0"/>
          <p:nvPr/>
        </p:nvPicPr>
        <p:blipFill rotWithShape="1">
          <a:blip r:embed="rId4">
            <a:alphaModFix/>
          </a:blip>
          <a:srcRect b="0" l="0" r="0" t="0"/>
          <a:stretch/>
        </p:blipFill>
        <p:spPr>
          <a:xfrm>
            <a:off x="-3773650" y="6460081"/>
            <a:ext cx="9996151" cy="2398318"/>
          </a:xfrm>
          <a:prstGeom prst="rect">
            <a:avLst/>
          </a:prstGeom>
          <a:noFill/>
          <a:ln>
            <a:noFill/>
          </a:ln>
        </p:spPr>
      </p:pic>
      <p:grpSp>
        <p:nvGrpSpPr>
          <p:cNvPr id="688" name="Google Shape;688;p32"/>
          <p:cNvGrpSpPr/>
          <p:nvPr/>
        </p:nvGrpSpPr>
        <p:grpSpPr>
          <a:xfrm>
            <a:off x="6461104" y="7070857"/>
            <a:ext cx="19017803" cy="9674410"/>
            <a:chOff x="0" y="0"/>
            <a:chExt cx="5008771" cy="2547976"/>
          </a:xfrm>
        </p:grpSpPr>
        <p:sp>
          <p:nvSpPr>
            <p:cNvPr id="689" name="Google Shape;689;p32"/>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0" name="Google Shape;690;p32"/>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691" name="Google Shape;691;p32"/>
          <p:cNvGrpSpPr/>
          <p:nvPr/>
        </p:nvGrpSpPr>
        <p:grpSpPr>
          <a:xfrm>
            <a:off x="-12040378" y="8541038"/>
            <a:ext cx="33546491" cy="11532474"/>
            <a:chOff x="0" y="0"/>
            <a:chExt cx="8571992" cy="2946844"/>
          </a:xfrm>
        </p:grpSpPr>
        <p:sp>
          <p:nvSpPr>
            <p:cNvPr id="692" name="Google Shape;692;p32"/>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3" name="Google Shape;693;p32"/>
            <p:cNvSpPr txBox="1"/>
            <p:nvPr/>
          </p:nvSpPr>
          <p:spPr>
            <a:xfrm>
              <a:off x="803624" y="238167"/>
              <a:ext cx="6964800" cy="2432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694" name="Google Shape;694;p32"/>
          <p:cNvGrpSpPr/>
          <p:nvPr/>
        </p:nvGrpSpPr>
        <p:grpSpPr>
          <a:xfrm>
            <a:off x="15829432" y="8690362"/>
            <a:ext cx="281026" cy="168050"/>
            <a:chOff x="0" y="0"/>
            <a:chExt cx="374701" cy="224067"/>
          </a:xfrm>
        </p:grpSpPr>
        <p:grpSp>
          <p:nvGrpSpPr>
            <p:cNvPr id="695" name="Google Shape;695;p32"/>
            <p:cNvGrpSpPr/>
            <p:nvPr/>
          </p:nvGrpSpPr>
          <p:grpSpPr>
            <a:xfrm>
              <a:off x="0" y="147049"/>
              <a:ext cx="374701" cy="77018"/>
              <a:chOff x="0" y="-24759"/>
              <a:chExt cx="812800" cy="167067"/>
            </a:xfrm>
          </p:grpSpPr>
          <p:sp>
            <p:nvSpPr>
              <p:cNvPr id="696" name="Google Shape;696;p3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7" name="Google Shape;697;p32"/>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98" name="Google Shape;698;p32"/>
            <p:cNvSpPr/>
            <p:nvPr/>
          </p:nvSpPr>
          <p:spPr>
            <a:xfrm flipH="1">
              <a:off x="0" y="0"/>
              <a:ext cx="208826" cy="208826"/>
            </a:xfrm>
            <a:custGeom>
              <a:rect b="b" l="l" r="r" t="t"/>
              <a:pathLst>
                <a:path extrusionOk="0" h="208826" w="208826">
                  <a:moveTo>
                    <a:pt x="208826" y="0"/>
                  </a:moveTo>
                  <a:lnTo>
                    <a:pt x="0" y="0"/>
                  </a:lnTo>
                  <a:lnTo>
                    <a:pt x="0" y="208826"/>
                  </a:lnTo>
                  <a:lnTo>
                    <a:pt x="208826" y="208826"/>
                  </a:lnTo>
                  <a:lnTo>
                    <a:pt x="208826" y="0"/>
                  </a:lnTo>
                  <a:close/>
                </a:path>
              </a:pathLst>
            </a:custGeom>
            <a:blipFill rotWithShape="1">
              <a:blip r:embed="rId5">
                <a:alphaModFix/>
              </a:blip>
              <a:stretch>
                <a:fillRect b="0" l="0" r="0" t="0"/>
              </a:stretch>
            </a:blipFill>
            <a:ln>
              <a:noFill/>
            </a:ln>
          </p:spPr>
        </p:sp>
      </p:grpSp>
      <p:sp>
        <p:nvSpPr>
          <p:cNvPr id="699" name="Google Shape;699;p32"/>
          <p:cNvSpPr txBox="1"/>
          <p:nvPr/>
        </p:nvSpPr>
        <p:spPr>
          <a:xfrm>
            <a:off x="1273825" y="676100"/>
            <a:ext cx="13050300" cy="35232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Clr>
                <a:schemeClr val="dk1"/>
              </a:buClr>
              <a:buSzPts val="1100"/>
              <a:buFont typeface="Arial"/>
              <a:buNone/>
            </a:pPr>
            <a:r>
              <a:rPr b="1" lang="en-US" sz="3000">
                <a:solidFill>
                  <a:schemeClr val="dk1"/>
                </a:solidFill>
              </a:rPr>
              <a:t>Customer needs</a:t>
            </a:r>
            <a:r>
              <a:rPr lang="en-US" sz="3000">
                <a:solidFill>
                  <a:schemeClr val="dk1"/>
                </a:solidFill>
              </a:rPr>
              <a:t> reflect the specific problem(s) faced by customers that the company aims to address. </a:t>
            </a:r>
            <a:endParaRPr sz="30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t/>
            </a:r>
            <a:endParaRPr sz="30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rPr b="1" lang="en-US" sz="3000">
                <a:solidFill>
                  <a:schemeClr val="dk1"/>
                </a:solidFill>
              </a:rPr>
              <a:t>Customer</a:t>
            </a:r>
            <a:r>
              <a:rPr lang="en-US" sz="3000">
                <a:solidFill>
                  <a:schemeClr val="dk1"/>
                </a:solidFill>
              </a:rPr>
              <a:t> </a:t>
            </a:r>
            <a:r>
              <a:rPr b="1" lang="en-US" sz="3000">
                <a:solidFill>
                  <a:schemeClr val="dk1"/>
                </a:solidFill>
              </a:rPr>
              <a:t>profile </a:t>
            </a:r>
            <a:r>
              <a:rPr lang="en-US" sz="3000">
                <a:solidFill>
                  <a:schemeClr val="dk1"/>
                </a:solidFill>
              </a:rPr>
              <a:t>reflects customers' observable characteristics: </a:t>
            </a:r>
            <a:r>
              <a:rPr b="1" i="1" lang="en-US" sz="3000">
                <a:solidFill>
                  <a:schemeClr val="dk1"/>
                </a:solidFill>
              </a:rPr>
              <a:t>demographics, geolocation</a:t>
            </a:r>
            <a:r>
              <a:rPr i="1" lang="en-US" sz="3000">
                <a:solidFill>
                  <a:schemeClr val="dk1"/>
                </a:solidFill>
              </a:rPr>
              <a:t>, </a:t>
            </a:r>
            <a:r>
              <a:rPr b="1" lang="en-US" sz="3000">
                <a:solidFill>
                  <a:schemeClr val="dk1"/>
                </a:solidFill>
              </a:rPr>
              <a:t>psychographics</a:t>
            </a:r>
            <a:r>
              <a:rPr b="1" i="1" lang="en-US" sz="3000">
                <a:solidFill>
                  <a:schemeClr val="dk1"/>
                </a:solidFill>
              </a:rPr>
              <a:t> and behavior </a:t>
            </a:r>
            <a:endParaRPr sz="3000">
              <a:solidFill>
                <a:schemeClr val="dk1"/>
              </a:solidFill>
            </a:endParaRPr>
          </a:p>
          <a:p>
            <a:pPr indent="0" lvl="0" marL="0" marR="0" rtl="0" algn="l">
              <a:lnSpc>
                <a:spcPct val="140000"/>
              </a:lnSpc>
              <a:spcBef>
                <a:spcPts val="1200"/>
              </a:spcBef>
              <a:spcAft>
                <a:spcPts val="0"/>
              </a:spcAft>
              <a:buClr>
                <a:srgbClr val="000000"/>
              </a:buClr>
              <a:buSzPts val="2100"/>
              <a:buFont typeface="Arial"/>
              <a:buNone/>
            </a:pPr>
            <a:r>
              <a:t/>
            </a:r>
            <a:endParaRPr sz="1100">
              <a:solidFill>
                <a:schemeClr val="dk1"/>
              </a:solidFill>
            </a:endParaRPr>
          </a:p>
          <a:p>
            <a:pPr indent="0" lvl="0" marL="0" marR="0" rtl="0" algn="l">
              <a:lnSpc>
                <a:spcPct val="140000"/>
              </a:lnSpc>
              <a:spcBef>
                <a:spcPts val="0"/>
              </a:spcBef>
              <a:spcAft>
                <a:spcPts val="0"/>
              </a:spcAft>
              <a:buClr>
                <a:srgbClr val="000000"/>
              </a:buClr>
              <a:buSzPts val="2100"/>
              <a:buFont typeface="Arial"/>
              <a:buNone/>
            </a:pPr>
            <a:r>
              <a:t/>
            </a:r>
            <a:endParaRPr sz="1100">
              <a:solidFill>
                <a:schemeClr val="dk1"/>
              </a:solidFill>
            </a:endParaRPr>
          </a:p>
        </p:txBody>
      </p:sp>
      <p:grpSp>
        <p:nvGrpSpPr>
          <p:cNvPr id="700" name="Google Shape;700;p32"/>
          <p:cNvGrpSpPr/>
          <p:nvPr/>
        </p:nvGrpSpPr>
        <p:grpSpPr>
          <a:xfrm>
            <a:off x="2238833" y="8935490"/>
            <a:ext cx="602712" cy="360408"/>
            <a:chOff x="0" y="0"/>
            <a:chExt cx="803615" cy="480544"/>
          </a:xfrm>
        </p:grpSpPr>
        <p:grpSp>
          <p:nvGrpSpPr>
            <p:cNvPr id="701" name="Google Shape;701;p32"/>
            <p:cNvGrpSpPr/>
            <p:nvPr/>
          </p:nvGrpSpPr>
          <p:grpSpPr>
            <a:xfrm>
              <a:off x="0" y="315365"/>
              <a:ext cx="803615" cy="165179"/>
              <a:chOff x="0" y="-24759"/>
              <a:chExt cx="812800" cy="167067"/>
            </a:xfrm>
          </p:grpSpPr>
          <p:sp>
            <p:nvSpPr>
              <p:cNvPr id="702" name="Google Shape;702;p3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3" name="Google Shape;703;p32"/>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704" name="Google Shape;704;p32"/>
            <p:cNvSpPr/>
            <p:nvPr/>
          </p:nvSpPr>
          <p:spPr>
            <a:xfrm flipH="1">
              <a:off x="0" y="0"/>
              <a:ext cx="447853" cy="447853"/>
            </a:xfrm>
            <a:custGeom>
              <a:rect b="b" l="l" r="r" t="t"/>
              <a:pathLst>
                <a:path extrusionOk="0" h="447853" w="447853">
                  <a:moveTo>
                    <a:pt x="447853" y="0"/>
                  </a:moveTo>
                  <a:lnTo>
                    <a:pt x="0" y="0"/>
                  </a:lnTo>
                  <a:lnTo>
                    <a:pt x="0" y="447853"/>
                  </a:lnTo>
                  <a:lnTo>
                    <a:pt x="447853" y="447853"/>
                  </a:lnTo>
                  <a:lnTo>
                    <a:pt x="447853" y="0"/>
                  </a:lnTo>
                  <a:close/>
                </a:path>
              </a:pathLst>
            </a:custGeom>
            <a:blipFill rotWithShape="1">
              <a:blip r:embed="rId5">
                <a:alphaModFix/>
              </a:blip>
              <a:stretch>
                <a:fillRect b="0" l="0" r="0" t="0"/>
              </a:stretch>
            </a:blipFill>
            <a:ln>
              <a:noFill/>
            </a:ln>
          </p:spPr>
        </p:sp>
      </p:grpSp>
      <p:grpSp>
        <p:nvGrpSpPr>
          <p:cNvPr id="705" name="Google Shape;705;p32"/>
          <p:cNvGrpSpPr/>
          <p:nvPr/>
        </p:nvGrpSpPr>
        <p:grpSpPr>
          <a:xfrm>
            <a:off x="6222496" y="9514968"/>
            <a:ext cx="238597" cy="142684"/>
            <a:chOff x="0" y="0"/>
            <a:chExt cx="318130" cy="190245"/>
          </a:xfrm>
        </p:grpSpPr>
        <p:grpSp>
          <p:nvGrpSpPr>
            <p:cNvPr id="706" name="Google Shape;706;p32"/>
            <p:cNvGrpSpPr/>
            <p:nvPr/>
          </p:nvGrpSpPr>
          <p:grpSpPr>
            <a:xfrm>
              <a:off x="0" y="124855"/>
              <a:ext cx="318130" cy="65390"/>
              <a:chOff x="0" y="-24759"/>
              <a:chExt cx="812800" cy="167067"/>
            </a:xfrm>
          </p:grpSpPr>
          <p:sp>
            <p:nvSpPr>
              <p:cNvPr id="707" name="Google Shape;707;p3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8" name="Google Shape;708;p32"/>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709" name="Google Shape;709;p32"/>
            <p:cNvSpPr/>
            <p:nvPr/>
          </p:nvSpPr>
          <p:spPr>
            <a:xfrm flipH="1">
              <a:off x="0" y="0"/>
              <a:ext cx="177308" cy="177308"/>
            </a:xfrm>
            <a:custGeom>
              <a:rect b="b" l="l" r="r" t="t"/>
              <a:pathLst>
                <a:path extrusionOk="0" h="177308" w="177308">
                  <a:moveTo>
                    <a:pt x="177308" y="0"/>
                  </a:moveTo>
                  <a:lnTo>
                    <a:pt x="0" y="0"/>
                  </a:lnTo>
                  <a:lnTo>
                    <a:pt x="0" y="177308"/>
                  </a:lnTo>
                  <a:lnTo>
                    <a:pt x="177308" y="177308"/>
                  </a:lnTo>
                  <a:lnTo>
                    <a:pt x="177308" y="0"/>
                  </a:lnTo>
                  <a:close/>
                </a:path>
              </a:pathLst>
            </a:custGeom>
            <a:blipFill rotWithShape="1">
              <a:blip r:embed="rId5">
                <a:alphaModFix/>
              </a:blip>
              <a:stretch>
                <a:fillRect b="0" l="0" r="0" t="0"/>
              </a:stretch>
            </a:blipFill>
            <a:ln>
              <a:noFill/>
            </a:ln>
          </p:spPr>
        </p:sp>
      </p:grpSp>
      <p:pic>
        <p:nvPicPr>
          <p:cNvPr id="710" name="Google Shape;710;p32"/>
          <p:cNvPicPr preferRelativeResize="0"/>
          <p:nvPr/>
        </p:nvPicPr>
        <p:blipFill rotWithShape="1">
          <a:blip r:embed="rId6">
            <a:alphaModFix/>
          </a:blip>
          <a:srcRect b="0" l="0" r="0" t="0"/>
          <a:stretch/>
        </p:blipFill>
        <p:spPr>
          <a:xfrm>
            <a:off x="14873650" y="2556775"/>
            <a:ext cx="2912450" cy="7536875"/>
          </a:xfrm>
          <a:prstGeom prst="rect">
            <a:avLst/>
          </a:prstGeom>
          <a:noFill/>
          <a:ln>
            <a:noFill/>
          </a:ln>
        </p:spPr>
      </p:pic>
      <p:pic>
        <p:nvPicPr>
          <p:cNvPr id="711" name="Google Shape;711;p32"/>
          <p:cNvPicPr preferRelativeResize="0"/>
          <p:nvPr/>
        </p:nvPicPr>
        <p:blipFill rotWithShape="1">
          <a:blip r:embed="rId7">
            <a:alphaModFix/>
          </a:blip>
          <a:srcRect b="0" l="0" r="0" t="0"/>
          <a:stretch/>
        </p:blipFill>
        <p:spPr>
          <a:xfrm>
            <a:off x="9777600" y="1245575"/>
            <a:ext cx="5369924" cy="13112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715" name="Shape 715"/>
        <p:cNvGrpSpPr/>
        <p:nvPr/>
      </p:nvGrpSpPr>
      <p:grpSpPr>
        <a:xfrm>
          <a:off x="0" y="0"/>
          <a:ext cx="0" cy="0"/>
          <a:chOff x="0" y="0"/>
          <a:chExt cx="0" cy="0"/>
        </a:xfrm>
      </p:grpSpPr>
      <p:grpSp>
        <p:nvGrpSpPr>
          <p:cNvPr id="716" name="Google Shape;716;p33"/>
          <p:cNvGrpSpPr/>
          <p:nvPr/>
        </p:nvGrpSpPr>
        <p:grpSpPr>
          <a:xfrm>
            <a:off x="5396569" y="5902712"/>
            <a:ext cx="5575320" cy="5575320"/>
            <a:chOff x="0" y="0"/>
            <a:chExt cx="812800" cy="812800"/>
          </a:xfrm>
        </p:grpSpPr>
        <p:sp>
          <p:nvSpPr>
            <p:cNvPr id="717" name="Google Shape;717;p33"/>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8" name="Google Shape;718;p33"/>
            <p:cNvSpPr txBox="1"/>
            <p:nvPr/>
          </p:nvSpPr>
          <p:spPr>
            <a:xfrm>
              <a:off x="76200" y="38100"/>
              <a:ext cx="660300" cy="6984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pic>
        <p:nvPicPr>
          <p:cNvPr id="719" name="Google Shape;719;p33"/>
          <p:cNvPicPr preferRelativeResize="0"/>
          <p:nvPr/>
        </p:nvPicPr>
        <p:blipFill rotWithShape="1">
          <a:blip r:embed="rId3">
            <a:alphaModFix/>
          </a:blip>
          <a:srcRect b="0" l="0" r="0" t="0"/>
          <a:stretch/>
        </p:blipFill>
        <p:spPr>
          <a:xfrm>
            <a:off x="11084416" y="3821512"/>
            <a:ext cx="9987598" cy="3974351"/>
          </a:xfrm>
          <a:prstGeom prst="rect">
            <a:avLst/>
          </a:prstGeom>
          <a:noFill/>
          <a:ln>
            <a:noFill/>
          </a:ln>
        </p:spPr>
      </p:pic>
      <p:pic>
        <p:nvPicPr>
          <p:cNvPr id="720" name="Google Shape;720;p33"/>
          <p:cNvPicPr preferRelativeResize="0"/>
          <p:nvPr/>
        </p:nvPicPr>
        <p:blipFill rotWithShape="1">
          <a:blip r:embed="rId4">
            <a:alphaModFix/>
          </a:blip>
          <a:srcRect b="0" l="0" r="0" t="0"/>
          <a:stretch/>
        </p:blipFill>
        <p:spPr>
          <a:xfrm>
            <a:off x="-3773650" y="6460081"/>
            <a:ext cx="9996151" cy="2398318"/>
          </a:xfrm>
          <a:prstGeom prst="rect">
            <a:avLst/>
          </a:prstGeom>
          <a:noFill/>
          <a:ln>
            <a:noFill/>
          </a:ln>
        </p:spPr>
      </p:pic>
      <p:grpSp>
        <p:nvGrpSpPr>
          <p:cNvPr id="721" name="Google Shape;721;p33"/>
          <p:cNvGrpSpPr/>
          <p:nvPr/>
        </p:nvGrpSpPr>
        <p:grpSpPr>
          <a:xfrm>
            <a:off x="6461104" y="7070857"/>
            <a:ext cx="19017803" cy="9674410"/>
            <a:chOff x="0" y="0"/>
            <a:chExt cx="5008771" cy="2547976"/>
          </a:xfrm>
        </p:grpSpPr>
        <p:sp>
          <p:nvSpPr>
            <p:cNvPr id="722" name="Google Shape;722;p33"/>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3" name="Google Shape;723;p33"/>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724" name="Google Shape;724;p33"/>
          <p:cNvGrpSpPr/>
          <p:nvPr/>
        </p:nvGrpSpPr>
        <p:grpSpPr>
          <a:xfrm>
            <a:off x="-12040378" y="8541038"/>
            <a:ext cx="33546491" cy="11532474"/>
            <a:chOff x="0" y="0"/>
            <a:chExt cx="8571992" cy="2946844"/>
          </a:xfrm>
        </p:grpSpPr>
        <p:sp>
          <p:nvSpPr>
            <p:cNvPr id="725" name="Google Shape;725;p33"/>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6" name="Google Shape;726;p33"/>
            <p:cNvSpPr txBox="1"/>
            <p:nvPr/>
          </p:nvSpPr>
          <p:spPr>
            <a:xfrm>
              <a:off x="803624" y="238167"/>
              <a:ext cx="6964800" cy="2432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727" name="Google Shape;727;p33"/>
          <p:cNvGrpSpPr/>
          <p:nvPr/>
        </p:nvGrpSpPr>
        <p:grpSpPr>
          <a:xfrm>
            <a:off x="15829432" y="8690362"/>
            <a:ext cx="281026" cy="168050"/>
            <a:chOff x="0" y="0"/>
            <a:chExt cx="374701" cy="224067"/>
          </a:xfrm>
        </p:grpSpPr>
        <p:grpSp>
          <p:nvGrpSpPr>
            <p:cNvPr id="728" name="Google Shape;728;p33"/>
            <p:cNvGrpSpPr/>
            <p:nvPr/>
          </p:nvGrpSpPr>
          <p:grpSpPr>
            <a:xfrm>
              <a:off x="0" y="147049"/>
              <a:ext cx="374701" cy="77018"/>
              <a:chOff x="0" y="-24759"/>
              <a:chExt cx="812800" cy="167067"/>
            </a:xfrm>
          </p:grpSpPr>
          <p:sp>
            <p:nvSpPr>
              <p:cNvPr id="729" name="Google Shape;729;p33"/>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0" name="Google Shape;730;p33"/>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731" name="Google Shape;731;p33"/>
            <p:cNvSpPr/>
            <p:nvPr/>
          </p:nvSpPr>
          <p:spPr>
            <a:xfrm flipH="1">
              <a:off x="0" y="0"/>
              <a:ext cx="208826" cy="208826"/>
            </a:xfrm>
            <a:custGeom>
              <a:rect b="b" l="l" r="r" t="t"/>
              <a:pathLst>
                <a:path extrusionOk="0" h="208826" w="208826">
                  <a:moveTo>
                    <a:pt x="208826" y="0"/>
                  </a:moveTo>
                  <a:lnTo>
                    <a:pt x="0" y="0"/>
                  </a:lnTo>
                  <a:lnTo>
                    <a:pt x="0" y="208826"/>
                  </a:lnTo>
                  <a:lnTo>
                    <a:pt x="208826" y="208826"/>
                  </a:lnTo>
                  <a:lnTo>
                    <a:pt x="208826" y="0"/>
                  </a:lnTo>
                  <a:close/>
                </a:path>
              </a:pathLst>
            </a:custGeom>
            <a:blipFill rotWithShape="1">
              <a:blip r:embed="rId5">
                <a:alphaModFix/>
              </a:blip>
              <a:stretch>
                <a:fillRect b="0" l="0" r="0" t="0"/>
              </a:stretch>
            </a:blipFill>
            <a:ln>
              <a:noFill/>
            </a:ln>
          </p:spPr>
        </p:sp>
      </p:grpSp>
      <p:sp>
        <p:nvSpPr>
          <p:cNvPr id="732" name="Google Shape;732;p33"/>
          <p:cNvSpPr txBox="1"/>
          <p:nvPr/>
        </p:nvSpPr>
        <p:spPr>
          <a:xfrm>
            <a:off x="1273825" y="676100"/>
            <a:ext cx="13050300" cy="32154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Clr>
                <a:schemeClr val="dk1"/>
              </a:buClr>
              <a:buSzPts val="1100"/>
              <a:buFont typeface="Arial"/>
              <a:buNone/>
            </a:pPr>
            <a:r>
              <a:rPr lang="en-US" sz="3000">
                <a:solidFill>
                  <a:schemeClr val="dk1"/>
                </a:solidFill>
              </a:rPr>
              <a:t>Both factors-needs and profile - are important in defining target customers. </a:t>
            </a:r>
            <a:r>
              <a:rPr b="1" lang="en-US" sz="3000">
                <a:solidFill>
                  <a:schemeClr val="dk1"/>
                </a:solidFill>
              </a:rPr>
              <a:t>Customer needs</a:t>
            </a:r>
            <a:r>
              <a:rPr lang="en-US" sz="3000">
                <a:solidFill>
                  <a:schemeClr val="dk1"/>
                </a:solidFill>
              </a:rPr>
              <a:t> determine the value the company must create for these customers, and the </a:t>
            </a:r>
            <a:r>
              <a:rPr b="1" lang="en-US" sz="3000">
                <a:solidFill>
                  <a:schemeClr val="dk1"/>
                </a:solidFill>
              </a:rPr>
              <a:t>customer profile</a:t>
            </a:r>
            <a:r>
              <a:rPr lang="en-US" sz="3000">
                <a:solidFill>
                  <a:schemeClr val="dk1"/>
                </a:solidFill>
              </a:rPr>
              <a:t> identifies effective and cost-efficient ways in which the company can reach customers with these needs to communicate and deliver its offering. </a:t>
            </a:r>
            <a:endParaRPr sz="3000">
              <a:solidFill>
                <a:schemeClr val="dk1"/>
              </a:solidFill>
            </a:endParaRPr>
          </a:p>
          <a:p>
            <a:pPr indent="0" lvl="0" marL="0" marR="0" rtl="0" algn="l">
              <a:lnSpc>
                <a:spcPct val="140000"/>
              </a:lnSpc>
              <a:spcBef>
                <a:spcPts val="1200"/>
              </a:spcBef>
              <a:spcAft>
                <a:spcPts val="0"/>
              </a:spcAft>
              <a:buClr>
                <a:srgbClr val="000000"/>
              </a:buClr>
              <a:buSzPts val="2100"/>
              <a:buFont typeface="Arial"/>
              <a:buNone/>
            </a:pPr>
            <a:r>
              <a:t/>
            </a:r>
            <a:endParaRPr sz="1100">
              <a:solidFill>
                <a:schemeClr val="dk1"/>
              </a:solidFill>
            </a:endParaRPr>
          </a:p>
          <a:p>
            <a:pPr indent="0" lvl="0" marL="0" marR="0" rtl="0" algn="l">
              <a:lnSpc>
                <a:spcPct val="140000"/>
              </a:lnSpc>
              <a:spcBef>
                <a:spcPts val="0"/>
              </a:spcBef>
              <a:spcAft>
                <a:spcPts val="0"/>
              </a:spcAft>
              <a:buClr>
                <a:srgbClr val="000000"/>
              </a:buClr>
              <a:buSzPts val="2100"/>
              <a:buFont typeface="Arial"/>
              <a:buNone/>
            </a:pPr>
            <a:r>
              <a:t/>
            </a:r>
            <a:endParaRPr sz="1100">
              <a:solidFill>
                <a:schemeClr val="dk1"/>
              </a:solidFill>
            </a:endParaRPr>
          </a:p>
        </p:txBody>
      </p:sp>
      <p:grpSp>
        <p:nvGrpSpPr>
          <p:cNvPr id="733" name="Google Shape;733;p33"/>
          <p:cNvGrpSpPr/>
          <p:nvPr/>
        </p:nvGrpSpPr>
        <p:grpSpPr>
          <a:xfrm>
            <a:off x="2238833" y="8935490"/>
            <a:ext cx="602712" cy="360408"/>
            <a:chOff x="0" y="0"/>
            <a:chExt cx="803615" cy="480544"/>
          </a:xfrm>
        </p:grpSpPr>
        <p:grpSp>
          <p:nvGrpSpPr>
            <p:cNvPr id="734" name="Google Shape;734;p33"/>
            <p:cNvGrpSpPr/>
            <p:nvPr/>
          </p:nvGrpSpPr>
          <p:grpSpPr>
            <a:xfrm>
              <a:off x="0" y="315365"/>
              <a:ext cx="803615" cy="165179"/>
              <a:chOff x="0" y="-24759"/>
              <a:chExt cx="812800" cy="167067"/>
            </a:xfrm>
          </p:grpSpPr>
          <p:sp>
            <p:nvSpPr>
              <p:cNvPr id="735" name="Google Shape;735;p33"/>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6" name="Google Shape;736;p33"/>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737" name="Google Shape;737;p33"/>
            <p:cNvSpPr/>
            <p:nvPr/>
          </p:nvSpPr>
          <p:spPr>
            <a:xfrm flipH="1">
              <a:off x="0" y="0"/>
              <a:ext cx="447853" cy="447853"/>
            </a:xfrm>
            <a:custGeom>
              <a:rect b="b" l="l" r="r" t="t"/>
              <a:pathLst>
                <a:path extrusionOk="0" h="447853" w="447853">
                  <a:moveTo>
                    <a:pt x="447853" y="0"/>
                  </a:moveTo>
                  <a:lnTo>
                    <a:pt x="0" y="0"/>
                  </a:lnTo>
                  <a:lnTo>
                    <a:pt x="0" y="447853"/>
                  </a:lnTo>
                  <a:lnTo>
                    <a:pt x="447853" y="447853"/>
                  </a:lnTo>
                  <a:lnTo>
                    <a:pt x="447853" y="0"/>
                  </a:lnTo>
                  <a:close/>
                </a:path>
              </a:pathLst>
            </a:custGeom>
            <a:blipFill rotWithShape="1">
              <a:blip r:embed="rId5">
                <a:alphaModFix/>
              </a:blip>
              <a:stretch>
                <a:fillRect b="0" l="0" r="0" t="0"/>
              </a:stretch>
            </a:blipFill>
            <a:ln>
              <a:noFill/>
            </a:ln>
          </p:spPr>
        </p:sp>
      </p:grpSp>
      <p:grpSp>
        <p:nvGrpSpPr>
          <p:cNvPr id="738" name="Google Shape;738;p33"/>
          <p:cNvGrpSpPr/>
          <p:nvPr/>
        </p:nvGrpSpPr>
        <p:grpSpPr>
          <a:xfrm>
            <a:off x="6222496" y="9514968"/>
            <a:ext cx="238597" cy="142684"/>
            <a:chOff x="0" y="0"/>
            <a:chExt cx="318130" cy="190245"/>
          </a:xfrm>
        </p:grpSpPr>
        <p:grpSp>
          <p:nvGrpSpPr>
            <p:cNvPr id="739" name="Google Shape;739;p33"/>
            <p:cNvGrpSpPr/>
            <p:nvPr/>
          </p:nvGrpSpPr>
          <p:grpSpPr>
            <a:xfrm>
              <a:off x="0" y="124855"/>
              <a:ext cx="318130" cy="65390"/>
              <a:chOff x="0" y="-24759"/>
              <a:chExt cx="812800" cy="167067"/>
            </a:xfrm>
          </p:grpSpPr>
          <p:sp>
            <p:nvSpPr>
              <p:cNvPr id="740" name="Google Shape;740;p33"/>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1" name="Google Shape;741;p33"/>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742" name="Google Shape;742;p33"/>
            <p:cNvSpPr/>
            <p:nvPr/>
          </p:nvSpPr>
          <p:spPr>
            <a:xfrm flipH="1">
              <a:off x="0" y="0"/>
              <a:ext cx="177308" cy="177308"/>
            </a:xfrm>
            <a:custGeom>
              <a:rect b="b" l="l" r="r" t="t"/>
              <a:pathLst>
                <a:path extrusionOk="0" h="177308" w="177308">
                  <a:moveTo>
                    <a:pt x="177308" y="0"/>
                  </a:moveTo>
                  <a:lnTo>
                    <a:pt x="0" y="0"/>
                  </a:lnTo>
                  <a:lnTo>
                    <a:pt x="0" y="177308"/>
                  </a:lnTo>
                  <a:lnTo>
                    <a:pt x="177308" y="177308"/>
                  </a:lnTo>
                  <a:lnTo>
                    <a:pt x="177308" y="0"/>
                  </a:lnTo>
                  <a:close/>
                </a:path>
              </a:pathLst>
            </a:custGeom>
            <a:blipFill rotWithShape="1">
              <a:blip r:embed="rId5">
                <a:alphaModFix/>
              </a:blip>
              <a:stretch>
                <a:fillRect b="0" l="0" r="0" t="0"/>
              </a:stretch>
            </a:blipFill>
            <a:ln>
              <a:noFill/>
            </a:ln>
          </p:spPr>
        </p:sp>
      </p:grpSp>
      <p:pic>
        <p:nvPicPr>
          <p:cNvPr id="743" name="Google Shape;743;p33"/>
          <p:cNvPicPr preferRelativeResize="0"/>
          <p:nvPr/>
        </p:nvPicPr>
        <p:blipFill rotWithShape="1">
          <a:blip r:embed="rId6">
            <a:alphaModFix/>
          </a:blip>
          <a:srcRect b="0" l="0" r="0" t="0"/>
          <a:stretch/>
        </p:blipFill>
        <p:spPr>
          <a:xfrm>
            <a:off x="14873650" y="2556775"/>
            <a:ext cx="2912450" cy="7536875"/>
          </a:xfrm>
          <a:prstGeom prst="rect">
            <a:avLst/>
          </a:prstGeom>
          <a:noFill/>
          <a:ln>
            <a:noFill/>
          </a:ln>
        </p:spPr>
      </p:pic>
      <p:pic>
        <p:nvPicPr>
          <p:cNvPr id="744" name="Google Shape;744;p33"/>
          <p:cNvPicPr preferRelativeResize="0"/>
          <p:nvPr/>
        </p:nvPicPr>
        <p:blipFill rotWithShape="1">
          <a:blip r:embed="rId7">
            <a:alphaModFix/>
          </a:blip>
          <a:srcRect b="0" l="0" r="0" t="0"/>
          <a:stretch/>
        </p:blipFill>
        <p:spPr>
          <a:xfrm>
            <a:off x="10089000" y="3718425"/>
            <a:ext cx="5369924" cy="13112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8" name="Shape 748"/>
        <p:cNvGrpSpPr/>
        <p:nvPr/>
      </p:nvGrpSpPr>
      <p:grpSpPr>
        <a:xfrm>
          <a:off x="0" y="0"/>
          <a:ext cx="0" cy="0"/>
          <a:chOff x="0" y="0"/>
          <a:chExt cx="0" cy="0"/>
        </a:xfrm>
      </p:grpSpPr>
      <p:sp>
        <p:nvSpPr>
          <p:cNvPr id="749" name="Google Shape;749;p34"/>
          <p:cNvSpPr txBox="1"/>
          <p:nvPr>
            <p:ph type="title"/>
          </p:nvPr>
        </p:nvSpPr>
        <p:spPr>
          <a:xfrm>
            <a:off x="3425325" y="1189050"/>
            <a:ext cx="13948200" cy="3756600"/>
          </a:xfrm>
          <a:prstGeom prst="rect">
            <a:avLst/>
          </a:prstGeom>
          <a:noFill/>
          <a:ln>
            <a:noFill/>
          </a:ln>
        </p:spPr>
        <p:txBody>
          <a:bodyPr anchorCtr="0" anchor="ctr" bIns="45700" lIns="91425" spcFirstLastPara="1" rIns="91425" wrap="square" tIns="45700">
            <a:noAutofit/>
          </a:bodyPr>
          <a:lstStyle/>
          <a:p>
            <a:pPr indent="0" lvl="0" marL="0" rtl="0" algn="just">
              <a:lnSpc>
                <a:spcPct val="115000"/>
              </a:lnSpc>
              <a:spcBef>
                <a:spcPts val="1200"/>
              </a:spcBef>
              <a:spcAft>
                <a:spcPts val="0"/>
              </a:spcAft>
              <a:buClr>
                <a:schemeClr val="dk1"/>
              </a:buClr>
              <a:buSzPts val="1100"/>
              <a:buFont typeface="Arial"/>
              <a:buNone/>
            </a:pPr>
            <a:r>
              <a:rPr b="1" lang="en-US" sz="3600">
                <a:solidFill>
                  <a:schemeClr val="dk1"/>
                </a:solidFill>
                <a:latin typeface="Arial"/>
                <a:ea typeface="Arial"/>
                <a:cs typeface="Arial"/>
                <a:sym typeface="Arial"/>
              </a:rPr>
              <a:t>Three entities in the target customers:</a:t>
            </a:r>
            <a:endParaRPr b="1" sz="3600">
              <a:solidFill>
                <a:schemeClr val="dk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US" sz="3000">
                <a:solidFill>
                  <a:schemeClr val="dk1"/>
                </a:solidFill>
                <a:latin typeface="Arial"/>
                <a:ea typeface="Arial"/>
                <a:cs typeface="Arial"/>
                <a:sym typeface="Arial"/>
              </a:rPr>
              <a:t>1.</a:t>
            </a:r>
            <a:r>
              <a:rPr lang="en-US" sz="3000">
                <a:solidFill>
                  <a:schemeClr val="dk1"/>
                </a:solidFill>
                <a:latin typeface="Times New Roman"/>
                <a:ea typeface="Times New Roman"/>
                <a:cs typeface="Times New Roman"/>
                <a:sym typeface="Times New Roman"/>
              </a:rPr>
              <a:t>    </a:t>
            </a:r>
            <a:r>
              <a:rPr lang="en-US" sz="3000">
                <a:solidFill>
                  <a:schemeClr val="dk1"/>
                </a:solidFill>
                <a:latin typeface="Arial"/>
                <a:ea typeface="Arial"/>
                <a:cs typeface="Arial"/>
                <a:sym typeface="Arial"/>
              </a:rPr>
              <a:t>Competitors</a:t>
            </a:r>
            <a:endParaRPr sz="3000">
              <a:solidFill>
                <a:schemeClr val="dk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US" sz="3000">
                <a:solidFill>
                  <a:schemeClr val="dk1"/>
                </a:solidFill>
                <a:latin typeface="Arial"/>
                <a:ea typeface="Arial"/>
                <a:cs typeface="Arial"/>
                <a:sym typeface="Arial"/>
              </a:rPr>
              <a:t>2.</a:t>
            </a:r>
            <a:r>
              <a:rPr lang="en-US" sz="3000">
                <a:solidFill>
                  <a:schemeClr val="dk1"/>
                </a:solidFill>
                <a:latin typeface="Times New Roman"/>
                <a:ea typeface="Times New Roman"/>
                <a:cs typeface="Times New Roman"/>
                <a:sym typeface="Times New Roman"/>
              </a:rPr>
              <a:t>    </a:t>
            </a:r>
            <a:r>
              <a:rPr lang="en-US" sz="3000">
                <a:solidFill>
                  <a:schemeClr val="dk1"/>
                </a:solidFill>
                <a:latin typeface="Arial"/>
                <a:ea typeface="Arial"/>
                <a:cs typeface="Arial"/>
                <a:sym typeface="Arial"/>
              </a:rPr>
              <a:t>Collaborators</a:t>
            </a:r>
            <a:endParaRPr sz="3000">
              <a:solidFill>
                <a:schemeClr val="dk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US" sz="3000">
                <a:solidFill>
                  <a:schemeClr val="dk1"/>
                </a:solidFill>
                <a:latin typeface="Arial"/>
                <a:ea typeface="Arial"/>
                <a:cs typeface="Arial"/>
                <a:sym typeface="Arial"/>
              </a:rPr>
              <a:t>3.</a:t>
            </a:r>
            <a:r>
              <a:rPr lang="en-US" sz="3000">
                <a:solidFill>
                  <a:schemeClr val="dk1"/>
                </a:solidFill>
                <a:latin typeface="Times New Roman"/>
                <a:ea typeface="Times New Roman"/>
                <a:cs typeface="Times New Roman"/>
                <a:sym typeface="Times New Roman"/>
              </a:rPr>
              <a:t>    </a:t>
            </a:r>
            <a:r>
              <a:rPr lang="en-US" sz="3000">
                <a:solidFill>
                  <a:schemeClr val="dk1"/>
                </a:solidFill>
                <a:latin typeface="Arial"/>
                <a:ea typeface="Arial"/>
                <a:cs typeface="Arial"/>
                <a:sym typeface="Arial"/>
              </a:rPr>
              <a:t>Company</a:t>
            </a:r>
            <a:endParaRPr sz="3000">
              <a:solidFill>
                <a:schemeClr val="dk1"/>
              </a:solidFill>
              <a:latin typeface="Arial"/>
              <a:ea typeface="Arial"/>
              <a:cs typeface="Arial"/>
              <a:sym typeface="Arial"/>
            </a:endParaRPr>
          </a:p>
          <a:p>
            <a:pPr indent="0" lvl="0" marL="0" rtl="0" algn="l">
              <a:lnSpc>
                <a:spcPct val="100000"/>
              </a:lnSpc>
              <a:spcBef>
                <a:spcPts val="1200"/>
              </a:spcBef>
              <a:spcAft>
                <a:spcPts val="0"/>
              </a:spcAft>
              <a:buClr>
                <a:schemeClr val="dk1"/>
              </a:buClr>
              <a:buSzPts val="1800"/>
              <a:buNone/>
            </a:pPr>
            <a:r>
              <a:t/>
            </a:r>
            <a:endParaRPr b="1" sz="60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3" name="Shape 753"/>
        <p:cNvGrpSpPr/>
        <p:nvPr/>
      </p:nvGrpSpPr>
      <p:grpSpPr>
        <a:xfrm>
          <a:off x="0" y="0"/>
          <a:ext cx="0" cy="0"/>
          <a:chOff x="0" y="0"/>
          <a:chExt cx="0" cy="0"/>
        </a:xfrm>
      </p:grpSpPr>
      <p:sp>
        <p:nvSpPr>
          <p:cNvPr id="754" name="Google Shape;754;p35"/>
          <p:cNvSpPr txBox="1"/>
          <p:nvPr>
            <p:ph idx="1" type="body"/>
          </p:nvPr>
        </p:nvSpPr>
        <p:spPr>
          <a:xfrm>
            <a:off x="549525" y="549525"/>
            <a:ext cx="15352500" cy="8394600"/>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360"/>
              </a:spcBef>
              <a:spcAft>
                <a:spcPts val="0"/>
              </a:spcAft>
              <a:buSzPts val="1800"/>
              <a:buNone/>
            </a:pPr>
            <a:r>
              <a:rPr b="1" lang="en-US" sz="3000"/>
              <a:t>Competitors </a:t>
            </a:r>
            <a:r>
              <a:rPr lang="en-US" sz="3000"/>
              <a:t>are entities that aim to fulfill the same need of the same customers as the company. </a:t>
            </a:r>
            <a:endParaRPr sz="3000"/>
          </a:p>
          <a:p>
            <a:pPr indent="0" lvl="0" marL="0" rtl="0" algn="just">
              <a:lnSpc>
                <a:spcPct val="100000"/>
              </a:lnSpc>
              <a:spcBef>
                <a:spcPts val="360"/>
              </a:spcBef>
              <a:spcAft>
                <a:spcPts val="0"/>
              </a:spcAft>
              <a:buSzPts val="1800"/>
              <a:buNone/>
            </a:pPr>
            <a:r>
              <a:t/>
            </a:r>
            <a:endParaRPr sz="3000"/>
          </a:p>
          <a:p>
            <a:pPr indent="0" lvl="0" marL="114300" rtl="0" algn="just">
              <a:lnSpc>
                <a:spcPct val="100000"/>
              </a:lnSpc>
              <a:spcBef>
                <a:spcPts val="360"/>
              </a:spcBef>
              <a:spcAft>
                <a:spcPts val="0"/>
              </a:spcAft>
              <a:buSzPts val="1800"/>
              <a:buNone/>
            </a:pPr>
            <a:r>
              <a:rPr lang="en-US" sz="3000"/>
              <a:t>When defining their rivals, companies often fall prey to the myopic view of competition by defining it in traditional category and industry terms.</a:t>
            </a:r>
            <a:endParaRPr sz="3000"/>
          </a:p>
          <a:p>
            <a:pPr indent="0" lvl="0" marL="114300" rtl="0" algn="just">
              <a:lnSpc>
                <a:spcPct val="100000"/>
              </a:lnSpc>
              <a:spcBef>
                <a:spcPts val="360"/>
              </a:spcBef>
              <a:spcAft>
                <a:spcPts val="0"/>
              </a:spcAft>
              <a:buSzPts val="1800"/>
              <a:buNone/>
            </a:pPr>
            <a:r>
              <a:t/>
            </a:r>
            <a:endParaRPr sz="3000"/>
          </a:p>
          <a:p>
            <a:pPr indent="0" lvl="0" marL="114300" rtl="0" algn="just">
              <a:lnSpc>
                <a:spcPct val="100000"/>
              </a:lnSpc>
              <a:spcBef>
                <a:spcPts val="360"/>
              </a:spcBef>
              <a:spcAft>
                <a:spcPts val="0"/>
              </a:spcAft>
              <a:buSzPts val="1800"/>
              <a:buNone/>
            </a:pPr>
            <a:r>
              <a:rPr lang="en-US" sz="3000"/>
              <a:t>Many companies do not realize that competitors are defined relative to customer needs, rather than the industry within which they operate.</a:t>
            </a:r>
            <a:endParaRPr sz="3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8" name="Shape 758"/>
        <p:cNvGrpSpPr/>
        <p:nvPr/>
      </p:nvGrpSpPr>
      <p:grpSpPr>
        <a:xfrm>
          <a:off x="0" y="0"/>
          <a:ext cx="0" cy="0"/>
          <a:chOff x="0" y="0"/>
          <a:chExt cx="0" cy="0"/>
        </a:xfrm>
      </p:grpSpPr>
      <p:sp>
        <p:nvSpPr>
          <p:cNvPr id="759" name="Google Shape;759;p36"/>
          <p:cNvSpPr txBox="1"/>
          <p:nvPr>
            <p:ph idx="1" type="body"/>
          </p:nvPr>
        </p:nvSpPr>
        <p:spPr>
          <a:xfrm>
            <a:off x="1905000" y="1593600"/>
            <a:ext cx="13997100" cy="7350600"/>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360"/>
              </a:spcBef>
              <a:spcAft>
                <a:spcPts val="0"/>
              </a:spcAft>
              <a:buSzPts val="1800"/>
              <a:buNone/>
            </a:pPr>
            <a:r>
              <a:rPr b="1" lang="en-US" sz="3000">
                <a:latin typeface="Arial"/>
                <a:ea typeface="Arial"/>
                <a:cs typeface="Arial"/>
                <a:sym typeface="Arial"/>
              </a:rPr>
              <a:t>Collaborators</a:t>
            </a:r>
            <a:r>
              <a:rPr lang="en-US" sz="3000">
                <a:latin typeface="Arial"/>
                <a:ea typeface="Arial"/>
                <a:cs typeface="Arial"/>
                <a:sym typeface="Arial"/>
              </a:rPr>
              <a:t> are entities that work with the company to create value for target customers. </a:t>
            </a:r>
            <a:endParaRPr sz="3000">
              <a:latin typeface="Arial"/>
              <a:ea typeface="Arial"/>
              <a:cs typeface="Arial"/>
              <a:sym typeface="Arial"/>
            </a:endParaRPr>
          </a:p>
          <a:p>
            <a:pPr indent="0" lvl="0" marL="114300" rtl="0" algn="just">
              <a:lnSpc>
                <a:spcPct val="100000"/>
              </a:lnSpc>
              <a:spcBef>
                <a:spcPts val="360"/>
              </a:spcBef>
              <a:spcAft>
                <a:spcPts val="0"/>
              </a:spcAft>
              <a:buSzPts val="1800"/>
              <a:buNone/>
            </a:pPr>
            <a:r>
              <a:t/>
            </a:r>
            <a:endParaRPr sz="3000">
              <a:latin typeface="Arial"/>
              <a:ea typeface="Arial"/>
              <a:cs typeface="Arial"/>
              <a:sym typeface="Arial"/>
            </a:endParaRPr>
          </a:p>
          <a:p>
            <a:pPr indent="0" lvl="0" marL="114300" rtl="0" algn="just">
              <a:lnSpc>
                <a:spcPct val="100000"/>
              </a:lnSpc>
              <a:spcBef>
                <a:spcPts val="360"/>
              </a:spcBef>
              <a:spcAft>
                <a:spcPts val="0"/>
              </a:spcAft>
              <a:buSzPts val="1800"/>
              <a:buNone/>
            </a:pPr>
            <a:r>
              <a:rPr lang="en-US" sz="3000">
                <a:latin typeface="Arial"/>
                <a:ea typeface="Arial"/>
                <a:cs typeface="Arial"/>
                <a:sym typeface="Arial"/>
              </a:rPr>
              <a:t>The choice of collaborators is driven by the complementarity of the resources needed to fulfill customer needs. Collaboration involves outsourcing the resources that the company lacks and that are required to fulfill the needs of target customers. </a:t>
            </a:r>
            <a:endParaRPr sz="3000">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3" name="Shape 763"/>
        <p:cNvGrpSpPr/>
        <p:nvPr/>
      </p:nvGrpSpPr>
      <p:grpSpPr>
        <a:xfrm>
          <a:off x="0" y="0"/>
          <a:ext cx="0" cy="0"/>
          <a:chOff x="0" y="0"/>
          <a:chExt cx="0" cy="0"/>
        </a:xfrm>
      </p:grpSpPr>
      <p:sp>
        <p:nvSpPr>
          <p:cNvPr id="764" name="Google Shape;764;p37"/>
          <p:cNvSpPr txBox="1"/>
          <p:nvPr>
            <p:ph idx="1" type="body"/>
          </p:nvPr>
        </p:nvSpPr>
        <p:spPr>
          <a:xfrm>
            <a:off x="1007450" y="732700"/>
            <a:ext cx="14894700" cy="8211600"/>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360"/>
              </a:spcBef>
              <a:spcAft>
                <a:spcPts val="0"/>
              </a:spcAft>
              <a:buSzPts val="1800"/>
              <a:buNone/>
            </a:pPr>
            <a:r>
              <a:rPr lang="en-US" sz="3000">
                <a:latin typeface="Arial"/>
                <a:ea typeface="Arial"/>
                <a:cs typeface="Arial"/>
                <a:sym typeface="Arial"/>
              </a:rPr>
              <a:t>The </a:t>
            </a:r>
            <a:r>
              <a:rPr b="1" lang="en-US" sz="3000">
                <a:latin typeface="Arial"/>
                <a:ea typeface="Arial"/>
                <a:cs typeface="Arial"/>
                <a:sym typeface="Arial"/>
              </a:rPr>
              <a:t>company</a:t>
            </a:r>
            <a:r>
              <a:rPr lang="en-US" sz="3000">
                <a:latin typeface="Arial"/>
                <a:ea typeface="Arial"/>
                <a:cs typeface="Arial"/>
                <a:sym typeface="Arial"/>
              </a:rPr>
              <a:t> is the entity that develops and manages a given market offering. </a:t>
            </a:r>
            <a:endParaRPr sz="3000">
              <a:latin typeface="Arial"/>
              <a:ea typeface="Arial"/>
              <a:cs typeface="Arial"/>
              <a:sym typeface="Arial"/>
            </a:endParaRPr>
          </a:p>
          <a:p>
            <a:pPr indent="0" lvl="0" marL="114300" rtl="0" algn="just">
              <a:lnSpc>
                <a:spcPct val="100000"/>
              </a:lnSpc>
              <a:spcBef>
                <a:spcPts val="360"/>
              </a:spcBef>
              <a:spcAft>
                <a:spcPts val="0"/>
              </a:spcAft>
              <a:buSzPts val="1800"/>
              <a:buNone/>
            </a:pPr>
            <a:r>
              <a:t/>
            </a:r>
            <a:endParaRPr sz="3000">
              <a:latin typeface="Arial"/>
              <a:ea typeface="Arial"/>
              <a:cs typeface="Arial"/>
              <a:sym typeface="Arial"/>
            </a:endParaRPr>
          </a:p>
          <a:p>
            <a:pPr indent="0" lvl="0" marL="114300" rtl="0" algn="just">
              <a:lnSpc>
                <a:spcPct val="100000"/>
              </a:lnSpc>
              <a:spcBef>
                <a:spcPts val="360"/>
              </a:spcBef>
              <a:spcAft>
                <a:spcPts val="0"/>
              </a:spcAft>
              <a:buSzPts val="1800"/>
              <a:buNone/>
            </a:pPr>
            <a:r>
              <a:rPr lang="en-US" sz="3000">
                <a:latin typeface="Arial"/>
                <a:ea typeface="Arial"/>
                <a:cs typeface="Arial"/>
                <a:sym typeface="Arial"/>
              </a:rPr>
              <a:t>The </a:t>
            </a:r>
            <a:r>
              <a:rPr b="1" lang="en-US" sz="3000">
                <a:latin typeface="Arial"/>
                <a:ea typeface="Arial"/>
                <a:cs typeface="Arial"/>
                <a:sym typeface="Arial"/>
              </a:rPr>
              <a:t>company</a:t>
            </a:r>
            <a:r>
              <a:rPr lang="en-US" sz="3000">
                <a:latin typeface="Arial"/>
                <a:ea typeface="Arial"/>
                <a:cs typeface="Arial"/>
                <a:sym typeface="Arial"/>
              </a:rPr>
              <a:t> can be a manufacturer that produces the actual goods being sold </a:t>
            </a:r>
            <a:endParaRPr sz="3000">
              <a:latin typeface="Arial"/>
              <a:ea typeface="Arial"/>
              <a:cs typeface="Arial"/>
              <a:sym typeface="Arial"/>
            </a:endParaRPr>
          </a:p>
          <a:p>
            <a:pPr indent="0" lvl="0" marL="114300" rtl="0" algn="just">
              <a:lnSpc>
                <a:spcPct val="100000"/>
              </a:lnSpc>
              <a:spcBef>
                <a:spcPts val="360"/>
              </a:spcBef>
              <a:spcAft>
                <a:spcPts val="0"/>
              </a:spcAft>
              <a:buSzPts val="1800"/>
              <a:buNone/>
            </a:pPr>
            <a:r>
              <a:t/>
            </a:r>
            <a:endParaRPr sz="3000">
              <a:latin typeface="Arial"/>
              <a:ea typeface="Arial"/>
              <a:cs typeface="Arial"/>
              <a:sym typeface="Arial"/>
            </a:endParaRPr>
          </a:p>
          <a:p>
            <a:pPr indent="457200" lvl="0" marL="457200" rtl="0" algn="just">
              <a:lnSpc>
                <a:spcPct val="115000"/>
              </a:lnSpc>
              <a:spcBef>
                <a:spcPts val="1200"/>
              </a:spcBef>
              <a:spcAft>
                <a:spcPts val="0"/>
              </a:spcAft>
              <a:buClr>
                <a:schemeClr val="dk1"/>
              </a:buClr>
              <a:buSzPts val="1100"/>
              <a:buFont typeface="Arial"/>
              <a:buNone/>
            </a:pPr>
            <a:r>
              <a:rPr b="1" lang="en-US" sz="3000">
                <a:latin typeface="Arial"/>
                <a:ea typeface="Arial"/>
                <a:cs typeface="Arial"/>
                <a:sym typeface="Arial"/>
              </a:rPr>
              <a:t>Two Main Factors</a:t>
            </a:r>
            <a:r>
              <a:rPr lang="en-US" sz="3000">
                <a:latin typeface="Arial"/>
                <a:ea typeface="Arial"/>
                <a:cs typeface="Arial"/>
                <a:sym typeface="Arial"/>
              </a:rPr>
              <a:t>: </a:t>
            </a:r>
            <a:r>
              <a:rPr i="1" lang="en-US" sz="3000">
                <a:latin typeface="Arial"/>
                <a:ea typeface="Arial"/>
                <a:cs typeface="Arial"/>
                <a:sym typeface="Arial"/>
              </a:rPr>
              <a:t>goals </a:t>
            </a:r>
            <a:r>
              <a:rPr lang="en-US" sz="3000">
                <a:latin typeface="Arial"/>
                <a:ea typeface="Arial"/>
                <a:cs typeface="Arial"/>
                <a:sym typeface="Arial"/>
              </a:rPr>
              <a:t>and </a:t>
            </a:r>
            <a:r>
              <a:rPr i="1" lang="en-US" sz="3000">
                <a:latin typeface="Arial"/>
                <a:ea typeface="Arial"/>
                <a:cs typeface="Arial"/>
                <a:sym typeface="Arial"/>
              </a:rPr>
              <a:t>resources</a:t>
            </a:r>
            <a:endParaRPr sz="3000">
              <a:latin typeface="Arial"/>
              <a:ea typeface="Arial"/>
              <a:cs typeface="Arial"/>
              <a:sym typeface="Arial"/>
            </a:endParaRPr>
          </a:p>
          <a:p>
            <a:pPr indent="0" lvl="0" marL="114300" rtl="0" algn="just">
              <a:lnSpc>
                <a:spcPct val="100000"/>
              </a:lnSpc>
              <a:spcBef>
                <a:spcPts val="1200"/>
              </a:spcBef>
              <a:spcAft>
                <a:spcPts val="0"/>
              </a:spcAft>
              <a:buSzPts val="1800"/>
              <a:buNone/>
            </a:pPr>
            <a:r>
              <a:rPr b="1" lang="en-US" sz="3000">
                <a:latin typeface="Arial"/>
                <a:ea typeface="Arial"/>
                <a:cs typeface="Arial"/>
                <a:sym typeface="Arial"/>
              </a:rPr>
              <a:t>Goals</a:t>
            </a:r>
            <a:r>
              <a:rPr lang="en-US" sz="3000">
                <a:latin typeface="Arial"/>
                <a:ea typeface="Arial"/>
                <a:cs typeface="Arial"/>
                <a:sym typeface="Arial"/>
              </a:rPr>
              <a:t> reflect the end result that the company aims to achieve with a particular offering. </a:t>
            </a:r>
            <a:endParaRPr sz="3000">
              <a:latin typeface="Arial"/>
              <a:ea typeface="Arial"/>
              <a:cs typeface="Arial"/>
              <a:sym typeface="Arial"/>
            </a:endParaRPr>
          </a:p>
          <a:p>
            <a:pPr indent="0" lvl="0" marL="114300" rtl="0" algn="just">
              <a:lnSpc>
                <a:spcPct val="100000"/>
              </a:lnSpc>
              <a:spcBef>
                <a:spcPts val="360"/>
              </a:spcBef>
              <a:spcAft>
                <a:spcPts val="0"/>
              </a:spcAft>
              <a:buSzPts val="1800"/>
              <a:buNone/>
            </a:pPr>
            <a:r>
              <a:t/>
            </a:r>
            <a:endParaRPr sz="3000">
              <a:latin typeface="Arial"/>
              <a:ea typeface="Arial"/>
              <a:cs typeface="Arial"/>
              <a:sym typeface="Arial"/>
            </a:endParaRPr>
          </a:p>
          <a:p>
            <a:pPr indent="0" lvl="0" marL="114300" rtl="0" algn="just">
              <a:lnSpc>
                <a:spcPct val="100000"/>
              </a:lnSpc>
              <a:spcBef>
                <a:spcPts val="360"/>
              </a:spcBef>
              <a:spcAft>
                <a:spcPts val="0"/>
              </a:spcAft>
              <a:buSzPts val="1800"/>
              <a:buNone/>
            </a:pPr>
            <a:r>
              <a:rPr b="1" lang="en-US" sz="3000">
                <a:latin typeface="Arial"/>
                <a:ea typeface="Arial"/>
                <a:cs typeface="Arial"/>
                <a:sym typeface="Arial"/>
              </a:rPr>
              <a:t>Resources </a:t>
            </a:r>
            <a:r>
              <a:rPr lang="en-US" sz="3000">
                <a:latin typeface="Arial"/>
                <a:ea typeface="Arial"/>
                <a:cs typeface="Arial"/>
                <a:sym typeface="Arial"/>
              </a:rPr>
              <a:t>reflect the company's characteristics, including the resources that determine its ability to create market value and a sustainable competitive advantage. </a:t>
            </a:r>
            <a:endParaRPr sz="3000">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8" name="Shape 768"/>
        <p:cNvGrpSpPr/>
        <p:nvPr/>
      </p:nvGrpSpPr>
      <p:grpSpPr>
        <a:xfrm>
          <a:off x="0" y="0"/>
          <a:ext cx="0" cy="0"/>
          <a:chOff x="0" y="0"/>
          <a:chExt cx="0" cy="0"/>
        </a:xfrm>
      </p:grpSpPr>
      <p:sp>
        <p:nvSpPr>
          <p:cNvPr id="769" name="Google Shape;769;p38"/>
          <p:cNvSpPr txBox="1"/>
          <p:nvPr>
            <p:ph idx="1" type="body"/>
          </p:nvPr>
        </p:nvSpPr>
        <p:spPr>
          <a:xfrm>
            <a:off x="1941625" y="164850"/>
            <a:ext cx="13960500" cy="8779500"/>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360"/>
              </a:spcBef>
              <a:spcAft>
                <a:spcPts val="0"/>
              </a:spcAft>
              <a:buSzPts val="1800"/>
              <a:buNone/>
            </a:pPr>
            <a:r>
              <a:t/>
            </a:r>
            <a:endParaRPr b="1" sz="3000">
              <a:latin typeface="Arial"/>
              <a:ea typeface="Arial"/>
              <a:cs typeface="Arial"/>
              <a:sym typeface="Arial"/>
            </a:endParaRPr>
          </a:p>
          <a:p>
            <a:pPr indent="0" lvl="0" marL="114300" rtl="0" algn="just">
              <a:lnSpc>
                <a:spcPct val="100000"/>
              </a:lnSpc>
              <a:spcBef>
                <a:spcPts val="360"/>
              </a:spcBef>
              <a:spcAft>
                <a:spcPts val="0"/>
              </a:spcAft>
              <a:buSzPts val="1800"/>
              <a:buNone/>
            </a:pPr>
            <a:r>
              <a:rPr b="1" lang="en-US" sz="3000">
                <a:latin typeface="Arial"/>
                <a:ea typeface="Arial"/>
                <a:cs typeface="Arial"/>
                <a:sym typeface="Arial"/>
              </a:rPr>
              <a:t>Context</a:t>
            </a:r>
            <a:r>
              <a:rPr lang="en-US" sz="3000">
                <a:latin typeface="Arial"/>
                <a:ea typeface="Arial"/>
                <a:cs typeface="Arial"/>
                <a:sym typeface="Arial"/>
              </a:rPr>
              <a:t> describes the environment in which the company operates. </a:t>
            </a:r>
            <a:endParaRPr sz="3000">
              <a:latin typeface="Arial"/>
              <a:ea typeface="Arial"/>
              <a:cs typeface="Arial"/>
              <a:sym typeface="Arial"/>
            </a:endParaRPr>
          </a:p>
          <a:p>
            <a:pPr indent="0" lvl="0" marL="114300" rtl="0" algn="just">
              <a:lnSpc>
                <a:spcPct val="100000"/>
              </a:lnSpc>
              <a:spcBef>
                <a:spcPts val="360"/>
              </a:spcBef>
              <a:spcAft>
                <a:spcPts val="0"/>
              </a:spcAft>
              <a:buSzPts val="1800"/>
              <a:buNone/>
            </a:pPr>
            <a:r>
              <a:t/>
            </a:r>
            <a:endParaRPr sz="3000">
              <a:latin typeface="Arial"/>
              <a:ea typeface="Arial"/>
              <a:cs typeface="Arial"/>
              <a:sym typeface="Arial"/>
            </a:endParaRPr>
          </a:p>
          <a:p>
            <a:pPr indent="457200" lvl="0" marL="0" rtl="0" algn="just">
              <a:lnSpc>
                <a:spcPct val="115000"/>
              </a:lnSpc>
              <a:spcBef>
                <a:spcPts val="1200"/>
              </a:spcBef>
              <a:spcAft>
                <a:spcPts val="0"/>
              </a:spcAft>
              <a:buSzPts val="1100"/>
              <a:buNone/>
            </a:pPr>
            <a:r>
              <a:rPr b="1" lang="en-US" sz="3000" u="sng">
                <a:latin typeface="Arial"/>
                <a:ea typeface="Arial"/>
                <a:cs typeface="Arial"/>
                <a:sym typeface="Arial"/>
              </a:rPr>
              <a:t>Five Factors</a:t>
            </a:r>
            <a:r>
              <a:rPr lang="en-US" sz="3000" u="sng">
                <a:latin typeface="Arial"/>
                <a:ea typeface="Arial"/>
                <a:cs typeface="Arial"/>
                <a:sym typeface="Arial"/>
              </a:rPr>
              <a:t>: </a:t>
            </a:r>
            <a:endParaRPr sz="3000" u="sng">
              <a:latin typeface="Arial"/>
              <a:ea typeface="Arial"/>
              <a:cs typeface="Arial"/>
              <a:sym typeface="Arial"/>
            </a:endParaRPr>
          </a:p>
          <a:p>
            <a:pPr indent="0" lvl="0" marL="0" rtl="0" algn="just">
              <a:lnSpc>
                <a:spcPct val="115000"/>
              </a:lnSpc>
              <a:spcBef>
                <a:spcPts val="1200"/>
              </a:spcBef>
              <a:spcAft>
                <a:spcPts val="0"/>
              </a:spcAft>
              <a:buSzPts val="1100"/>
              <a:buNone/>
            </a:pPr>
            <a:r>
              <a:rPr lang="en-US" sz="3000">
                <a:latin typeface="Arial"/>
                <a:ea typeface="Arial"/>
                <a:cs typeface="Arial"/>
                <a:sym typeface="Arial"/>
              </a:rPr>
              <a:t>1.	</a:t>
            </a:r>
            <a:r>
              <a:rPr b="1" lang="en-US" sz="3000">
                <a:latin typeface="Arial"/>
                <a:ea typeface="Arial"/>
                <a:cs typeface="Arial"/>
                <a:sym typeface="Arial"/>
              </a:rPr>
              <a:t>Sociocultural context</a:t>
            </a:r>
            <a:endParaRPr b="1" sz="3000">
              <a:latin typeface="Arial"/>
              <a:ea typeface="Arial"/>
              <a:cs typeface="Arial"/>
              <a:sym typeface="Arial"/>
            </a:endParaRPr>
          </a:p>
          <a:p>
            <a:pPr indent="0" lvl="0" marL="0" rtl="0" algn="just">
              <a:lnSpc>
                <a:spcPct val="115000"/>
              </a:lnSpc>
              <a:spcBef>
                <a:spcPts val="1200"/>
              </a:spcBef>
              <a:spcAft>
                <a:spcPts val="0"/>
              </a:spcAft>
              <a:buSzPts val="1100"/>
              <a:buNone/>
            </a:pPr>
            <a:r>
              <a:rPr b="1" lang="en-US" sz="3000">
                <a:latin typeface="Arial"/>
                <a:ea typeface="Arial"/>
                <a:cs typeface="Arial"/>
                <a:sym typeface="Arial"/>
              </a:rPr>
              <a:t>2.	Technological context</a:t>
            </a:r>
            <a:endParaRPr b="1" sz="3000">
              <a:latin typeface="Arial"/>
              <a:ea typeface="Arial"/>
              <a:cs typeface="Arial"/>
              <a:sym typeface="Arial"/>
            </a:endParaRPr>
          </a:p>
          <a:p>
            <a:pPr indent="0" lvl="0" marL="0" rtl="0" algn="just">
              <a:lnSpc>
                <a:spcPct val="115000"/>
              </a:lnSpc>
              <a:spcBef>
                <a:spcPts val="1200"/>
              </a:spcBef>
              <a:spcAft>
                <a:spcPts val="0"/>
              </a:spcAft>
              <a:buSzPts val="1100"/>
              <a:buNone/>
            </a:pPr>
            <a:r>
              <a:rPr b="1" lang="en-US" sz="3000">
                <a:latin typeface="Arial"/>
                <a:ea typeface="Arial"/>
                <a:cs typeface="Arial"/>
                <a:sym typeface="Arial"/>
              </a:rPr>
              <a:t>3.	Regulatory context</a:t>
            </a:r>
            <a:endParaRPr b="1" sz="3000">
              <a:latin typeface="Arial"/>
              <a:ea typeface="Arial"/>
              <a:cs typeface="Arial"/>
              <a:sym typeface="Arial"/>
            </a:endParaRPr>
          </a:p>
          <a:p>
            <a:pPr indent="0" lvl="0" marL="0" rtl="0" algn="just">
              <a:lnSpc>
                <a:spcPct val="115000"/>
              </a:lnSpc>
              <a:spcBef>
                <a:spcPts val="1200"/>
              </a:spcBef>
              <a:spcAft>
                <a:spcPts val="0"/>
              </a:spcAft>
              <a:buSzPts val="1100"/>
              <a:buNone/>
            </a:pPr>
            <a:r>
              <a:rPr b="1" lang="en-US" sz="3000">
                <a:latin typeface="Arial"/>
                <a:ea typeface="Arial"/>
                <a:cs typeface="Arial"/>
                <a:sym typeface="Arial"/>
              </a:rPr>
              <a:t>4.	Economic context </a:t>
            </a:r>
            <a:endParaRPr b="1" sz="3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US" sz="3000">
                <a:latin typeface="Arial"/>
                <a:ea typeface="Arial"/>
                <a:cs typeface="Arial"/>
                <a:sym typeface="Arial"/>
              </a:rPr>
              <a:t>5.	Physical context</a:t>
            </a:r>
            <a:endParaRPr b="1" sz="3000">
              <a:latin typeface="Arial"/>
              <a:ea typeface="Arial"/>
              <a:cs typeface="Arial"/>
              <a:sym typeface="Arial"/>
            </a:endParaRPr>
          </a:p>
          <a:p>
            <a:pPr indent="0" lvl="0" marL="114300" rtl="0" algn="just">
              <a:lnSpc>
                <a:spcPct val="100000"/>
              </a:lnSpc>
              <a:spcBef>
                <a:spcPts val="360"/>
              </a:spcBef>
              <a:spcAft>
                <a:spcPts val="0"/>
              </a:spcAft>
              <a:buSzPts val="1800"/>
              <a:buNone/>
            </a:pPr>
            <a:r>
              <a:t/>
            </a:r>
            <a:endParaRPr sz="1100">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773" name="Shape 773"/>
        <p:cNvGrpSpPr/>
        <p:nvPr/>
      </p:nvGrpSpPr>
      <p:grpSpPr>
        <a:xfrm>
          <a:off x="0" y="0"/>
          <a:ext cx="0" cy="0"/>
          <a:chOff x="0" y="0"/>
          <a:chExt cx="0" cy="0"/>
        </a:xfrm>
      </p:grpSpPr>
      <p:pic>
        <p:nvPicPr>
          <p:cNvPr id="774" name="Google Shape;774;p39"/>
          <p:cNvPicPr preferRelativeResize="0"/>
          <p:nvPr/>
        </p:nvPicPr>
        <p:blipFill rotWithShape="1">
          <a:blip r:embed="rId3">
            <a:alphaModFix/>
          </a:blip>
          <a:srcRect b="0" l="0" r="0" t="0"/>
          <a:stretch/>
        </p:blipFill>
        <p:spPr>
          <a:xfrm>
            <a:off x="-6507477" y="5057550"/>
            <a:ext cx="12184376" cy="4854749"/>
          </a:xfrm>
          <a:prstGeom prst="rect">
            <a:avLst/>
          </a:prstGeom>
          <a:noFill/>
          <a:ln>
            <a:noFill/>
          </a:ln>
        </p:spPr>
      </p:pic>
      <p:grpSp>
        <p:nvGrpSpPr>
          <p:cNvPr id="775" name="Google Shape;775;p39"/>
          <p:cNvGrpSpPr/>
          <p:nvPr/>
        </p:nvGrpSpPr>
        <p:grpSpPr>
          <a:xfrm>
            <a:off x="4389704" y="5837776"/>
            <a:ext cx="4417659" cy="4417659"/>
            <a:chOff x="0" y="0"/>
            <a:chExt cx="812800" cy="812800"/>
          </a:xfrm>
        </p:grpSpPr>
        <p:sp>
          <p:nvSpPr>
            <p:cNvPr id="776" name="Google Shape;776;p39"/>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7" name="Google Shape;777;p39"/>
            <p:cNvSpPr txBox="1"/>
            <p:nvPr/>
          </p:nvSpPr>
          <p:spPr>
            <a:xfrm>
              <a:off x="76200" y="38100"/>
              <a:ext cx="660400" cy="6985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778" name="Google Shape;778;p39"/>
          <p:cNvGrpSpPr/>
          <p:nvPr/>
        </p:nvGrpSpPr>
        <p:grpSpPr>
          <a:xfrm>
            <a:off x="345280" y="8046605"/>
            <a:ext cx="28861224" cy="11265335"/>
            <a:chOff x="0" y="0"/>
            <a:chExt cx="8571992" cy="3345886"/>
          </a:xfrm>
        </p:grpSpPr>
        <p:sp>
          <p:nvSpPr>
            <p:cNvPr id="779" name="Google Shape;779;p39"/>
            <p:cNvSpPr/>
            <p:nvPr/>
          </p:nvSpPr>
          <p:spPr>
            <a:xfrm>
              <a:off x="0" y="0"/>
              <a:ext cx="8571992" cy="3345886"/>
            </a:xfrm>
            <a:custGeom>
              <a:rect b="b" l="l" r="r" t="t"/>
              <a:pathLst>
                <a:path extrusionOk="0" h="3345886" w="8571992">
                  <a:moveTo>
                    <a:pt x="4285996" y="0"/>
                  </a:moveTo>
                  <a:cubicBezTo>
                    <a:pt x="1918906" y="0"/>
                    <a:pt x="0" y="749002"/>
                    <a:pt x="0" y="1672943"/>
                  </a:cubicBezTo>
                  <a:cubicBezTo>
                    <a:pt x="0" y="2596884"/>
                    <a:pt x="1918906" y="3345886"/>
                    <a:pt x="4285996" y="3345886"/>
                  </a:cubicBezTo>
                  <a:cubicBezTo>
                    <a:pt x="6653086" y="3345886"/>
                    <a:pt x="8571992" y="2596884"/>
                    <a:pt x="8571992" y="1672943"/>
                  </a:cubicBezTo>
                  <a:cubicBezTo>
                    <a:pt x="8571992" y="749002"/>
                    <a:pt x="6653086" y="0"/>
                    <a:pt x="428599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0" name="Google Shape;780;p39"/>
            <p:cNvSpPr txBox="1"/>
            <p:nvPr/>
          </p:nvSpPr>
          <p:spPr>
            <a:xfrm>
              <a:off x="803624" y="275577"/>
              <a:ext cx="6964744" cy="2756632"/>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781" name="Google Shape;781;p39"/>
          <p:cNvGrpSpPr/>
          <p:nvPr/>
        </p:nvGrpSpPr>
        <p:grpSpPr>
          <a:xfrm>
            <a:off x="1102105" y="8900639"/>
            <a:ext cx="339217" cy="254835"/>
            <a:chOff x="0" y="0"/>
            <a:chExt cx="452290" cy="339781"/>
          </a:xfrm>
        </p:grpSpPr>
        <p:grpSp>
          <p:nvGrpSpPr>
            <p:cNvPr id="782" name="Google Shape;782;p39"/>
            <p:cNvGrpSpPr/>
            <p:nvPr/>
          </p:nvGrpSpPr>
          <p:grpSpPr>
            <a:xfrm>
              <a:off x="0" y="246816"/>
              <a:ext cx="452290" cy="92965"/>
              <a:chOff x="0" y="-24759"/>
              <a:chExt cx="812800" cy="167067"/>
            </a:xfrm>
          </p:grpSpPr>
          <p:sp>
            <p:nvSpPr>
              <p:cNvPr id="783" name="Google Shape;783;p39"/>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4" name="Google Shape;784;p39"/>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785" name="Google Shape;785;p39"/>
            <p:cNvSpPr/>
            <p:nvPr/>
          </p:nvSpPr>
          <p:spPr>
            <a:xfrm>
              <a:off x="0" y="0"/>
              <a:ext cx="300187" cy="300187"/>
            </a:xfrm>
            <a:custGeom>
              <a:rect b="b" l="l" r="r" t="t"/>
              <a:pathLst>
                <a:path extrusionOk="0" h="300187" w="300187">
                  <a:moveTo>
                    <a:pt x="0" y="0"/>
                  </a:moveTo>
                  <a:lnTo>
                    <a:pt x="300187" y="0"/>
                  </a:lnTo>
                  <a:lnTo>
                    <a:pt x="300187" y="300187"/>
                  </a:lnTo>
                  <a:lnTo>
                    <a:pt x="0" y="300187"/>
                  </a:lnTo>
                  <a:lnTo>
                    <a:pt x="0" y="0"/>
                  </a:lnTo>
                  <a:close/>
                </a:path>
              </a:pathLst>
            </a:custGeom>
            <a:blipFill rotWithShape="1">
              <a:blip r:embed="rId4">
                <a:alphaModFix/>
              </a:blip>
              <a:stretch>
                <a:fillRect b="0" l="0" r="0" t="0"/>
              </a:stretch>
            </a:blipFill>
            <a:ln>
              <a:noFill/>
            </a:ln>
          </p:spPr>
        </p:sp>
      </p:grpSp>
      <p:grpSp>
        <p:nvGrpSpPr>
          <p:cNvPr id="786" name="Google Shape;786;p39"/>
          <p:cNvGrpSpPr/>
          <p:nvPr/>
        </p:nvGrpSpPr>
        <p:grpSpPr>
          <a:xfrm>
            <a:off x="-7903341" y="8436049"/>
            <a:ext cx="19017803" cy="9674410"/>
            <a:chOff x="0" y="0"/>
            <a:chExt cx="5008771" cy="2547976"/>
          </a:xfrm>
        </p:grpSpPr>
        <p:sp>
          <p:nvSpPr>
            <p:cNvPr id="787" name="Google Shape;787;p39"/>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8" name="Google Shape;788;p39"/>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789" name="Google Shape;789;p39"/>
          <p:cNvGrpSpPr/>
          <p:nvPr/>
        </p:nvGrpSpPr>
        <p:grpSpPr>
          <a:xfrm>
            <a:off x="3055299" y="9756695"/>
            <a:ext cx="207116" cy="155594"/>
            <a:chOff x="0" y="0"/>
            <a:chExt cx="276155" cy="207460"/>
          </a:xfrm>
        </p:grpSpPr>
        <p:grpSp>
          <p:nvGrpSpPr>
            <p:cNvPr id="790" name="Google Shape;790;p39"/>
            <p:cNvGrpSpPr/>
            <p:nvPr/>
          </p:nvGrpSpPr>
          <p:grpSpPr>
            <a:xfrm>
              <a:off x="0" y="150698"/>
              <a:ext cx="276155" cy="56762"/>
              <a:chOff x="0" y="-24759"/>
              <a:chExt cx="812800" cy="167067"/>
            </a:xfrm>
          </p:grpSpPr>
          <p:sp>
            <p:nvSpPr>
              <p:cNvPr id="791" name="Google Shape;791;p39"/>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2" name="Google Shape;792;p39"/>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793" name="Google Shape;793;p39"/>
            <p:cNvSpPr/>
            <p:nvPr/>
          </p:nvSpPr>
          <p:spPr>
            <a:xfrm>
              <a:off x="0" y="0"/>
              <a:ext cx="183285" cy="183285"/>
            </a:xfrm>
            <a:custGeom>
              <a:rect b="b" l="l" r="r" t="t"/>
              <a:pathLst>
                <a:path extrusionOk="0" h="183285" w="183285">
                  <a:moveTo>
                    <a:pt x="0" y="0"/>
                  </a:moveTo>
                  <a:lnTo>
                    <a:pt x="183285" y="0"/>
                  </a:lnTo>
                  <a:lnTo>
                    <a:pt x="183285" y="183285"/>
                  </a:lnTo>
                  <a:lnTo>
                    <a:pt x="0" y="183285"/>
                  </a:lnTo>
                  <a:lnTo>
                    <a:pt x="0" y="0"/>
                  </a:lnTo>
                  <a:close/>
                </a:path>
              </a:pathLst>
            </a:custGeom>
            <a:blipFill rotWithShape="1">
              <a:blip r:embed="rId4">
                <a:alphaModFix/>
              </a:blip>
              <a:stretch>
                <a:fillRect b="0" l="0" r="0" t="0"/>
              </a:stretch>
            </a:blipFill>
            <a:ln>
              <a:noFill/>
            </a:ln>
          </p:spPr>
        </p:sp>
      </p:grpSp>
      <p:sp>
        <p:nvSpPr>
          <p:cNvPr id="794" name="Google Shape;794;p39"/>
          <p:cNvSpPr txBox="1"/>
          <p:nvPr/>
        </p:nvSpPr>
        <p:spPr>
          <a:xfrm>
            <a:off x="1028700" y="2180899"/>
            <a:ext cx="15557400" cy="22242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Clr>
                <a:schemeClr val="dk1"/>
              </a:buClr>
              <a:buSzPts val="1100"/>
              <a:buFont typeface="Arial"/>
              <a:buNone/>
            </a:pPr>
            <a:r>
              <a:rPr lang="en-US" sz="3000">
                <a:solidFill>
                  <a:schemeClr val="dk1"/>
                </a:solidFill>
              </a:rPr>
              <a:t>This is the market value principle that encapsulates the company's value proposition:</a:t>
            </a:r>
            <a:endParaRPr sz="3000">
              <a:solidFill>
                <a:schemeClr val="dk1"/>
              </a:solidFill>
            </a:endParaRPr>
          </a:p>
          <a:p>
            <a:pPr indent="0" lvl="0" marL="457200" rtl="0" algn="just">
              <a:lnSpc>
                <a:spcPct val="115000"/>
              </a:lnSpc>
              <a:spcBef>
                <a:spcPts val="1200"/>
              </a:spcBef>
              <a:spcAft>
                <a:spcPts val="0"/>
              </a:spcAft>
              <a:buClr>
                <a:schemeClr val="dk1"/>
              </a:buClr>
              <a:buSzPts val="1100"/>
              <a:buFont typeface="Arial"/>
              <a:buNone/>
            </a:pPr>
            <a:r>
              <a:rPr i="1" lang="en-US" sz="3000">
                <a:solidFill>
                  <a:schemeClr val="dk1"/>
                </a:solidFill>
              </a:rPr>
              <a:t>The offering must create superior value for its target customers and collaborators in a way that enables the company to achieve its goals </a:t>
            </a:r>
            <a:endParaRPr i="1" sz="3000">
              <a:solidFill>
                <a:schemeClr val="dk1"/>
              </a:solidFill>
            </a:endParaRPr>
          </a:p>
          <a:p>
            <a:pPr indent="0" lvl="0" marL="0" marR="0" rtl="0" algn="l">
              <a:lnSpc>
                <a:spcPct val="140000"/>
              </a:lnSpc>
              <a:spcBef>
                <a:spcPts val="1200"/>
              </a:spcBef>
              <a:spcAft>
                <a:spcPts val="0"/>
              </a:spcAft>
              <a:buClr>
                <a:srgbClr val="000000"/>
              </a:buClr>
              <a:buSzPts val="2100"/>
              <a:buFont typeface="Arial"/>
              <a:buNone/>
            </a:pPr>
            <a:r>
              <a:t/>
            </a:r>
            <a:endParaRPr sz="2100">
              <a:latin typeface="Arimo"/>
              <a:ea typeface="Arimo"/>
              <a:cs typeface="Arimo"/>
              <a:sym typeface="Arimo"/>
            </a:endParaRPr>
          </a:p>
        </p:txBody>
      </p:sp>
      <p:pic>
        <p:nvPicPr>
          <p:cNvPr id="795" name="Google Shape;795;p39"/>
          <p:cNvPicPr preferRelativeResize="0"/>
          <p:nvPr/>
        </p:nvPicPr>
        <p:blipFill rotWithShape="1">
          <a:blip r:embed="rId5">
            <a:alphaModFix/>
          </a:blip>
          <a:srcRect b="0" l="0" r="0" t="0"/>
          <a:stretch/>
        </p:blipFill>
        <p:spPr>
          <a:xfrm>
            <a:off x="7413100" y="5057550"/>
            <a:ext cx="4964625" cy="5197874"/>
          </a:xfrm>
          <a:prstGeom prst="rect">
            <a:avLst/>
          </a:prstGeom>
          <a:noFill/>
          <a:ln>
            <a:noFill/>
          </a:ln>
        </p:spPr>
      </p:pic>
      <p:pic>
        <p:nvPicPr>
          <p:cNvPr id="796" name="Google Shape;796;p39"/>
          <p:cNvPicPr preferRelativeResize="0"/>
          <p:nvPr/>
        </p:nvPicPr>
        <p:blipFill rotWithShape="1">
          <a:blip r:embed="rId6">
            <a:alphaModFix/>
          </a:blip>
          <a:srcRect b="0" l="0" r="0" t="0"/>
          <a:stretch/>
        </p:blipFill>
        <p:spPr>
          <a:xfrm>
            <a:off x="12812075" y="5215523"/>
            <a:ext cx="4964626" cy="410170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800" name="Shape 800"/>
        <p:cNvGrpSpPr/>
        <p:nvPr/>
      </p:nvGrpSpPr>
      <p:grpSpPr>
        <a:xfrm>
          <a:off x="0" y="0"/>
          <a:ext cx="0" cy="0"/>
          <a:chOff x="0" y="0"/>
          <a:chExt cx="0" cy="0"/>
        </a:xfrm>
      </p:grpSpPr>
      <p:pic>
        <p:nvPicPr>
          <p:cNvPr id="801" name="Google Shape;801;p40"/>
          <p:cNvPicPr preferRelativeResize="0"/>
          <p:nvPr/>
        </p:nvPicPr>
        <p:blipFill rotWithShape="1">
          <a:blip r:embed="rId3">
            <a:alphaModFix/>
          </a:blip>
          <a:srcRect b="0" l="0" r="0" t="0"/>
          <a:stretch/>
        </p:blipFill>
        <p:spPr>
          <a:xfrm>
            <a:off x="16087600" y="6785650"/>
            <a:ext cx="6687961" cy="2554925"/>
          </a:xfrm>
          <a:prstGeom prst="rect">
            <a:avLst/>
          </a:prstGeom>
          <a:noFill/>
          <a:ln>
            <a:noFill/>
          </a:ln>
        </p:spPr>
      </p:pic>
      <p:sp>
        <p:nvSpPr>
          <p:cNvPr id="802" name="Google Shape;802;p40"/>
          <p:cNvSpPr txBox="1"/>
          <p:nvPr/>
        </p:nvSpPr>
        <p:spPr>
          <a:xfrm>
            <a:off x="1064301" y="736277"/>
            <a:ext cx="8115300" cy="5541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8000"/>
              <a:buFont typeface="Arial"/>
              <a:buNone/>
            </a:pPr>
            <a:r>
              <a:rPr b="1" lang="en-US" sz="3600">
                <a:solidFill>
                  <a:schemeClr val="dk1"/>
                </a:solidFill>
              </a:rPr>
              <a:t>Three Types of Value:</a:t>
            </a:r>
            <a:endParaRPr b="0" i="0" sz="3600" u="none" cap="none" strike="noStrike">
              <a:solidFill>
                <a:srgbClr val="000000"/>
              </a:solidFill>
              <a:latin typeface="Arial"/>
              <a:ea typeface="Arial"/>
              <a:cs typeface="Arial"/>
              <a:sym typeface="Arial"/>
            </a:endParaRPr>
          </a:p>
        </p:txBody>
      </p:sp>
      <p:sp>
        <p:nvSpPr>
          <p:cNvPr id="803" name="Google Shape;803;p40"/>
          <p:cNvSpPr txBox="1"/>
          <p:nvPr/>
        </p:nvSpPr>
        <p:spPr>
          <a:xfrm>
            <a:off x="1028700" y="6261785"/>
            <a:ext cx="3901500" cy="4617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lang="en-US" sz="3000">
                <a:solidFill>
                  <a:srgbClr val="3C3C3B"/>
                </a:solidFill>
                <a:latin typeface="Arvo"/>
                <a:ea typeface="Arvo"/>
                <a:cs typeface="Arvo"/>
                <a:sym typeface="Arvo"/>
              </a:rPr>
              <a:t>01</a:t>
            </a:r>
            <a:endParaRPr b="0" i="0" sz="1400" u="none" cap="none" strike="noStrike">
              <a:solidFill>
                <a:srgbClr val="000000"/>
              </a:solidFill>
              <a:latin typeface="Arial"/>
              <a:ea typeface="Arial"/>
              <a:cs typeface="Arial"/>
              <a:sym typeface="Arial"/>
            </a:endParaRPr>
          </a:p>
        </p:txBody>
      </p:sp>
      <p:sp>
        <p:nvSpPr>
          <p:cNvPr id="804" name="Google Shape;804;p40"/>
          <p:cNvSpPr txBox="1"/>
          <p:nvPr/>
        </p:nvSpPr>
        <p:spPr>
          <a:xfrm>
            <a:off x="1028700" y="7046264"/>
            <a:ext cx="3364800" cy="461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lang="en-US" sz="3000">
                <a:solidFill>
                  <a:schemeClr val="dk1"/>
                </a:solidFill>
              </a:rPr>
              <a:t>Customer value</a:t>
            </a:r>
            <a:endParaRPr b="0" i="0" sz="3000" u="none" cap="none" strike="noStrike">
              <a:solidFill>
                <a:srgbClr val="000000"/>
              </a:solidFill>
              <a:latin typeface="Arial"/>
              <a:ea typeface="Arial"/>
              <a:cs typeface="Arial"/>
              <a:sym typeface="Arial"/>
            </a:endParaRPr>
          </a:p>
        </p:txBody>
      </p:sp>
      <p:sp>
        <p:nvSpPr>
          <p:cNvPr id="805" name="Google Shape;805;p40"/>
          <p:cNvSpPr txBox="1"/>
          <p:nvPr/>
        </p:nvSpPr>
        <p:spPr>
          <a:xfrm>
            <a:off x="6913091" y="6261785"/>
            <a:ext cx="3826800" cy="4617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lang="en-US" sz="3000">
                <a:solidFill>
                  <a:srgbClr val="3C3C3B"/>
                </a:solidFill>
                <a:latin typeface="Arvo"/>
                <a:ea typeface="Arvo"/>
                <a:cs typeface="Arvo"/>
                <a:sym typeface="Arvo"/>
              </a:rPr>
              <a:t>02</a:t>
            </a:r>
            <a:endParaRPr b="0" i="0" sz="1400" u="none" cap="none" strike="noStrike">
              <a:solidFill>
                <a:srgbClr val="000000"/>
              </a:solidFill>
              <a:latin typeface="Arial"/>
              <a:ea typeface="Arial"/>
              <a:cs typeface="Arial"/>
              <a:sym typeface="Arial"/>
            </a:endParaRPr>
          </a:p>
        </p:txBody>
      </p:sp>
      <p:sp>
        <p:nvSpPr>
          <p:cNvPr id="806" name="Google Shape;806;p40"/>
          <p:cNvSpPr txBox="1"/>
          <p:nvPr/>
        </p:nvSpPr>
        <p:spPr>
          <a:xfrm>
            <a:off x="6376401" y="7046275"/>
            <a:ext cx="3901500" cy="461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lang="en-US" sz="3000">
                <a:solidFill>
                  <a:schemeClr val="dk1"/>
                </a:solidFill>
              </a:rPr>
              <a:t>Collaborator value</a:t>
            </a:r>
            <a:endParaRPr b="0" i="0" sz="3000" u="none" cap="none" strike="noStrike">
              <a:solidFill>
                <a:srgbClr val="000000"/>
              </a:solidFill>
              <a:latin typeface="Arial"/>
              <a:ea typeface="Arial"/>
              <a:cs typeface="Arial"/>
              <a:sym typeface="Arial"/>
            </a:endParaRPr>
          </a:p>
        </p:txBody>
      </p:sp>
      <p:sp>
        <p:nvSpPr>
          <p:cNvPr id="807" name="Google Shape;807;p40"/>
          <p:cNvSpPr txBox="1"/>
          <p:nvPr/>
        </p:nvSpPr>
        <p:spPr>
          <a:xfrm>
            <a:off x="12722676" y="6261785"/>
            <a:ext cx="4536600" cy="4617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lang="en-US" sz="3000">
                <a:solidFill>
                  <a:srgbClr val="3C3C3B"/>
                </a:solidFill>
                <a:latin typeface="Arvo"/>
                <a:ea typeface="Arvo"/>
                <a:cs typeface="Arvo"/>
                <a:sym typeface="Arvo"/>
              </a:rPr>
              <a:t>03</a:t>
            </a:r>
            <a:endParaRPr b="0" i="0" sz="1400" u="none" cap="none" strike="noStrike">
              <a:solidFill>
                <a:srgbClr val="000000"/>
              </a:solidFill>
              <a:latin typeface="Arial"/>
              <a:ea typeface="Arial"/>
              <a:cs typeface="Arial"/>
              <a:sym typeface="Arial"/>
            </a:endParaRPr>
          </a:p>
        </p:txBody>
      </p:sp>
      <p:sp>
        <p:nvSpPr>
          <p:cNvPr id="808" name="Google Shape;808;p40"/>
          <p:cNvSpPr txBox="1"/>
          <p:nvPr/>
        </p:nvSpPr>
        <p:spPr>
          <a:xfrm>
            <a:off x="11210200" y="7046275"/>
            <a:ext cx="4877400" cy="4617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Clr>
                <a:schemeClr val="dk1"/>
              </a:buClr>
              <a:buSzPts val="2100"/>
              <a:buFont typeface="Arial"/>
              <a:buNone/>
            </a:pPr>
            <a:r>
              <a:rPr b="1" lang="en-US" sz="3000">
                <a:solidFill>
                  <a:schemeClr val="dk1"/>
                </a:solidFill>
              </a:rPr>
              <a:t>Company value</a:t>
            </a:r>
            <a:endParaRPr b="0" i="0" sz="3000" u="none" cap="none" strike="noStrike">
              <a:solidFill>
                <a:srgbClr val="000000"/>
              </a:solidFill>
              <a:latin typeface="Arial"/>
              <a:ea typeface="Arial"/>
              <a:cs typeface="Arial"/>
              <a:sym typeface="Arial"/>
            </a:endParaRPr>
          </a:p>
        </p:txBody>
      </p:sp>
      <p:grpSp>
        <p:nvGrpSpPr>
          <p:cNvPr id="809" name="Google Shape;809;p40"/>
          <p:cNvGrpSpPr/>
          <p:nvPr/>
        </p:nvGrpSpPr>
        <p:grpSpPr>
          <a:xfrm>
            <a:off x="-6582135" y="8320733"/>
            <a:ext cx="19017803" cy="9674410"/>
            <a:chOff x="0" y="0"/>
            <a:chExt cx="5008771" cy="2547976"/>
          </a:xfrm>
        </p:grpSpPr>
        <p:sp>
          <p:nvSpPr>
            <p:cNvPr id="810" name="Google Shape;810;p40"/>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1" name="Google Shape;811;p40"/>
            <p:cNvSpPr txBox="1"/>
            <p:nvPr/>
          </p:nvSpPr>
          <p:spPr>
            <a:xfrm>
              <a:off x="469572" y="200773"/>
              <a:ext cx="4069627" cy="210833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812" name="Google Shape;812;p40"/>
          <p:cNvGrpSpPr/>
          <p:nvPr/>
        </p:nvGrpSpPr>
        <p:grpSpPr>
          <a:xfrm>
            <a:off x="-2331971" y="8245470"/>
            <a:ext cx="33546491" cy="11532474"/>
            <a:chOff x="0" y="0"/>
            <a:chExt cx="8571992" cy="2946844"/>
          </a:xfrm>
        </p:grpSpPr>
        <p:sp>
          <p:nvSpPr>
            <p:cNvPr id="813" name="Google Shape;813;p40"/>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4" name="Google Shape;814;p40"/>
            <p:cNvSpPr txBox="1"/>
            <p:nvPr/>
          </p:nvSpPr>
          <p:spPr>
            <a:xfrm>
              <a:off x="803624" y="238167"/>
              <a:ext cx="6964744" cy="243241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815" name="Google Shape;815;p40"/>
          <p:cNvGrpSpPr/>
          <p:nvPr/>
        </p:nvGrpSpPr>
        <p:grpSpPr>
          <a:xfrm>
            <a:off x="14142441" y="8648250"/>
            <a:ext cx="598039" cy="449276"/>
            <a:chOff x="0" y="0"/>
            <a:chExt cx="797386" cy="599035"/>
          </a:xfrm>
        </p:grpSpPr>
        <p:grpSp>
          <p:nvGrpSpPr>
            <p:cNvPr id="816" name="Google Shape;816;p40"/>
            <p:cNvGrpSpPr/>
            <p:nvPr/>
          </p:nvGrpSpPr>
          <p:grpSpPr>
            <a:xfrm>
              <a:off x="0" y="435137"/>
              <a:ext cx="797386" cy="163898"/>
              <a:chOff x="0" y="-24759"/>
              <a:chExt cx="812800" cy="167067"/>
            </a:xfrm>
          </p:grpSpPr>
          <p:sp>
            <p:nvSpPr>
              <p:cNvPr id="817" name="Google Shape;817;p40"/>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8" name="Google Shape;818;p40"/>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819" name="Google Shape;819;p40"/>
            <p:cNvSpPr/>
            <p:nvPr/>
          </p:nvSpPr>
          <p:spPr>
            <a:xfrm>
              <a:off x="0" y="0"/>
              <a:ext cx="529230" cy="529230"/>
            </a:xfrm>
            <a:custGeom>
              <a:rect b="b" l="l" r="r" t="t"/>
              <a:pathLst>
                <a:path extrusionOk="0" h="529230" w="529230">
                  <a:moveTo>
                    <a:pt x="0" y="0"/>
                  </a:moveTo>
                  <a:lnTo>
                    <a:pt x="529230" y="0"/>
                  </a:lnTo>
                  <a:lnTo>
                    <a:pt x="529230" y="529230"/>
                  </a:lnTo>
                  <a:lnTo>
                    <a:pt x="0" y="529230"/>
                  </a:lnTo>
                  <a:lnTo>
                    <a:pt x="0" y="0"/>
                  </a:lnTo>
                  <a:close/>
                </a:path>
              </a:pathLst>
            </a:custGeom>
            <a:blipFill rotWithShape="1">
              <a:blip r:embed="rId4">
                <a:alphaModFix/>
              </a:blip>
              <a:stretch>
                <a:fillRect b="0" l="0" r="0" t="0"/>
              </a:stretch>
            </a:blipFill>
            <a:ln>
              <a:noFill/>
            </a:ln>
          </p:spPr>
        </p:sp>
      </p:grpSp>
      <p:grpSp>
        <p:nvGrpSpPr>
          <p:cNvPr id="820" name="Google Shape;820;p40"/>
          <p:cNvGrpSpPr/>
          <p:nvPr/>
        </p:nvGrpSpPr>
        <p:grpSpPr>
          <a:xfrm>
            <a:off x="9654969" y="8656035"/>
            <a:ext cx="288657" cy="216853"/>
            <a:chOff x="0" y="0"/>
            <a:chExt cx="384876" cy="289137"/>
          </a:xfrm>
        </p:grpSpPr>
        <p:grpSp>
          <p:nvGrpSpPr>
            <p:cNvPr id="821" name="Google Shape;821;p40"/>
            <p:cNvGrpSpPr/>
            <p:nvPr/>
          </p:nvGrpSpPr>
          <p:grpSpPr>
            <a:xfrm>
              <a:off x="0" y="210028"/>
              <a:ext cx="384876" cy="79109"/>
              <a:chOff x="0" y="-24759"/>
              <a:chExt cx="812800" cy="167067"/>
            </a:xfrm>
          </p:grpSpPr>
          <p:sp>
            <p:nvSpPr>
              <p:cNvPr id="822" name="Google Shape;822;p40"/>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3" name="Google Shape;823;p40"/>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824" name="Google Shape;824;p40"/>
            <p:cNvSpPr/>
            <p:nvPr/>
          </p:nvSpPr>
          <p:spPr>
            <a:xfrm>
              <a:off x="0" y="0"/>
              <a:ext cx="255444" cy="255444"/>
            </a:xfrm>
            <a:custGeom>
              <a:rect b="b" l="l" r="r" t="t"/>
              <a:pathLst>
                <a:path extrusionOk="0" h="255444" w="255444">
                  <a:moveTo>
                    <a:pt x="0" y="0"/>
                  </a:moveTo>
                  <a:lnTo>
                    <a:pt x="255444" y="0"/>
                  </a:lnTo>
                  <a:lnTo>
                    <a:pt x="255444" y="255444"/>
                  </a:lnTo>
                  <a:lnTo>
                    <a:pt x="0" y="255444"/>
                  </a:lnTo>
                  <a:lnTo>
                    <a:pt x="0" y="0"/>
                  </a:lnTo>
                  <a:close/>
                </a:path>
              </a:pathLst>
            </a:custGeom>
            <a:blipFill rotWithShape="1">
              <a:blip r:embed="rId4">
                <a:alphaModFix/>
              </a:blip>
              <a:stretch>
                <a:fillRect b="0" l="0" r="0" t="0"/>
              </a:stretch>
            </a:blipFill>
            <a:ln>
              <a:noFill/>
            </a:ln>
          </p:spPr>
        </p:sp>
      </p:grpSp>
      <p:grpSp>
        <p:nvGrpSpPr>
          <p:cNvPr id="825" name="Google Shape;825;p40"/>
          <p:cNvGrpSpPr/>
          <p:nvPr/>
        </p:nvGrpSpPr>
        <p:grpSpPr>
          <a:xfrm>
            <a:off x="2263912" y="8872888"/>
            <a:ext cx="195459" cy="146839"/>
            <a:chOff x="0" y="0"/>
            <a:chExt cx="260612" cy="195785"/>
          </a:xfrm>
        </p:grpSpPr>
        <p:grpSp>
          <p:nvGrpSpPr>
            <p:cNvPr id="826" name="Google Shape;826;p40"/>
            <p:cNvGrpSpPr/>
            <p:nvPr/>
          </p:nvGrpSpPr>
          <p:grpSpPr>
            <a:xfrm>
              <a:off x="0" y="142217"/>
              <a:ext cx="260612" cy="53568"/>
              <a:chOff x="0" y="-24759"/>
              <a:chExt cx="812800" cy="167067"/>
            </a:xfrm>
          </p:grpSpPr>
          <p:sp>
            <p:nvSpPr>
              <p:cNvPr id="827" name="Google Shape;827;p40"/>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8" name="Google Shape;828;p40"/>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829" name="Google Shape;829;p40"/>
            <p:cNvSpPr/>
            <p:nvPr/>
          </p:nvSpPr>
          <p:spPr>
            <a:xfrm>
              <a:off x="0" y="0"/>
              <a:ext cx="172970" cy="172970"/>
            </a:xfrm>
            <a:custGeom>
              <a:rect b="b" l="l" r="r" t="t"/>
              <a:pathLst>
                <a:path extrusionOk="0" h="172970" w="172970">
                  <a:moveTo>
                    <a:pt x="0" y="0"/>
                  </a:moveTo>
                  <a:lnTo>
                    <a:pt x="172970" y="0"/>
                  </a:lnTo>
                  <a:lnTo>
                    <a:pt x="172970" y="172970"/>
                  </a:lnTo>
                  <a:lnTo>
                    <a:pt x="0" y="172970"/>
                  </a:lnTo>
                  <a:lnTo>
                    <a:pt x="0" y="0"/>
                  </a:lnTo>
                  <a:close/>
                </a:path>
              </a:pathLst>
            </a:custGeom>
            <a:blipFill rotWithShape="1">
              <a:blip r:embed="rId4">
                <a:alphaModFix/>
              </a:blip>
              <a:stretch>
                <a:fillRect b="0" l="0" r="0" t="0"/>
              </a:stretch>
            </a:blipFill>
            <a:ln>
              <a:noFill/>
            </a:ln>
          </p:spPr>
        </p:sp>
      </p:grpSp>
      <p:grpSp>
        <p:nvGrpSpPr>
          <p:cNvPr id="830" name="Google Shape;830;p40"/>
          <p:cNvGrpSpPr/>
          <p:nvPr/>
        </p:nvGrpSpPr>
        <p:grpSpPr>
          <a:xfrm>
            <a:off x="13878253" y="-522240"/>
            <a:ext cx="3313054" cy="3313054"/>
            <a:chOff x="0" y="0"/>
            <a:chExt cx="812800" cy="812800"/>
          </a:xfrm>
        </p:grpSpPr>
        <p:sp>
          <p:nvSpPr>
            <p:cNvPr id="831" name="Google Shape;831;p40"/>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2" name="Google Shape;832;p40"/>
            <p:cNvSpPr txBox="1"/>
            <p:nvPr/>
          </p:nvSpPr>
          <p:spPr>
            <a:xfrm>
              <a:off x="76200" y="38100"/>
              <a:ext cx="660400" cy="6985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cxnSp>
        <p:nvCxnSpPr>
          <p:cNvPr id="833" name="Google Shape;833;p40"/>
          <p:cNvCxnSpPr/>
          <p:nvPr/>
        </p:nvCxnSpPr>
        <p:spPr>
          <a:xfrm>
            <a:off x="1064301" y="5380172"/>
            <a:ext cx="15756600" cy="0"/>
          </a:xfrm>
          <a:prstGeom prst="straightConnector1">
            <a:avLst/>
          </a:prstGeom>
          <a:noFill/>
          <a:ln cap="flat" cmpd="sng" w="28575">
            <a:solidFill>
              <a:srgbClr val="3C3C3B"/>
            </a:solidFill>
            <a:prstDash val="solid"/>
            <a:round/>
            <a:headEnd len="sm" w="sm" type="none"/>
            <a:tailEnd len="sm" w="sm" type="none"/>
          </a:ln>
        </p:spPr>
      </p:cxnSp>
      <p:grpSp>
        <p:nvGrpSpPr>
          <p:cNvPr id="834" name="Google Shape;834;p40"/>
          <p:cNvGrpSpPr/>
          <p:nvPr/>
        </p:nvGrpSpPr>
        <p:grpSpPr>
          <a:xfrm>
            <a:off x="953102" y="5183466"/>
            <a:ext cx="848622" cy="358553"/>
            <a:chOff x="0" y="-46480"/>
            <a:chExt cx="1131496" cy="478070"/>
          </a:xfrm>
        </p:grpSpPr>
        <p:grpSp>
          <p:nvGrpSpPr>
            <p:cNvPr id="835" name="Google Shape;835;p40"/>
            <p:cNvGrpSpPr/>
            <p:nvPr/>
          </p:nvGrpSpPr>
          <p:grpSpPr>
            <a:xfrm>
              <a:off x="0" y="-46480"/>
              <a:ext cx="1131496" cy="446533"/>
              <a:chOff x="0" y="-21086"/>
              <a:chExt cx="513313" cy="202573"/>
            </a:xfrm>
          </p:grpSpPr>
          <p:sp>
            <p:nvSpPr>
              <p:cNvPr id="836" name="Google Shape;836;p40"/>
              <p:cNvSpPr/>
              <p:nvPr/>
            </p:nvSpPr>
            <p:spPr>
              <a:xfrm>
                <a:off x="0" y="0"/>
                <a:ext cx="513313" cy="181487"/>
              </a:xfrm>
              <a:custGeom>
                <a:rect b="b" l="l" r="r" t="t"/>
                <a:pathLst>
                  <a:path extrusionOk="0" h="181487" w="513313">
                    <a:moveTo>
                      <a:pt x="256657" y="0"/>
                    </a:moveTo>
                    <a:cubicBezTo>
                      <a:pt x="114909" y="0"/>
                      <a:pt x="0" y="40627"/>
                      <a:pt x="0" y="90744"/>
                    </a:cubicBezTo>
                    <a:cubicBezTo>
                      <a:pt x="0" y="140860"/>
                      <a:pt x="114909" y="181487"/>
                      <a:pt x="256657" y="181487"/>
                    </a:cubicBezTo>
                    <a:cubicBezTo>
                      <a:pt x="398404" y="181487"/>
                      <a:pt x="513313" y="140860"/>
                      <a:pt x="513313" y="90744"/>
                    </a:cubicBezTo>
                    <a:cubicBezTo>
                      <a:pt x="513313" y="40627"/>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7" name="Google Shape;837;p40"/>
              <p:cNvSpPr txBox="1"/>
              <p:nvPr/>
            </p:nvSpPr>
            <p:spPr>
              <a:xfrm>
                <a:off x="48123" y="-21086"/>
                <a:ext cx="417067" cy="185559"/>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838" name="Google Shape;838;p40"/>
            <p:cNvGrpSpPr/>
            <p:nvPr/>
          </p:nvGrpSpPr>
          <p:grpSpPr>
            <a:xfrm>
              <a:off x="0" y="-14943"/>
              <a:ext cx="1131496" cy="446533"/>
              <a:chOff x="0" y="-21086"/>
              <a:chExt cx="513313" cy="202573"/>
            </a:xfrm>
          </p:grpSpPr>
          <p:sp>
            <p:nvSpPr>
              <p:cNvPr id="839" name="Google Shape;839;p40"/>
              <p:cNvSpPr/>
              <p:nvPr/>
            </p:nvSpPr>
            <p:spPr>
              <a:xfrm>
                <a:off x="0" y="0"/>
                <a:ext cx="513313" cy="181487"/>
              </a:xfrm>
              <a:custGeom>
                <a:rect b="b" l="l" r="r" t="t"/>
                <a:pathLst>
                  <a:path extrusionOk="0" h="181487" w="513313">
                    <a:moveTo>
                      <a:pt x="256657" y="0"/>
                    </a:moveTo>
                    <a:cubicBezTo>
                      <a:pt x="114909" y="0"/>
                      <a:pt x="0" y="40627"/>
                      <a:pt x="0" y="90744"/>
                    </a:cubicBezTo>
                    <a:cubicBezTo>
                      <a:pt x="0" y="140860"/>
                      <a:pt x="114909" y="181487"/>
                      <a:pt x="256657" y="181487"/>
                    </a:cubicBezTo>
                    <a:cubicBezTo>
                      <a:pt x="398404" y="181487"/>
                      <a:pt x="513313" y="140860"/>
                      <a:pt x="513313" y="90744"/>
                    </a:cubicBezTo>
                    <a:cubicBezTo>
                      <a:pt x="513313" y="40627"/>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0" name="Google Shape;840;p40"/>
              <p:cNvSpPr txBox="1"/>
              <p:nvPr/>
            </p:nvSpPr>
            <p:spPr>
              <a:xfrm>
                <a:off x="48123" y="-21086"/>
                <a:ext cx="417067" cy="185559"/>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grpSp>
        <p:nvGrpSpPr>
          <p:cNvPr id="841" name="Google Shape;841;p40"/>
          <p:cNvGrpSpPr/>
          <p:nvPr/>
        </p:nvGrpSpPr>
        <p:grpSpPr>
          <a:xfrm>
            <a:off x="6852029" y="5183466"/>
            <a:ext cx="848622" cy="358553"/>
            <a:chOff x="0" y="-46480"/>
            <a:chExt cx="1131496" cy="478070"/>
          </a:xfrm>
        </p:grpSpPr>
        <p:grpSp>
          <p:nvGrpSpPr>
            <p:cNvPr id="842" name="Google Shape;842;p40"/>
            <p:cNvGrpSpPr/>
            <p:nvPr/>
          </p:nvGrpSpPr>
          <p:grpSpPr>
            <a:xfrm>
              <a:off x="0" y="-46480"/>
              <a:ext cx="1131496" cy="446533"/>
              <a:chOff x="0" y="-21086"/>
              <a:chExt cx="513313" cy="202573"/>
            </a:xfrm>
          </p:grpSpPr>
          <p:sp>
            <p:nvSpPr>
              <p:cNvPr id="843" name="Google Shape;843;p40"/>
              <p:cNvSpPr/>
              <p:nvPr/>
            </p:nvSpPr>
            <p:spPr>
              <a:xfrm>
                <a:off x="0" y="0"/>
                <a:ext cx="513313" cy="181487"/>
              </a:xfrm>
              <a:custGeom>
                <a:rect b="b" l="l" r="r" t="t"/>
                <a:pathLst>
                  <a:path extrusionOk="0" h="181487" w="513313">
                    <a:moveTo>
                      <a:pt x="256657" y="0"/>
                    </a:moveTo>
                    <a:cubicBezTo>
                      <a:pt x="114909" y="0"/>
                      <a:pt x="0" y="40627"/>
                      <a:pt x="0" y="90744"/>
                    </a:cubicBezTo>
                    <a:cubicBezTo>
                      <a:pt x="0" y="140860"/>
                      <a:pt x="114909" y="181487"/>
                      <a:pt x="256657" y="181487"/>
                    </a:cubicBezTo>
                    <a:cubicBezTo>
                      <a:pt x="398404" y="181487"/>
                      <a:pt x="513313" y="140860"/>
                      <a:pt x="513313" y="90744"/>
                    </a:cubicBezTo>
                    <a:cubicBezTo>
                      <a:pt x="513313" y="40627"/>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4" name="Google Shape;844;p40"/>
              <p:cNvSpPr txBox="1"/>
              <p:nvPr/>
            </p:nvSpPr>
            <p:spPr>
              <a:xfrm>
                <a:off x="48123" y="-21086"/>
                <a:ext cx="417067" cy="185559"/>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845" name="Google Shape;845;p40"/>
            <p:cNvGrpSpPr/>
            <p:nvPr/>
          </p:nvGrpSpPr>
          <p:grpSpPr>
            <a:xfrm>
              <a:off x="0" y="-14943"/>
              <a:ext cx="1131496" cy="446533"/>
              <a:chOff x="0" y="-21086"/>
              <a:chExt cx="513313" cy="202573"/>
            </a:xfrm>
          </p:grpSpPr>
          <p:sp>
            <p:nvSpPr>
              <p:cNvPr id="846" name="Google Shape;846;p40"/>
              <p:cNvSpPr/>
              <p:nvPr/>
            </p:nvSpPr>
            <p:spPr>
              <a:xfrm>
                <a:off x="0" y="0"/>
                <a:ext cx="513313" cy="181487"/>
              </a:xfrm>
              <a:custGeom>
                <a:rect b="b" l="l" r="r" t="t"/>
                <a:pathLst>
                  <a:path extrusionOk="0" h="181487" w="513313">
                    <a:moveTo>
                      <a:pt x="256657" y="0"/>
                    </a:moveTo>
                    <a:cubicBezTo>
                      <a:pt x="114909" y="0"/>
                      <a:pt x="0" y="40627"/>
                      <a:pt x="0" y="90744"/>
                    </a:cubicBezTo>
                    <a:cubicBezTo>
                      <a:pt x="0" y="140860"/>
                      <a:pt x="114909" y="181487"/>
                      <a:pt x="256657" y="181487"/>
                    </a:cubicBezTo>
                    <a:cubicBezTo>
                      <a:pt x="398404" y="181487"/>
                      <a:pt x="513313" y="140860"/>
                      <a:pt x="513313" y="90744"/>
                    </a:cubicBezTo>
                    <a:cubicBezTo>
                      <a:pt x="513313" y="40627"/>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7" name="Google Shape;847;p40"/>
              <p:cNvSpPr txBox="1"/>
              <p:nvPr/>
            </p:nvSpPr>
            <p:spPr>
              <a:xfrm>
                <a:off x="48123" y="-21086"/>
                <a:ext cx="417067" cy="185559"/>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grpSp>
        <p:nvGrpSpPr>
          <p:cNvPr id="848" name="Google Shape;848;p40"/>
          <p:cNvGrpSpPr/>
          <p:nvPr/>
        </p:nvGrpSpPr>
        <p:grpSpPr>
          <a:xfrm>
            <a:off x="12686995" y="5183466"/>
            <a:ext cx="848622" cy="358553"/>
            <a:chOff x="0" y="-46480"/>
            <a:chExt cx="1131496" cy="478070"/>
          </a:xfrm>
        </p:grpSpPr>
        <p:grpSp>
          <p:nvGrpSpPr>
            <p:cNvPr id="849" name="Google Shape;849;p40"/>
            <p:cNvGrpSpPr/>
            <p:nvPr/>
          </p:nvGrpSpPr>
          <p:grpSpPr>
            <a:xfrm>
              <a:off x="0" y="-46480"/>
              <a:ext cx="1131496" cy="446533"/>
              <a:chOff x="0" y="-21086"/>
              <a:chExt cx="513313" cy="202573"/>
            </a:xfrm>
          </p:grpSpPr>
          <p:sp>
            <p:nvSpPr>
              <p:cNvPr id="850" name="Google Shape;850;p40"/>
              <p:cNvSpPr/>
              <p:nvPr/>
            </p:nvSpPr>
            <p:spPr>
              <a:xfrm>
                <a:off x="0" y="0"/>
                <a:ext cx="513313" cy="181487"/>
              </a:xfrm>
              <a:custGeom>
                <a:rect b="b" l="l" r="r" t="t"/>
                <a:pathLst>
                  <a:path extrusionOk="0" h="181487" w="513313">
                    <a:moveTo>
                      <a:pt x="256657" y="0"/>
                    </a:moveTo>
                    <a:cubicBezTo>
                      <a:pt x="114909" y="0"/>
                      <a:pt x="0" y="40627"/>
                      <a:pt x="0" y="90744"/>
                    </a:cubicBezTo>
                    <a:cubicBezTo>
                      <a:pt x="0" y="140860"/>
                      <a:pt x="114909" y="181487"/>
                      <a:pt x="256657" y="181487"/>
                    </a:cubicBezTo>
                    <a:cubicBezTo>
                      <a:pt x="398404" y="181487"/>
                      <a:pt x="513313" y="140860"/>
                      <a:pt x="513313" y="90744"/>
                    </a:cubicBezTo>
                    <a:cubicBezTo>
                      <a:pt x="513313" y="40627"/>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1" name="Google Shape;851;p40"/>
              <p:cNvSpPr txBox="1"/>
              <p:nvPr/>
            </p:nvSpPr>
            <p:spPr>
              <a:xfrm>
                <a:off x="48123" y="-21086"/>
                <a:ext cx="417067" cy="185559"/>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852" name="Google Shape;852;p40"/>
            <p:cNvGrpSpPr/>
            <p:nvPr/>
          </p:nvGrpSpPr>
          <p:grpSpPr>
            <a:xfrm>
              <a:off x="0" y="-14943"/>
              <a:ext cx="1131496" cy="446533"/>
              <a:chOff x="0" y="-21086"/>
              <a:chExt cx="513313" cy="202573"/>
            </a:xfrm>
          </p:grpSpPr>
          <p:sp>
            <p:nvSpPr>
              <p:cNvPr id="853" name="Google Shape;853;p40"/>
              <p:cNvSpPr/>
              <p:nvPr/>
            </p:nvSpPr>
            <p:spPr>
              <a:xfrm>
                <a:off x="0" y="0"/>
                <a:ext cx="513313" cy="181487"/>
              </a:xfrm>
              <a:custGeom>
                <a:rect b="b" l="l" r="r" t="t"/>
                <a:pathLst>
                  <a:path extrusionOk="0" h="181487" w="513313">
                    <a:moveTo>
                      <a:pt x="256657" y="0"/>
                    </a:moveTo>
                    <a:cubicBezTo>
                      <a:pt x="114909" y="0"/>
                      <a:pt x="0" y="40627"/>
                      <a:pt x="0" y="90744"/>
                    </a:cubicBezTo>
                    <a:cubicBezTo>
                      <a:pt x="0" y="140860"/>
                      <a:pt x="114909" y="181487"/>
                      <a:pt x="256657" y="181487"/>
                    </a:cubicBezTo>
                    <a:cubicBezTo>
                      <a:pt x="398404" y="181487"/>
                      <a:pt x="513313" y="140860"/>
                      <a:pt x="513313" y="90744"/>
                    </a:cubicBezTo>
                    <a:cubicBezTo>
                      <a:pt x="513313" y="40627"/>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4" name="Google Shape;854;p40"/>
              <p:cNvSpPr txBox="1"/>
              <p:nvPr/>
            </p:nvSpPr>
            <p:spPr>
              <a:xfrm>
                <a:off x="48123" y="-21086"/>
                <a:ext cx="417067" cy="185559"/>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pic>
        <p:nvPicPr>
          <p:cNvPr id="855" name="Google Shape;855;p40"/>
          <p:cNvPicPr preferRelativeResize="0"/>
          <p:nvPr/>
        </p:nvPicPr>
        <p:blipFill rotWithShape="1">
          <a:blip r:embed="rId5">
            <a:alphaModFix/>
          </a:blip>
          <a:srcRect b="0" l="0" r="0" t="0"/>
          <a:stretch/>
        </p:blipFill>
        <p:spPr>
          <a:xfrm>
            <a:off x="14740449" y="632254"/>
            <a:ext cx="5418650" cy="1882620"/>
          </a:xfrm>
          <a:prstGeom prst="rect">
            <a:avLst/>
          </a:prstGeom>
          <a:noFill/>
          <a:ln>
            <a:noFill/>
          </a:ln>
        </p:spPr>
      </p:pic>
      <p:pic>
        <p:nvPicPr>
          <p:cNvPr id="856" name="Google Shape;856;p40"/>
          <p:cNvPicPr preferRelativeResize="0"/>
          <p:nvPr/>
        </p:nvPicPr>
        <p:blipFill rotWithShape="1">
          <a:blip r:embed="rId6">
            <a:alphaModFix/>
          </a:blip>
          <a:srcRect b="0" l="0" r="0" t="0"/>
          <a:stretch/>
        </p:blipFill>
        <p:spPr>
          <a:xfrm>
            <a:off x="1349675" y="2812760"/>
            <a:ext cx="378425" cy="2673390"/>
          </a:xfrm>
          <a:prstGeom prst="rect">
            <a:avLst/>
          </a:prstGeom>
          <a:noFill/>
          <a:ln>
            <a:noFill/>
          </a:ln>
        </p:spPr>
      </p:pic>
      <p:pic>
        <p:nvPicPr>
          <p:cNvPr id="857" name="Google Shape;857;p40"/>
          <p:cNvPicPr preferRelativeResize="0"/>
          <p:nvPr/>
        </p:nvPicPr>
        <p:blipFill rotWithShape="1">
          <a:blip r:embed="rId6">
            <a:alphaModFix/>
          </a:blip>
          <a:srcRect b="0" l="0" r="0" t="0"/>
          <a:stretch/>
        </p:blipFill>
        <p:spPr>
          <a:xfrm>
            <a:off x="7230488" y="2812760"/>
            <a:ext cx="378425" cy="2673390"/>
          </a:xfrm>
          <a:prstGeom prst="rect">
            <a:avLst/>
          </a:prstGeom>
          <a:noFill/>
          <a:ln>
            <a:noFill/>
          </a:ln>
        </p:spPr>
      </p:pic>
      <p:pic>
        <p:nvPicPr>
          <p:cNvPr id="858" name="Google Shape;858;p40"/>
          <p:cNvPicPr preferRelativeResize="0"/>
          <p:nvPr/>
        </p:nvPicPr>
        <p:blipFill rotWithShape="1">
          <a:blip r:embed="rId6">
            <a:alphaModFix/>
          </a:blip>
          <a:srcRect b="0" l="0" r="0" t="0"/>
          <a:stretch/>
        </p:blipFill>
        <p:spPr>
          <a:xfrm>
            <a:off x="13075013" y="2812760"/>
            <a:ext cx="378425" cy="267339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862" name="Shape 862"/>
        <p:cNvGrpSpPr/>
        <p:nvPr/>
      </p:nvGrpSpPr>
      <p:grpSpPr>
        <a:xfrm>
          <a:off x="0" y="0"/>
          <a:ext cx="0" cy="0"/>
          <a:chOff x="0" y="0"/>
          <a:chExt cx="0" cy="0"/>
        </a:xfrm>
      </p:grpSpPr>
      <p:pic>
        <p:nvPicPr>
          <p:cNvPr id="863" name="Google Shape;863;p41"/>
          <p:cNvPicPr preferRelativeResize="0"/>
          <p:nvPr/>
        </p:nvPicPr>
        <p:blipFill rotWithShape="1">
          <a:blip r:embed="rId3">
            <a:alphaModFix/>
          </a:blip>
          <a:srcRect b="0" l="0" r="0" t="0"/>
          <a:stretch/>
        </p:blipFill>
        <p:spPr>
          <a:xfrm>
            <a:off x="16087600" y="6480850"/>
            <a:ext cx="6687961" cy="2554925"/>
          </a:xfrm>
          <a:prstGeom prst="rect">
            <a:avLst/>
          </a:prstGeom>
          <a:noFill/>
          <a:ln>
            <a:noFill/>
          </a:ln>
        </p:spPr>
      </p:pic>
      <p:sp>
        <p:nvSpPr>
          <p:cNvPr id="864" name="Google Shape;864;p41"/>
          <p:cNvSpPr txBox="1"/>
          <p:nvPr/>
        </p:nvSpPr>
        <p:spPr>
          <a:xfrm>
            <a:off x="1064300" y="431475"/>
            <a:ext cx="11371500" cy="5541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8000"/>
              <a:buFont typeface="Arial"/>
              <a:buNone/>
            </a:pPr>
            <a:r>
              <a:rPr b="1" lang="en-US" sz="3600">
                <a:solidFill>
                  <a:schemeClr val="dk1"/>
                </a:solidFill>
              </a:rPr>
              <a:t>Three M</a:t>
            </a:r>
            <a:r>
              <a:rPr b="1" lang="en-US" sz="3600">
                <a:solidFill>
                  <a:schemeClr val="dk1"/>
                </a:solidFill>
              </a:rPr>
              <a:t>ain Factors </a:t>
            </a:r>
            <a:r>
              <a:rPr b="1" lang="en-US" sz="3600">
                <a:solidFill>
                  <a:schemeClr val="dk1"/>
                </a:solidFill>
              </a:rPr>
              <a:t>of Customer Value:</a:t>
            </a:r>
            <a:endParaRPr b="0" i="0" sz="3600" u="none" cap="none" strike="noStrike">
              <a:solidFill>
                <a:srgbClr val="000000"/>
              </a:solidFill>
              <a:latin typeface="Arial"/>
              <a:ea typeface="Arial"/>
              <a:cs typeface="Arial"/>
              <a:sym typeface="Arial"/>
            </a:endParaRPr>
          </a:p>
        </p:txBody>
      </p:sp>
      <p:sp>
        <p:nvSpPr>
          <p:cNvPr id="865" name="Google Shape;865;p41"/>
          <p:cNvSpPr txBox="1"/>
          <p:nvPr/>
        </p:nvSpPr>
        <p:spPr>
          <a:xfrm>
            <a:off x="1028700" y="5956985"/>
            <a:ext cx="3901500" cy="4617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lang="en-US" sz="3000">
                <a:solidFill>
                  <a:srgbClr val="3C3C3B"/>
                </a:solidFill>
                <a:latin typeface="Arvo"/>
                <a:ea typeface="Arvo"/>
                <a:cs typeface="Arvo"/>
                <a:sym typeface="Arvo"/>
              </a:rPr>
              <a:t>01</a:t>
            </a:r>
            <a:endParaRPr b="0" i="0" sz="1400" u="none" cap="none" strike="noStrike">
              <a:solidFill>
                <a:srgbClr val="000000"/>
              </a:solidFill>
              <a:latin typeface="Arial"/>
              <a:ea typeface="Arial"/>
              <a:cs typeface="Arial"/>
              <a:sym typeface="Arial"/>
            </a:endParaRPr>
          </a:p>
        </p:txBody>
      </p:sp>
      <p:sp>
        <p:nvSpPr>
          <p:cNvPr id="866" name="Google Shape;866;p41"/>
          <p:cNvSpPr txBox="1"/>
          <p:nvPr/>
        </p:nvSpPr>
        <p:spPr>
          <a:xfrm>
            <a:off x="492000" y="6741475"/>
            <a:ext cx="3901500" cy="1108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lang="en-US" sz="3000">
                <a:solidFill>
                  <a:schemeClr val="dk1"/>
                </a:solidFill>
              </a:rPr>
              <a:t>the </a:t>
            </a:r>
            <a:r>
              <a:rPr i="1" lang="en-US" sz="3000">
                <a:solidFill>
                  <a:schemeClr val="dk1"/>
                </a:solidFill>
              </a:rPr>
              <a:t>needs </a:t>
            </a:r>
            <a:r>
              <a:rPr lang="en-US" sz="3000">
                <a:solidFill>
                  <a:schemeClr val="dk1"/>
                </a:solidFill>
              </a:rPr>
              <a:t>of these customers</a:t>
            </a:r>
            <a:endParaRPr b="0" i="0" sz="3000" u="none" cap="none" strike="noStrike">
              <a:solidFill>
                <a:srgbClr val="000000"/>
              </a:solidFill>
              <a:latin typeface="Arial"/>
              <a:ea typeface="Arial"/>
              <a:cs typeface="Arial"/>
              <a:sym typeface="Arial"/>
            </a:endParaRPr>
          </a:p>
        </p:txBody>
      </p:sp>
      <p:sp>
        <p:nvSpPr>
          <p:cNvPr id="867" name="Google Shape;867;p41"/>
          <p:cNvSpPr txBox="1"/>
          <p:nvPr/>
        </p:nvSpPr>
        <p:spPr>
          <a:xfrm>
            <a:off x="6913091" y="5956985"/>
            <a:ext cx="3826800" cy="4617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lang="en-US" sz="3000">
                <a:solidFill>
                  <a:srgbClr val="3C3C3B"/>
                </a:solidFill>
                <a:latin typeface="Arvo"/>
                <a:ea typeface="Arvo"/>
                <a:cs typeface="Arvo"/>
                <a:sym typeface="Arvo"/>
              </a:rPr>
              <a:t>02</a:t>
            </a:r>
            <a:endParaRPr b="0" i="0" sz="1400" u="none" cap="none" strike="noStrike">
              <a:solidFill>
                <a:srgbClr val="000000"/>
              </a:solidFill>
              <a:latin typeface="Arial"/>
              <a:ea typeface="Arial"/>
              <a:cs typeface="Arial"/>
              <a:sym typeface="Arial"/>
            </a:endParaRPr>
          </a:p>
        </p:txBody>
      </p:sp>
      <p:sp>
        <p:nvSpPr>
          <p:cNvPr id="868" name="Google Shape;868;p41"/>
          <p:cNvSpPr txBox="1"/>
          <p:nvPr/>
        </p:nvSpPr>
        <p:spPr>
          <a:xfrm>
            <a:off x="3993175" y="6588850"/>
            <a:ext cx="6284700" cy="1108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b="1" lang="en-US" sz="3000">
                <a:solidFill>
                  <a:schemeClr val="dk1"/>
                </a:solidFill>
              </a:rPr>
              <a:t>the benefits and costs of the company's offering</a:t>
            </a:r>
            <a:endParaRPr b="0" i="0" sz="3000" u="none" cap="none" strike="noStrike">
              <a:solidFill>
                <a:srgbClr val="000000"/>
              </a:solidFill>
              <a:latin typeface="Arial"/>
              <a:ea typeface="Arial"/>
              <a:cs typeface="Arial"/>
              <a:sym typeface="Arial"/>
            </a:endParaRPr>
          </a:p>
        </p:txBody>
      </p:sp>
      <p:sp>
        <p:nvSpPr>
          <p:cNvPr id="869" name="Google Shape;869;p41"/>
          <p:cNvSpPr txBox="1"/>
          <p:nvPr/>
        </p:nvSpPr>
        <p:spPr>
          <a:xfrm>
            <a:off x="12722676" y="5956985"/>
            <a:ext cx="4536600" cy="4617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3000"/>
              <a:buFont typeface="Arial"/>
              <a:buNone/>
            </a:pPr>
            <a:r>
              <a:rPr b="1" lang="en-US" sz="3000">
                <a:solidFill>
                  <a:srgbClr val="3C3C3B"/>
                </a:solidFill>
                <a:latin typeface="Arvo"/>
                <a:ea typeface="Arvo"/>
                <a:cs typeface="Arvo"/>
                <a:sym typeface="Arvo"/>
              </a:rPr>
              <a:t>03</a:t>
            </a:r>
            <a:endParaRPr b="0" i="0" sz="1400" u="none" cap="none" strike="noStrike">
              <a:solidFill>
                <a:srgbClr val="000000"/>
              </a:solidFill>
              <a:latin typeface="Arial"/>
              <a:ea typeface="Arial"/>
              <a:cs typeface="Arial"/>
              <a:sym typeface="Arial"/>
            </a:endParaRPr>
          </a:p>
        </p:txBody>
      </p:sp>
      <p:sp>
        <p:nvSpPr>
          <p:cNvPr id="870" name="Google Shape;870;p41"/>
          <p:cNvSpPr txBox="1"/>
          <p:nvPr/>
        </p:nvSpPr>
        <p:spPr>
          <a:xfrm>
            <a:off x="9561625" y="6418675"/>
            <a:ext cx="8133000" cy="14961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Clr>
                <a:schemeClr val="dk1"/>
              </a:buClr>
              <a:buSzPts val="2100"/>
              <a:buFont typeface="Arial"/>
              <a:buNone/>
            </a:pPr>
            <a:r>
              <a:rPr b="1" lang="en-US" sz="2400">
                <a:solidFill>
                  <a:schemeClr val="dk1"/>
                </a:solidFill>
              </a:rPr>
              <a:t>the benefits and costs of the alternative means (competitive offerings) target customers can use to fulfill their needs.</a:t>
            </a:r>
            <a:r>
              <a:rPr b="1" lang="en-US" sz="3000">
                <a:solidFill>
                  <a:schemeClr val="dk1"/>
                </a:solidFill>
              </a:rPr>
              <a:t> </a:t>
            </a:r>
            <a:endParaRPr b="0" i="0" sz="3000" u="none" cap="none" strike="noStrike">
              <a:solidFill>
                <a:srgbClr val="000000"/>
              </a:solidFill>
              <a:latin typeface="Arial"/>
              <a:ea typeface="Arial"/>
              <a:cs typeface="Arial"/>
              <a:sym typeface="Arial"/>
            </a:endParaRPr>
          </a:p>
        </p:txBody>
      </p:sp>
      <p:grpSp>
        <p:nvGrpSpPr>
          <p:cNvPr id="871" name="Google Shape;871;p41"/>
          <p:cNvGrpSpPr/>
          <p:nvPr/>
        </p:nvGrpSpPr>
        <p:grpSpPr>
          <a:xfrm>
            <a:off x="-6582135" y="8015933"/>
            <a:ext cx="19017803" cy="9674410"/>
            <a:chOff x="0" y="0"/>
            <a:chExt cx="5008771" cy="2547976"/>
          </a:xfrm>
        </p:grpSpPr>
        <p:sp>
          <p:nvSpPr>
            <p:cNvPr id="872" name="Google Shape;872;p41"/>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3" name="Google Shape;873;p41"/>
            <p:cNvSpPr txBox="1"/>
            <p:nvPr/>
          </p:nvSpPr>
          <p:spPr>
            <a:xfrm>
              <a:off x="469572" y="200773"/>
              <a:ext cx="4069500" cy="2108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874" name="Google Shape;874;p41"/>
          <p:cNvGrpSpPr/>
          <p:nvPr/>
        </p:nvGrpSpPr>
        <p:grpSpPr>
          <a:xfrm>
            <a:off x="-2331971" y="7940670"/>
            <a:ext cx="33546491" cy="11532474"/>
            <a:chOff x="0" y="0"/>
            <a:chExt cx="8571992" cy="2946844"/>
          </a:xfrm>
        </p:grpSpPr>
        <p:sp>
          <p:nvSpPr>
            <p:cNvPr id="875" name="Google Shape;875;p41"/>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6" name="Google Shape;876;p41"/>
            <p:cNvSpPr txBox="1"/>
            <p:nvPr/>
          </p:nvSpPr>
          <p:spPr>
            <a:xfrm>
              <a:off x="803624" y="238167"/>
              <a:ext cx="6964800" cy="24324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877" name="Google Shape;877;p41"/>
          <p:cNvGrpSpPr/>
          <p:nvPr/>
        </p:nvGrpSpPr>
        <p:grpSpPr>
          <a:xfrm>
            <a:off x="14142441" y="8343450"/>
            <a:ext cx="598018" cy="449273"/>
            <a:chOff x="0" y="0"/>
            <a:chExt cx="797357" cy="599031"/>
          </a:xfrm>
        </p:grpSpPr>
        <p:grpSp>
          <p:nvGrpSpPr>
            <p:cNvPr id="878" name="Google Shape;878;p41"/>
            <p:cNvGrpSpPr/>
            <p:nvPr/>
          </p:nvGrpSpPr>
          <p:grpSpPr>
            <a:xfrm>
              <a:off x="0" y="435138"/>
              <a:ext cx="797357" cy="163893"/>
              <a:chOff x="0" y="-24759"/>
              <a:chExt cx="812800" cy="167067"/>
            </a:xfrm>
          </p:grpSpPr>
          <p:sp>
            <p:nvSpPr>
              <p:cNvPr id="879" name="Google Shape;879;p41"/>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0" name="Google Shape;880;p41"/>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881" name="Google Shape;881;p41"/>
            <p:cNvSpPr/>
            <p:nvPr/>
          </p:nvSpPr>
          <p:spPr>
            <a:xfrm>
              <a:off x="0" y="0"/>
              <a:ext cx="529230" cy="529230"/>
            </a:xfrm>
            <a:custGeom>
              <a:rect b="b" l="l" r="r" t="t"/>
              <a:pathLst>
                <a:path extrusionOk="0" h="529230" w="529230">
                  <a:moveTo>
                    <a:pt x="0" y="0"/>
                  </a:moveTo>
                  <a:lnTo>
                    <a:pt x="529230" y="0"/>
                  </a:lnTo>
                  <a:lnTo>
                    <a:pt x="529230" y="529230"/>
                  </a:lnTo>
                  <a:lnTo>
                    <a:pt x="0" y="529230"/>
                  </a:lnTo>
                  <a:lnTo>
                    <a:pt x="0" y="0"/>
                  </a:lnTo>
                  <a:close/>
                </a:path>
              </a:pathLst>
            </a:custGeom>
            <a:blipFill rotWithShape="1">
              <a:blip r:embed="rId4">
                <a:alphaModFix/>
              </a:blip>
              <a:stretch>
                <a:fillRect b="0" l="0" r="0" t="0"/>
              </a:stretch>
            </a:blipFill>
            <a:ln>
              <a:noFill/>
            </a:ln>
          </p:spPr>
        </p:sp>
      </p:grpSp>
      <p:grpSp>
        <p:nvGrpSpPr>
          <p:cNvPr id="882" name="Google Shape;882;p41"/>
          <p:cNvGrpSpPr/>
          <p:nvPr/>
        </p:nvGrpSpPr>
        <p:grpSpPr>
          <a:xfrm>
            <a:off x="9654969" y="8351235"/>
            <a:ext cx="288646" cy="216851"/>
            <a:chOff x="0" y="0"/>
            <a:chExt cx="384861" cy="289135"/>
          </a:xfrm>
        </p:grpSpPr>
        <p:grpSp>
          <p:nvGrpSpPr>
            <p:cNvPr id="883" name="Google Shape;883;p41"/>
            <p:cNvGrpSpPr/>
            <p:nvPr/>
          </p:nvGrpSpPr>
          <p:grpSpPr>
            <a:xfrm>
              <a:off x="0" y="210028"/>
              <a:ext cx="384861" cy="79106"/>
              <a:chOff x="0" y="-24759"/>
              <a:chExt cx="812800" cy="167067"/>
            </a:xfrm>
          </p:grpSpPr>
          <p:sp>
            <p:nvSpPr>
              <p:cNvPr id="884" name="Google Shape;884;p41"/>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5" name="Google Shape;885;p41"/>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886" name="Google Shape;886;p41"/>
            <p:cNvSpPr/>
            <p:nvPr/>
          </p:nvSpPr>
          <p:spPr>
            <a:xfrm>
              <a:off x="0" y="0"/>
              <a:ext cx="255444" cy="255444"/>
            </a:xfrm>
            <a:custGeom>
              <a:rect b="b" l="l" r="r" t="t"/>
              <a:pathLst>
                <a:path extrusionOk="0" h="255444" w="255444">
                  <a:moveTo>
                    <a:pt x="0" y="0"/>
                  </a:moveTo>
                  <a:lnTo>
                    <a:pt x="255444" y="0"/>
                  </a:lnTo>
                  <a:lnTo>
                    <a:pt x="255444" y="255444"/>
                  </a:lnTo>
                  <a:lnTo>
                    <a:pt x="0" y="255444"/>
                  </a:lnTo>
                  <a:lnTo>
                    <a:pt x="0" y="0"/>
                  </a:lnTo>
                  <a:close/>
                </a:path>
              </a:pathLst>
            </a:custGeom>
            <a:blipFill rotWithShape="1">
              <a:blip r:embed="rId4">
                <a:alphaModFix/>
              </a:blip>
              <a:stretch>
                <a:fillRect b="0" l="0" r="0" t="0"/>
              </a:stretch>
            </a:blipFill>
            <a:ln>
              <a:noFill/>
            </a:ln>
          </p:spPr>
        </p:sp>
      </p:grpSp>
      <p:grpSp>
        <p:nvGrpSpPr>
          <p:cNvPr id="887" name="Google Shape;887;p41"/>
          <p:cNvGrpSpPr/>
          <p:nvPr/>
        </p:nvGrpSpPr>
        <p:grpSpPr>
          <a:xfrm>
            <a:off x="2263912" y="8568088"/>
            <a:ext cx="195438" cy="146835"/>
            <a:chOff x="0" y="0"/>
            <a:chExt cx="260584" cy="195780"/>
          </a:xfrm>
        </p:grpSpPr>
        <p:grpSp>
          <p:nvGrpSpPr>
            <p:cNvPr id="888" name="Google Shape;888;p41"/>
            <p:cNvGrpSpPr/>
            <p:nvPr/>
          </p:nvGrpSpPr>
          <p:grpSpPr>
            <a:xfrm>
              <a:off x="0" y="142218"/>
              <a:ext cx="260584" cy="53562"/>
              <a:chOff x="0" y="-24759"/>
              <a:chExt cx="812800" cy="167067"/>
            </a:xfrm>
          </p:grpSpPr>
          <p:sp>
            <p:nvSpPr>
              <p:cNvPr id="889" name="Google Shape;889;p41"/>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0" name="Google Shape;890;p41"/>
              <p:cNvSpPr txBox="1"/>
              <p:nvPr/>
            </p:nvSpPr>
            <p:spPr>
              <a:xfrm>
                <a:off x="76200" y="-24759"/>
                <a:ext cx="660300" cy="1536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891" name="Google Shape;891;p41"/>
            <p:cNvSpPr/>
            <p:nvPr/>
          </p:nvSpPr>
          <p:spPr>
            <a:xfrm>
              <a:off x="0" y="0"/>
              <a:ext cx="172970" cy="172970"/>
            </a:xfrm>
            <a:custGeom>
              <a:rect b="b" l="l" r="r" t="t"/>
              <a:pathLst>
                <a:path extrusionOk="0" h="172970" w="172970">
                  <a:moveTo>
                    <a:pt x="0" y="0"/>
                  </a:moveTo>
                  <a:lnTo>
                    <a:pt x="172970" y="0"/>
                  </a:lnTo>
                  <a:lnTo>
                    <a:pt x="172970" y="172970"/>
                  </a:lnTo>
                  <a:lnTo>
                    <a:pt x="0" y="172970"/>
                  </a:lnTo>
                  <a:lnTo>
                    <a:pt x="0" y="0"/>
                  </a:lnTo>
                  <a:close/>
                </a:path>
              </a:pathLst>
            </a:custGeom>
            <a:blipFill rotWithShape="1">
              <a:blip r:embed="rId4">
                <a:alphaModFix/>
              </a:blip>
              <a:stretch>
                <a:fillRect b="0" l="0" r="0" t="0"/>
              </a:stretch>
            </a:blipFill>
            <a:ln>
              <a:noFill/>
            </a:ln>
          </p:spPr>
        </p:sp>
      </p:grpSp>
      <p:grpSp>
        <p:nvGrpSpPr>
          <p:cNvPr id="892" name="Google Shape;892;p41"/>
          <p:cNvGrpSpPr/>
          <p:nvPr/>
        </p:nvGrpSpPr>
        <p:grpSpPr>
          <a:xfrm>
            <a:off x="13878253" y="-827040"/>
            <a:ext cx="3313054" cy="3313054"/>
            <a:chOff x="0" y="0"/>
            <a:chExt cx="812800" cy="812800"/>
          </a:xfrm>
        </p:grpSpPr>
        <p:sp>
          <p:nvSpPr>
            <p:cNvPr id="893" name="Google Shape;893;p41"/>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4" name="Google Shape;894;p41"/>
            <p:cNvSpPr txBox="1"/>
            <p:nvPr/>
          </p:nvSpPr>
          <p:spPr>
            <a:xfrm>
              <a:off x="76200" y="38100"/>
              <a:ext cx="660300" cy="6984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cxnSp>
        <p:nvCxnSpPr>
          <p:cNvPr id="895" name="Google Shape;895;p41"/>
          <p:cNvCxnSpPr/>
          <p:nvPr/>
        </p:nvCxnSpPr>
        <p:spPr>
          <a:xfrm>
            <a:off x="1064301" y="5075372"/>
            <a:ext cx="15756600" cy="0"/>
          </a:xfrm>
          <a:prstGeom prst="straightConnector1">
            <a:avLst/>
          </a:prstGeom>
          <a:noFill/>
          <a:ln cap="flat" cmpd="sng" w="28575">
            <a:solidFill>
              <a:srgbClr val="3C3C3B"/>
            </a:solidFill>
            <a:prstDash val="solid"/>
            <a:round/>
            <a:headEnd len="sm" w="sm" type="none"/>
            <a:tailEnd len="sm" w="sm" type="none"/>
          </a:ln>
        </p:spPr>
      </p:cxnSp>
      <p:grpSp>
        <p:nvGrpSpPr>
          <p:cNvPr id="896" name="Google Shape;896;p41"/>
          <p:cNvGrpSpPr/>
          <p:nvPr/>
        </p:nvGrpSpPr>
        <p:grpSpPr>
          <a:xfrm>
            <a:off x="953102" y="4878666"/>
            <a:ext cx="848622" cy="358551"/>
            <a:chOff x="0" y="-46480"/>
            <a:chExt cx="1131496" cy="478069"/>
          </a:xfrm>
        </p:grpSpPr>
        <p:grpSp>
          <p:nvGrpSpPr>
            <p:cNvPr id="897" name="Google Shape;897;p41"/>
            <p:cNvGrpSpPr/>
            <p:nvPr/>
          </p:nvGrpSpPr>
          <p:grpSpPr>
            <a:xfrm>
              <a:off x="0" y="-46480"/>
              <a:ext cx="1131496" cy="446532"/>
              <a:chOff x="0" y="-21086"/>
              <a:chExt cx="513313" cy="202573"/>
            </a:xfrm>
          </p:grpSpPr>
          <p:sp>
            <p:nvSpPr>
              <p:cNvPr id="898" name="Google Shape;898;p41"/>
              <p:cNvSpPr/>
              <p:nvPr/>
            </p:nvSpPr>
            <p:spPr>
              <a:xfrm>
                <a:off x="0" y="0"/>
                <a:ext cx="513313" cy="181487"/>
              </a:xfrm>
              <a:custGeom>
                <a:rect b="b" l="l" r="r" t="t"/>
                <a:pathLst>
                  <a:path extrusionOk="0" h="181487" w="513313">
                    <a:moveTo>
                      <a:pt x="256657" y="0"/>
                    </a:moveTo>
                    <a:cubicBezTo>
                      <a:pt x="114909" y="0"/>
                      <a:pt x="0" y="40627"/>
                      <a:pt x="0" y="90744"/>
                    </a:cubicBezTo>
                    <a:cubicBezTo>
                      <a:pt x="0" y="140860"/>
                      <a:pt x="114909" y="181487"/>
                      <a:pt x="256657" y="181487"/>
                    </a:cubicBezTo>
                    <a:cubicBezTo>
                      <a:pt x="398404" y="181487"/>
                      <a:pt x="513313" y="140860"/>
                      <a:pt x="513313" y="90744"/>
                    </a:cubicBezTo>
                    <a:cubicBezTo>
                      <a:pt x="513313" y="40627"/>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9" name="Google Shape;899;p41"/>
              <p:cNvSpPr txBox="1"/>
              <p:nvPr/>
            </p:nvSpPr>
            <p:spPr>
              <a:xfrm>
                <a:off x="48123" y="-21086"/>
                <a:ext cx="417000" cy="1857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900" name="Google Shape;900;p41"/>
            <p:cNvGrpSpPr/>
            <p:nvPr/>
          </p:nvGrpSpPr>
          <p:grpSpPr>
            <a:xfrm>
              <a:off x="0" y="-14943"/>
              <a:ext cx="1131496" cy="446532"/>
              <a:chOff x="0" y="-21086"/>
              <a:chExt cx="513313" cy="202573"/>
            </a:xfrm>
          </p:grpSpPr>
          <p:sp>
            <p:nvSpPr>
              <p:cNvPr id="901" name="Google Shape;901;p41"/>
              <p:cNvSpPr/>
              <p:nvPr/>
            </p:nvSpPr>
            <p:spPr>
              <a:xfrm>
                <a:off x="0" y="0"/>
                <a:ext cx="513313" cy="181487"/>
              </a:xfrm>
              <a:custGeom>
                <a:rect b="b" l="l" r="r" t="t"/>
                <a:pathLst>
                  <a:path extrusionOk="0" h="181487" w="513313">
                    <a:moveTo>
                      <a:pt x="256657" y="0"/>
                    </a:moveTo>
                    <a:cubicBezTo>
                      <a:pt x="114909" y="0"/>
                      <a:pt x="0" y="40627"/>
                      <a:pt x="0" y="90744"/>
                    </a:cubicBezTo>
                    <a:cubicBezTo>
                      <a:pt x="0" y="140860"/>
                      <a:pt x="114909" y="181487"/>
                      <a:pt x="256657" y="181487"/>
                    </a:cubicBezTo>
                    <a:cubicBezTo>
                      <a:pt x="398404" y="181487"/>
                      <a:pt x="513313" y="140860"/>
                      <a:pt x="513313" y="90744"/>
                    </a:cubicBezTo>
                    <a:cubicBezTo>
                      <a:pt x="513313" y="40627"/>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2" name="Google Shape;902;p41"/>
              <p:cNvSpPr txBox="1"/>
              <p:nvPr/>
            </p:nvSpPr>
            <p:spPr>
              <a:xfrm>
                <a:off x="48123" y="-21086"/>
                <a:ext cx="417000" cy="1857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grpSp>
        <p:nvGrpSpPr>
          <p:cNvPr id="903" name="Google Shape;903;p41"/>
          <p:cNvGrpSpPr/>
          <p:nvPr/>
        </p:nvGrpSpPr>
        <p:grpSpPr>
          <a:xfrm>
            <a:off x="6852029" y="4878666"/>
            <a:ext cx="848622" cy="358551"/>
            <a:chOff x="0" y="-46480"/>
            <a:chExt cx="1131496" cy="478069"/>
          </a:xfrm>
        </p:grpSpPr>
        <p:grpSp>
          <p:nvGrpSpPr>
            <p:cNvPr id="904" name="Google Shape;904;p41"/>
            <p:cNvGrpSpPr/>
            <p:nvPr/>
          </p:nvGrpSpPr>
          <p:grpSpPr>
            <a:xfrm>
              <a:off x="0" y="-46480"/>
              <a:ext cx="1131496" cy="446532"/>
              <a:chOff x="0" y="-21086"/>
              <a:chExt cx="513313" cy="202573"/>
            </a:xfrm>
          </p:grpSpPr>
          <p:sp>
            <p:nvSpPr>
              <p:cNvPr id="905" name="Google Shape;905;p41"/>
              <p:cNvSpPr/>
              <p:nvPr/>
            </p:nvSpPr>
            <p:spPr>
              <a:xfrm>
                <a:off x="0" y="0"/>
                <a:ext cx="513313" cy="181487"/>
              </a:xfrm>
              <a:custGeom>
                <a:rect b="b" l="l" r="r" t="t"/>
                <a:pathLst>
                  <a:path extrusionOk="0" h="181487" w="513313">
                    <a:moveTo>
                      <a:pt x="256657" y="0"/>
                    </a:moveTo>
                    <a:cubicBezTo>
                      <a:pt x="114909" y="0"/>
                      <a:pt x="0" y="40627"/>
                      <a:pt x="0" y="90744"/>
                    </a:cubicBezTo>
                    <a:cubicBezTo>
                      <a:pt x="0" y="140860"/>
                      <a:pt x="114909" y="181487"/>
                      <a:pt x="256657" y="181487"/>
                    </a:cubicBezTo>
                    <a:cubicBezTo>
                      <a:pt x="398404" y="181487"/>
                      <a:pt x="513313" y="140860"/>
                      <a:pt x="513313" y="90744"/>
                    </a:cubicBezTo>
                    <a:cubicBezTo>
                      <a:pt x="513313" y="40627"/>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6" name="Google Shape;906;p41"/>
              <p:cNvSpPr txBox="1"/>
              <p:nvPr/>
            </p:nvSpPr>
            <p:spPr>
              <a:xfrm>
                <a:off x="48123" y="-21086"/>
                <a:ext cx="417000" cy="1857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907" name="Google Shape;907;p41"/>
            <p:cNvGrpSpPr/>
            <p:nvPr/>
          </p:nvGrpSpPr>
          <p:grpSpPr>
            <a:xfrm>
              <a:off x="0" y="-14943"/>
              <a:ext cx="1131496" cy="446532"/>
              <a:chOff x="0" y="-21086"/>
              <a:chExt cx="513313" cy="202573"/>
            </a:xfrm>
          </p:grpSpPr>
          <p:sp>
            <p:nvSpPr>
              <p:cNvPr id="908" name="Google Shape;908;p41"/>
              <p:cNvSpPr/>
              <p:nvPr/>
            </p:nvSpPr>
            <p:spPr>
              <a:xfrm>
                <a:off x="0" y="0"/>
                <a:ext cx="513313" cy="181487"/>
              </a:xfrm>
              <a:custGeom>
                <a:rect b="b" l="l" r="r" t="t"/>
                <a:pathLst>
                  <a:path extrusionOk="0" h="181487" w="513313">
                    <a:moveTo>
                      <a:pt x="256657" y="0"/>
                    </a:moveTo>
                    <a:cubicBezTo>
                      <a:pt x="114909" y="0"/>
                      <a:pt x="0" y="40627"/>
                      <a:pt x="0" y="90744"/>
                    </a:cubicBezTo>
                    <a:cubicBezTo>
                      <a:pt x="0" y="140860"/>
                      <a:pt x="114909" y="181487"/>
                      <a:pt x="256657" y="181487"/>
                    </a:cubicBezTo>
                    <a:cubicBezTo>
                      <a:pt x="398404" y="181487"/>
                      <a:pt x="513313" y="140860"/>
                      <a:pt x="513313" y="90744"/>
                    </a:cubicBezTo>
                    <a:cubicBezTo>
                      <a:pt x="513313" y="40627"/>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9" name="Google Shape;909;p41"/>
              <p:cNvSpPr txBox="1"/>
              <p:nvPr/>
            </p:nvSpPr>
            <p:spPr>
              <a:xfrm>
                <a:off x="48123" y="-21086"/>
                <a:ext cx="417000" cy="1857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grpSp>
        <p:nvGrpSpPr>
          <p:cNvPr id="910" name="Google Shape;910;p41"/>
          <p:cNvGrpSpPr/>
          <p:nvPr/>
        </p:nvGrpSpPr>
        <p:grpSpPr>
          <a:xfrm>
            <a:off x="12686995" y="4878666"/>
            <a:ext cx="848622" cy="358551"/>
            <a:chOff x="0" y="-46480"/>
            <a:chExt cx="1131496" cy="478069"/>
          </a:xfrm>
        </p:grpSpPr>
        <p:grpSp>
          <p:nvGrpSpPr>
            <p:cNvPr id="911" name="Google Shape;911;p41"/>
            <p:cNvGrpSpPr/>
            <p:nvPr/>
          </p:nvGrpSpPr>
          <p:grpSpPr>
            <a:xfrm>
              <a:off x="0" y="-46480"/>
              <a:ext cx="1131496" cy="446532"/>
              <a:chOff x="0" y="-21086"/>
              <a:chExt cx="513313" cy="202573"/>
            </a:xfrm>
          </p:grpSpPr>
          <p:sp>
            <p:nvSpPr>
              <p:cNvPr id="912" name="Google Shape;912;p41"/>
              <p:cNvSpPr/>
              <p:nvPr/>
            </p:nvSpPr>
            <p:spPr>
              <a:xfrm>
                <a:off x="0" y="0"/>
                <a:ext cx="513313" cy="181487"/>
              </a:xfrm>
              <a:custGeom>
                <a:rect b="b" l="l" r="r" t="t"/>
                <a:pathLst>
                  <a:path extrusionOk="0" h="181487" w="513313">
                    <a:moveTo>
                      <a:pt x="256657" y="0"/>
                    </a:moveTo>
                    <a:cubicBezTo>
                      <a:pt x="114909" y="0"/>
                      <a:pt x="0" y="40627"/>
                      <a:pt x="0" y="90744"/>
                    </a:cubicBezTo>
                    <a:cubicBezTo>
                      <a:pt x="0" y="140860"/>
                      <a:pt x="114909" y="181487"/>
                      <a:pt x="256657" y="181487"/>
                    </a:cubicBezTo>
                    <a:cubicBezTo>
                      <a:pt x="398404" y="181487"/>
                      <a:pt x="513313" y="140860"/>
                      <a:pt x="513313" y="90744"/>
                    </a:cubicBezTo>
                    <a:cubicBezTo>
                      <a:pt x="513313" y="40627"/>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3" name="Google Shape;913;p41"/>
              <p:cNvSpPr txBox="1"/>
              <p:nvPr/>
            </p:nvSpPr>
            <p:spPr>
              <a:xfrm>
                <a:off x="48123" y="-21086"/>
                <a:ext cx="417000" cy="1857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914" name="Google Shape;914;p41"/>
            <p:cNvGrpSpPr/>
            <p:nvPr/>
          </p:nvGrpSpPr>
          <p:grpSpPr>
            <a:xfrm>
              <a:off x="0" y="-14943"/>
              <a:ext cx="1131496" cy="446532"/>
              <a:chOff x="0" y="-21086"/>
              <a:chExt cx="513313" cy="202573"/>
            </a:xfrm>
          </p:grpSpPr>
          <p:sp>
            <p:nvSpPr>
              <p:cNvPr id="915" name="Google Shape;915;p41"/>
              <p:cNvSpPr/>
              <p:nvPr/>
            </p:nvSpPr>
            <p:spPr>
              <a:xfrm>
                <a:off x="0" y="0"/>
                <a:ext cx="513313" cy="181487"/>
              </a:xfrm>
              <a:custGeom>
                <a:rect b="b" l="l" r="r" t="t"/>
                <a:pathLst>
                  <a:path extrusionOk="0" h="181487" w="513313">
                    <a:moveTo>
                      <a:pt x="256657" y="0"/>
                    </a:moveTo>
                    <a:cubicBezTo>
                      <a:pt x="114909" y="0"/>
                      <a:pt x="0" y="40627"/>
                      <a:pt x="0" y="90744"/>
                    </a:cubicBezTo>
                    <a:cubicBezTo>
                      <a:pt x="0" y="140860"/>
                      <a:pt x="114909" y="181487"/>
                      <a:pt x="256657" y="181487"/>
                    </a:cubicBezTo>
                    <a:cubicBezTo>
                      <a:pt x="398404" y="181487"/>
                      <a:pt x="513313" y="140860"/>
                      <a:pt x="513313" y="90744"/>
                    </a:cubicBezTo>
                    <a:cubicBezTo>
                      <a:pt x="513313" y="40627"/>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6" name="Google Shape;916;p41"/>
              <p:cNvSpPr txBox="1"/>
              <p:nvPr/>
            </p:nvSpPr>
            <p:spPr>
              <a:xfrm>
                <a:off x="48123" y="-21086"/>
                <a:ext cx="417000" cy="1857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pic>
        <p:nvPicPr>
          <p:cNvPr id="917" name="Google Shape;917;p41"/>
          <p:cNvPicPr preferRelativeResize="0"/>
          <p:nvPr/>
        </p:nvPicPr>
        <p:blipFill rotWithShape="1">
          <a:blip r:embed="rId5">
            <a:alphaModFix/>
          </a:blip>
          <a:srcRect b="0" l="0" r="0" t="0"/>
          <a:stretch/>
        </p:blipFill>
        <p:spPr>
          <a:xfrm>
            <a:off x="14740449" y="327454"/>
            <a:ext cx="5418650" cy="1882620"/>
          </a:xfrm>
          <a:prstGeom prst="rect">
            <a:avLst/>
          </a:prstGeom>
          <a:noFill/>
          <a:ln>
            <a:noFill/>
          </a:ln>
        </p:spPr>
      </p:pic>
      <p:pic>
        <p:nvPicPr>
          <p:cNvPr id="918" name="Google Shape;918;p41"/>
          <p:cNvPicPr preferRelativeResize="0"/>
          <p:nvPr/>
        </p:nvPicPr>
        <p:blipFill rotWithShape="1">
          <a:blip r:embed="rId6">
            <a:alphaModFix/>
          </a:blip>
          <a:srcRect b="0" l="0" r="0" t="0"/>
          <a:stretch/>
        </p:blipFill>
        <p:spPr>
          <a:xfrm>
            <a:off x="1349675" y="2507960"/>
            <a:ext cx="378425" cy="2673390"/>
          </a:xfrm>
          <a:prstGeom prst="rect">
            <a:avLst/>
          </a:prstGeom>
          <a:noFill/>
          <a:ln>
            <a:noFill/>
          </a:ln>
        </p:spPr>
      </p:pic>
      <p:pic>
        <p:nvPicPr>
          <p:cNvPr id="919" name="Google Shape;919;p41"/>
          <p:cNvPicPr preferRelativeResize="0"/>
          <p:nvPr/>
        </p:nvPicPr>
        <p:blipFill rotWithShape="1">
          <a:blip r:embed="rId6">
            <a:alphaModFix/>
          </a:blip>
          <a:srcRect b="0" l="0" r="0" t="0"/>
          <a:stretch/>
        </p:blipFill>
        <p:spPr>
          <a:xfrm>
            <a:off x="7230488" y="2507960"/>
            <a:ext cx="378425" cy="2673390"/>
          </a:xfrm>
          <a:prstGeom prst="rect">
            <a:avLst/>
          </a:prstGeom>
          <a:noFill/>
          <a:ln>
            <a:noFill/>
          </a:ln>
        </p:spPr>
      </p:pic>
      <p:pic>
        <p:nvPicPr>
          <p:cNvPr id="920" name="Google Shape;920;p41"/>
          <p:cNvPicPr preferRelativeResize="0"/>
          <p:nvPr/>
        </p:nvPicPr>
        <p:blipFill rotWithShape="1">
          <a:blip r:embed="rId6">
            <a:alphaModFix/>
          </a:blip>
          <a:srcRect b="0" l="0" r="0" t="0"/>
          <a:stretch/>
        </p:blipFill>
        <p:spPr>
          <a:xfrm>
            <a:off x="13075013" y="2507960"/>
            <a:ext cx="378425" cy="267339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924" name="Shape 924"/>
        <p:cNvGrpSpPr/>
        <p:nvPr/>
      </p:nvGrpSpPr>
      <p:grpSpPr>
        <a:xfrm>
          <a:off x="0" y="0"/>
          <a:ext cx="0" cy="0"/>
          <a:chOff x="0" y="0"/>
          <a:chExt cx="0" cy="0"/>
        </a:xfrm>
      </p:grpSpPr>
      <p:grpSp>
        <p:nvGrpSpPr>
          <p:cNvPr id="925" name="Google Shape;925;p42"/>
          <p:cNvGrpSpPr/>
          <p:nvPr/>
        </p:nvGrpSpPr>
        <p:grpSpPr>
          <a:xfrm>
            <a:off x="5746332" y="6457770"/>
            <a:ext cx="5095011" cy="5095011"/>
            <a:chOff x="0" y="0"/>
            <a:chExt cx="812800" cy="812800"/>
          </a:xfrm>
        </p:grpSpPr>
        <p:sp>
          <p:nvSpPr>
            <p:cNvPr id="926" name="Google Shape;926;p4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7" name="Google Shape;927;p42"/>
            <p:cNvSpPr txBox="1"/>
            <p:nvPr/>
          </p:nvSpPr>
          <p:spPr>
            <a:xfrm>
              <a:off x="76200" y="38100"/>
              <a:ext cx="660400" cy="6985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pic>
        <p:nvPicPr>
          <p:cNvPr id="928" name="Google Shape;928;p42"/>
          <p:cNvPicPr preferRelativeResize="0"/>
          <p:nvPr/>
        </p:nvPicPr>
        <p:blipFill rotWithShape="1">
          <a:blip r:embed="rId3">
            <a:alphaModFix/>
          </a:blip>
          <a:srcRect b="0" l="0" r="0" t="0"/>
          <a:stretch/>
        </p:blipFill>
        <p:spPr>
          <a:xfrm>
            <a:off x="9836126" y="6186724"/>
            <a:ext cx="8884822" cy="2954400"/>
          </a:xfrm>
          <a:prstGeom prst="rect">
            <a:avLst/>
          </a:prstGeom>
          <a:noFill/>
          <a:ln>
            <a:noFill/>
          </a:ln>
        </p:spPr>
      </p:pic>
      <p:grpSp>
        <p:nvGrpSpPr>
          <p:cNvPr id="929" name="Google Shape;929;p42"/>
          <p:cNvGrpSpPr/>
          <p:nvPr/>
        </p:nvGrpSpPr>
        <p:grpSpPr>
          <a:xfrm>
            <a:off x="5468541" y="8034514"/>
            <a:ext cx="19017679" cy="9674347"/>
            <a:chOff x="0" y="0"/>
            <a:chExt cx="5008771" cy="2547976"/>
          </a:xfrm>
        </p:grpSpPr>
        <p:sp>
          <p:nvSpPr>
            <p:cNvPr id="930" name="Google Shape;930;p42"/>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1" name="Google Shape;931;p42"/>
            <p:cNvSpPr txBox="1"/>
            <p:nvPr/>
          </p:nvSpPr>
          <p:spPr>
            <a:xfrm>
              <a:off x="469572" y="200773"/>
              <a:ext cx="4069627" cy="210833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932" name="Google Shape;932;p42"/>
          <p:cNvGrpSpPr/>
          <p:nvPr/>
        </p:nvGrpSpPr>
        <p:grpSpPr>
          <a:xfrm>
            <a:off x="-12388765" y="9005275"/>
            <a:ext cx="33546865" cy="11532603"/>
            <a:chOff x="0" y="0"/>
            <a:chExt cx="8571992" cy="2946844"/>
          </a:xfrm>
        </p:grpSpPr>
        <p:sp>
          <p:nvSpPr>
            <p:cNvPr id="933" name="Google Shape;933;p42"/>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4" name="Google Shape;934;p42"/>
            <p:cNvSpPr txBox="1"/>
            <p:nvPr/>
          </p:nvSpPr>
          <p:spPr>
            <a:xfrm>
              <a:off x="803624" y="238167"/>
              <a:ext cx="6964744" cy="243241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935" name="Google Shape;935;p42"/>
          <p:cNvGrpSpPr/>
          <p:nvPr/>
        </p:nvGrpSpPr>
        <p:grpSpPr>
          <a:xfrm>
            <a:off x="5468541" y="9479225"/>
            <a:ext cx="336085" cy="252483"/>
            <a:chOff x="0" y="0"/>
            <a:chExt cx="448113" cy="336644"/>
          </a:xfrm>
        </p:grpSpPr>
        <p:grpSp>
          <p:nvGrpSpPr>
            <p:cNvPr id="936" name="Google Shape;936;p42"/>
            <p:cNvGrpSpPr/>
            <p:nvPr/>
          </p:nvGrpSpPr>
          <p:grpSpPr>
            <a:xfrm>
              <a:off x="0" y="244537"/>
              <a:ext cx="448113" cy="92107"/>
              <a:chOff x="0" y="-24759"/>
              <a:chExt cx="812800" cy="167067"/>
            </a:xfrm>
          </p:grpSpPr>
          <p:sp>
            <p:nvSpPr>
              <p:cNvPr id="937" name="Google Shape;937;p4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8" name="Google Shape;938;p42"/>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939" name="Google Shape;939;p42"/>
            <p:cNvSpPr/>
            <p:nvPr/>
          </p:nvSpPr>
          <p:spPr>
            <a:xfrm>
              <a:off x="0" y="0"/>
              <a:ext cx="297415" cy="297415"/>
            </a:xfrm>
            <a:custGeom>
              <a:rect b="b" l="l" r="r" t="t"/>
              <a:pathLst>
                <a:path extrusionOk="0" h="297415" w="297415">
                  <a:moveTo>
                    <a:pt x="0" y="0"/>
                  </a:moveTo>
                  <a:lnTo>
                    <a:pt x="297415" y="0"/>
                  </a:lnTo>
                  <a:lnTo>
                    <a:pt x="297415" y="297415"/>
                  </a:lnTo>
                  <a:lnTo>
                    <a:pt x="0" y="297415"/>
                  </a:lnTo>
                  <a:lnTo>
                    <a:pt x="0" y="0"/>
                  </a:lnTo>
                  <a:close/>
                </a:path>
              </a:pathLst>
            </a:custGeom>
            <a:blipFill rotWithShape="1">
              <a:blip r:embed="rId4">
                <a:alphaModFix/>
              </a:blip>
              <a:stretch>
                <a:fillRect b="0" l="0" r="0" t="0"/>
              </a:stretch>
            </a:blipFill>
            <a:ln>
              <a:noFill/>
            </a:ln>
          </p:spPr>
        </p:sp>
      </p:grpSp>
      <p:grpSp>
        <p:nvGrpSpPr>
          <p:cNvPr id="940" name="Google Shape;940;p42"/>
          <p:cNvGrpSpPr/>
          <p:nvPr/>
        </p:nvGrpSpPr>
        <p:grpSpPr>
          <a:xfrm>
            <a:off x="14338686" y="8692993"/>
            <a:ext cx="231675" cy="231675"/>
            <a:chOff x="0" y="0"/>
            <a:chExt cx="812800" cy="812800"/>
          </a:xfrm>
        </p:grpSpPr>
        <p:sp>
          <p:nvSpPr>
            <p:cNvPr id="941" name="Google Shape;941;p4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2" name="Google Shape;942;p42"/>
            <p:cNvSpPr txBox="1"/>
            <p:nvPr/>
          </p:nvSpPr>
          <p:spPr>
            <a:xfrm>
              <a:off x="76200" y="38100"/>
              <a:ext cx="660400" cy="6985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943" name="Google Shape;943;p42"/>
          <p:cNvSpPr txBox="1"/>
          <p:nvPr/>
        </p:nvSpPr>
        <p:spPr>
          <a:xfrm>
            <a:off x="1028700" y="2051507"/>
            <a:ext cx="12804900" cy="5541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100"/>
              <a:buFont typeface="Arial"/>
              <a:buNone/>
            </a:pPr>
            <a:r>
              <a:rPr lang="en-US" sz="3600">
                <a:latin typeface="Arimo"/>
                <a:ea typeface="Arimo"/>
                <a:cs typeface="Arimo"/>
                <a:sym typeface="Arimo"/>
              </a:rPr>
              <a:t>The Seven Attributes Defining the Market Offering</a:t>
            </a:r>
            <a:endParaRPr b="0" i="0" sz="3600" u="none" cap="none" strike="noStrike">
              <a:solidFill>
                <a:srgbClr val="000000"/>
              </a:solidFill>
              <a:latin typeface="Arial"/>
              <a:ea typeface="Arial"/>
              <a:cs typeface="Arial"/>
              <a:sym typeface="Arial"/>
            </a:endParaRPr>
          </a:p>
        </p:txBody>
      </p:sp>
      <p:grpSp>
        <p:nvGrpSpPr>
          <p:cNvPr id="944" name="Google Shape;944;p42"/>
          <p:cNvGrpSpPr/>
          <p:nvPr/>
        </p:nvGrpSpPr>
        <p:grpSpPr>
          <a:xfrm>
            <a:off x="1369887" y="9754573"/>
            <a:ext cx="848622" cy="275848"/>
            <a:chOff x="0" y="-56974"/>
            <a:chExt cx="1131496" cy="367796"/>
          </a:xfrm>
        </p:grpSpPr>
        <p:grpSp>
          <p:nvGrpSpPr>
            <p:cNvPr id="945" name="Google Shape;945;p42"/>
            <p:cNvGrpSpPr/>
            <p:nvPr/>
          </p:nvGrpSpPr>
          <p:grpSpPr>
            <a:xfrm>
              <a:off x="0" y="-56974"/>
              <a:ext cx="1131496" cy="345084"/>
              <a:chOff x="0" y="-25847"/>
              <a:chExt cx="513313" cy="156551"/>
            </a:xfrm>
          </p:grpSpPr>
          <p:sp>
            <p:nvSpPr>
              <p:cNvPr id="946" name="Google Shape;946;p42"/>
              <p:cNvSpPr/>
              <p:nvPr/>
            </p:nvSpPr>
            <p:spPr>
              <a:xfrm>
                <a:off x="0" y="0"/>
                <a:ext cx="513313" cy="130704"/>
              </a:xfrm>
              <a:custGeom>
                <a:rect b="b" l="l" r="r" t="t"/>
                <a:pathLst>
                  <a:path extrusionOk="0" h="130704" w="513313">
                    <a:moveTo>
                      <a:pt x="256657" y="0"/>
                    </a:moveTo>
                    <a:cubicBezTo>
                      <a:pt x="114909" y="0"/>
                      <a:pt x="0" y="29259"/>
                      <a:pt x="0" y="65352"/>
                    </a:cubicBezTo>
                    <a:cubicBezTo>
                      <a:pt x="0" y="101445"/>
                      <a:pt x="114909" y="130704"/>
                      <a:pt x="256657" y="130704"/>
                    </a:cubicBezTo>
                    <a:cubicBezTo>
                      <a:pt x="398404" y="130704"/>
                      <a:pt x="513313" y="101445"/>
                      <a:pt x="513313" y="65352"/>
                    </a:cubicBezTo>
                    <a:cubicBezTo>
                      <a:pt x="513313" y="29259"/>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7" name="Google Shape;947;p42"/>
              <p:cNvSpPr txBox="1"/>
              <p:nvPr/>
            </p:nvSpPr>
            <p:spPr>
              <a:xfrm>
                <a:off x="48123" y="-25847"/>
                <a:ext cx="417067" cy="144297"/>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948" name="Google Shape;948;p42"/>
            <p:cNvGrpSpPr/>
            <p:nvPr/>
          </p:nvGrpSpPr>
          <p:grpSpPr>
            <a:xfrm>
              <a:off x="0" y="-34262"/>
              <a:ext cx="1131496" cy="345084"/>
              <a:chOff x="0" y="-25847"/>
              <a:chExt cx="513313" cy="156551"/>
            </a:xfrm>
          </p:grpSpPr>
          <p:sp>
            <p:nvSpPr>
              <p:cNvPr id="949" name="Google Shape;949;p42"/>
              <p:cNvSpPr/>
              <p:nvPr/>
            </p:nvSpPr>
            <p:spPr>
              <a:xfrm>
                <a:off x="0" y="0"/>
                <a:ext cx="513313" cy="130704"/>
              </a:xfrm>
              <a:custGeom>
                <a:rect b="b" l="l" r="r" t="t"/>
                <a:pathLst>
                  <a:path extrusionOk="0" h="130704" w="513313">
                    <a:moveTo>
                      <a:pt x="256657" y="0"/>
                    </a:moveTo>
                    <a:cubicBezTo>
                      <a:pt x="114909" y="0"/>
                      <a:pt x="0" y="29259"/>
                      <a:pt x="0" y="65352"/>
                    </a:cubicBezTo>
                    <a:cubicBezTo>
                      <a:pt x="0" y="101445"/>
                      <a:pt x="114909" y="130704"/>
                      <a:pt x="256657" y="130704"/>
                    </a:cubicBezTo>
                    <a:cubicBezTo>
                      <a:pt x="398404" y="130704"/>
                      <a:pt x="513313" y="101445"/>
                      <a:pt x="513313" y="65352"/>
                    </a:cubicBezTo>
                    <a:cubicBezTo>
                      <a:pt x="513313" y="29259"/>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0" name="Google Shape;950;p42"/>
              <p:cNvSpPr txBox="1"/>
              <p:nvPr/>
            </p:nvSpPr>
            <p:spPr>
              <a:xfrm>
                <a:off x="48123" y="-25847"/>
                <a:ext cx="417067" cy="144297"/>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pic>
        <p:nvPicPr>
          <p:cNvPr id="951" name="Google Shape;951;p42"/>
          <p:cNvPicPr preferRelativeResize="0"/>
          <p:nvPr/>
        </p:nvPicPr>
        <p:blipFill rotWithShape="1">
          <a:blip r:embed="rId5">
            <a:alphaModFix/>
          </a:blip>
          <a:srcRect b="0" l="0" r="0" t="0"/>
          <a:stretch/>
        </p:blipFill>
        <p:spPr>
          <a:xfrm>
            <a:off x="12928025" y="3600150"/>
            <a:ext cx="4602574" cy="5879074"/>
          </a:xfrm>
          <a:prstGeom prst="rect">
            <a:avLst/>
          </a:prstGeom>
          <a:noFill/>
          <a:ln>
            <a:noFill/>
          </a:ln>
        </p:spPr>
      </p:pic>
      <p:pic>
        <p:nvPicPr>
          <p:cNvPr id="952" name="Google Shape;952;p42"/>
          <p:cNvPicPr preferRelativeResize="0"/>
          <p:nvPr/>
        </p:nvPicPr>
        <p:blipFill rotWithShape="1">
          <a:blip r:embed="rId6">
            <a:alphaModFix/>
          </a:blip>
          <a:srcRect b="0" l="0" r="0" t="0"/>
          <a:stretch/>
        </p:blipFill>
        <p:spPr>
          <a:xfrm>
            <a:off x="13553674" y="1532225"/>
            <a:ext cx="4452346" cy="1547050"/>
          </a:xfrm>
          <a:prstGeom prst="rect">
            <a:avLst/>
          </a:prstGeom>
          <a:noFill/>
          <a:ln>
            <a:noFill/>
          </a:ln>
        </p:spPr>
      </p:pic>
      <p:pic>
        <p:nvPicPr>
          <p:cNvPr id="953" name="Google Shape;953;p42"/>
          <p:cNvPicPr preferRelativeResize="0"/>
          <p:nvPr/>
        </p:nvPicPr>
        <p:blipFill rotWithShape="1">
          <a:blip r:embed="rId7">
            <a:alphaModFix/>
          </a:blip>
          <a:srcRect b="0" l="0" r="0" t="0"/>
          <a:stretch/>
        </p:blipFill>
        <p:spPr>
          <a:xfrm>
            <a:off x="1766050" y="6457776"/>
            <a:ext cx="482975" cy="3423711"/>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7" name="Shape 957"/>
        <p:cNvGrpSpPr/>
        <p:nvPr/>
      </p:nvGrpSpPr>
      <p:grpSpPr>
        <a:xfrm>
          <a:off x="0" y="0"/>
          <a:ext cx="0" cy="0"/>
          <a:chOff x="0" y="0"/>
          <a:chExt cx="0" cy="0"/>
        </a:xfrm>
      </p:grpSpPr>
      <p:sp>
        <p:nvSpPr>
          <p:cNvPr id="958" name="Google Shape;958;p43"/>
          <p:cNvSpPr txBox="1"/>
          <p:nvPr>
            <p:ph idx="1" type="body"/>
          </p:nvPr>
        </p:nvSpPr>
        <p:spPr>
          <a:xfrm>
            <a:off x="696050" y="421300"/>
            <a:ext cx="15205800" cy="8522700"/>
          </a:xfrm>
          <a:prstGeom prst="rect">
            <a:avLst/>
          </a:prstGeom>
          <a:noFill/>
          <a:ln>
            <a:noFill/>
          </a:ln>
        </p:spPr>
        <p:txBody>
          <a:bodyPr anchorCtr="0" anchor="t" bIns="45700" lIns="91425" spcFirstLastPara="1" rIns="91425" wrap="square" tIns="45700">
            <a:normAutofit/>
          </a:bodyPr>
          <a:lstStyle/>
          <a:p>
            <a:pPr indent="-419100" lvl="0" marL="457200" rtl="0" algn="just">
              <a:lnSpc>
                <a:spcPct val="100000"/>
              </a:lnSpc>
              <a:spcBef>
                <a:spcPts val="360"/>
              </a:spcBef>
              <a:spcAft>
                <a:spcPts val="0"/>
              </a:spcAft>
              <a:buSzPts val="3000"/>
              <a:buFont typeface="Arial"/>
              <a:buChar char="●"/>
            </a:pPr>
            <a:r>
              <a:rPr lang="en-US" sz="3000">
                <a:latin typeface="Arial"/>
                <a:ea typeface="Arial"/>
                <a:cs typeface="Arial"/>
                <a:sym typeface="Arial"/>
              </a:rPr>
              <a:t>The </a:t>
            </a:r>
            <a:r>
              <a:rPr b="1" lang="en-US" sz="3000">
                <a:latin typeface="Arial"/>
                <a:ea typeface="Arial"/>
                <a:cs typeface="Arial"/>
                <a:sym typeface="Arial"/>
              </a:rPr>
              <a:t>product </a:t>
            </a:r>
            <a:r>
              <a:rPr lang="en-US" sz="3000">
                <a:latin typeface="Arial"/>
                <a:ea typeface="Arial"/>
                <a:cs typeface="Arial"/>
                <a:sym typeface="Arial"/>
              </a:rPr>
              <a:t>aspect of an offering reflects the benefits of the good with which the company aims to create market value. </a:t>
            </a:r>
            <a:r>
              <a:rPr b="1" lang="en-US" sz="3000">
                <a:latin typeface="Arial"/>
                <a:ea typeface="Arial"/>
                <a:cs typeface="Arial"/>
                <a:sym typeface="Arial"/>
              </a:rPr>
              <a:t>Products</a:t>
            </a:r>
            <a:r>
              <a:rPr lang="en-US" sz="3000">
                <a:latin typeface="Arial"/>
                <a:ea typeface="Arial"/>
                <a:cs typeface="Arial"/>
                <a:sym typeface="Arial"/>
              </a:rPr>
              <a:t> can be both tangible  and intangible. </a:t>
            </a:r>
            <a:endParaRPr sz="3000">
              <a:latin typeface="Arial"/>
              <a:ea typeface="Arial"/>
              <a:cs typeface="Arial"/>
              <a:sym typeface="Arial"/>
            </a:endParaRPr>
          </a:p>
          <a:p>
            <a:pPr indent="0" lvl="0" marL="0" rtl="0" algn="just">
              <a:lnSpc>
                <a:spcPct val="100000"/>
              </a:lnSpc>
              <a:spcBef>
                <a:spcPts val="360"/>
              </a:spcBef>
              <a:spcAft>
                <a:spcPts val="0"/>
              </a:spcAft>
              <a:buNone/>
            </a:pPr>
            <a:r>
              <a:t/>
            </a:r>
            <a:endParaRPr sz="3000">
              <a:latin typeface="Arial"/>
              <a:ea typeface="Arial"/>
              <a:cs typeface="Arial"/>
              <a:sym typeface="Arial"/>
            </a:endParaRPr>
          </a:p>
          <a:p>
            <a:pPr indent="-419100" lvl="0" marL="457200" rtl="0" algn="just">
              <a:lnSpc>
                <a:spcPct val="100000"/>
              </a:lnSpc>
              <a:spcBef>
                <a:spcPts val="360"/>
              </a:spcBef>
              <a:spcAft>
                <a:spcPts val="0"/>
              </a:spcAft>
              <a:buSzPts val="3000"/>
              <a:buFont typeface="Arial"/>
              <a:buChar char="●"/>
            </a:pPr>
            <a:r>
              <a:rPr lang="en-US" sz="3000">
                <a:latin typeface="Arial"/>
                <a:ea typeface="Arial"/>
                <a:cs typeface="Arial"/>
                <a:sym typeface="Arial"/>
              </a:rPr>
              <a:t>The </a:t>
            </a:r>
            <a:r>
              <a:rPr b="1" lang="en-US" sz="3000">
                <a:latin typeface="Arial"/>
                <a:ea typeface="Arial"/>
                <a:cs typeface="Arial"/>
                <a:sym typeface="Arial"/>
              </a:rPr>
              <a:t>service</a:t>
            </a:r>
            <a:r>
              <a:rPr lang="en-US" sz="3000">
                <a:latin typeface="Arial"/>
                <a:ea typeface="Arial"/>
                <a:cs typeface="Arial"/>
                <a:sym typeface="Arial"/>
              </a:rPr>
              <a:t> aspect of an offering reflects the benefits of the good with which the company aims to create value for its customers without entitling them to permanent ownership of this good</a:t>
            </a:r>
            <a:r>
              <a:rPr lang="en-US" sz="3000">
                <a:latin typeface="Arial"/>
                <a:ea typeface="Arial"/>
                <a:cs typeface="Arial"/>
                <a:sym typeface="Arial"/>
              </a:rPr>
              <a:t>. The service aspect of the offering is closely related to its product aspect such that some offerings might be positioned as either a product or a service. </a:t>
            </a:r>
            <a:endParaRPr sz="3000">
              <a:latin typeface="Arial"/>
              <a:ea typeface="Arial"/>
              <a:cs typeface="Arial"/>
              <a:sym typeface="Arial"/>
            </a:endParaRPr>
          </a:p>
          <a:p>
            <a:pPr indent="0" lvl="0" marL="0" rtl="0" algn="just">
              <a:lnSpc>
                <a:spcPct val="100000"/>
              </a:lnSpc>
              <a:spcBef>
                <a:spcPts val="360"/>
              </a:spcBef>
              <a:spcAft>
                <a:spcPts val="0"/>
              </a:spcAft>
              <a:buNone/>
            </a:pPr>
            <a:r>
              <a:rPr lang="en-US" sz="3000">
                <a:latin typeface="Arial"/>
                <a:ea typeface="Arial"/>
                <a:cs typeface="Arial"/>
                <a:sym typeface="Arial"/>
              </a:rPr>
              <a:t> </a:t>
            </a:r>
            <a:endParaRPr sz="3000">
              <a:latin typeface="Arial"/>
              <a:ea typeface="Arial"/>
              <a:cs typeface="Arial"/>
              <a:sym typeface="Arial"/>
            </a:endParaRPr>
          </a:p>
          <a:p>
            <a:pPr indent="-419100" lvl="0" marL="457200" rtl="0" algn="just">
              <a:lnSpc>
                <a:spcPct val="100000"/>
              </a:lnSpc>
              <a:spcBef>
                <a:spcPts val="360"/>
              </a:spcBef>
              <a:spcAft>
                <a:spcPts val="0"/>
              </a:spcAft>
              <a:buSzPts val="3000"/>
              <a:buFont typeface="Arial"/>
              <a:buChar char="●"/>
            </a:pPr>
            <a:r>
              <a:rPr lang="en-US" sz="3000">
                <a:latin typeface="Arial"/>
                <a:ea typeface="Arial"/>
                <a:cs typeface="Arial"/>
                <a:sym typeface="Arial"/>
              </a:rPr>
              <a:t>The </a:t>
            </a:r>
            <a:r>
              <a:rPr b="1" lang="en-US" sz="3000">
                <a:latin typeface="Arial"/>
                <a:ea typeface="Arial"/>
                <a:cs typeface="Arial"/>
                <a:sym typeface="Arial"/>
              </a:rPr>
              <a:t>brand</a:t>
            </a:r>
            <a:r>
              <a:rPr lang="en-US" sz="3000">
                <a:latin typeface="Arial"/>
                <a:ea typeface="Arial"/>
                <a:cs typeface="Arial"/>
                <a:sym typeface="Arial"/>
              </a:rPr>
              <a:t> is a marketing tool that aims to inform customers about the source of the products and services associated with the brand. The </a:t>
            </a:r>
            <a:r>
              <a:rPr b="1" lang="en-US" sz="3000">
                <a:latin typeface="Arial"/>
                <a:ea typeface="Arial"/>
                <a:cs typeface="Arial"/>
                <a:sym typeface="Arial"/>
              </a:rPr>
              <a:t>brand</a:t>
            </a:r>
            <a:r>
              <a:rPr lang="en-US" sz="3000">
                <a:latin typeface="Arial"/>
                <a:ea typeface="Arial"/>
                <a:cs typeface="Arial"/>
                <a:sym typeface="Arial"/>
              </a:rPr>
              <a:t> helps identify the company's products and services, differentiate them from those of the competition, and create unique value beyond the product and service aspects of the offering. </a:t>
            </a:r>
            <a:endParaRPr sz="30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2" name="Shape 962"/>
        <p:cNvGrpSpPr/>
        <p:nvPr/>
      </p:nvGrpSpPr>
      <p:grpSpPr>
        <a:xfrm>
          <a:off x="0" y="0"/>
          <a:ext cx="0" cy="0"/>
          <a:chOff x="0" y="0"/>
          <a:chExt cx="0" cy="0"/>
        </a:xfrm>
      </p:grpSpPr>
      <p:sp>
        <p:nvSpPr>
          <p:cNvPr id="963" name="Google Shape;963;p44"/>
          <p:cNvSpPr txBox="1"/>
          <p:nvPr>
            <p:ph idx="1" type="body"/>
          </p:nvPr>
        </p:nvSpPr>
        <p:spPr>
          <a:xfrm>
            <a:off x="696050" y="421300"/>
            <a:ext cx="15205800" cy="8522700"/>
          </a:xfrm>
          <a:prstGeom prst="rect">
            <a:avLst/>
          </a:prstGeom>
          <a:noFill/>
          <a:ln>
            <a:noFill/>
          </a:ln>
        </p:spPr>
        <p:txBody>
          <a:bodyPr anchorCtr="0" anchor="t" bIns="45700" lIns="91425" spcFirstLastPara="1" rIns="91425" wrap="square" tIns="45700">
            <a:normAutofit/>
          </a:bodyPr>
          <a:lstStyle/>
          <a:p>
            <a:pPr indent="0" lvl="0" marL="457200" rtl="0" algn="just">
              <a:lnSpc>
                <a:spcPct val="115000"/>
              </a:lnSpc>
              <a:spcBef>
                <a:spcPts val="1200"/>
              </a:spcBef>
              <a:spcAft>
                <a:spcPts val="0"/>
              </a:spcAft>
              <a:buNone/>
            </a:pPr>
            <a:r>
              <a:t/>
            </a:r>
            <a:endParaRPr sz="1100">
              <a:latin typeface="Arial"/>
              <a:ea typeface="Arial"/>
              <a:cs typeface="Arial"/>
              <a:sym typeface="Arial"/>
            </a:endParaRPr>
          </a:p>
          <a:p>
            <a:pPr indent="-419100" lvl="0" marL="457200" rtl="0" algn="just">
              <a:lnSpc>
                <a:spcPct val="115000"/>
              </a:lnSpc>
              <a:spcBef>
                <a:spcPts val="1200"/>
              </a:spcBef>
              <a:spcAft>
                <a:spcPts val="0"/>
              </a:spcAft>
              <a:buSzPts val="3000"/>
              <a:buFont typeface="Arial"/>
              <a:buChar char="●"/>
            </a:pPr>
            <a:r>
              <a:rPr lang="en-US" sz="3000">
                <a:latin typeface="Arial"/>
                <a:ea typeface="Arial"/>
                <a:cs typeface="Arial"/>
                <a:sym typeface="Arial"/>
              </a:rPr>
              <a:t>The </a:t>
            </a:r>
            <a:r>
              <a:rPr b="1" lang="en-US" sz="3000">
                <a:latin typeface="Arial"/>
                <a:ea typeface="Arial"/>
                <a:cs typeface="Arial"/>
                <a:sym typeface="Arial"/>
              </a:rPr>
              <a:t>price </a:t>
            </a:r>
            <a:r>
              <a:rPr lang="en-US" sz="3000">
                <a:latin typeface="Arial"/>
                <a:ea typeface="Arial"/>
                <a:cs typeface="Arial"/>
                <a:sym typeface="Arial"/>
              </a:rPr>
              <a:t>is the amount of money the company charges its customers and collaborators for the benefits provided by the offering. </a:t>
            </a:r>
            <a:endParaRPr sz="3000">
              <a:latin typeface="Arial"/>
              <a:ea typeface="Arial"/>
              <a:cs typeface="Arial"/>
              <a:sym typeface="Arial"/>
            </a:endParaRPr>
          </a:p>
          <a:p>
            <a:pPr indent="0" lvl="0" marL="457200" rtl="0" algn="l">
              <a:lnSpc>
                <a:spcPct val="115000"/>
              </a:lnSpc>
              <a:spcBef>
                <a:spcPts val="1200"/>
              </a:spcBef>
              <a:spcAft>
                <a:spcPts val="0"/>
              </a:spcAft>
              <a:buNone/>
            </a:pPr>
            <a:r>
              <a:t/>
            </a:r>
            <a:endParaRPr sz="1100">
              <a:latin typeface="Arial"/>
              <a:ea typeface="Arial"/>
              <a:cs typeface="Arial"/>
              <a:sym typeface="Arial"/>
            </a:endParaRPr>
          </a:p>
          <a:p>
            <a:pPr indent="-419100" lvl="0" marL="457200" rtl="0" algn="just">
              <a:lnSpc>
                <a:spcPct val="100000"/>
              </a:lnSpc>
              <a:spcBef>
                <a:spcPts val="1200"/>
              </a:spcBef>
              <a:spcAft>
                <a:spcPts val="0"/>
              </a:spcAft>
              <a:buSzPts val="3000"/>
              <a:buFont typeface="Arial"/>
              <a:buChar char="●"/>
            </a:pPr>
            <a:r>
              <a:rPr b="1" lang="en-US" sz="3000">
                <a:latin typeface="Arial"/>
                <a:ea typeface="Arial"/>
                <a:cs typeface="Arial"/>
                <a:sym typeface="Arial"/>
              </a:rPr>
              <a:t>Incentives</a:t>
            </a:r>
            <a:r>
              <a:rPr lang="en-US" sz="3000">
                <a:latin typeface="Arial"/>
                <a:ea typeface="Arial"/>
                <a:cs typeface="Arial"/>
                <a:sym typeface="Arial"/>
              </a:rPr>
              <a:t> are tools that enhance the value of the offering by reducing its costs and/or by increasing its benefits</a:t>
            </a:r>
            <a:r>
              <a:rPr b="1" lang="en-US" sz="3000">
                <a:latin typeface="Arial"/>
                <a:ea typeface="Arial"/>
                <a:cs typeface="Arial"/>
                <a:sym typeface="Arial"/>
              </a:rPr>
              <a:t>. </a:t>
            </a:r>
            <a:endParaRPr b="1" sz="3000">
              <a:latin typeface="Arial"/>
              <a:ea typeface="Arial"/>
              <a:cs typeface="Arial"/>
              <a:sym typeface="Arial"/>
            </a:endParaRPr>
          </a:p>
          <a:p>
            <a:pPr indent="0" lvl="0" marL="457200" rtl="0" algn="just">
              <a:lnSpc>
                <a:spcPct val="100000"/>
              </a:lnSpc>
              <a:spcBef>
                <a:spcPts val="360"/>
              </a:spcBef>
              <a:spcAft>
                <a:spcPts val="0"/>
              </a:spcAft>
              <a:buNone/>
            </a:pPr>
            <a:r>
              <a:t/>
            </a:r>
            <a:endParaRPr b="1" sz="3000">
              <a:latin typeface="Arial"/>
              <a:ea typeface="Arial"/>
              <a:cs typeface="Arial"/>
              <a:sym typeface="Arial"/>
            </a:endParaRPr>
          </a:p>
          <a:p>
            <a:pPr indent="-419100" lvl="0" marL="457200" rtl="0" algn="just">
              <a:lnSpc>
                <a:spcPct val="115000"/>
              </a:lnSpc>
              <a:spcBef>
                <a:spcPts val="1200"/>
              </a:spcBef>
              <a:spcAft>
                <a:spcPts val="0"/>
              </a:spcAft>
              <a:buSzPts val="3000"/>
              <a:buFont typeface="Arial"/>
              <a:buChar char="●"/>
            </a:pPr>
            <a:r>
              <a:rPr b="1" lang="en-US" sz="3000">
                <a:latin typeface="Arial"/>
                <a:ea typeface="Arial"/>
                <a:cs typeface="Arial"/>
                <a:sym typeface="Arial"/>
              </a:rPr>
              <a:t>Communication </a:t>
            </a:r>
            <a:r>
              <a:rPr lang="en-US" sz="3000">
                <a:latin typeface="Arial"/>
                <a:ea typeface="Arial"/>
                <a:cs typeface="Arial"/>
                <a:sym typeface="Arial"/>
              </a:rPr>
              <a:t>informs the relevant market entities- target customers, collaborators, and the company's employees and stakeholders-about the specifics of the offering. </a:t>
            </a:r>
            <a:endParaRPr sz="3000">
              <a:latin typeface="Arial"/>
              <a:ea typeface="Arial"/>
              <a:cs typeface="Arial"/>
              <a:sym typeface="Arial"/>
            </a:endParaRPr>
          </a:p>
          <a:p>
            <a:pPr indent="0" lvl="0" marL="457200" rtl="0" algn="l">
              <a:lnSpc>
                <a:spcPct val="115000"/>
              </a:lnSpc>
              <a:spcBef>
                <a:spcPts val="1200"/>
              </a:spcBef>
              <a:spcAft>
                <a:spcPts val="0"/>
              </a:spcAft>
              <a:buNone/>
            </a:pPr>
            <a:r>
              <a:t/>
            </a:r>
            <a:endParaRPr sz="3000">
              <a:latin typeface="Arial"/>
              <a:ea typeface="Arial"/>
              <a:cs typeface="Arial"/>
              <a:sym typeface="Arial"/>
            </a:endParaRPr>
          </a:p>
          <a:p>
            <a:pPr indent="-419100" lvl="0" marL="457200" rtl="0" algn="just">
              <a:lnSpc>
                <a:spcPct val="115000"/>
              </a:lnSpc>
              <a:spcBef>
                <a:spcPts val="1200"/>
              </a:spcBef>
              <a:spcAft>
                <a:spcPts val="0"/>
              </a:spcAft>
              <a:buSzPts val="3000"/>
              <a:buFont typeface="Arial"/>
              <a:buChar char="●"/>
            </a:pPr>
            <a:r>
              <a:rPr b="1" lang="en-US" sz="3000">
                <a:latin typeface="Arial"/>
                <a:ea typeface="Arial"/>
                <a:cs typeface="Arial"/>
                <a:sym typeface="Arial"/>
              </a:rPr>
              <a:t>Distribution</a:t>
            </a:r>
            <a:r>
              <a:rPr lang="en-US" sz="3000">
                <a:latin typeface="Arial"/>
                <a:ea typeface="Arial"/>
                <a:cs typeface="Arial"/>
                <a:sym typeface="Arial"/>
              </a:rPr>
              <a:t> defines the channel(s) used to deliver the offering to target customers and the company's collaborators. </a:t>
            </a:r>
            <a:endParaRPr sz="3000">
              <a:latin typeface="Arial"/>
              <a:ea typeface="Arial"/>
              <a:cs typeface="Arial"/>
              <a:sym typeface="Arial"/>
            </a:endParaRPr>
          </a:p>
          <a:p>
            <a:pPr indent="0" lvl="0" marL="457200" rtl="0" algn="just">
              <a:lnSpc>
                <a:spcPct val="100000"/>
              </a:lnSpc>
              <a:spcBef>
                <a:spcPts val="1200"/>
              </a:spcBef>
              <a:spcAft>
                <a:spcPts val="0"/>
              </a:spcAft>
              <a:buNone/>
            </a:pPr>
            <a:r>
              <a:t/>
            </a:r>
            <a:endParaRPr b="1" sz="3000">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7" name="Shape 967"/>
        <p:cNvGrpSpPr/>
        <p:nvPr/>
      </p:nvGrpSpPr>
      <p:grpSpPr>
        <a:xfrm>
          <a:off x="0" y="0"/>
          <a:ext cx="0" cy="0"/>
          <a:chOff x="0" y="0"/>
          <a:chExt cx="0" cy="0"/>
        </a:xfrm>
      </p:grpSpPr>
      <p:sp>
        <p:nvSpPr>
          <p:cNvPr id="968" name="Google Shape;968;p45"/>
          <p:cNvSpPr txBox="1"/>
          <p:nvPr>
            <p:ph idx="1" type="body"/>
          </p:nvPr>
        </p:nvSpPr>
        <p:spPr>
          <a:xfrm>
            <a:off x="439625" y="457925"/>
            <a:ext cx="15462300" cy="8486100"/>
          </a:xfrm>
          <a:prstGeom prst="rect">
            <a:avLst/>
          </a:prstGeom>
          <a:noFill/>
          <a:ln>
            <a:noFill/>
          </a:ln>
        </p:spPr>
        <p:txBody>
          <a:bodyPr anchorCtr="0" anchor="t" bIns="45700" lIns="91425" spcFirstLastPara="1" rIns="91425" wrap="square" tIns="45700">
            <a:normAutofit/>
          </a:bodyPr>
          <a:lstStyle/>
          <a:p>
            <a:pPr indent="-419100" lvl="0" marL="457200" rtl="0" algn="just">
              <a:lnSpc>
                <a:spcPct val="115000"/>
              </a:lnSpc>
              <a:spcBef>
                <a:spcPts val="0"/>
              </a:spcBef>
              <a:spcAft>
                <a:spcPts val="0"/>
              </a:spcAft>
              <a:buSzPts val="3000"/>
              <a:buChar char="•"/>
            </a:pPr>
            <a:r>
              <a:rPr lang="en-US" sz="3000">
                <a:latin typeface="Arial"/>
                <a:ea typeface="Arial"/>
                <a:cs typeface="Arial"/>
                <a:sym typeface="Arial"/>
              </a:rPr>
              <a:t>The </a:t>
            </a:r>
            <a:r>
              <a:rPr b="1" lang="en-US" sz="3000">
                <a:latin typeface="Arial"/>
                <a:ea typeface="Arial"/>
                <a:cs typeface="Arial"/>
                <a:sym typeface="Arial"/>
              </a:rPr>
              <a:t>market value map</a:t>
            </a:r>
            <a:r>
              <a:rPr lang="en-US" sz="3000">
                <a:latin typeface="Arial"/>
                <a:ea typeface="Arial"/>
                <a:cs typeface="Arial"/>
                <a:sym typeface="Arial"/>
              </a:rPr>
              <a:t> is a schematic presentation of the business model, enabling managers to clearly articulate the key aspects of the company’s strategy and tactics. Thus, the </a:t>
            </a:r>
            <a:r>
              <a:rPr b="1" lang="en-US" sz="3000">
                <a:latin typeface="Arial"/>
                <a:ea typeface="Arial"/>
                <a:cs typeface="Arial"/>
                <a:sym typeface="Arial"/>
              </a:rPr>
              <a:t>primary purpose of the value map</a:t>
            </a:r>
            <a:r>
              <a:rPr lang="en-US" sz="3000">
                <a:latin typeface="Arial"/>
                <a:ea typeface="Arial"/>
                <a:cs typeface="Arial"/>
                <a:sym typeface="Arial"/>
              </a:rPr>
              <a:t> is to visually outline the key aspects of the business model and serve as a guide that lays out the company’s strategy and tactics. The </a:t>
            </a:r>
            <a:r>
              <a:rPr b="1" lang="en-US" sz="3000">
                <a:latin typeface="Arial"/>
                <a:ea typeface="Arial"/>
                <a:cs typeface="Arial"/>
                <a:sym typeface="Arial"/>
              </a:rPr>
              <a:t>market value map</a:t>
            </a:r>
            <a:r>
              <a:rPr lang="en-US" sz="3000">
                <a:latin typeface="Arial"/>
                <a:ea typeface="Arial"/>
                <a:cs typeface="Arial"/>
                <a:sym typeface="Arial"/>
              </a:rPr>
              <a:t> follows the structure of the business model and comprises the </a:t>
            </a:r>
            <a:r>
              <a:rPr b="1" lang="en-US" sz="3000">
                <a:latin typeface="Arial"/>
                <a:ea typeface="Arial"/>
                <a:cs typeface="Arial"/>
                <a:sym typeface="Arial"/>
              </a:rPr>
              <a:t>three key components</a:t>
            </a:r>
            <a:r>
              <a:rPr lang="en-US" sz="3000">
                <a:latin typeface="Arial"/>
                <a:ea typeface="Arial"/>
                <a:cs typeface="Arial"/>
                <a:sym typeface="Arial"/>
              </a:rPr>
              <a:t> – the target market, the value proposition, and the market offering – that define the offering’s strategy and tactics. Accordingly, the </a:t>
            </a:r>
            <a:r>
              <a:rPr b="1" lang="en-US" sz="3000">
                <a:latin typeface="Arial"/>
                <a:ea typeface="Arial"/>
                <a:cs typeface="Arial"/>
                <a:sym typeface="Arial"/>
              </a:rPr>
              <a:t>market value map</a:t>
            </a:r>
            <a:r>
              <a:rPr lang="en-US" sz="3000">
                <a:latin typeface="Arial"/>
                <a:ea typeface="Arial"/>
                <a:cs typeface="Arial"/>
                <a:sym typeface="Arial"/>
              </a:rPr>
              <a:t> is visually represented as the key elements of the company’s strategy the </a:t>
            </a:r>
            <a:r>
              <a:rPr b="1" lang="en-US" sz="3000">
                <a:latin typeface="Arial"/>
                <a:ea typeface="Arial"/>
                <a:cs typeface="Arial"/>
                <a:sym typeface="Arial"/>
              </a:rPr>
              <a:t>target market</a:t>
            </a:r>
            <a:r>
              <a:rPr lang="en-US" sz="3000">
                <a:latin typeface="Arial"/>
                <a:ea typeface="Arial"/>
                <a:cs typeface="Arial"/>
                <a:sym typeface="Arial"/>
              </a:rPr>
              <a:t> (customers, collaborators, company, competitors, and context) and the </a:t>
            </a:r>
            <a:r>
              <a:rPr b="1" lang="en-US" sz="3000">
                <a:latin typeface="Arial"/>
                <a:ea typeface="Arial"/>
                <a:cs typeface="Arial"/>
                <a:sym typeface="Arial"/>
              </a:rPr>
              <a:t>value proposition</a:t>
            </a:r>
            <a:r>
              <a:rPr lang="en-US" sz="3000">
                <a:latin typeface="Arial"/>
                <a:ea typeface="Arial"/>
                <a:cs typeface="Arial"/>
                <a:sym typeface="Arial"/>
              </a:rPr>
              <a:t> (customer value, and company value) – and the </a:t>
            </a:r>
            <a:r>
              <a:rPr b="1" lang="en-US" sz="3000">
                <a:latin typeface="Arial"/>
                <a:ea typeface="Arial"/>
                <a:cs typeface="Arial"/>
                <a:sym typeface="Arial"/>
              </a:rPr>
              <a:t>market offering</a:t>
            </a:r>
            <a:r>
              <a:rPr lang="en-US" sz="3000">
                <a:latin typeface="Arial"/>
                <a:ea typeface="Arial"/>
                <a:cs typeface="Arial"/>
                <a:sym typeface="Arial"/>
              </a:rPr>
              <a:t> defined by its </a:t>
            </a:r>
            <a:r>
              <a:rPr b="1" lang="en-US" sz="3000">
                <a:latin typeface="Arial"/>
                <a:ea typeface="Arial"/>
                <a:cs typeface="Arial"/>
                <a:sym typeface="Arial"/>
              </a:rPr>
              <a:t>seven key attributes</a:t>
            </a:r>
            <a:r>
              <a:rPr lang="en-US" sz="3000">
                <a:latin typeface="Arial"/>
                <a:ea typeface="Arial"/>
                <a:cs typeface="Arial"/>
                <a:sym typeface="Arial"/>
              </a:rPr>
              <a:t> (product, service, brand, price, incentives, communication, and distribution.)</a:t>
            </a:r>
            <a:endParaRPr sz="3000">
              <a:latin typeface="Arial"/>
              <a:ea typeface="Arial"/>
              <a:cs typeface="Arial"/>
              <a:sym typeface="Arial"/>
            </a:endParaRPr>
          </a:p>
          <a:p>
            <a:pPr indent="0" lvl="0" marL="457200" rtl="0" algn="l">
              <a:lnSpc>
                <a:spcPct val="100000"/>
              </a:lnSpc>
              <a:spcBef>
                <a:spcPts val="360"/>
              </a:spcBef>
              <a:spcAft>
                <a:spcPts val="0"/>
              </a:spcAft>
              <a:buNone/>
            </a:pPr>
            <a:r>
              <a:t/>
            </a:r>
            <a:endParaRPr i="1"/>
          </a:p>
          <a:p>
            <a:pPr indent="0" lvl="0" marL="114300" rtl="0" algn="just">
              <a:lnSpc>
                <a:spcPct val="100000"/>
              </a:lnSpc>
              <a:spcBef>
                <a:spcPts val="360"/>
              </a:spcBef>
              <a:spcAft>
                <a:spcPts val="0"/>
              </a:spcAft>
              <a:buSzPts val="1946"/>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2" name="Shape 972"/>
        <p:cNvGrpSpPr/>
        <p:nvPr/>
      </p:nvGrpSpPr>
      <p:grpSpPr>
        <a:xfrm>
          <a:off x="0" y="0"/>
          <a:ext cx="0" cy="0"/>
          <a:chOff x="0" y="0"/>
          <a:chExt cx="0" cy="0"/>
        </a:xfrm>
      </p:grpSpPr>
      <p:sp>
        <p:nvSpPr>
          <p:cNvPr id="973" name="Google Shape;973;p46"/>
          <p:cNvSpPr txBox="1"/>
          <p:nvPr>
            <p:ph type="title"/>
          </p:nvPr>
        </p:nvSpPr>
        <p:spPr>
          <a:xfrm>
            <a:off x="571500" y="402975"/>
            <a:ext cx="16802100" cy="824400"/>
          </a:xfrm>
          <a:prstGeom prst="rect">
            <a:avLst/>
          </a:prstGeom>
          <a:noFill/>
          <a:ln>
            <a:noFill/>
          </a:ln>
        </p:spPr>
        <p:txBody>
          <a:bodyPr anchorCtr="0" anchor="ctr" bIns="45700" lIns="91425" spcFirstLastPara="1" rIns="91425" wrap="square" tIns="45700">
            <a:noAutofit/>
          </a:bodyPr>
          <a:lstStyle/>
          <a:p>
            <a:pPr indent="0" lvl="0" marL="457200" rtl="0" algn="ctr">
              <a:lnSpc>
                <a:spcPct val="115000"/>
              </a:lnSpc>
              <a:spcBef>
                <a:spcPts val="1200"/>
              </a:spcBef>
              <a:spcAft>
                <a:spcPts val="0"/>
              </a:spcAft>
              <a:buClr>
                <a:schemeClr val="dk1"/>
              </a:buClr>
              <a:buSzPts val="1100"/>
              <a:buNone/>
            </a:pPr>
            <a:r>
              <a:t/>
            </a:r>
            <a:endParaRPr b="1" sz="3600" u="sng">
              <a:solidFill>
                <a:schemeClr val="dk1"/>
              </a:solidFill>
              <a:latin typeface="Arial"/>
              <a:ea typeface="Arial"/>
              <a:cs typeface="Arial"/>
              <a:sym typeface="Arial"/>
            </a:endParaRPr>
          </a:p>
          <a:p>
            <a:pPr indent="0" lvl="0" marL="457200" rtl="0" algn="ctr">
              <a:lnSpc>
                <a:spcPct val="115000"/>
              </a:lnSpc>
              <a:spcBef>
                <a:spcPts val="1200"/>
              </a:spcBef>
              <a:spcAft>
                <a:spcPts val="0"/>
              </a:spcAft>
              <a:buClr>
                <a:schemeClr val="dk1"/>
              </a:buClr>
              <a:buSzPts val="1100"/>
              <a:buFont typeface="Arial"/>
              <a:buNone/>
            </a:pPr>
            <a:r>
              <a:rPr b="1" lang="en-US" sz="3600" u="sng">
                <a:solidFill>
                  <a:schemeClr val="dk1"/>
                </a:solidFill>
                <a:latin typeface="Arial"/>
                <a:ea typeface="Arial"/>
                <a:cs typeface="Arial"/>
                <a:sym typeface="Arial"/>
              </a:rPr>
              <a:t>In Summary</a:t>
            </a:r>
            <a:endParaRPr b="1" sz="3600" u="sng">
              <a:solidFill>
                <a:schemeClr val="dk1"/>
              </a:solidFill>
              <a:latin typeface="Arial"/>
              <a:ea typeface="Arial"/>
              <a:cs typeface="Arial"/>
              <a:sym typeface="Arial"/>
            </a:endParaRPr>
          </a:p>
          <a:p>
            <a:pPr indent="0" lvl="0" marL="0" rtl="0" algn="l">
              <a:lnSpc>
                <a:spcPct val="100000"/>
              </a:lnSpc>
              <a:spcBef>
                <a:spcPts val="1200"/>
              </a:spcBef>
              <a:spcAft>
                <a:spcPts val="0"/>
              </a:spcAft>
              <a:buClr>
                <a:schemeClr val="dk1"/>
              </a:buClr>
              <a:buSzPts val="1800"/>
              <a:buNone/>
            </a:pPr>
            <a:r>
              <a:t/>
            </a:r>
            <a:endParaRPr b="1" sz="6000"/>
          </a:p>
        </p:txBody>
      </p:sp>
      <p:sp>
        <p:nvSpPr>
          <p:cNvPr id="974" name="Google Shape;974;p46"/>
          <p:cNvSpPr txBox="1"/>
          <p:nvPr>
            <p:ph idx="1" type="body"/>
          </p:nvPr>
        </p:nvSpPr>
        <p:spPr>
          <a:xfrm>
            <a:off x="571500" y="1117350"/>
            <a:ext cx="15330300" cy="7826700"/>
          </a:xfrm>
          <a:prstGeom prst="rect">
            <a:avLst/>
          </a:prstGeom>
          <a:noFill/>
          <a:ln>
            <a:noFill/>
          </a:ln>
        </p:spPr>
        <p:txBody>
          <a:bodyPr anchorCtr="0" anchor="t" bIns="45700" lIns="91425" spcFirstLastPara="1" rIns="91425" wrap="square" tIns="45700">
            <a:normAutofit/>
          </a:bodyPr>
          <a:lstStyle/>
          <a:p>
            <a:pPr indent="-419100" lvl="0" marL="457200" rtl="0" algn="just">
              <a:lnSpc>
                <a:spcPct val="115000"/>
              </a:lnSpc>
              <a:spcBef>
                <a:spcPts val="1200"/>
              </a:spcBef>
              <a:spcAft>
                <a:spcPts val="0"/>
              </a:spcAft>
              <a:buSzPts val="3000"/>
              <a:buChar char="•"/>
            </a:pPr>
            <a:r>
              <a:rPr lang="en-US" sz="3000"/>
              <a:t>No single nation produces everything that its people need nor inhabit in an economic vacuum. To improve a country's economic state, its leaders should learn to accept its limitation and start to open its borders for the bountiful opportunities that the global industry offers for everyone. Thinking through about the welfare and common good of every citizen, globalization and freer trade were intensified. Another reason that has heightened global trade is the concept on comparative advantage. It is a condition when a country is experiencing superiority in their production of goods or services than other countries. Their superiority may be brought by too many factors such as economies of scale, technology, innovation and the like leading to a much lower opportunity cost. This is when trade off becomes the smartest and strategic decision by other countries. </a:t>
            </a:r>
            <a:endParaRPr sz="3000"/>
          </a:p>
          <a:p>
            <a:pPr indent="0" lvl="0" marL="457200" rtl="0" algn="l">
              <a:lnSpc>
                <a:spcPct val="100000"/>
              </a:lnSpc>
              <a:spcBef>
                <a:spcPts val="1200"/>
              </a:spcBef>
              <a:spcAft>
                <a:spcPts val="0"/>
              </a:spcAft>
              <a:buNone/>
            </a:pPr>
            <a:r>
              <a:t/>
            </a:r>
            <a:endParaRPr/>
          </a:p>
          <a:p>
            <a:pPr indent="-228600" lvl="0" marL="457200" rtl="0" algn="just">
              <a:lnSpc>
                <a:spcPct val="100000"/>
              </a:lnSpc>
              <a:spcBef>
                <a:spcPts val="360"/>
              </a:spcBef>
              <a:spcAft>
                <a:spcPts val="0"/>
              </a:spcAft>
              <a:buSzPts val="1800"/>
              <a:buNone/>
            </a:pPr>
            <a:r>
              <a:t/>
            </a:r>
            <a:endParaRPr/>
          </a:p>
          <a:p>
            <a:pPr indent="-228600" lvl="0" marL="457200" rtl="0" algn="just">
              <a:lnSpc>
                <a:spcPct val="100000"/>
              </a:lnSpc>
              <a:spcBef>
                <a:spcPts val="360"/>
              </a:spcBef>
              <a:spcAft>
                <a:spcPts val="0"/>
              </a:spcAft>
              <a:buSzPts val="18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8" name="Shape 978"/>
        <p:cNvGrpSpPr/>
        <p:nvPr/>
      </p:nvGrpSpPr>
      <p:grpSpPr>
        <a:xfrm>
          <a:off x="0" y="0"/>
          <a:ext cx="0" cy="0"/>
          <a:chOff x="0" y="0"/>
          <a:chExt cx="0" cy="0"/>
        </a:xfrm>
      </p:grpSpPr>
      <p:sp>
        <p:nvSpPr>
          <p:cNvPr id="979" name="Google Shape;979;p47"/>
          <p:cNvSpPr txBox="1"/>
          <p:nvPr>
            <p:ph type="title"/>
          </p:nvPr>
        </p:nvSpPr>
        <p:spPr>
          <a:xfrm>
            <a:off x="571500" y="402975"/>
            <a:ext cx="16802100" cy="824400"/>
          </a:xfrm>
          <a:prstGeom prst="rect">
            <a:avLst/>
          </a:prstGeom>
          <a:noFill/>
          <a:ln>
            <a:noFill/>
          </a:ln>
        </p:spPr>
        <p:txBody>
          <a:bodyPr anchorCtr="0" anchor="ctr" bIns="45700" lIns="91425" spcFirstLastPara="1" rIns="91425" wrap="square" tIns="45700">
            <a:noAutofit/>
          </a:bodyPr>
          <a:lstStyle/>
          <a:p>
            <a:pPr indent="0" lvl="0" marL="457200" rtl="0" algn="ctr">
              <a:lnSpc>
                <a:spcPct val="115000"/>
              </a:lnSpc>
              <a:spcBef>
                <a:spcPts val="1200"/>
              </a:spcBef>
              <a:spcAft>
                <a:spcPts val="0"/>
              </a:spcAft>
              <a:buClr>
                <a:schemeClr val="dk1"/>
              </a:buClr>
              <a:buSzPts val="1100"/>
              <a:buNone/>
            </a:pPr>
            <a:r>
              <a:t/>
            </a:r>
            <a:endParaRPr b="1" sz="3600" u="sng">
              <a:solidFill>
                <a:schemeClr val="dk1"/>
              </a:solidFill>
              <a:latin typeface="Arial"/>
              <a:ea typeface="Arial"/>
              <a:cs typeface="Arial"/>
              <a:sym typeface="Arial"/>
            </a:endParaRPr>
          </a:p>
          <a:p>
            <a:pPr indent="0" lvl="0" marL="457200" rtl="0" algn="ctr">
              <a:lnSpc>
                <a:spcPct val="115000"/>
              </a:lnSpc>
              <a:spcBef>
                <a:spcPts val="1200"/>
              </a:spcBef>
              <a:spcAft>
                <a:spcPts val="0"/>
              </a:spcAft>
              <a:buClr>
                <a:schemeClr val="dk1"/>
              </a:buClr>
              <a:buSzPts val="1100"/>
              <a:buNone/>
            </a:pPr>
            <a:r>
              <a:rPr b="1" lang="en-US" sz="3600" u="sng">
                <a:solidFill>
                  <a:schemeClr val="dk1"/>
                </a:solidFill>
                <a:latin typeface="Arial"/>
                <a:ea typeface="Arial"/>
                <a:cs typeface="Arial"/>
                <a:sym typeface="Arial"/>
              </a:rPr>
              <a:t>In Summary</a:t>
            </a:r>
            <a:endParaRPr b="1" sz="3600" u="sng">
              <a:solidFill>
                <a:schemeClr val="dk1"/>
              </a:solidFill>
              <a:latin typeface="Arial"/>
              <a:ea typeface="Arial"/>
              <a:cs typeface="Arial"/>
              <a:sym typeface="Arial"/>
            </a:endParaRPr>
          </a:p>
          <a:p>
            <a:pPr indent="0" lvl="0" marL="0" rtl="0" algn="l">
              <a:lnSpc>
                <a:spcPct val="100000"/>
              </a:lnSpc>
              <a:spcBef>
                <a:spcPts val="1200"/>
              </a:spcBef>
              <a:spcAft>
                <a:spcPts val="0"/>
              </a:spcAft>
              <a:buClr>
                <a:schemeClr val="dk1"/>
              </a:buClr>
              <a:buSzPts val="1800"/>
              <a:buNone/>
            </a:pPr>
            <a:r>
              <a:t/>
            </a:r>
            <a:endParaRPr b="1" sz="6000"/>
          </a:p>
        </p:txBody>
      </p:sp>
      <p:sp>
        <p:nvSpPr>
          <p:cNvPr id="980" name="Google Shape;980;p47"/>
          <p:cNvSpPr txBox="1"/>
          <p:nvPr>
            <p:ph idx="1" type="body"/>
          </p:nvPr>
        </p:nvSpPr>
        <p:spPr>
          <a:xfrm>
            <a:off x="571500" y="1117350"/>
            <a:ext cx="15330300" cy="7826700"/>
          </a:xfrm>
          <a:prstGeom prst="rect">
            <a:avLst/>
          </a:prstGeom>
          <a:noFill/>
          <a:ln>
            <a:noFill/>
          </a:ln>
        </p:spPr>
        <p:txBody>
          <a:bodyPr anchorCtr="0" anchor="t" bIns="45700" lIns="91425" spcFirstLastPara="1" rIns="91425" wrap="square" tIns="45700">
            <a:normAutofit lnSpcReduction="20000"/>
          </a:bodyPr>
          <a:lstStyle/>
          <a:p>
            <a:pPr indent="-419100" lvl="0" marL="457200" rtl="0" algn="just">
              <a:lnSpc>
                <a:spcPct val="115000"/>
              </a:lnSpc>
              <a:spcBef>
                <a:spcPts val="1200"/>
              </a:spcBef>
              <a:spcAft>
                <a:spcPts val="0"/>
              </a:spcAft>
              <a:buSzPts val="3000"/>
              <a:buChar char="•"/>
            </a:pPr>
            <a:r>
              <a:rPr lang="en-US" sz="3000">
                <a:latin typeface="Arial"/>
                <a:ea typeface="Arial"/>
                <a:cs typeface="Arial"/>
                <a:sym typeface="Arial"/>
              </a:rPr>
              <a:t>Globalization and the agreement of world leaders for a freer trade amongst had resulted to a more stiffened competitive environment. This had prompted many businesses to diversify not only in their product offerings but also in their geographical reach. Entering in the global marketing offer companies' lucrative opportunities to improve their revenue and market position though the venture is quite risky and challenging triggered by factors like political, economic, legal, social, technology and environmental aspects that may hamper the efficient flow of global business operation. Yet the marketing mix, applied in the domestic market by experts and business specialists is also the same strategic mix that can be adapted in the international arena though more enhanced or modified because of a more complex market segment. The essential marketing </a:t>
            </a:r>
            <a:r>
              <a:rPr b="1" lang="en-US" sz="3000">
                <a:latin typeface="Arial"/>
                <a:ea typeface="Arial"/>
                <a:cs typeface="Arial"/>
                <a:sym typeface="Arial"/>
              </a:rPr>
              <a:t>mix elements for any global venture include</a:t>
            </a:r>
            <a:r>
              <a:rPr lang="en-US" sz="3000">
                <a:latin typeface="Arial"/>
                <a:ea typeface="Arial"/>
                <a:cs typeface="Arial"/>
                <a:sym typeface="Arial"/>
              </a:rPr>
              <a:t>: 1) marketing research; 2) product strategy; 3) distribution strategy; 4) pricing strategy; and 5) advertising and sales promotion strategy.</a:t>
            </a:r>
            <a:endParaRPr sz="3000">
              <a:latin typeface="Arial"/>
              <a:ea typeface="Arial"/>
              <a:cs typeface="Arial"/>
              <a:sym typeface="Arial"/>
            </a:endParaRPr>
          </a:p>
          <a:p>
            <a:pPr indent="0" lvl="0" marL="457200" rtl="0" algn="just">
              <a:lnSpc>
                <a:spcPct val="115000"/>
              </a:lnSpc>
              <a:spcBef>
                <a:spcPts val="1200"/>
              </a:spcBef>
              <a:spcAft>
                <a:spcPts val="0"/>
              </a:spcAft>
              <a:buNone/>
            </a:pPr>
            <a:r>
              <a:t/>
            </a:r>
            <a:endParaRPr sz="3000"/>
          </a:p>
          <a:p>
            <a:pPr indent="0" lvl="0" marL="457200" rtl="0" algn="l">
              <a:lnSpc>
                <a:spcPct val="100000"/>
              </a:lnSpc>
              <a:spcBef>
                <a:spcPts val="1200"/>
              </a:spcBef>
              <a:spcAft>
                <a:spcPts val="0"/>
              </a:spcAft>
              <a:buNone/>
            </a:pPr>
            <a:r>
              <a:t/>
            </a:r>
            <a:endParaRPr/>
          </a:p>
          <a:p>
            <a:pPr indent="-228600" lvl="0" marL="457200" rtl="0" algn="just">
              <a:lnSpc>
                <a:spcPct val="100000"/>
              </a:lnSpc>
              <a:spcBef>
                <a:spcPts val="360"/>
              </a:spcBef>
              <a:spcAft>
                <a:spcPts val="0"/>
              </a:spcAft>
              <a:buSzPts val="1800"/>
              <a:buNone/>
            </a:pPr>
            <a:r>
              <a:t/>
            </a:r>
            <a:endParaRPr/>
          </a:p>
          <a:p>
            <a:pPr indent="-228600" lvl="0" marL="457200" rtl="0" algn="just">
              <a:lnSpc>
                <a:spcPct val="100000"/>
              </a:lnSpc>
              <a:spcBef>
                <a:spcPts val="360"/>
              </a:spcBef>
              <a:spcAft>
                <a:spcPts val="0"/>
              </a:spcAft>
              <a:buSzPts val="180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4" name="Shape 984"/>
        <p:cNvGrpSpPr/>
        <p:nvPr/>
      </p:nvGrpSpPr>
      <p:grpSpPr>
        <a:xfrm>
          <a:off x="0" y="0"/>
          <a:ext cx="0" cy="0"/>
          <a:chOff x="0" y="0"/>
          <a:chExt cx="0" cy="0"/>
        </a:xfrm>
      </p:grpSpPr>
      <p:sp>
        <p:nvSpPr>
          <p:cNvPr id="985" name="Google Shape;985;p48"/>
          <p:cNvSpPr txBox="1"/>
          <p:nvPr>
            <p:ph type="title"/>
          </p:nvPr>
        </p:nvSpPr>
        <p:spPr>
          <a:xfrm>
            <a:off x="571500" y="402975"/>
            <a:ext cx="16802100" cy="824400"/>
          </a:xfrm>
          <a:prstGeom prst="rect">
            <a:avLst/>
          </a:prstGeom>
          <a:noFill/>
          <a:ln>
            <a:noFill/>
          </a:ln>
        </p:spPr>
        <p:txBody>
          <a:bodyPr anchorCtr="0" anchor="ctr" bIns="45700" lIns="91425" spcFirstLastPara="1" rIns="91425" wrap="square" tIns="45700">
            <a:noAutofit/>
          </a:bodyPr>
          <a:lstStyle/>
          <a:p>
            <a:pPr indent="0" lvl="0" marL="457200" rtl="0" algn="ctr">
              <a:lnSpc>
                <a:spcPct val="115000"/>
              </a:lnSpc>
              <a:spcBef>
                <a:spcPts val="1200"/>
              </a:spcBef>
              <a:spcAft>
                <a:spcPts val="0"/>
              </a:spcAft>
              <a:buClr>
                <a:schemeClr val="dk1"/>
              </a:buClr>
              <a:buSzPts val="1100"/>
              <a:buNone/>
            </a:pPr>
            <a:r>
              <a:t/>
            </a:r>
            <a:endParaRPr b="1" sz="3600" u="sng">
              <a:solidFill>
                <a:schemeClr val="dk1"/>
              </a:solidFill>
              <a:latin typeface="Arial"/>
              <a:ea typeface="Arial"/>
              <a:cs typeface="Arial"/>
              <a:sym typeface="Arial"/>
            </a:endParaRPr>
          </a:p>
          <a:p>
            <a:pPr indent="0" lvl="0" marL="457200" rtl="0" algn="ctr">
              <a:lnSpc>
                <a:spcPct val="115000"/>
              </a:lnSpc>
              <a:spcBef>
                <a:spcPts val="1200"/>
              </a:spcBef>
              <a:spcAft>
                <a:spcPts val="0"/>
              </a:spcAft>
              <a:buClr>
                <a:schemeClr val="dk1"/>
              </a:buClr>
              <a:buSzPts val="1100"/>
              <a:buNone/>
            </a:pPr>
            <a:r>
              <a:rPr b="1" lang="en-US" sz="3600" u="sng">
                <a:solidFill>
                  <a:schemeClr val="dk1"/>
                </a:solidFill>
                <a:latin typeface="Arial"/>
                <a:ea typeface="Arial"/>
                <a:cs typeface="Arial"/>
                <a:sym typeface="Arial"/>
              </a:rPr>
              <a:t>In Summary</a:t>
            </a:r>
            <a:endParaRPr b="1" sz="3600" u="sng">
              <a:solidFill>
                <a:schemeClr val="dk1"/>
              </a:solidFill>
              <a:latin typeface="Arial"/>
              <a:ea typeface="Arial"/>
              <a:cs typeface="Arial"/>
              <a:sym typeface="Arial"/>
            </a:endParaRPr>
          </a:p>
          <a:p>
            <a:pPr indent="0" lvl="0" marL="0" rtl="0" algn="l">
              <a:lnSpc>
                <a:spcPct val="100000"/>
              </a:lnSpc>
              <a:spcBef>
                <a:spcPts val="1200"/>
              </a:spcBef>
              <a:spcAft>
                <a:spcPts val="0"/>
              </a:spcAft>
              <a:buClr>
                <a:schemeClr val="dk1"/>
              </a:buClr>
              <a:buSzPts val="1800"/>
              <a:buNone/>
            </a:pPr>
            <a:r>
              <a:t/>
            </a:r>
            <a:endParaRPr b="1" sz="6000"/>
          </a:p>
        </p:txBody>
      </p:sp>
      <p:sp>
        <p:nvSpPr>
          <p:cNvPr id="986" name="Google Shape;986;p48"/>
          <p:cNvSpPr txBox="1"/>
          <p:nvPr>
            <p:ph idx="1" type="body"/>
          </p:nvPr>
        </p:nvSpPr>
        <p:spPr>
          <a:xfrm>
            <a:off x="571500" y="1117350"/>
            <a:ext cx="15330300" cy="7826700"/>
          </a:xfrm>
          <a:prstGeom prst="rect">
            <a:avLst/>
          </a:prstGeom>
          <a:noFill/>
          <a:ln>
            <a:noFill/>
          </a:ln>
        </p:spPr>
        <p:txBody>
          <a:bodyPr anchorCtr="0" anchor="t" bIns="45700" lIns="91425" spcFirstLastPara="1" rIns="91425" wrap="square" tIns="45700">
            <a:normAutofit fontScale="32500"/>
          </a:bodyPr>
          <a:lstStyle/>
          <a:p>
            <a:pPr indent="-389731" lvl="0" marL="457200" rtl="0" algn="just">
              <a:lnSpc>
                <a:spcPct val="115000"/>
              </a:lnSpc>
              <a:spcBef>
                <a:spcPts val="1200"/>
              </a:spcBef>
              <a:spcAft>
                <a:spcPts val="0"/>
              </a:spcAft>
              <a:buSzPct val="100000"/>
              <a:buFont typeface="Arial"/>
              <a:buChar char="●"/>
            </a:pPr>
            <a:r>
              <a:rPr lang="en-US" sz="7807">
                <a:latin typeface="Arial"/>
                <a:ea typeface="Arial"/>
                <a:cs typeface="Arial"/>
                <a:sym typeface="Arial"/>
              </a:rPr>
              <a:t>A company's success is defined by its ability to create value in the chosen market. To create value, a company must clearly identify the target market in which it will compete, develop a meaningful value proposition that enables it to create and capture value in this market, and design a viable market offering. These key activities form the </a:t>
            </a:r>
            <a:r>
              <a:rPr b="1" lang="en-US" sz="7807">
                <a:latin typeface="Arial"/>
                <a:ea typeface="Arial"/>
                <a:cs typeface="Arial"/>
                <a:sym typeface="Arial"/>
              </a:rPr>
              <a:t>two building blocks</a:t>
            </a:r>
            <a:r>
              <a:rPr lang="en-US" sz="7807">
                <a:latin typeface="Arial"/>
                <a:ea typeface="Arial"/>
                <a:cs typeface="Arial"/>
                <a:sym typeface="Arial"/>
              </a:rPr>
              <a:t> of a company's business model: strategy and tactics.</a:t>
            </a:r>
            <a:endParaRPr sz="7807">
              <a:latin typeface="Arial"/>
              <a:ea typeface="Arial"/>
              <a:cs typeface="Arial"/>
              <a:sym typeface="Arial"/>
            </a:endParaRPr>
          </a:p>
          <a:p>
            <a:pPr indent="-389731" lvl="0" marL="457200" rtl="0" algn="just">
              <a:lnSpc>
                <a:spcPct val="115000"/>
              </a:lnSpc>
              <a:spcBef>
                <a:spcPts val="0"/>
              </a:spcBef>
              <a:spcAft>
                <a:spcPts val="0"/>
              </a:spcAft>
              <a:buSzPct val="100000"/>
              <a:buFont typeface="Arial"/>
              <a:buChar char="●"/>
            </a:pPr>
            <a:r>
              <a:rPr b="1" lang="en-US" sz="7807">
                <a:latin typeface="Arial"/>
                <a:ea typeface="Arial"/>
                <a:cs typeface="Arial"/>
                <a:sym typeface="Arial"/>
              </a:rPr>
              <a:t>Strategy </a:t>
            </a:r>
            <a:r>
              <a:rPr lang="en-US" sz="7807">
                <a:latin typeface="Arial"/>
                <a:ea typeface="Arial"/>
                <a:cs typeface="Arial"/>
                <a:sym typeface="Arial"/>
              </a:rPr>
              <a:t>identifies the market in which the company competes and the </a:t>
            </a:r>
            <a:r>
              <a:rPr b="1" lang="en-US" sz="7807">
                <a:latin typeface="Arial"/>
                <a:ea typeface="Arial"/>
                <a:cs typeface="Arial"/>
                <a:sym typeface="Arial"/>
              </a:rPr>
              <a:t>value</a:t>
            </a:r>
            <a:r>
              <a:rPr lang="en-US" sz="7807">
                <a:latin typeface="Arial"/>
                <a:ea typeface="Arial"/>
                <a:cs typeface="Arial"/>
                <a:sym typeface="Arial"/>
              </a:rPr>
              <a:t> the company intends to create in this market. Marketing strategy involves </a:t>
            </a:r>
            <a:r>
              <a:rPr b="1" lang="en-US" sz="7807">
                <a:latin typeface="Arial"/>
                <a:ea typeface="Arial"/>
                <a:cs typeface="Arial"/>
                <a:sym typeface="Arial"/>
              </a:rPr>
              <a:t>two components</a:t>
            </a:r>
            <a:r>
              <a:rPr lang="en-US" sz="7807">
                <a:latin typeface="Arial"/>
                <a:ea typeface="Arial"/>
                <a:cs typeface="Arial"/>
                <a:sym typeface="Arial"/>
              </a:rPr>
              <a:t>: the target market and the value proposition.</a:t>
            </a:r>
            <a:endParaRPr sz="7807">
              <a:latin typeface="Arial"/>
              <a:ea typeface="Arial"/>
              <a:cs typeface="Arial"/>
              <a:sym typeface="Arial"/>
            </a:endParaRPr>
          </a:p>
          <a:p>
            <a:pPr indent="-389731" lvl="0" marL="457200" rtl="0" algn="just">
              <a:lnSpc>
                <a:spcPct val="115000"/>
              </a:lnSpc>
              <a:spcBef>
                <a:spcPts val="0"/>
              </a:spcBef>
              <a:spcAft>
                <a:spcPts val="0"/>
              </a:spcAft>
              <a:buSzPct val="100000"/>
              <a:buFont typeface="Arial"/>
              <a:buChar char="●"/>
            </a:pPr>
            <a:r>
              <a:rPr lang="en-US" sz="7807">
                <a:latin typeface="Arial"/>
                <a:ea typeface="Arial"/>
                <a:cs typeface="Arial"/>
                <a:sym typeface="Arial"/>
              </a:rPr>
              <a:t>The </a:t>
            </a:r>
            <a:r>
              <a:rPr b="1" lang="en-US" sz="7807">
                <a:latin typeface="Arial"/>
                <a:ea typeface="Arial"/>
                <a:cs typeface="Arial"/>
                <a:sym typeface="Arial"/>
              </a:rPr>
              <a:t>target market</a:t>
            </a:r>
            <a:r>
              <a:rPr lang="en-US" sz="7807">
                <a:latin typeface="Arial"/>
                <a:ea typeface="Arial"/>
                <a:cs typeface="Arial"/>
                <a:sym typeface="Arial"/>
              </a:rPr>
              <a:t> is defined by five factors that form the </a:t>
            </a:r>
            <a:r>
              <a:rPr lang="en-US" sz="7807" u="sng">
                <a:latin typeface="Arial"/>
                <a:ea typeface="Arial"/>
                <a:cs typeface="Arial"/>
                <a:sym typeface="Arial"/>
              </a:rPr>
              <a:t>5-C framework</a:t>
            </a:r>
            <a:r>
              <a:rPr lang="en-US" sz="7807">
                <a:latin typeface="Arial"/>
                <a:ea typeface="Arial"/>
                <a:cs typeface="Arial"/>
                <a:sym typeface="Arial"/>
              </a:rPr>
              <a:t>: </a:t>
            </a:r>
            <a:r>
              <a:rPr b="1" lang="en-US" sz="7807">
                <a:latin typeface="Arial"/>
                <a:ea typeface="Arial"/>
                <a:cs typeface="Arial"/>
                <a:sym typeface="Arial"/>
              </a:rPr>
              <a:t>customers</a:t>
            </a:r>
            <a:r>
              <a:rPr lang="en-US" sz="7807">
                <a:latin typeface="Arial"/>
                <a:ea typeface="Arial"/>
                <a:cs typeface="Arial"/>
                <a:sym typeface="Arial"/>
              </a:rPr>
              <a:t> whose needs the company aims to fulfill, </a:t>
            </a:r>
            <a:r>
              <a:rPr b="1" lang="en-US" sz="7807">
                <a:latin typeface="Arial"/>
                <a:ea typeface="Arial"/>
                <a:cs typeface="Arial"/>
                <a:sym typeface="Arial"/>
              </a:rPr>
              <a:t>competitors</a:t>
            </a:r>
            <a:r>
              <a:rPr lang="en-US" sz="7807">
                <a:latin typeface="Arial"/>
                <a:ea typeface="Arial"/>
                <a:cs typeface="Arial"/>
                <a:sym typeface="Arial"/>
              </a:rPr>
              <a:t> that aim to fulfill the same needs of the same target customers, </a:t>
            </a:r>
            <a:r>
              <a:rPr b="1" lang="en-US" sz="7807">
                <a:latin typeface="Arial"/>
                <a:ea typeface="Arial"/>
                <a:cs typeface="Arial"/>
                <a:sym typeface="Arial"/>
              </a:rPr>
              <a:t>collaborators</a:t>
            </a:r>
            <a:r>
              <a:rPr lang="en-US" sz="7807">
                <a:latin typeface="Arial"/>
                <a:ea typeface="Arial"/>
                <a:cs typeface="Arial"/>
                <a:sym typeface="Arial"/>
              </a:rPr>
              <a:t> that work with the company to fulfill customers' needs, the </a:t>
            </a:r>
            <a:r>
              <a:rPr b="1" lang="en-US" sz="7807">
                <a:latin typeface="Arial"/>
                <a:ea typeface="Arial"/>
                <a:cs typeface="Arial"/>
                <a:sym typeface="Arial"/>
              </a:rPr>
              <a:t>company</a:t>
            </a:r>
            <a:r>
              <a:rPr lang="en-US" sz="7807">
                <a:latin typeface="Arial"/>
                <a:ea typeface="Arial"/>
                <a:cs typeface="Arial"/>
                <a:sym typeface="Arial"/>
              </a:rPr>
              <a:t> managing the offering, and the </a:t>
            </a:r>
            <a:r>
              <a:rPr b="1" lang="en-US" sz="7807">
                <a:latin typeface="Arial"/>
                <a:ea typeface="Arial"/>
                <a:cs typeface="Arial"/>
                <a:sym typeface="Arial"/>
              </a:rPr>
              <a:t>context</a:t>
            </a:r>
            <a:r>
              <a:rPr lang="en-US" sz="7807">
                <a:latin typeface="Arial"/>
                <a:ea typeface="Arial"/>
                <a:cs typeface="Arial"/>
                <a:sym typeface="Arial"/>
              </a:rPr>
              <a:t> in which the company operates. The choice of target customers determines all other aspects of the target market: the scope of the competition, potential collaborators, company resources necessary to fulfill customer needs, and the context in which the company will create market value.</a:t>
            </a:r>
            <a:endParaRPr sz="7807">
              <a:latin typeface="Arial"/>
              <a:ea typeface="Arial"/>
              <a:cs typeface="Arial"/>
              <a:sym typeface="Arial"/>
            </a:endParaRPr>
          </a:p>
          <a:p>
            <a:pPr indent="0" lvl="0" marL="457200" rtl="0" algn="just">
              <a:lnSpc>
                <a:spcPct val="115000"/>
              </a:lnSpc>
              <a:spcBef>
                <a:spcPts val="1200"/>
              </a:spcBef>
              <a:spcAft>
                <a:spcPts val="0"/>
              </a:spcAft>
              <a:buNone/>
            </a:pPr>
            <a:r>
              <a:t/>
            </a:r>
            <a:endParaRPr sz="3000"/>
          </a:p>
          <a:p>
            <a:pPr indent="0" lvl="0" marL="457200" rtl="0" algn="l">
              <a:lnSpc>
                <a:spcPct val="100000"/>
              </a:lnSpc>
              <a:spcBef>
                <a:spcPts val="1200"/>
              </a:spcBef>
              <a:spcAft>
                <a:spcPts val="0"/>
              </a:spcAft>
              <a:buNone/>
            </a:pPr>
            <a:r>
              <a:t/>
            </a:r>
            <a:endParaRPr/>
          </a:p>
          <a:p>
            <a:pPr indent="-228600" lvl="0" marL="457200" rtl="0" algn="just">
              <a:lnSpc>
                <a:spcPct val="100000"/>
              </a:lnSpc>
              <a:spcBef>
                <a:spcPts val="360"/>
              </a:spcBef>
              <a:spcAft>
                <a:spcPts val="0"/>
              </a:spcAft>
              <a:buSzPct val="85714"/>
              <a:buNone/>
            </a:pPr>
            <a:r>
              <a:t/>
            </a:r>
            <a:endParaRPr/>
          </a:p>
          <a:p>
            <a:pPr indent="-228600" lvl="0" marL="457200" rtl="0" algn="just">
              <a:lnSpc>
                <a:spcPct val="100000"/>
              </a:lnSpc>
              <a:spcBef>
                <a:spcPts val="360"/>
              </a:spcBef>
              <a:spcAft>
                <a:spcPts val="0"/>
              </a:spcAft>
              <a:buSzPct val="85714"/>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0" name="Shape 990"/>
        <p:cNvGrpSpPr/>
        <p:nvPr/>
      </p:nvGrpSpPr>
      <p:grpSpPr>
        <a:xfrm>
          <a:off x="0" y="0"/>
          <a:ext cx="0" cy="0"/>
          <a:chOff x="0" y="0"/>
          <a:chExt cx="0" cy="0"/>
        </a:xfrm>
      </p:grpSpPr>
      <p:sp>
        <p:nvSpPr>
          <p:cNvPr id="991" name="Google Shape;991;p49"/>
          <p:cNvSpPr txBox="1"/>
          <p:nvPr>
            <p:ph type="title"/>
          </p:nvPr>
        </p:nvSpPr>
        <p:spPr>
          <a:xfrm>
            <a:off x="571500" y="402975"/>
            <a:ext cx="16802100" cy="824400"/>
          </a:xfrm>
          <a:prstGeom prst="rect">
            <a:avLst/>
          </a:prstGeom>
          <a:noFill/>
          <a:ln>
            <a:noFill/>
          </a:ln>
        </p:spPr>
        <p:txBody>
          <a:bodyPr anchorCtr="0" anchor="ctr" bIns="45700" lIns="91425" spcFirstLastPara="1" rIns="91425" wrap="square" tIns="45700">
            <a:noAutofit/>
          </a:bodyPr>
          <a:lstStyle/>
          <a:p>
            <a:pPr indent="0" lvl="0" marL="457200" rtl="0" algn="ctr">
              <a:lnSpc>
                <a:spcPct val="115000"/>
              </a:lnSpc>
              <a:spcBef>
                <a:spcPts val="1200"/>
              </a:spcBef>
              <a:spcAft>
                <a:spcPts val="0"/>
              </a:spcAft>
              <a:buClr>
                <a:schemeClr val="dk1"/>
              </a:buClr>
              <a:buSzPts val="1100"/>
              <a:buNone/>
            </a:pPr>
            <a:r>
              <a:t/>
            </a:r>
            <a:endParaRPr b="1" sz="3600" u="sng">
              <a:solidFill>
                <a:schemeClr val="dk1"/>
              </a:solidFill>
              <a:latin typeface="Arial"/>
              <a:ea typeface="Arial"/>
              <a:cs typeface="Arial"/>
              <a:sym typeface="Arial"/>
            </a:endParaRPr>
          </a:p>
          <a:p>
            <a:pPr indent="0" lvl="0" marL="457200" rtl="0" algn="ctr">
              <a:lnSpc>
                <a:spcPct val="115000"/>
              </a:lnSpc>
              <a:spcBef>
                <a:spcPts val="1200"/>
              </a:spcBef>
              <a:spcAft>
                <a:spcPts val="0"/>
              </a:spcAft>
              <a:buClr>
                <a:schemeClr val="dk1"/>
              </a:buClr>
              <a:buSzPts val="1100"/>
              <a:buNone/>
            </a:pPr>
            <a:r>
              <a:rPr b="1" lang="en-US" sz="3600" u="sng">
                <a:solidFill>
                  <a:schemeClr val="dk1"/>
                </a:solidFill>
                <a:latin typeface="Arial"/>
                <a:ea typeface="Arial"/>
                <a:cs typeface="Arial"/>
                <a:sym typeface="Arial"/>
              </a:rPr>
              <a:t>In Summary</a:t>
            </a:r>
            <a:endParaRPr b="1" sz="3600" u="sng">
              <a:solidFill>
                <a:schemeClr val="dk1"/>
              </a:solidFill>
              <a:latin typeface="Arial"/>
              <a:ea typeface="Arial"/>
              <a:cs typeface="Arial"/>
              <a:sym typeface="Arial"/>
            </a:endParaRPr>
          </a:p>
          <a:p>
            <a:pPr indent="0" lvl="0" marL="0" rtl="0" algn="l">
              <a:lnSpc>
                <a:spcPct val="100000"/>
              </a:lnSpc>
              <a:spcBef>
                <a:spcPts val="1200"/>
              </a:spcBef>
              <a:spcAft>
                <a:spcPts val="0"/>
              </a:spcAft>
              <a:buClr>
                <a:schemeClr val="dk1"/>
              </a:buClr>
              <a:buSzPts val="1800"/>
              <a:buNone/>
            </a:pPr>
            <a:r>
              <a:t/>
            </a:r>
            <a:endParaRPr b="1" sz="6000"/>
          </a:p>
        </p:txBody>
      </p:sp>
      <p:sp>
        <p:nvSpPr>
          <p:cNvPr id="992" name="Google Shape;992;p49"/>
          <p:cNvSpPr txBox="1"/>
          <p:nvPr>
            <p:ph idx="1" type="body"/>
          </p:nvPr>
        </p:nvSpPr>
        <p:spPr>
          <a:xfrm>
            <a:off x="571500" y="1117350"/>
            <a:ext cx="15330300" cy="7826700"/>
          </a:xfrm>
          <a:prstGeom prst="rect">
            <a:avLst/>
          </a:prstGeom>
          <a:noFill/>
          <a:ln>
            <a:noFill/>
          </a:ln>
        </p:spPr>
        <p:txBody>
          <a:bodyPr anchorCtr="0" anchor="t" bIns="45700" lIns="91425" spcFirstLastPara="1" rIns="91425" wrap="square" tIns="45700">
            <a:normAutofit fontScale="40000" lnSpcReduction="20000"/>
          </a:bodyPr>
          <a:lstStyle/>
          <a:p>
            <a:pPr indent="-381000" lvl="0" marL="457200" rtl="0" algn="just">
              <a:lnSpc>
                <a:spcPct val="115000"/>
              </a:lnSpc>
              <a:spcBef>
                <a:spcPts val="1200"/>
              </a:spcBef>
              <a:spcAft>
                <a:spcPts val="0"/>
              </a:spcAft>
              <a:buSzPct val="100000"/>
              <a:buFont typeface="Arial"/>
              <a:buChar char="●"/>
            </a:pPr>
            <a:r>
              <a:rPr lang="en-US" sz="6000">
                <a:latin typeface="Arial"/>
                <a:ea typeface="Arial"/>
                <a:cs typeface="Arial"/>
                <a:sym typeface="Arial"/>
              </a:rPr>
              <a:t>The </a:t>
            </a:r>
            <a:r>
              <a:rPr b="1" lang="en-US" sz="6000">
                <a:latin typeface="Arial"/>
                <a:ea typeface="Arial"/>
                <a:cs typeface="Arial"/>
                <a:sym typeface="Arial"/>
              </a:rPr>
              <a:t>value proposition</a:t>
            </a:r>
            <a:r>
              <a:rPr lang="en-US" sz="6000">
                <a:latin typeface="Arial"/>
                <a:ea typeface="Arial"/>
                <a:cs typeface="Arial"/>
                <a:sym typeface="Arial"/>
              </a:rPr>
              <a:t> defines the value that an offering aims to create for target customers, collaborators, and the company. An </a:t>
            </a:r>
            <a:r>
              <a:rPr lang="en-US" sz="6000">
                <a:latin typeface="Arial"/>
                <a:ea typeface="Arial"/>
                <a:cs typeface="Arial"/>
                <a:sym typeface="Arial"/>
              </a:rPr>
              <a:t>offering</a:t>
            </a:r>
            <a:r>
              <a:rPr lang="en-US" sz="6000">
                <a:latin typeface="Arial"/>
                <a:ea typeface="Arial"/>
                <a:cs typeface="Arial"/>
                <a:sym typeface="Arial"/>
              </a:rPr>
              <a:t> value proposition must provide a clear answer to </a:t>
            </a:r>
            <a:r>
              <a:rPr b="1" lang="en-US" sz="6000">
                <a:latin typeface="Arial"/>
                <a:ea typeface="Arial"/>
                <a:cs typeface="Arial"/>
                <a:sym typeface="Arial"/>
              </a:rPr>
              <a:t>three questions</a:t>
            </a:r>
            <a:r>
              <a:rPr lang="en-US" sz="6000">
                <a:latin typeface="Arial"/>
                <a:ea typeface="Arial"/>
                <a:cs typeface="Arial"/>
                <a:sym typeface="Arial"/>
              </a:rPr>
              <a:t>: Why would target customers choose the company's offering instead of the available alternatives? Why would collaborators choose the company's offering instead of the alternative options? Why would the company choose this offering instead of the alternative options? The </a:t>
            </a:r>
            <a:r>
              <a:rPr b="1" lang="en-US" sz="6000">
                <a:latin typeface="Arial"/>
                <a:ea typeface="Arial"/>
                <a:cs typeface="Arial"/>
                <a:sym typeface="Arial"/>
              </a:rPr>
              <a:t>market value principle</a:t>
            </a:r>
            <a:r>
              <a:rPr lang="en-US" sz="6000">
                <a:latin typeface="Arial"/>
                <a:ea typeface="Arial"/>
                <a:cs typeface="Arial"/>
                <a:sym typeface="Arial"/>
              </a:rPr>
              <a:t> states that to succeed in a given market the company must create superior value for its target customers and collaborators in a way that enables it to achieve its goals. </a:t>
            </a:r>
            <a:endParaRPr sz="6000">
              <a:latin typeface="Arial"/>
              <a:ea typeface="Arial"/>
              <a:cs typeface="Arial"/>
              <a:sym typeface="Arial"/>
            </a:endParaRPr>
          </a:p>
          <a:p>
            <a:pPr indent="0" lvl="0" marL="457200" rtl="0" algn="just">
              <a:lnSpc>
                <a:spcPct val="115000"/>
              </a:lnSpc>
              <a:spcBef>
                <a:spcPts val="1200"/>
              </a:spcBef>
              <a:spcAft>
                <a:spcPts val="0"/>
              </a:spcAft>
              <a:buNone/>
            </a:pPr>
            <a:r>
              <a:t/>
            </a:r>
            <a:endParaRPr sz="6000">
              <a:latin typeface="Arial"/>
              <a:ea typeface="Arial"/>
              <a:cs typeface="Arial"/>
              <a:sym typeface="Arial"/>
            </a:endParaRPr>
          </a:p>
          <a:p>
            <a:pPr indent="-381000" lvl="0" marL="457200" rtl="0" algn="just">
              <a:lnSpc>
                <a:spcPct val="115000"/>
              </a:lnSpc>
              <a:spcBef>
                <a:spcPts val="1200"/>
              </a:spcBef>
              <a:spcAft>
                <a:spcPts val="0"/>
              </a:spcAft>
              <a:buSzPct val="100000"/>
              <a:buFont typeface="Arial"/>
              <a:buChar char="●"/>
            </a:pPr>
            <a:r>
              <a:rPr b="1" lang="en-US" sz="6000">
                <a:latin typeface="Arial"/>
                <a:ea typeface="Arial"/>
                <a:cs typeface="Arial"/>
                <a:sym typeface="Arial"/>
              </a:rPr>
              <a:t>Tactics </a:t>
            </a:r>
            <a:r>
              <a:rPr lang="en-US" sz="6000">
                <a:latin typeface="Arial"/>
                <a:ea typeface="Arial"/>
                <a:cs typeface="Arial"/>
                <a:sym typeface="Arial"/>
              </a:rPr>
              <a:t>are the specific activities employed to execute the offering's strategy; they are the means that managers have at their disposal to create market value. </a:t>
            </a:r>
            <a:r>
              <a:rPr b="1" lang="en-US" sz="6000">
                <a:latin typeface="Arial"/>
                <a:ea typeface="Arial"/>
                <a:cs typeface="Arial"/>
                <a:sym typeface="Arial"/>
              </a:rPr>
              <a:t>Tactics </a:t>
            </a:r>
            <a:r>
              <a:rPr lang="en-US" sz="6000">
                <a:latin typeface="Arial"/>
                <a:ea typeface="Arial"/>
                <a:cs typeface="Arial"/>
                <a:sym typeface="Arial"/>
              </a:rPr>
              <a:t>outline the seven key attributes of the offering (also referred to as the marketing mix) that the company deploys in the target market: product, service, brand, price, incentives, communication, and distribution. </a:t>
            </a:r>
            <a:r>
              <a:rPr b="1" lang="en-US" sz="6000">
                <a:latin typeface="Arial"/>
                <a:ea typeface="Arial"/>
                <a:cs typeface="Arial"/>
                <a:sym typeface="Arial"/>
              </a:rPr>
              <a:t>Tactics </a:t>
            </a:r>
            <a:r>
              <a:rPr lang="en-US" sz="6000">
                <a:latin typeface="Arial"/>
                <a:ea typeface="Arial"/>
                <a:cs typeface="Arial"/>
                <a:sym typeface="Arial"/>
              </a:rPr>
              <a:t>can be viewed as a process of designing, communicating, and delivering value, where product, service, brand, price, and incentives compose the value-design aspect of the offering that defines its attractiveness for target customers; communication captures the value-communication aspect that aims to create awareness of the offering among target customers; and distribution reflects the value-delivery aspect of the offering that ensures the availability of the offering to target customers.</a:t>
            </a:r>
            <a:endParaRPr sz="6000">
              <a:latin typeface="Arial"/>
              <a:ea typeface="Arial"/>
              <a:cs typeface="Arial"/>
              <a:sym typeface="Arial"/>
            </a:endParaRPr>
          </a:p>
          <a:p>
            <a:pPr indent="12700" lvl="0" marL="0" rtl="0" algn="just">
              <a:lnSpc>
                <a:spcPct val="115000"/>
              </a:lnSpc>
              <a:spcBef>
                <a:spcPts val="1200"/>
              </a:spcBef>
              <a:spcAft>
                <a:spcPts val="0"/>
              </a:spcAft>
              <a:buNone/>
            </a:pPr>
            <a:r>
              <a:t/>
            </a:r>
            <a:endParaRPr sz="7807">
              <a:latin typeface="Arial"/>
              <a:ea typeface="Arial"/>
              <a:cs typeface="Arial"/>
              <a:sym typeface="Arial"/>
            </a:endParaRPr>
          </a:p>
          <a:p>
            <a:pPr indent="0" lvl="0" marL="457200" rtl="0" algn="just">
              <a:lnSpc>
                <a:spcPct val="115000"/>
              </a:lnSpc>
              <a:spcBef>
                <a:spcPts val="1200"/>
              </a:spcBef>
              <a:spcAft>
                <a:spcPts val="0"/>
              </a:spcAft>
              <a:buNone/>
            </a:pPr>
            <a:r>
              <a:t/>
            </a:r>
            <a:endParaRPr sz="3000"/>
          </a:p>
          <a:p>
            <a:pPr indent="0" lvl="0" marL="457200" rtl="0" algn="l">
              <a:lnSpc>
                <a:spcPct val="100000"/>
              </a:lnSpc>
              <a:spcBef>
                <a:spcPts val="1200"/>
              </a:spcBef>
              <a:spcAft>
                <a:spcPts val="0"/>
              </a:spcAft>
              <a:buNone/>
            </a:pPr>
            <a:r>
              <a:t/>
            </a:r>
            <a:endParaRPr/>
          </a:p>
          <a:p>
            <a:pPr indent="-228600" lvl="0" marL="457200" rtl="0" algn="just">
              <a:lnSpc>
                <a:spcPct val="100000"/>
              </a:lnSpc>
              <a:spcBef>
                <a:spcPts val="360"/>
              </a:spcBef>
              <a:spcAft>
                <a:spcPts val="0"/>
              </a:spcAft>
              <a:buSzPct val="85714"/>
              <a:buNone/>
            </a:pPr>
            <a:r>
              <a:t/>
            </a:r>
            <a:endParaRPr/>
          </a:p>
          <a:p>
            <a:pPr indent="-228600" lvl="0" marL="457200" rtl="0" algn="just">
              <a:lnSpc>
                <a:spcPct val="100000"/>
              </a:lnSpc>
              <a:spcBef>
                <a:spcPts val="360"/>
              </a:spcBef>
              <a:spcAft>
                <a:spcPts val="0"/>
              </a:spcAft>
              <a:buSzPct val="85714"/>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6" name="Shape 996"/>
        <p:cNvGrpSpPr/>
        <p:nvPr/>
      </p:nvGrpSpPr>
      <p:grpSpPr>
        <a:xfrm>
          <a:off x="0" y="0"/>
          <a:ext cx="0" cy="0"/>
          <a:chOff x="0" y="0"/>
          <a:chExt cx="0" cy="0"/>
        </a:xfrm>
      </p:grpSpPr>
      <p:sp>
        <p:nvSpPr>
          <p:cNvPr id="997" name="Google Shape;997;p50"/>
          <p:cNvSpPr txBox="1"/>
          <p:nvPr>
            <p:ph type="title"/>
          </p:nvPr>
        </p:nvSpPr>
        <p:spPr>
          <a:xfrm>
            <a:off x="571500" y="402975"/>
            <a:ext cx="16802100" cy="824400"/>
          </a:xfrm>
          <a:prstGeom prst="rect">
            <a:avLst/>
          </a:prstGeom>
          <a:noFill/>
          <a:ln>
            <a:noFill/>
          </a:ln>
        </p:spPr>
        <p:txBody>
          <a:bodyPr anchorCtr="0" anchor="ctr" bIns="45700" lIns="91425" spcFirstLastPara="1" rIns="91425" wrap="square" tIns="45700">
            <a:noAutofit/>
          </a:bodyPr>
          <a:lstStyle/>
          <a:p>
            <a:pPr indent="0" lvl="0" marL="457200" rtl="0" algn="ctr">
              <a:lnSpc>
                <a:spcPct val="115000"/>
              </a:lnSpc>
              <a:spcBef>
                <a:spcPts val="1200"/>
              </a:spcBef>
              <a:spcAft>
                <a:spcPts val="0"/>
              </a:spcAft>
              <a:buClr>
                <a:schemeClr val="dk1"/>
              </a:buClr>
              <a:buSzPts val="1100"/>
              <a:buNone/>
            </a:pPr>
            <a:r>
              <a:t/>
            </a:r>
            <a:endParaRPr b="1" sz="3600" u="sng">
              <a:solidFill>
                <a:schemeClr val="dk1"/>
              </a:solidFill>
              <a:latin typeface="Arial"/>
              <a:ea typeface="Arial"/>
              <a:cs typeface="Arial"/>
              <a:sym typeface="Arial"/>
            </a:endParaRPr>
          </a:p>
          <a:p>
            <a:pPr indent="0" lvl="0" marL="457200" rtl="0" algn="ctr">
              <a:lnSpc>
                <a:spcPct val="115000"/>
              </a:lnSpc>
              <a:spcBef>
                <a:spcPts val="1200"/>
              </a:spcBef>
              <a:spcAft>
                <a:spcPts val="0"/>
              </a:spcAft>
              <a:buClr>
                <a:schemeClr val="dk1"/>
              </a:buClr>
              <a:buSzPts val="1100"/>
              <a:buNone/>
            </a:pPr>
            <a:r>
              <a:rPr b="1" lang="en-US" sz="3600" u="sng">
                <a:solidFill>
                  <a:schemeClr val="dk1"/>
                </a:solidFill>
                <a:latin typeface="Arial"/>
                <a:ea typeface="Arial"/>
                <a:cs typeface="Arial"/>
                <a:sym typeface="Arial"/>
              </a:rPr>
              <a:t>In Summary</a:t>
            </a:r>
            <a:endParaRPr b="1" sz="3600" u="sng">
              <a:solidFill>
                <a:schemeClr val="dk1"/>
              </a:solidFill>
              <a:latin typeface="Arial"/>
              <a:ea typeface="Arial"/>
              <a:cs typeface="Arial"/>
              <a:sym typeface="Arial"/>
            </a:endParaRPr>
          </a:p>
          <a:p>
            <a:pPr indent="0" lvl="0" marL="0" rtl="0" algn="l">
              <a:lnSpc>
                <a:spcPct val="100000"/>
              </a:lnSpc>
              <a:spcBef>
                <a:spcPts val="1200"/>
              </a:spcBef>
              <a:spcAft>
                <a:spcPts val="0"/>
              </a:spcAft>
              <a:buClr>
                <a:schemeClr val="dk1"/>
              </a:buClr>
              <a:buSzPts val="1800"/>
              <a:buNone/>
            </a:pPr>
            <a:r>
              <a:t/>
            </a:r>
            <a:endParaRPr b="1" sz="6000"/>
          </a:p>
        </p:txBody>
      </p:sp>
      <p:sp>
        <p:nvSpPr>
          <p:cNvPr id="998" name="Google Shape;998;p50"/>
          <p:cNvSpPr txBox="1"/>
          <p:nvPr>
            <p:ph idx="1" type="body"/>
          </p:nvPr>
        </p:nvSpPr>
        <p:spPr>
          <a:xfrm>
            <a:off x="571500" y="1117350"/>
            <a:ext cx="15330300" cy="7826700"/>
          </a:xfrm>
          <a:prstGeom prst="rect">
            <a:avLst/>
          </a:prstGeom>
          <a:noFill/>
          <a:ln>
            <a:noFill/>
          </a:ln>
        </p:spPr>
        <p:txBody>
          <a:bodyPr anchorCtr="0" anchor="t" bIns="45700" lIns="91425" spcFirstLastPara="1" rIns="91425" wrap="square" tIns="45700">
            <a:normAutofit lnSpcReduction="10000"/>
          </a:bodyPr>
          <a:lstStyle/>
          <a:p>
            <a:pPr indent="-419100" lvl="0" marL="457200" rtl="0" algn="just">
              <a:lnSpc>
                <a:spcPct val="115000"/>
              </a:lnSpc>
              <a:spcBef>
                <a:spcPts val="1200"/>
              </a:spcBef>
              <a:spcAft>
                <a:spcPts val="0"/>
              </a:spcAft>
              <a:buSzPts val="3000"/>
              <a:buFont typeface="Arial"/>
              <a:buChar char="●"/>
            </a:pPr>
            <a:r>
              <a:rPr lang="en-US" sz="3000">
                <a:latin typeface="Arial"/>
                <a:ea typeface="Arial"/>
                <a:cs typeface="Arial"/>
                <a:sym typeface="Arial"/>
              </a:rPr>
              <a:t>The value-based approach to developing a business model and crafting the strategy and tactics of a market offering guides the development of a </a:t>
            </a:r>
            <a:r>
              <a:rPr b="1" lang="en-US" sz="3000">
                <a:latin typeface="Arial"/>
                <a:ea typeface="Arial"/>
                <a:cs typeface="Arial"/>
                <a:sym typeface="Arial"/>
              </a:rPr>
              <a:t>market value map</a:t>
            </a:r>
            <a:r>
              <a:rPr lang="en-US" sz="3000">
                <a:latin typeface="Arial"/>
                <a:ea typeface="Arial"/>
                <a:cs typeface="Arial"/>
                <a:sym typeface="Arial"/>
              </a:rPr>
              <a:t> that outlines the specific ways in which an offering creates value for its target customers, collaborators, and the company. The </a:t>
            </a:r>
            <a:r>
              <a:rPr b="1" lang="en-US" sz="3000">
                <a:latin typeface="Arial"/>
                <a:ea typeface="Arial"/>
                <a:cs typeface="Arial"/>
                <a:sym typeface="Arial"/>
              </a:rPr>
              <a:t>market value map</a:t>
            </a:r>
            <a:r>
              <a:rPr lang="en-US" sz="3000">
                <a:latin typeface="Arial"/>
                <a:ea typeface="Arial"/>
                <a:cs typeface="Arial"/>
                <a:sym typeface="Arial"/>
              </a:rPr>
              <a:t> follows the structure of the business model and comprises three key components the target market, the value proposition, and the market offering-that outline the offering's strategy and tactics.</a:t>
            </a:r>
            <a:endParaRPr sz="3000">
              <a:latin typeface="Arial"/>
              <a:ea typeface="Arial"/>
              <a:cs typeface="Arial"/>
              <a:sym typeface="Arial"/>
            </a:endParaRPr>
          </a:p>
          <a:p>
            <a:pPr indent="0" lvl="0" marL="457200" rtl="0" algn="just">
              <a:lnSpc>
                <a:spcPct val="115000"/>
              </a:lnSpc>
              <a:spcBef>
                <a:spcPts val="1200"/>
              </a:spcBef>
              <a:spcAft>
                <a:spcPts val="0"/>
              </a:spcAft>
              <a:buNone/>
            </a:pPr>
            <a:r>
              <a:t/>
            </a:r>
            <a:endParaRPr sz="6000">
              <a:latin typeface="Arial"/>
              <a:ea typeface="Arial"/>
              <a:cs typeface="Arial"/>
              <a:sym typeface="Arial"/>
            </a:endParaRPr>
          </a:p>
          <a:p>
            <a:pPr indent="12700" lvl="0" marL="0" rtl="0" algn="just">
              <a:lnSpc>
                <a:spcPct val="115000"/>
              </a:lnSpc>
              <a:spcBef>
                <a:spcPts val="1200"/>
              </a:spcBef>
              <a:spcAft>
                <a:spcPts val="0"/>
              </a:spcAft>
              <a:buNone/>
            </a:pPr>
            <a:r>
              <a:t/>
            </a:r>
            <a:endParaRPr sz="7807">
              <a:latin typeface="Arial"/>
              <a:ea typeface="Arial"/>
              <a:cs typeface="Arial"/>
              <a:sym typeface="Arial"/>
            </a:endParaRPr>
          </a:p>
          <a:p>
            <a:pPr indent="0" lvl="0" marL="457200" rtl="0" algn="just">
              <a:lnSpc>
                <a:spcPct val="115000"/>
              </a:lnSpc>
              <a:spcBef>
                <a:spcPts val="1200"/>
              </a:spcBef>
              <a:spcAft>
                <a:spcPts val="0"/>
              </a:spcAft>
              <a:buNone/>
            </a:pPr>
            <a:r>
              <a:t/>
            </a:r>
            <a:endParaRPr sz="3000"/>
          </a:p>
          <a:p>
            <a:pPr indent="0" lvl="0" marL="457200" rtl="0" algn="l">
              <a:lnSpc>
                <a:spcPct val="100000"/>
              </a:lnSpc>
              <a:spcBef>
                <a:spcPts val="1200"/>
              </a:spcBef>
              <a:spcAft>
                <a:spcPts val="0"/>
              </a:spcAft>
              <a:buNone/>
            </a:pPr>
            <a:r>
              <a:t/>
            </a:r>
            <a:endParaRPr/>
          </a:p>
          <a:p>
            <a:pPr indent="-228600" lvl="0" marL="457200" rtl="0" algn="just">
              <a:lnSpc>
                <a:spcPct val="100000"/>
              </a:lnSpc>
              <a:spcBef>
                <a:spcPts val="360"/>
              </a:spcBef>
              <a:spcAft>
                <a:spcPts val="0"/>
              </a:spcAft>
              <a:buSzPts val="1800"/>
              <a:buNone/>
            </a:pPr>
            <a:r>
              <a:t/>
            </a:r>
            <a:endParaRPr/>
          </a:p>
          <a:p>
            <a:pPr indent="-228600" lvl="0" marL="457200" rtl="0" algn="just">
              <a:lnSpc>
                <a:spcPct val="100000"/>
              </a:lnSpc>
              <a:spcBef>
                <a:spcPts val="360"/>
              </a:spcBef>
              <a:spcAft>
                <a:spcPts val="0"/>
              </a:spcAft>
              <a:buSzPts val="1800"/>
              <a:buNone/>
            </a:pPr>
            <a:r>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1002" name="Shape 1002"/>
        <p:cNvGrpSpPr/>
        <p:nvPr/>
      </p:nvGrpSpPr>
      <p:grpSpPr>
        <a:xfrm>
          <a:off x="0" y="0"/>
          <a:ext cx="0" cy="0"/>
          <a:chOff x="0" y="0"/>
          <a:chExt cx="0" cy="0"/>
        </a:xfrm>
      </p:grpSpPr>
      <p:pic>
        <p:nvPicPr>
          <p:cNvPr id="1003" name="Google Shape;1003;p51"/>
          <p:cNvPicPr preferRelativeResize="0"/>
          <p:nvPr/>
        </p:nvPicPr>
        <p:blipFill rotWithShape="1">
          <a:blip r:embed="rId3">
            <a:alphaModFix/>
          </a:blip>
          <a:srcRect b="0" l="0" r="0" t="0"/>
          <a:stretch/>
        </p:blipFill>
        <p:spPr>
          <a:xfrm>
            <a:off x="8789102" y="8163355"/>
            <a:ext cx="8485799" cy="1094945"/>
          </a:xfrm>
          <a:prstGeom prst="rect">
            <a:avLst/>
          </a:prstGeom>
          <a:noFill/>
          <a:ln>
            <a:noFill/>
          </a:ln>
        </p:spPr>
      </p:pic>
      <p:pic>
        <p:nvPicPr>
          <p:cNvPr id="1004" name="Google Shape;1004;p51"/>
          <p:cNvPicPr preferRelativeResize="0"/>
          <p:nvPr/>
        </p:nvPicPr>
        <p:blipFill rotWithShape="1">
          <a:blip r:embed="rId4">
            <a:alphaModFix/>
          </a:blip>
          <a:srcRect b="0" l="0" r="0" t="0"/>
          <a:stretch/>
        </p:blipFill>
        <p:spPr>
          <a:xfrm>
            <a:off x="9013575" y="5563452"/>
            <a:ext cx="2769675" cy="1980943"/>
          </a:xfrm>
          <a:prstGeom prst="rect">
            <a:avLst/>
          </a:prstGeom>
          <a:noFill/>
          <a:ln>
            <a:noFill/>
          </a:ln>
        </p:spPr>
      </p:pic>
      <p:pic>
        <p:nvPicPr>
          <p:cNvPr id="1005" name="Google Shape;1005;p51"/>
          <p:cNvPicPr preferRelativeResize="0"/>
          <p:nvPr/>
        </p:nvPicPr>
        <p:blipFill rotWithShape="1">
          <a:blip r:embed="rId5">
            <a:alphaModFix/>
          </a:blip>
          <a:srcRect b="0" l="0" r="0" t="0"/>
          <a:stretch/>
        </p:blipFill>
        <p:spPr>
          <a:xfrm>
            <a:off x="8373100" y="1028700"/>
            <a:ext cx="8485799" cy="4288623"/>
          </a:xfrm>
          <a:prstGeom prst="rect">
            <a:avLst/>
          </a:prstGeom>
          <a:noFill/>
          <a:ln>
            <a:noFill/>
          </a:ln>
        </p:spPr>
      </p:pic>
      <p:sp>
        <p:nvSpPr>
          <p:cNvPr id="1006" name="Google Shape;1006;p51"/>
          <p:cNvSpPr txBox="1"/>
          <p:nvPr/>
        </p:nvSpPr>
        <p:spPr>
          <a:xfrm>
            <a:off x="327100" y="1195175"/>
            <a:ext cx="8046000" cy="690420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8000"/>
              <a:buFont typeface="Arial"/>
              <a:buNone/>
            </a:pPr>
            <a:r>
              <a:t/>
            </a:r>
            <a:endParaRPr b="1" sz="3300">
              <a:solidFill>
                <a:schemeClr val="dk1"/>
              </a:solidFill>
            </a:endParaRPr>
          </a:p>
          <a:p>
            <a:pPr indent="0" lvl="0" marL="0" marR="0" rtl="0" algn="l">
              <a:lnSpc>
                <a:spcPct val="110000"/>
              </a:lnSpc>
              <a:spcBef>
                <a:spcPts val="0"/>
              </a:spcBef>
              <a:spcAft>
                <a:spcPts val="0"/>
              </a:spcAft>
              <a:buClr>
                <a:srgbClr val="000000"/>
              </a:buClr>
              <a:buSzPts val="8000"/>
              <a:buFont typeface="Arial"/>
              <a:buNone/>
            </a:pPr>
            <a:r>
              <a:t/>
            </a:r>
            <a:endParaRPr b="1" sz="3300">
              <a:solidFill>
                <a:schemeClr val="dk1"/>
              </a:solidFill>
            </a:endParaRPr>
          </a:p>
          <a:p>
            <a:pPr indent="0" lvl="0" marL="0" marR="0" rtl="0" algn="l">
              <a:lnSpc>
                <a:spcPct val="110000"/>
              </a:lnSpc>
              <a:spcBef>
                <a:spcPts val="0"/>
              </a:spcBef>
              <a:spcAft>
                <a:spcPts val="0"/>
              </a:spcAft>
              <a:buClr>
                <a:srgbClr val="000000"/>
              </a:buClr>
              <a:buSzPts val="8000"/>
              <a:buFont typeface="Arial"/>
              <a:buNone/>
            </a:pPr>
            <a:r>
              <a:rPr b="1" lang="en-US" sz="3300">
                <a:solidFill>
                  <a:schemeClr val="dk1"/>
                </a:solidFill>
              </a:rPr>
              <a:t>Textbooks:</a:t>
            </a:r>
            <a:endParaRPr b="1" sz="3300">
              <a:solidFill>
                <a:schemeClr val="dk1"/>
              </a:solidFill>
            </a:endParaRPr>
          </a:p>
          <a:p>
            <a:pPr indent="0" lvl="0" marL="0" rtl="0" algn="ctr">
              <a:lnSpc>
                <a:spcPct val="115000"/>
              </a:lnSpc>
              <a:spcBef>
                <a:spcPts val="1200"/>
              </a:spcBef>
              <a:spcAft>
                <a:spcPts val="0"/>
              </a:spcAft>
              <a:buClr>
                <a:schemeClr val="dk1"/>
              </a:buClr>
              <a:buSzPts val="1100"/>
              <a:buFont typeface="Arial"/>
              <a:buNone/>
            </a:pPr>
            <a:r>
              <a:rPr lang="en-US" sz="3300">
                <a:solidFill>
                  <a:schemeClr val="dk1"/>
                </a:solidFill>
              </a:rPr>
              <a:t> </a:t>
            </a:r>
            <a:endParaRPr sz="3300">
              <a:solidFill>
                <a:schemeClr val="dk1"/>
              </a:solidFill>
            </a:endParaRPr>
          </a:p>
          <a:p>
            <a:pPr indent="0" lvl="0" marL="0" rtl="0" algn="ctr">
              <a:lnSpc>
                <a:spcPct val="115000"/>
              </a:lnSpc>
              <a:spcBef>
                <a:spcPts val="1200"/>
              </a:spcBef>
              <a:spcAft>
                <a:spcPts val="0"/>
              </a:spcAft>
              <a:buClr>
                <a:schemeClr val="dk1"/>
              </a:buClr>
              <a:buSzPts val="1100"/>
              <a:buFont typeface="Arial"/>
              <a:buNone/>
            </a:pPr>
            <a:r>
              <a:rPr lang="en-US" sz="3300">
                <a:solidFill>
                  <a:schemeClr val="dk1"/>
                </a:solidFill>
              </a:rPr>
              <a:t>Strategic Marketing Management, Naval, Girly H. </a:t>
            </a:r>
            <a:r>
              <a:rPr lang="en-US" sz="3300">
                <a:solidFill>
                  <a:schemeClr val="dk1"/>
                </a:solidFill>
              </a:rPr>
              <a:t>Mindshapers</a:t>
            </a:r>
            <a:r>
              <a:rPr lang="en-US" sz="3300">
                <a:solidFill>
                  <a:schemeClr val="dk1"/>
                </a:solidFill>
              </a:rPr>
              <a:t> Co, Inc. 2021</a:t>
            </a:r>
            <a:endParaRPr sz="3300">
              <a:solidFill>
                <a:schemeClr val="dk1"/>
              </a:solidFill>
            </a:endParaRPr>
          </a:p>
          <a:p>
            <a:pPr indent="0" lvl="0" marL="0" rtl="0" algn="ctr">
              <a:lnSpc>
                <a:spcPct val="115000"/>
              </a:lnSpc>
              <a:spcBef>
                <a:spcPts val="1200"/>
              </a:spcBef>
              <a:spcAft>
                <a:spcPts val="0"/>
              </a:spcAft>
              <a:buClr>
                <a:schemeClr val="dk1"/>
              </a:buClr>
              <a:buSzPts val="1100"/>
              <a:buFont typeface="Arial"/>
              <a:buNone/>
            </a:pPr>
            <a:r>
              <a:rPr lang="en-US" sz="3300">
                <a:solidFill>
                  <a:schemeClr val="dk1"/>
                </a:solidFill>
              </a:rPr>
              <a:t> </a:t>
            </a:r>
            <a:endParaRPr sz="3300">
              <a:solidFill>
                <a:schemeClr val="dk1"/>
              </a:solidFill>
            </a:endParaRPr>
          </a:p>
          <a:p>
            <a:pPr indent="0" lvl="0" marL="0" rtl="0" algn="ctr">
              <a:lnSpc>
                <a:spcPct val="115000"/>
              </a:lnSpc>
              <a:spcBef>
                <a:spcPts val="1200"/>
              </a:spcBef>
              <a:spcAft>
                <a:spcPts val="0"/>
              </a:spcAft>
              <a:buClr>
                <a:schemeClr val="dk1"/>
              </a:buClr>
              <a:buSzPts val="1100"/>
              <a:buFont typeface="Arial"/>
              <a:buNone/>
            </a:pPr>
            <a:r>
              <a:rPr lang="en-US" sz="3300">
                <a:solidFill>
                  <a:schemeClr val="dk1"/>
                </a:solidFill>
              </a:rPr>
              <a:t>Strategic Marketing Management: The Framework, Chernev, Alexander Cerebellum Press 2019</a:t>
            </a:r>
            <a:endParaRPr sz="3300">
              <a:solidFill>
                <a:schemeClr val="dk1"/>
              </a:solidFill>
            </a:endParaRPr>
          </a:p>
          <a:p>
            <a:pPr indent="0" lvl="0" marL="0" marR="0" rtl="0" algn="l">
              <a:lnSpc>
                <a:spcPct val="110000"/>
              </a:lnSpc>
              <a:spcBef>
                <a:spcPts val="1200"/>
              </a:spcBef>
              <a:spcAft>
                <a:spcPts val="0"/>
              </a:spcAft>
              <a:buClr>
                <a:srgbClr val="000000"/>
              </a:buClr>
              <a:buSzPts val="8000"/>
              <a:buFont typeface="Arial"/>
              <a:buNone/>
            </a:pPr>
            <a:r>
              <a:t/>
            </a:r>
            <a:endParaRPr b="1" sz="2400">
              <a:solidFill>
                <a:srgbClr val="3C3C3B"/>
              </a:solidFill>
              <a:latin typeface="Arvo"/>
              <a:ea typeface="Arvo"/>
              <a:cs typeface="Arvo"/>
              <a:sym typeface="Arvo"/>
            </a:endParaRPr>
          </a:p>
        </p:txBody>
      </p:sp>
      <p:sp>
        <p:nvSpPr>
          <p:cNvPr id="1007" name="Google Shape;1007;p51"/>
          <p:cNvSpPr/>
          <p:nvPr/>
        </p:nvSpPr>
        <p:spPr>
          <a:xfrm flipH="1" rot="5400000">
            <a:off x="12087732" y="6383202"/>
            <a:ext cx="1165380" cy="1165380"/>
          </a:xfrm>
          <a:custGeom>
            <a:rect b="b" l="l" r="r" t="t"/>
            <a:pathLst>
              <a:path extrusionOk="0" h="1165380" w="1165380">
                <a:moveTo>
                  <a:pt x="1165380" y="0"/>
                </a:moveTo>
                <a:lnTo>
                  <a:pt x="0" y="0"/>
                </a:lnTo>
                <a:lnTo>
                  <a:pt x="0" y="1165379"/>
                </a:lnTo>
                <a:lnTo>
                  <a:pt x="1165380" y="1165379"/>
                </a:lnTo>
                <a:lnTo>
                  <a:pt x="1165380" y="0"/>
                </a:lnTo>
                <a:close/>
              </a:path>
            </a:pathLst>
          </a:custGeom>
          <a:blipFill rotWithShape="1">
            <a:blip r:embed="rId6">
              <a:alphaModFix/>
            </a:blip>
            <a:stretch>
              <a:fillRect b="0" l="0" r="0" t="0"/>
            </a:stretch>
          </a:blipFill>
          <a:ln>
            <a:noFill/>
          </a:ln>
        </p:spPr>
      </p:sp>
      <p:pic>
        <p:nvPicPr>
          <p:cNvPr id="1008" name="Google Shape;1008;p51"/>
          <p:cNvPicPr preferRelativeResize="0"/>
          <p:nvPr/>
        </p:nvPicPr>
        <p:blipFill rotWithShape="1">
          <a:blip r:embed="rId7">
            <a:alphaModFix/>
          </a:blip>
          <a:srcRect b="0" l="0" r="0" t="0"/>
          <a:stretch/>
        </p:blipFill>
        <p:spPr>
          <a:xfrm>
            <a:off x="13671493" y="6123888"/>
            <a:ext cx="3701708" cy="1366025"/>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FCBCF"/>
        </a:solidFill>
      </p:bgPr>
    </p:bg>
    <p:spTree>
      <p:nvGrpSpPr>
        <p:cNvPr id="1012" name="Shape 1012"/>
        <p:cNvGrpSpPr/>
        <p:nvPr/>
      </p:nvGrpSpPr>
      <p:grpSpPr>
        <a:xfrm>
          <a:off x="0" y="0"/>
          <a:ext cx="0" cy="0"/>
          <a:chOff x="0" y="0"/>
          <a:chExt cx="0" cy="0"/>
        </a:xfrm>
      </p:grpSpPr>
      <p:grpSp>
        <p:nvGrpSpPr>
          <p:cNvPr id="1013" name="Google Shape;1013;p52"/>
          <p:cNvGrpSpPr/>
          <p:nvPr/>
        </p:nvGrpSpPr>
        <p:grpSpPr>
          <a:xfrm>
            <a:off x="6331383" y="9030105"/>
            <a:ext cx="19017679" cy="9674347"/>
            <a:chOff x="0" y="0"/>
            <a:chExt cx="5008771" cy="2547976"/>
          </a:xfrm>
        </p:grpSpPr>
        <p:sp>
          <p:nvSpPr>
            <p:cNvPr id="1014" name="Google Shape;1014;p52"/>
            <p:cNvSpPr/>
            <p:nvPr/>
          </p:nvSpPr>
          <p:spPr>
            <a:xfrm>
              <a:off x="0" y="0"/>
              <a:ext cx="5008771" cy="2547976"/>
            </a:xfrm>
            <a:custGeom>
              <a:rect b="b" l="l" r="r" t="t"/>
              <a:pathLst>
                <a:path extrusionOk="0" h="2547976" w="5008771">
                  <a:moveTo>
                    <a:pt x="2504386" y="0"/>
                  </a:moveTo>
                  <a:cubicBezTo>
                    <a:pt x="1121252" y="0"/>
                    <a:pt x="0" y="570384"/>
                    <a:pt x="0" y="1273988"/>
                  </a:cubicBezTo>
                  <a:cubicBezTo>
                    <a:pt x="0" y="1977592"/>
                    <a:pt x="1121252" y="2547976"/>
                    <a:pt x="2504386" y="2547976"/>
                  </a:cubicBezTo>
                  <a:cubicBezTo>
                    <a:pt x="3887520" y="2547976"/>
                    <a:pt x="5008771" y="1977592"/>
                    <a:pt x="5008771" y="1273988"/>
                  </a:cubicBezTo>
                  <a:cubicBezTo>
                    <a:pt x="5008771" y="570384"/>
                    <a:pt x="3887520" y="0"/>
                    <a:pt x="2504386" y="0"/>
                  </a:cubicBezTo>
                  <a:close/>
                </a:path>
              </a:pathLst>
            </a:custGeom>
            <a:solidFill>
              <a:srgbClr val="85904E"/>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5" name="Google Shape;1015;p52"/>
            <p:cNvSpPr txBox="1"/>
            <p:nvPr/>
          </p:nvSpPr>
          <p:spPr>
            <a:xfrm>
              <a:off x="469572" y="200773"/>
              <a:ext cx="4069627" cy="210833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016" name="Google Shape;1016;p52"/>
          <p:cNvGrpSpPr/>
          <p:nvPr/>
        </p:nvGrpSpPr>
        <p:grpSpPr>
          <a:xfrm>
            <a:off x="-12310610" y="9235334"/>
            <a:ext cx="33546865" cy="11532603"/>
            <a:chOff x="0" y="0"/>
            <a:chExt cx="8571992" cy="2946844"/>
          </a:xfrm>
        </p:grpSpPr>
        <p:sp>
          <p:nvSpPr>
            <p:cNvPr id="1017" name="Google Shape;1017;p52"/>
            <p:cNvSpPr/>
            <p:nvPr/>
          </p:nvSpPr>
          <p:spPr>
            <a:xfrm>
              <a:off x="0" y="0"/>
              <a:ext cx="8571992" cy="2946844"/>
            </a:xfrm>
            <a:custGeom>
              <a:rect b="b" l="l" r="r" t="t"/>
              <a:pathLst>
                <a:path extrusionOk="0" h="2946844" w="8571992">
                  <a:moveTo>
                    <a:pt x="4285996" y="0"/>
                  </a:moveTo>
                  <a:cubicBezTo>
                    <a:pt x="1918906" y="0"/>
                    <a:pt x="0" y="659674"/>
                    <a:pt x="0" y="1473422"/>
                  </a:cubicBezTo>
                  <a:cubicBezTo>
                    <a:pt x="0" y="2287170"/>
                    <a:pt x="1918906" y="2946844"/>
                    <a:pt x="4285996" y="2946844"/>
                  </a:cubicBezTo>
                  <a:cubicBezTo>
                    <a:pt x="6653086" y="2946844"/>
                    <a:pt x="8571992" y="2287170"/>
                    <a:pt x="8571992" y="1473422"/>
                  </a:cubicBezTo>
                  <a:cubicBezTo>
                    <a:pt x="8571992" y="659674"/>
                    <a:pt x="6653086" y="0"/>
                    <a:pt x="4285996" y="0"/>
                  </a:cubicBezTo>
                  <a:close/>
                </a:path>
              </a:pathLst>
            </a:custGeom>
            <a:solidFill>
              <a:srgbClr val="A7B56B"/>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8" name="Google Shape;1018;p52"/>
            <p:cNvSpPr txBox="1"/>
            <p:nvPr/>
          </p:nvSpPr>
          <p:spPr>
            <a:xfrm>
              <a:off x="803624" y="238167"/>
              <a:ext cx="6964744" cy="2432411"/>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019" name="Google Shape;1019;p52"/>
          <p:cNvGrpSpPr/>
          <p:nvPr/>
        </p:nvGrpSpPr>
        <p:grpSpPr>
          <a:xfrm>
            <a:off x="14954077" y="1204706"/>
            <a:ext cx="3133827" cy="3133827"/>
            <a:chOff x="0" y="0"/>
            <a:chExt cx="812800" cy="812800"/>
          </a:xfrm>
        </p:grpSpPr>
        <p:sp>
          <p:nvSpPr>
            <p:cNvPr id="1020" name="Google Shape;1020;p52"/>
            <p:cNvSpPr/>
            <p:nvPr/>
          </p:nvSpPr>
          <p:spPr>
            <a:xfrm>
              <a:off x="0" y="0"/>
              <a:ext cx="812800" cy="812800"/>
            </a:xfrm>
            <a:custGeom>
              <a:rect b="b" l="l" r="r" t="t"/>
              <a:pathLst>
                <a:path extrusionOk="0"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BD8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1" name="Google Shape;1021;p52"/>
            <p:cNvSpPr txBox="1"/>
            <p:nvPr/>
          </p:nvSpPr>
          <p:spPr>
            <a:xfrm>
              <a:off x="76200" y="38100"/>
              <a:ext cx="660400" cy="698500"/>
            </a:xfrm>
            <a:prstGeom prst="rect">
              <a:avLst/>
            </a:prstGeom>
            <a:noFill/>
            <a:ln>
              <a:noFill/>
            </a:ln>
          </p:spPr>
          <p:txBody>
            <a:bodyPr anchorCtr="0" anchor="ctr" bIns="77025" lIns="77025" spcFirstLastPara="1" rIns="77025" wrap="square" tIns="77025">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022" name="Google Shape;1022;p52"/>
          <p:cNvGrpSpPr/>
          <p:nvPr/>
        </p:nvGrpSpPr>
        <p:grpSpPr>
          <a:xfrm>
            <a:off x="16482493" y="9258300"/>
            <a:ext cx="281022" cy="168050"/>
            <a:chOff x="0" y="0"/>
            <a:chExt cx="374697" cy="224066"/>
          </a:xfrm>
        </p:grpSpPr>
        <p:grpSp>
          <p:nvGrpSpPr>
            <p:cNvPr id="1023" name="Google Shape;1023;p52"/>
            <p:cNvGrpSpPr/>
            <p:nvPr/>
          </p:nvGrpSpPr>
          <p:grpSpPr>
            <a:xfrm>
              <a:off x="0" y="147049"/>
              <a:ext cx="374697" cy="77017"/>
              <a:chOff x="0" y="-24759"/>
              <a:chExt cx="812800" cy="167067"/>
            </a:xfrm>
          </p:grpSpPr>
          <p:sp>
            <p:nvSpPr>
              <p:cNvPr id="1024" name="Google Shape;1024;p5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5" name="Google Shape;1025;p52"/>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026" name="Google Shape;1026;p52"/>
            <p:cNvSpPr/>
            <p:nvPr/>
          </p:nvSpPr>
          <p:spPr>
            <a:xfrm flipH="1">
              <a:off x="0" y="0"/>
              <a:ext cx="208826" cy="208826"/>
            </a:xfrm>
            <a:custGeom>
              <a:rect b="b" l="l" r="r" t="t"/>
              <a:pathLst>
                <a:path extrusionOk="0" h="208826" w="208826">
                  <a:moveTo>
                    <a:pt x="208826" y="0"/>
                  </a:moveTo>
                  <a:lnTo>
                    <a:pt x="0" y="0"/>
                  </a:lnTo>
                  <a:lnTo>
                    <a:pt x="0" y="208826"/>
                  </a:lnTo>
                  <a:lnTo>
                    <a:pt x="208826" y="208826"/>
                  </a:lnTo>
                  <a:lnTo>
                    <a:pt x="208826" y="0"/>
                  </a:lnTo>
                  <a:close/>
                </a:path>
              </a:pathLst>
            </a:custGeom>
            <a:blipFill rotWithShape="1">
              <a:blip r:embed="rId3">
                <a:alphaModFix/>
              </a:blip>
              <a:stretch>
                <a:fillRect b="0" l="0" r="0" t="0"/>
              </a:stretch>
            </a:blipFill>
            <a:ln>
              <a:noFill/>
            </a:ln>
          </p:spPr>
        </p:sp>
      </p:grpSp>
      <p:grpSp>
        <p:nvGrpSpPr>
          <p:cNvPr id="1027" name="Google Shape;1027;p52"/>
          <p:cNvGrpSpPr/>
          <p:nvPr/>
        </p:nvGrpSpPr>
        <p:grpSpPr>
          <a:xfrm>
            <a:off x="14309205" y="9708145"/>
            <a:ext cx="602687" cy="360404"/>
            <a:chOff x="0" y="0"/>
            <a:chExt cx="803583" cy="480538"/>
          </a:xfrm>
        </p:grpSpPr>
        <p:grpSp>
          <p:nvGrpSpPr>
            <p:cNvPr id="1028" name="Google Shape;1028;p52"/>
            <p:cNvGrpSpPr/>
            <p:nvPr/>
          </p:nvGrpSpPr>
          <p:grpSpPr>
            <a:xfrm>
              <a:off x="0" y="315366"/>
              <a:ext cx="803583" cy="165172"/>
              <a:chOff x="0" y="-24759"/>
              <a:chExt cx="812800" cy="167067"/>
            </a:xfrm>
          </p:grpSpPr>
          <p:sp>
            <p:nvSpPr>
              <p:cNvPr id="1029" name="Google Shape;1029;p5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0" name="Google Shape;1030;p52"/>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031" name="Google Shape;1031;p52"/>
            <p:cNvSpPr/>
            <p:nvPr/>
          </p:nvSpPr>
          <p:spPr>
            <a:xfrm flipH="1">
              <a:off x="0" y="0"/>
              <a:ext cx="447853" cy="447853"/>
            </a:xfrm>
            <a:custGeom>
              <a:rect b="b" l="l" r="r" t="t"/>
              <a:pathLst>
                <a:path extrusionOk="0" h="447853" w="447853">
                  <a:moveTo>
                    <a:pt x="447853" y="0"/>
                  </a:moveTo>
                  <a:lnTo>
                    <a:pt x="0" y="0"/>
                  </a:lnTo>
                  <a:lnTo>
                    <a:pt x="0" y="447853"/>
                  </a:lnTo>
                  <a:lnTo>
                    <a:pt x="447853" y="447853"/>
                  </a:lnTo>
                  <a:lnTo>
                    <a:pt x="447853" y="0"/>
                  </a:lnTo>
                  <a:close/>
                </a:path>
              </a:pathLst>
            </a:custGeom>
            <a:blipFill rotWithShape="1">
              <a:blip r:embed="rId3">
                <a:alphaModFix/>
              </a:blip>
              <a:stretch>
                <a:fillRect b="0" l="0" r="0" t="0"/>
              </a:stretch>
            </a:blipFill>
            <a:ln>
              <a:noFill/>
            </a:ln>
          </p:spPr>
        </p:sp>
      </p:grpSp>
      <p:grpSp>
        <p:nvGrpSpPr>
          <p:cNvPr id="1032" name="Google Shape;1032;p52"/>
          <p:cNvGrpSpPr/>
          <p:nvPr/>
        </p:nvGrpSpPr>
        <p:grpSpPr>
          <a:xfrm>
            <a:off x="865866" y="9612499"/>
            <a:ext cx="848622" cy="275848"/>
            <a:chOff x="0" y="-56974"/>
            <a:chExt cx="1131496" cy="367796"/>
          </a:xfrm>
        </p:grpSpPr>
        <p:grpSp>
          <p:nvGrpSpPr>
            <p:cNvPr id="1033" name="Google Shape;1033;p52"/>
            <p:cNvGrpSpPr/>
            <p:nvPr/>
          </p:nvGrpSpPr>
          <p:grpSpPr>
            <a:xfrm>
              <a:off x="0" y="-56974"/>
              <a:ext cx="1131496" cy="345084"/>
              <a:chOff x="0" y="-25847"/>
              <a:chExt cx="513313" cy="156551"/>
            </a:xfrm>
          </p:grpSpPr>
          <p:sp>
            <p:nvSpPr>
              <p:cNvPr id="1034" name="Google Shape;1034;p52"/>
              <p:cNvSpPr/>
              <p:nvPr/>
            </p:nvSpPr>
            <p:spPr>
              <a:xfrm>
                <a:off x="0" y="0"/>
                <a:ext cx="513313" cy="130704"/>
              </a:xfrm>
              <a:custGeom>
                <a:rect b="b" l="l" r="r" t="t"/>
                <a:pathLst>
                  <a:path extrusionOk="0" h="130704" w="513313">
                    <a:moveTo>
                      <a:pt x="256657" y="0"/>
                    </a:moveTo>
                    <a:cubicBezTo>
                      <a:pt x="114909" y="0"/>
                      <a:pt x="0" y="29259"/>
                      <a:pt x="0" y="65352"/>
                    </a:cubicBezTo>
                    <a:cubicBezTo>
                      <a:pt x="0" y="101445"/>
                      <a:pt x="114909" y="130704"/>
                      <a:pt x="256657" y="130704"/>
                    </a:cubicBezTo>
                    <a:cubicBezTo>
                      <a:pt x="398404" y="130704"/>
                      <a:pt x="513313" y="101445"/>
                      <a:pt x="513313" y="65352"/>
                    </a:cubicBezTo>
                    <a:cubicBezTo>
                      <a:pt x="513313" y="29259"/>
                      <a:pt x="398404" y="0"/>
                      <a:pt x="256657" y="0"/>
                    </a:cubicBezTo>
                    <a:close/>
                  </a:path>
                </a:pathLst>
              </a:custGeom>
              <a:solidFill>
                <a:srgbClr val="6F793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5" name="Google Shape;1035;p52"/>
              <p:cNvSpPr txBox="1"/>
              <p:nvPr/>
            </p:nvSpPr>
            <p:spPr>
              <a:xfrm>
                <a:off x="48123" y="-25847"/>
                <a:ext cx="417067" cy="144297"/>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036" name="Google Shape;1036;p52"/>
            <p:cNvGrpSpPr/>
            <p:nvPr/>
          </p:nvGrpSpPr>
          <p:grpSpPr>
            <a:xfrm>
              <a:off x="0" y="-34262"/>
              <a:ext cx="1131496" cy="345084"/>
              <a:chOff x="0" y="-25847"/>
              <a:chExt cx="513313" cy="156551"/>
            </a:xfrm>
          </p:grpSpPr>
          <p:sp>
            <p:nvSpPr>
              <p:cNvPr id="1037" name="Google Shape;1037;p52"/>
              <p:cNvSpPr/>
              <p:nvPr/>
            </p:nvSpPr>
            <p:spPr>
              <a:xfrm>
                <a:off x="0" y="0"/>
                <a:ext cx="513313" cy="130704"/>
              </a:xfrm>
              <a:custGeom>
                <a:rect b="b" l="l" r="r" t="t"/>
                <a:pathLst>
                  <a:path extrusionOk="0" h="130704" w="513313">
                    <a:moveTo>
                      <a:pt x="256657" y="0"/>
                    </a:moveTo>
                    <a:cubicBezTo>
                      <a:pt x="114909" y="0"/>
                      <a:pt x="0" y="29259"/>
                      <a:pt x="0" y="65352"/>
                    </a:cubicBezTo>
                    <a:cubicBezTo>
                      <a:pt x="0" y="101445"/>
                      <a:pt x="114909" y="130704"/>
                      <a:pt x="256657" y="130704"/>
                    </a:cubicBezTo>
                    <a:cubicBezTo>
                      <a:pt x="398404" y="130704"/>
                      <a:pt x="513313" y="101445"/>
                      <a:pt x="513313" y="65352"/>
                    </a:cubicBezTo>
                    <a:cubicBezTo>
                      <a:pt x="513313" y="29259"/>
                      <a:pt x="398404" y="0"/>
                      <a:pt x="256657" y="0"/>
                    </a:cubicBezTo>
                    <a:close/>
                  </a:path>
                </a:pathLst>
              </a:custGeom>
              <a:solidFill>
                <a:srgbClr val="95A26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8" name="Google Shape;1038;p52"/>
              <p:cNvSpPr txBox="1"/>
              <p:nvPr/>
            </p:nvSpPr>
            <p:spPr>
              <a:xfrm>
                <a:off x="48123" y="-25847"/>
                <a:ext cx="417067" cy="144297"/>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grpSp>
        <p:nvGrpSpPr>
          <p:cNvPr id="1039" name="Google Shape;1039;p52"/>
          <p:cNvGrpSpPr/>
          <p:nvPr/>
        </p:nvGrpSpPr>
        <p:grpSpPr>
          <a:xfrm>
            <a:off x="2073675" y="9649866"/>
            <a:ext cx="407771" cy="243845"/>
            <a:chOff x="0" y="0"/>
            <a:chExt cx="543695" cy="325126"/>
          </a:xfrm>
        </p:grpSpPr>
        <p:grpSp>
          <p:nvGrpSpPr>
            <p:cNvPr id="1040" name="Google Shape;1040;p52"/>
            <p:cNvGrpSpPr/>
            <p:nvPr/>
          </p:nvGrpSpPr>
          <p:grpSpPr>
            <a:xfrm>
              <a:off x="0" y="213372"/>
              <a:ext cx="543695" cy="111754"/>
              <a:chOff x="0" y="-24759"/>
              <a:chExt cx="812800" cy="167067"/>
            </a:xfrm>
          </p:grpSpPr>
          <p:sp>
            <p:nvSpPr>
              <p:cNvPr id="1041" name="Google Shape;1041;p52"/>
              <p:cNvSpPr/>
              <p:nvPr/>
            </p:nvSpPr>
            <p:spPr>
              <a:xfrm>
                <a:off x="0" y="0"/>
                <a:ext cx="812800" cy="142308"/>
              </a:xfrm>
              <a:custGeom>
                <a:rect b="b" l="l" r="r" t="t"/>
                <a:pathLst>
                  <a:path extrusionOk="0" h="142308" w="812800">
                    <a:moveTo>
                      <a:pt x="406400" y="0"/>
                    </a:moveTo>
                    <a:cubicBezTo>
                      <a:pt x="181951" y="0"/>
                      <a:pt x="0" y="31857"/>
                      <a:pt x="0" y="71154"/>
                    </a:cubicBezTo>
                    <a:cubicBezTo>
                      <a:pt x="0" y="110451"/>
                      <a:pt x="181951" y="142308"/>
                      <a:pt x="406400" y="142308"/>
                    </a:cubicBezTo>
                    <a:cubicBezTo>
                      <a:pt x="630849" y="142308"/>
                      <a:pt x="812800" y="110451"/>
                      <a:pt x="812800" y="71154"/>
                    </a:cubicBezTo>
                    <a:cubicBezTo>
                      <a:pt x="812800" y="31857"/>
                      <a:pt x="630849" y="0"/>
                      <a:pt x="406400" y="0"/>
                    </a:cubicBezTo>
                    <a:close/>
                  </a:path>
                </a:pathLst>
              </a:custGeom>
              <a:gradFill>
                <a:gsLst>
                  <a:gs pos="0">
                    <a:srgbClr val="696464">
                      <a:alpha val="33333"/>
                    </a:srgbClr>
                  </a:gs>
                  <a:gs pos="100000">
                    <a:srgbClr val="525252">
                      <a:alpha val="33333"/>
                    </a:srgbClr>
                  </a:gs>
                </a:gsLst>
                <a:path path="circle">
                  <a:fillToRect b="50%" l="50%" r="50%" t="50%"/>
                </a:path>
                <a:tileRect/>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2" name="Google Shape;1042;p52"/>
              <p:cNvSpPr txBox="1"/>
              <p:nvPr/>
            </p:nvSpPr>
            <p:spPr>
              <a:xfrm>
                <a:off x="76200" y="-24759"/>
                <a:ext cx="660400" cy="153725"/>
              </a:xfrm>
              <a:prstGeom prst="rect">
                <a:avLst/>
              </a:prstGeom>
              <a:noFill/>
              <a:ln>
                <a:noFill/>
              </a:ln>
            </p:spPr>
            <p:txBody>
              <a:bodyPr anchorCtr="0" anchor="ctr" bIns="50800" lIns="50800" spcFirstLastPara="1" rIns="50800" wrap="square" tIns="50800">
                <a:noAutofit/>
              </a:bodyPr>
              <a:lstStyle/>
              <a:p>
                <a:pPr indent="0" lvl="0" marL="0" marR="0" rtl="0" algn="ctr">
                  <a:lnSpc>
                    <a:spcPct val="147777"/>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043" name="Google Shape;1043;p52"/>
            <p:cNvSpPr/>
            <p:nvPr/>
          </p:nvSpPr>
          <p:spPr>
            <a:xfrm flipH="1">
              <a:off x="0" y="0"/>
              <a:ext cx="303013" cy="303013"/>
            </a:xfrm>
            <a:custGeom>
              <a:rect b="b" l="l" r="r" t="t"/>
              <a:pathLst>
                <a:path extrusionOk="0" h="303013" w="303013">
                  <a:moveTo>
                    <a:pt x="303013" y="0"/>
                  </a:moveTo>
                  <a:lnTo>
                    <a:pt x="0" y="0"/>
                  </a:lnTo>
                  <a:lnTo>
                    <a:pt x="0" y="303013"/>
                  </a:lnTo>
                  <a:lnTo>
                    <a:pt x="303013" y="303013"/>
                  </a:lnTo>
                  <a:lnTo>
                    <a:pt x="303013" y="0"/>
                  </a:lnTo>
                  <a:close/>
                </a:path>
              </a:pathLst>
            </a:custGeom>
            <a:blipFill rotWithShape="1">
              <a:blip r:embed="rId3">
                <a:alphaModFix/>
              </a:blip>
              <a:stretch>
                <a:fillRect b="0" l="0" r="0" t="0"/>
              </a:stretch>
            </a:blipFill>
            <a:ln>
              <a:noFill/>
            </a:ln>
          </p:spPr>
        </p:sp>
      </p:grpSp>
      <p:sp>
        <p:nvSpPr>
          <p:cNvPr id="1044" name="Google Shape;1044;p52"/>
          <p:cNvSpPr txBox="1"/>
          <p:nvPr/>
        </p:nvSpPr>
        <p:spPr>
          <a:xfrm>
            <a:off x="5280936" y="1252331"/>
            <a:ext cx="7726128" cy="1168400"/>
          </a:xfrm>
          <a:prstGeom prst="rect">
            <a:avLst/>
          </a:prstGeom>
          <a:noFill/>
          <a:ln>
            <a:noFill/>
          </a:ln>
        </p:spPr>
        <p:txBody>
          <a:bodyPr anchorCtr="0" anchor="t" bIns="0" lIns="0" spcFirstLastPara="1" rIns="0" wrap="square" tIns="0">
            <a:spAutoFit/>
          </a:bodyPr>
          <a:lstStyle/>
          <a:p>
            <a:pPr indent="0" lvl="0" marL="0" marR="0" rtl="0" algn="ctr">
              <a:lnSpc>
                <a:spcPct val="110000"/>
              </a:lnSpc>
              <a:spcBef>
                <a:spcPts val="0"/>
              </a:spcBef>
              <a:spcAft>
                <a:spcPts val="0"/>
              </a:spcAft>
              <a:buClr>
                <a:srgbClr val="000000"/>
              </a:buClr>
              <a:buSzPts val="8000"/>
              <a:buFont typeface="Arial"/>
              <a:buNone/>
            </a:pPr>
            <a:r>
              <a:rPr b="1" i="0" lang="en-US" sz="8000" u="none" cap="none" strike="noStrike">
                <a:solidFill>
                  <a:srgbClr val="3C3C3B"/>
                </a:solidFill>
                <a:latin typeface="Arvo"/>
                <a:ea typeface="Arvo"/>
                <a:cs typeface="Arvo"/>
                <a:sym typeface="Arvo"/>
              </a:rPr>
              <a:t>CREDITS</a:t>
            </a:r>
            <a:endParaRPr b="0" i="0" sz="1400" u="none" cap="none" strike="noStrike">
              <a:solidFill>
                <a:srgbClr val="000000"/>
              </a:solidFill>
              <a:latin typeface="Arial"/>
              <a:ea typeface="Arial"/>
              <a:cs typeface="Arial"/>
              <a:sym typeface="Arial"/>
            </a:endParaRPr>
          </a:p>
        </p:txBody>
      </p:sp>
      <p:sp>
        <p:nvSpPr>
          <p:cNvPr id="1045" name="Google Shape;1045;p52"/>
          <p:cNvSpPr txBox="1"/>
          <p:nvPr/>
        </p:nvSpPr>
        <p:spPr>
          <a:xfrm>
            <a:off x="3143698" y="5093425"/>
            <a:ext cx="11810379" cy="1402715"/>
          </a:xfrm>
          <a:prstGeom prst="rect">
            <a:avLst/>
          </a:prstGeom>
          <a:noFill/>
          <a:ln>
            <a:noFill/>
          </a:ln>
        </p:spPr>
        <p:txBody>
          <a:bodyPr anchorCtr="0" anchor="t" bIns="0" lIns="0" spcFirstLastPara="1" rIns="0" wrap="square" tIns="0">
            <a:spAutoFit/>
          </a:bodyPr>
          <a:lstStyle/>
          <a:p>
            <a:pPr indent="0" lvl="0" marL="0" marR="0" rtl="0" algn="ctr">
              <a:lnSpc>
                <a:spcPct val="130006"/>
              </a:lnSpc>
              <a:spcBef>
                <a:spcPts val="0"/>
              </a:spcBef>
              <a:spcAft>
                <a:spcPts val="0"/>
              </a:spcAft>
              <a:buClr>
                <a:srgbClr val="000000"/>
              </a:buClr>
              <a:buSzPts val="4299"/>
              <a:buFont typeface="Arial"/>
              <a:buNone/>
            </a:pPr>
            <a:r>
              <a:rPr b="0" i="0" lang="en-US" sz="4299" u="none" cap="none" strike="noStrike">
                <a:solidFill>
                  <a:srgbClr val="000000"/>
                </a:solidFill>
                <a:latin typeface="Arvo"/>
                <a:ea typeface="Arvo"/>
                <a:cs typeface="Arvo"/>
                <a:sym typeface="Arvo"/>
              </a:rPr>
              <a:t>This presentation template is free for everyone to use thanks to the following:</a:t>
            </a:r>
            <a:endParaRPr b="0" i="0" sz="1400" u="none" cap="none" strike="noStrike">
              <a:solidFill>
                <a:srgbClr val="000000"/>
              </a:solidFill>
              <a:latin typeface="Arial"/>
              <a:ea typeface="Arial"/>
              <a:cs typeface="Arial"/>
              <a:sym typeface="Arial"/>
            </a:endParaRPr>
          </a:p>
        </p:txBody>
      </p:sp>
      <p:sp>
        <p:nvSpPr>
          <p:cNvPr id="1046" name="Google Shape;1046;p52"/>
          <p:cNvSpPr txBox="1"/>
          <p:nvPr/>
        </p:nvSpPr>
        <p:spPr>
          <a:xfrm>
            <a:off x="2818025" y="7131141"/>
            <a:ext cx="12651949" cy="83439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Clr>
                <a:srgbClr val="000000"/>
              </a:buClr>
              <a:buSzPts val="2400"/>
              <a:buFont typeface="Arial"/>
              <a:buNone/>
            </a:pPr>
            <a:r>
              <a:rPr b="0" i="0" lang="en-US" sz="2400" u="none" cap="none" strike="noStrike">
                <a:solidFill>
                  <a:srgbClr val="000000"/>
                </a:solidFill>
                <a:latin typeface="Arimo"/>
                <a:ea typeface="Arimo"/>
                <a:cs typeface="Arimo"/>
                <a:sym typeface="Arimo"/>
              </a:rPr>
              <a:t>SlidesCarnival for the presentation template</a:t>
            </a:r>
            <a:endParaRPr b="0" i="0" sz="1400" u="none" cap="none" strike="noStrike">
              <a:solidFill>
                <a:srgbClr val="000000"/>
              </a:solidFill>
              <a:latin typeface="Arial"/>
              <a:ea typeface="Arial"/>
              <a:cs typeface="Arial"/>
              <a:sym typeface="Arial"/>
            </a:endParaRPr>
          </a:p>
          <a:p>
            <a:pPr indent="0" lvl="0" marL="0" marR="0" rtl="0" algn="ctr">
              <a:lnSpc>
                <a:spcPct val="139958"/>
              </a:lnSpc>
              <a:spcBef>
                <a:spcPts val="0"/>
              </a:spcBef>
              <a:spcAft>
                <a:spcPts val="0"/>
              </a:spcAft>
              <a:buClr>
                <a:srgbClr val="000000"/>
              </a:buClr>
              <a:buSzPts val="2400"/>
              <a:buFont typeface="Arial"/>
              <a:buNone/>
            </a:pPr>
            <a:r>
              <a:rPr b="0" i="0" lang="en-US" sz="2400" u="none" cap="none" strike="noStrike">
                <a:solidFill>
                  <a:srgbClr val="000000"/>
                </a:solidFill>
                <a:latin typeface="Arimo"/>
                <a:ea typeface="Arimo"/>
                <a:cs typeface="Arimo"/>
                <a:sym typeface="Arimo"/>
              </a:rPr>
              <a:t>Pexels for the photos</a:t>
            </a:r>
            <a:endParaRPr b="0" i="0" sz="1400" u="none" cap="none" strike="noStrike">
              <a:solidFill>
                <a:srgbClr val="000000"/>
              </a:solidFill>
              <a:latin typeface="Arial"/>
              <a:ea typeface="Arial"/>
              <a:cs typeface="Arial"/>
              <a:sym typeface="Arial"/>
            </a:endParaRPr>
          </a:p>
        </p:txBody>
      </p:sp>
      <p:sp>
        <p:nvSpPr>
          <p:cNvPr id="1047" name="Google Shape;1047;p52"/>
          <p:cNvSpPr txBox="1"/>
          <p:nvPr/>
        </p:nvSpPr>
        <p:spPr>
          <a:xfrm>
            <a:off x="2818025" y="8738263"/>
            <a:ext cx="12651949" cy="447675"/>
          </a:xfrm>
          <a:prstGeom prst="rect">
            <a:avLst/>
          </a:prstGeom>
          <a:noFill/>
          <a:ln>
            <a:noFill/>
          </a:ln>
        </p:spPr>
        <p:txBody>
          <a:bodyPr anchorCtr="0" anchor="t" bIns="0" lIns="0" spcFirstLastPara="1" rIns="0" wrap="square" tIns="0">
            <a:spAutoFit/>
          </a:bodyPr>
          <a:lstStyle/>
          <a:p>
            <a:pPr indent="0" lvl="0" marL="0" marR="0" rtl="0" algn="ctr">
              <a:lnSpc>
                <a:spcPct val="110000"/>
              </a:lnSpc>
              <a:spcBef>
                <a:spcPts val="0"/>
              </a:spcBef>
              <a:spcAft>
                <a:spcPts val="0"/>
              </a:spcAft>
              <a:buClr>
                <a:srgbClr val="000000"/>
              </a:buClr>
              <a:buSzPts val="3000"/>
              <a:buFont typeface="Arial"/>
              <a:buNone/>
            </a:pPr>
            <a:r>
              <a:rPr b="1" i="0" lang="en-US" sz="3000" u="none" cap="none" strike="noStrike">
                <a:solidFill>
                  <a:srgbClr val="3C3C3B"/>
                </a:solidFill>
                <a:latin typeface="Arvo"/>
                <a:ea typeface="Arvo"/>
                <a:cs typeface="Arvo"/>
                <a:sym typeface="Arvo"/>
              </a:rPr>
              <a:t>HAPPY DESIGNING! </a:t>
            </a:r>
            <a:endParaRPr b="0" i="0" sz="1400" u="none" cap="none" strike="noStrike">
              <a:solidFill>
                <a:srgbClr val="000000"/>
              </a:solidFill>
              <a:latin typeface="Arial"/>
              <a:ea typeface="Arial"/>
              <a:cs typeface="Arial"/>
              <a:sym typeface="Arial"/>
            </a:endParaRPr>
          </a:p>
        </p:txBody>
      </p:sp>
      <p:pic>
        <p:nvPicPr>
          <p:cNvPr id="1048" name="Google Shape;1048;p52"/>
          <p:cNvPicPr preferRelativeResize="0"/>
          <p:nvPr/>
        </p:nvPicPr>
        <p:blipFill rotWithShape="1">
          <a:blip r:embed="rId4">
            <a:alphaModFix/>
          </a:blip>
          <a:srcRect b="0" l="0" r="0" t="0"/>
          <a:stretch/>
        </p:blipFill>
        <p:spPr>
          <a:xfrm>
            <a:off x="14507851" y="1656775"/>
            <a:ext cx="8067650" cy="2801650"/>
          </a:xfrm>
          <a:prstGeom prst="rect">
            <a:avLst/>
          </a:prstGeom>
          <a:noFill/>
          <a:ln>
            <a:noFill/>
          </a:ln>
        </p:spPr>
      </p:pic>
      <p:pic>
        <p:nvPicPr>
          <p:cNvPr id="1049" name="Google Shape;1049;p52"/>
          <p:cNvPicPr preferRelativeResize="0"/>
          <p:nvPr/>
        </p:nvPicPr>
        <p:blipFill rotWithShape="1">
          <a:blip r:embed="rId5">
            <a:alphaModFix/>
          </a:blip>
          <a:srcRect b="0" l="0" r="0" t="0"/>
          <a:stretch/>
        </p:blipFill>
        <p:spPr>
          <a:xfrm>
            <a:off x="1225552" y="2420722"/>
            <a:ext cx="1052000" cy="7418628"/>
          </a:xfrm>
          <a:prstGeom prst="rect">
            <a:avLst/>
          </a:prstGeom>
          <a:noFill/>
          <a:ln>
            <a:noFill/>
          </a:ln>
        </p:spPr>
      </p:pic>
      <p:pic>
        <p:nvPicPr>
          <p:cNvPr id="1050" name="Google Shape;1050;p52"/>
          <p:cNvPicPr preferRelativeResize="0"/>
          <p:nvPr/>
        </p:nvPicPr>
        <p:blipFill rotWithShape="1">
          <a:blip r:embed="rId6">
            <a:alphaModFix/>
          </a:blip>
          <a:srcRect b="0" l="0" r="0" t="0"/>
          <a:stretch/>
        </p:blipFill>
        <p:spPr>
          <a:xfrm>
            <a:off x="6131250" y="2952058"/>
            <a:ext cx="6025501" cy="15063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olf Sports Center Presentation">
  <a:themeElements>
    <a:clrScheme name="Office">
      <a:dk1>
        <a:srgbClr val="000000"/>
      </a:dk1>
      <a:lt1>
        <a:srgbClr val="FFFFFF"/>
      </a:lt1>
      <a:dk2>
        <a:srgbClr val="FBD887"/>
      </a:dk2>
      <a:lt2>
        <a:srgbClr val="3C3C3B"/>
      </a:lt2>
      <a:accent1>
        <a:srgbClr val="6F7351"/>
      </a:accent1>
      <a:accent2>
        <a:srgbClr val="85904E"/>
      </a:accent2>
      <a:accent3>
        <a:srgbClr val="6F793D"/>
      </a:accent3>
      <a:accent4>
        <a:srgbClr val="A7B56B"/>
      </a:accent4>
      <a:accent5>
        <a:srgbClr val="95A260"/>
      </a:accent5>
      <a:accent6>
        <a:srgbClr val="B4BE8B"/>
      </a:accent6>
      <a:hlink>
        <a:srgbClr val="AFCBC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