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61"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5143500" cx="9144000"/>
  <p:notesSz cx="6858000" cy="9144000"/>
  <p:embeddedFontLst>
    <p:embeddedFont>
      <p:font typeface="Lato"/>
      <p:regular r:id="rId45"/>
      <p:bold r:id="rId46"/>
      <p:italic r:id="rId47"/>
      <p:boldItalic r:id="rId48"/>
    </p:embeddedFont>
    <p:embeddedFont>
      <p:font typeface="Montserrat"/>
      <p:regular r:id="rId49"/>
      <p:bold r:id="rId50"/>
      <p:italic r:id="rId51"/>
      <p:boldItalic r:id="rId52"/>
    </p:embeddedFont>
    <p:embeddedFont>
      <p:font typeface="Merriweather"/>
      <p:regular r:id="rId53"/>
      <p:bold r:id="rId54"/>
      <p:italic r:id="rId55"/>
      <p:boldItalic r:id="rId56"/>
    </p:embeddedFont>
    <p:embeddedFont>
      <p:font typeface="Open Sans"/>
      <p:regular r:id="rId57"/>
      <p:bold r:id="rId58"/>
      <p:italic r:id="rId59"/>
      <p:boldItalic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font" Target="fonts/Lato-bold.fntdata"/><Relationship Id="rId45" Type="http://schemas.openxmlformats.org/officeDocument/2006/relationships/font" Target="fonts/Lato-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Lato-boldItalic.fntdata"/><Relationship Id="rId47" Type="http://schemas.openxmlformats.org/officeDocument/2006/relationships/font" Target="fonts/Lato-italic.fntdata"/><Relationship Id="rId49" Type="http://schemas.openxmlformats.org/officeDocument/2006/relationships/font" Target="fonts/Montserrat-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OpenSans-boldItalic.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Montserrat-italic.fntdata"/><Relationship Id="rId50" Type="http://schemas.openxmlformats.org/officeDocument/2006/relationships/font" Target="fonts/Montserrat-bold.fntdata"/><Relationship Id="rId53" Type="http://schemas.openxmlformats.org/officeDocument/2006/relationships/font" Target="fonts/Merriweather-regular.fntdata"/><Relationship Id="rId52" Type="http://schemas.openxmlformats.org/officeDocument/2006/relationships/font" Target="fonts/Montserrat-boldItalic.fntdata"/><Relationship Id="rId11" Type="http://schemas.openxmlformats.org/officeDocument/2006/relationships/slide" Target="slides/slide6.xml"/><Relationship Id="rId55" Type="http://schemas.openxmlformats.org/officeDocument/2006/relationships/font" Target="fonts/Merriweather-italic.fntdata"/><Relationship Id="rId10" Type="http://schemas.openxmlformats.org/officeDocument/2006/relationships/slide" Target="slides/slide5.xml"/><Relationship Id="rId54" Type="http://schemas.openxmlformats.org/officeDocument/2006/relationships/font" Target="fonts/Merriweather-bold.fntdata"/><Relationship Id="rId13" Type="http://schemas.openxmlformats.org/officeDocument/2006/relationships/slide" Target="slides/slide8.xml"/><Relationship Id="rId57" Type="http://schemas.openxmlformats.org/officeDocument/2006/relationships/font" Target="fonts/OpenSans-regular.fntdata"/><Relationship Id="rId12" Type="http://schemas.openxmlformats.org/officeDocument/2006/relationships/slide" Target="slides/slide7.xml"/><Relationship Id="rId56" Type="http://schemas.openxmlformats.org/officeDocument/2006/relationships/font" Target="fonts/Merriweather-boldItalic.fntdata"/><Relationship Id="rId15" Type="http://schemas.openxmlformats.org/officeDocument/2006/relationships/slide" Target="slides/slide10.xml"/><Relationship Id="rId59" Type="http://schemas.openxmlformats.org/officeDocument/2006/relationships/font" Target="fonts/OpenSans-italic.fntdata"/><Relationship Id="rId14" Type="http://schemas.openxmlformats.org/officeDocument/2006/relationships/slide" Target="slides/slide9.xml"/><Relationship Id="rId58" Type="http://schemas.openxmlformats.org/officeDocument/2006/relationships/font" Target="fonts/OpenSans-bold.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 name="Google Shape;101;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4" name="Google Shape;114;p5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3174f4b2501_0_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0" name="Google Shape;120;g3174f4b2501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174f4b2501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g3174f4b2501_0_1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4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0" name="Google Shape;140;p4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3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174f4b2501_0_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g3174f4b2501_0_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3174f4b2501_0_4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1" name="Google Shape;171;g3174f4b2501_0_4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174f4b2501_0_4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9" name="Google Shape;179;g3174f4b2501_0_4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3174f4b2501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g3174f4b2501_0_6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3174f4b2501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g3174f4b2501_0_6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8" name="Google Shape;20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3174f4b2501_0_7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4" name="Google Shape;214;g3174f4b2501_0_7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5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5" name="Google Shape;255;p5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3174f4b2501_0_10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2" name="Google Shape;262;g3174f4b2501_0_10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p5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9" name="Google Shape;269;p5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4: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32" name="Google Shape;332;p3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4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0" name="Google Shape;350;p4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g3174f4b2501_0_13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6" name="Google Shape;356;g3174f4b2501_0_1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g3174f4b2501_0_13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2" name="Google Shape;362;g3174f4b2501_0_1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g3174f4b2501_0_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8" name="Google Shape;368;g3174f4b2501_0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5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5" name="Google Shape;375;p5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6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81" name="Google Shape;381;p6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type="title">
  <p:cSld name="TITLE">
    <p:spTree>
      <p:nvGrpSpPr>
        <p:cNvPr id="9" name="Shape 9"/>
        <p:cNvGrpSpPr/>
        <p:nvPr/>
      </p:nvGrpSpPr>
      <p:grpSpPr>
        <a:xfrm>
          <a:off x="0" y="0"/>
          <a:ext cx="0" cy="0"/>
          <a:chOff x="0" y="0"/>
          <a:chExt cx="0" cy="0"/>
        </a:xfrm>
      </p:grpSpPr>
      <p:sp>
        <p:nvSpPr>
          <p:cNvPr id="10" name="Google Shape;10;p2"/>
          <p:cNvSpPr/>
          <p:nvPr/>
        </p:nvSpPr>
        <p:spPr>
          <a:xfrm>
            <a:off x="0" y="0"/>
            <a:ext cx="3044100" cy="5143500"/>
          </a:xfrm>
          <a:prstGeom prst="rect">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 name="Google Shape;11;p2"/>
          <p:cNvSpPr/>
          <p:nvPr/>
        </p:nvSpPr>
        <p:spPr>
          <a:xfrm>
            <a:off x="3044100" y="0"/>
            <a:ext cx="6099900" cy="5143500"/>
          </a:xfrm>
          <a:prstGeom prst="rect">
            <a:avLst/>
          </a:prstGeom>
          <a:solidFill>
            <a:srgbClr val="FFA800">
              <a:alpha val="8549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 name="Google Shape;12;p2"/>
          <p:cNvSpPr txBox="1"/>
          <p:nvPr>
            <p:ph type="ctrTitle"/>
          </p:nvPr>
        </p:nvSpPr>
        <p:spPr>
          <a:xfrm>
            <a:off x="3679325" y="2753850"/>
            <a:ext cx="4903800" cy="1159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rgbClr val="FFFFFF"/>
              </a:buClr>
              <a:buSzPts val="3600"/>
              <a:buNone/>
              <a:defRPr sz="3600">
                <a:solidFill>
                  <a:srgbClr val="FFFFFF"/>
                </a:solidFill>
              </a:defRPr>
            </a:lvl1pPr>
            <a:lvl2pPr lvl="1" algn="l">
              <a:lnSpc>
                <a:spcPct val="100000"/>
              </a:lnSpc>
              <a:spcBef>
                <a:spcPts val="0"/>
              </a:spcBef>
              <a:spcAft>
                <a:spcPts val="0"/>
              </a:spcAft>
              <a:buClr>
                <a:srgbClr val="FFFFFF"/>
              </a:buClr>
              <a:buSzPts val="3600"/>
              <a:buNone/>
              <a:defRPr sz="3600">
                <a:solidFill>
                  <a:srgbClr val="FFFFFF"/>
                </a:solidFill>
              </a:defRPr>
            </a:lvl2pPr>
            <a:lvl3pPr lvl="2" algn="l">
              <a:lnSpc>
                <a:spcPct val="100000"/>
              </a:lnSpc>
              <a:spcBef>
                <a:spcPts val="0"/>
              </a:spcBef>
              <a:spcAft>
                <a:spcPts val="0"/>
              </a:spcAft>
              <a:buClr>
                <a:srgbClr val="FFFFFF"/>
              </a:buClr>
              <a:buSzPts val="3600"/>
              <a:buNone/>
              <a:defRPr sz="3600">
                <a:solidFill>
                  <a:srgbClr val="FFFFFF"/>
                </a:solidFill>
              </a:defRPr>
            </a:lvl3pPr>
            <a:lvl4pPr lvl="3" algn="l">
              <a:lnSpc>
                <a:spcPct val="100000"/>
              </a:lnSpc>
              <a:spcBef>
                <a:spcPts val="0"/>
              </a:spcBef>
              <a:spcAft>
                <a:spcPts val="0"/>
              </a:spcAft>
              <a:buClr>
                <a:srgbClr val="FFFFFF"/>
              </a:buClr>
              <a:buSzPts val="3600"/>
              <a:buNone/>
              <a:defRPr sz="3600">
                <a:solidFill>
                  <a:srgbClr val="FFFFFF"/>
                </a:solidFill>
              </a:defRPr>
            </a:lvl4pPr>
            <a:lvl5pPr lvl="4" algn="l">
              <a:lnSpc>
                <a:spcPct val="100000"/>
              </a:lnSpc>
              <a:spcBef>
                <a:spcPts val="0"/>
              </a:spcBef>
              <a:spcAft>
                <a:spcPts val="0"/>
              </a:spcAft>
              <a:buClr>
                <a:srgbClr val="FFFFFF"/>
              </a:buClr>
              <a:buSzPts val="3600"/>
              <a:buNone/>
              <a:defRPr sz="3600">
                <a:solidFill>
                  <a:srgbClr val="FFFFFF"/>
                </a:solidFill>
              </a:defRPr>
            </a:lvl5pPr>
            <a:lvl6pPr lvl="5" algn="l">
              <a:lnSpc>
                <a:spcPct val="100000"/>
              </a:lnSpc>
              <a:spcBef>
                <a:spcPts val="0"/>
              </a:spcBef>
              <a:spcAft>
                <a:spcPts val="0"/>
              </a:spcAft>
              <a:buClr>
                <a:srgbClr val="FFFFFF"/>
              </a:buClr>
              <a:buSzPts val="3600"/>
              <a:buNone/>
              <a:defRPr sz="3600">
                <a:solidFill>
                  <a:srgbClr val="FFFFFF"/>
                </a:solidFill>
              </a:defRPr>
            </a:lvl6pPr>
            <a:lvl7pPr lvl="6" algn="l">
              <a:lnSpc>
                <a:spcPct val="100000"/>
              </a:lnSpc>
              <a:spcBef>
                <a:spcPts val="0"/>
              </a:spcBef>
              <a:spcAft>
                <a:spcPts val="0"/>
              </a:spcAft>
              <a:buClr>
                <a:srgbClr val="FFFFFF"/>
              </a:buClr>
              <a:buSzPts val="3600"/>
              <a:buNone/>
              <a:defRPr sz="3600">
                <a:solidFill>
                  <a:srgbClr val="FFFFFF"/>
                </a:solidFill>
              </a:defRPr>
            </a:lvl7pPr>
            <a:lvl8pPr lvl="7" algn="l">
              <a:lnSpc>
                <a:spcPct val="100000"/>
              </a:lnSpc>
              <a:spcBef>
                <a:spcPts val="0"/>
              </a:spcBef>
              <a:spcAft>
                <a:spcPts val="0"/>
              </a:spcAft>
              <a:buClr>
                <a:srgbClr val="FFFFFF"/>
              </a:buClr>
              <a:buSzPts val="3600"/>
              <a:buNone/>
              <a:defRPr sz="3600">
                <a:solidFill>
                  <a:srgbClr val="FFFFFF"/>
                </a:solidFill>
              </a:defRPr>
            </a:lvl8pPr>
            <a:lvl9pPr lvl="8" algn="l">
              <a:lnSpc>
                <a:spcPct val="100000"/>
              </a:lnSpc>
              <a:spcBef>
                <a:spcPts val="0"/>
              </a:spcBef>
              <a:spcAft>
                <a:spcPts val="0"/>
              </a:spcAft>
              <a:buClr>
                <a:srgbClr val="FFFFFF"/>
              </a:buClr>
              <a:buSzPts val="3600"/>
              <a:buNone/>
              <a:defRPr sz="3600">
                <a:solidFill>
                  <a:srgbClr val="FFFFFF"/>
                </a:solidFill>
              </a:defRPr>
            </a:lvl9pPr>
          </a:lstStyle>
          <a:p/>
        </p:txBody>
      </p:sp>
      <p:cxnSp>
        <p:nvCxnSpPr>
          <p:cNvPr id="13" name="Google Shape;13;p2"/>
          <p:cNvCxnSpPr/>
          <p:nvPr/>
        </p:nvCxnSpPr>
        <p:spPr>
          <a:xfrm>
            <a:off x="3815840" y="4083900"/>
            <a:ext cx="695700" cy="0"/>
          </a:xfrm>
          <a:prstGeom prst="straightConnector1">
            <a:avLst/>
          </a:prstGeom>
          <a:noFill/>
          <a:ln cap="flat" cmpd="sng" w="38100">
            <a:solidFill>
              <a:srgbClr val="FFFFFF"/>
            </a:solidFill>
            <a:prstDash val="solid"/>
            <a:round/>
            <a:headEnd len="sm" w="sm" type="none"/>
            <a:tailEnd len="sm" w="sm" type="none"/>
          </a:ln>
        </p:spPr>
      </p:cxnSp>
      <p:sp>
        <p:nvSpPr>
          <p:cNvPr id="14" name="Google Shape;14;p2"/>
          <p:cNvSpPr/>
          <p:nvPr/>
        </p:nvSpPr>
        <p:spPr>
          <a:xfrm>
            <a:off x="1747200" y="2787000"/>
            <a:ext cx="1296900" cy="12969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bright)">
  <p:cSld name="BLANK_1">
    <p:spTree>
      <p:nvGrpSpPr>
        <p:cNvPr id="15" name="Shape 15"/>
        <p:cNvGrpSpPr/>
        <p:nvPr/>
      </p:nvGrpSpPr>
      <p:grpSpPr>
        <a:xfrm>
          <a:off x="0" y="0"/>
          <a:ext cx="0" cy="0"/>
          <a:chOff x="0" y="0"/>
          <a:chExt cx="0" cy="0"/>
        </a:xfrm>
      </p:grpSpPr>
      <p:sp>
        <p:nvSpPr>
          <p:cNvPr id="16" name="Google Shape;16;p3"/>
          <p:cNvSpPr/>
          <p:nvPr/>
        </p:nvSpPr>
        <p:spPr>
          <a:xfrm>
            <a:off x="100" y="-5800"/>
            <a:ext cx="9144000" cy="5149500"/>
          </a:xfrm>
          <a:prstGeom prst="rect">
            <a:avLst/>
          </a:prstGeom>
          <a:solidFill>
            <a:srgbClr val="FFA800">
              <a:alpha val="8549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3"/>
          <p:cNvSpPr/>
          <p:nvPr/>
        </p:nvSpPr>
        <p:spPr>
          <a:xfrm>
            <a:off x="0" y="-5925"/>
            <a:ext cx="9144000" cy="5149500"/>
          </a:xfrm>
          <a:prstGeom prst="frame">
            <a:avLst>
              <a:gd fmla="val 5041" name="adj1"/>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3"/>
          <p:cNvSpPr/>
          <p:nvPr/>
        </p:nvSpPr>
        <p:spPr>
          <a:xfrm>
            <a:off x="4303650" y="4607000"/>
            <a:ext cx="536700" cy="5367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p3"/>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blue)">
  <p:cSld name="TITLE_ONLY_1">
    <p:spTree>
      <p:nvGrpSpPr>
        <p:cNvPr id="20" name="Shape 20"/>
        <p:cNvGrpSpPr/>
        <p:nvPr/>
      </p:nvGrpSpPr>
      <p:grpSpPr>
        <a:xfrm>
          <a:off x="0" y="0"/>
          <a:ext cx="0" cy="0"/>
          <a:chOff x="0" y="0"/>
          <a:chExt cx="0" cy="0"/>
        </a:xfrm>
      </p:grpSpPr>
      <p:sp>
        <p:nvSpPr>
          <p:cNvPr id="21" name="Google Shape;21;p4"/>
          <p:cNvSpPr/>
          <p:nvPr/>
        </p:nvSpPr>
        <p:spPr>
          <a:xfrm>
            <a:off x="0" y="0"/>
            <a:ext cx="30441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4"/>
          <p:cNvSpPr/>
          <p:nvPr/>
        </p:nvSpPr>
        <p:spPr>
          <a:xfrm>
            <a:off x="3043975" y="0"/>
            <a:ext cx="6099900" cy="5143500"/>
          </a:xfrm>
          <a:prstGeom prst="rect">
            <a:avLst/>
          </a:prstGeom>
          <a:solidFill>
            <a:srgbClr val="325680">
              <a:alpha val="85882"/>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3" name="Google Shape;23;p4"/>
          <p:cNvCxnSpPr/>
          <p:nvPr/>
        </p:nvCxnSpPr>
        <p:spPr>
          <a:xfrm>
            <a:off x="534892" y="1796050"/>
            <a:ext cx="452400" cy="0"/>
          </a:xfrm>
          <a:prstGeom prst="straightConnector1">
            <a:avLst/>
          </a:prstGeom>
          <a:noFill/>
          <a:ln cap="flat" cmpd="sng" w="28575">
            <a:solidFill>
              <a:srgbClr val="FFA800"/>
            </a:solidFill>
            <a:prstDash val="solid"/>
            <a:round/>
            <a:headEnd len="sm" w="sm" type="none"/>
            <a:tailEnd len="sm" w="sm" type="none"/>
          </a:ln>
        </p:spPr>
      </p:cxnSp>
      <p:sp>
        <p:nvSpPr>
          <p:cNvPr id="24" name="Google Shape;24;p4"/>
          <p:cNvSpPr/>
          <p:nvPr/>
        </p:nvSpPr>
        <p:spPr>
          <a:xfrm>
            <a:off x="0" y="0"/>
            <a:ext cx="536700" cy="536700"/>
          </a:xfrm>
          <a:prstGeom prst="rect">
            <a:avLst/>
          </a:prstGeom>
          <a:solidFill>
            <a:srgbClr val="FFA8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 name="Google Shape;25;p4"/>
          <p:cNvSpPr txBox="1"/>
          <p:nvPr>
            <p:ph type="title"/>
          </p:nvPr>
        </p:nvSpPr>
        <p:spPr>
          <a:xfrm>
            <a:off x="442405" y="1045150"/>
            <a:ext cx="2147400" cy="674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4"/>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TITLE_1_1">
    <p:spTree>
      <p:nvGrpSpPr>
        <p:cNvPr id="27" name="Shape 27"/>
        <p:cNvGrpSpPr/>
        <p:nvPr/>
      </p:nvGrpSpPr>
      <p:grpSpPr>
        <a:xfrm>
          <a:off x="0" y="0"/>
          <a:ext cx="0" cy="0"/>
          <a:chOff x="0" y="0"/>
          <a:chExt cx="0" cy="0"/>
        </a:xfrm>
      </p:grpSpPr>
      <p:sp>
        <p:nvSpPr>
          <p:cNvPr id="28" name="Google Shape;28;p5"/>
          <p:cNvSpPr/>
          <p:nvPr/>
        </p:nvSpPr>
        <p:spPr>
          <a:xfrm>
            <a:off x="100" y="-5800"/>
            <a:ext cx="9144000" cy="5149500"/>
          </a:xfrm>
          <a:prstGeom prst="rect">
            <a:avLst/>
          </a:prstGeom>
          <a:solidFill>
            <a:srgbClr val="325680">
              <a:alpha val="85882"/>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5"/>
          <p:cNvSpPr/>
          <p:nvPr/>
        </p:nvSpPr>
        <p:spPr>
          <a:xfrm>
            <a:off x="0" y="-5925"/>
            <a:ext cx="9144000" cy="5149500"/>
          </a:xfrm>
          <a:prstGeom prst="frame">
            <a:avLst>
              <a:gd fmla="val 5041" name="adj1"/>
            </a:avLst>
          </a:prstGeom>
          <a:solidFill>
            <a:srgbClr val="FFA8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5"/>
          <p:cNvSpPr/>
          <p:nvPr/>
        </p:nvSpPr>
        <p:spPr>
          <a:xfrm>
            <a:off x="4303650" y="0"/>
            <a:ext cx="536700" cy="8865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1" name="Google Shape;31;p5"/>
          <p:cNvSpPr txBox="1"/>
          <p:nvPr/>
        </p:nvSpPr>
        <p:spPr>
          <a:xfrm>
            <a:off x="3593400" y="208667"/>
            <a:ext cx="1957200" cy="653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6000"/>
              <a:buFont typeface="Arial"/>
              <a:buNone/>
            </a:pPr>
            <a:r>
              <a:rPr b="1" i="0" lang="en" sz="6000" u="none" cap="none" strike="noStrike">
                <a:solidFill>
                  <a:srgbClr val="294667"/>
                </a:solidFill>
                <a:latin typeface="Arial"/>
                <a:ea typeface="Arial"/>
                <a:cs typeface="Arial"/>
                <a:sym typeface="Arial"/>
              </a:rPr>
              <a:t>“</a:t>
            </a:r>
            <a:endParaRPr b="1" i="0" sz="6000" u="none" cap="none" strike="noStrike">
              <a:solidFill>
                <a:srgbClr val="294667"/>
              </a:solidFill>
              <a:latin typeface="Arial"/>
              <a:ea typeface="Arial"/>
              <a:cs typeface="Arial"/>
              <a:sym typeface="Arial"/>
            </a:endParaRPr>
          </a:p>
        </p:txBody>
      </p:sp>
      <p:sp>
        <p:nvSpPr>
          <p:cNvPr id="32" name="Google Shape;32;p5"/>
          <p:cNvSpPr/>
          <p:nvPr/>
        </p:nvSpPr>
        <p:spPr>
          <a:xfrm>
            <a:off x="4303650" y="4607000"/>
            <a:ext cx="536700" cy="536700"/>
          </a:xfrm>
          <a:prstGeom prst="rect">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5"/>
          <p:cNvSpPr txBox="1"/>
          <p:nvPr>
            <p:ph idx="1" type="body"/>
          </p:nvPr>
        </p:nvSpPr>
        <p:spPr>
          <a:xfrm>
            <a:off x="1616475" y="1393325"/>
            <a:ext cx="5911200" cy="3003600"/>
          </a:xfrm>
          <a:prstGeom prst="rect">
            <a:avLst/>
          </a:prstGeom>
          <a:noFill/>
          <a:ln>
            <a:noFill/>
          </a:ln>
        </p:spPr>
        <p:txBody>
          <a:bodyPr anchorCtr="0" anchor="t" bIns="91425" lIns="91425" spcFirstLastPara="1" rIns="91425" wrap="square" tIns="91425">
            <a:noAutofit/>
          </a:bodyPr>
          <a:lstStyle>
            <a:lvl1pPr indent="-419100" lvl="0" marL="457200" algn="ctr">
              <a:lnSpc>
                <a:spcPct val="100000"/>
              </a:lnSpc>
              <a:spcBef>
                <a:spcPts val="600"/>
              </a:spcBef>
              <a:spcAft>
                <a:spcPts val="0"/>
              </a:spcAft>
              <a:buClr>
                <a:srgbClr val="FFFFFF"/>
              </a:buClr>
              <a:buSzPts val="3000"/>
              <a:buChar char="▫"/>
              <a:defRPr b="1" sz="3000">
                <a:solidFill>
                  <a:srgbClr val="FFFFFF"/>
                </a:solidFill>
              </a:defRPr>
            </a:lvl1pPr>
            <a:lvl2pPr indent="-419100" lvl="1" marL="914400" algn="ctr">
              <a:lnSpc>
                <a:spcPct val="100000"/>
              </a:lnSpc>
              <a:spcBef>
                <a:spcPts val="0"/>
              </a:spcBef>
              <a:spcAft>
                <a:spcPts val="0"/>
              </a:spcAft>
              <a:buClr>
                <a:srgbClr val="FFFFFF"/>
              </a:buClr>
              <a:buSzPts val="3000"/>
              <a:buChar char="▪"/>
              <a:defRPr b="1" sz="3000">
                <a:solidFill>
                  <a:srgbClr val="FFFFFF"/>
                </a:solidFill>
              </a:defRPr>
            </a:lvl2pPr>
            <a:lvl3pPr indent="-419100" lvl="2" marL="1371600" algn="ctr">
              <a:lnSpc>
                <a:spcPct val="100000"/>
              </a:lnSpc>
              <a:spcBef>
                <a:spcPts val="0"/>
              </a:spcBef>
              <a:spcAft>
                <a:spcPts val="0"/>
              </a:spcAft>
              <a:buClr>
                <a:srgbClr val="FFFFFF"/>
              </a:buClr>
              <a:buSzPts val="3000"/>
              <a:buChar char="▫"/>
              <a:defRPr b="1" sz="3000">
                <a:solidFill>
                  <a:srgbClr val="FFFFFF"/>
                </a:solidFill>
              </a:defRPr>
            </a:lvl3pPr>
            <a:lvl4pPr indent="-419100" lvl="3" marL="1828800" algn="ctr">
              <a:lnSpc>
                <a:spcPct val="100000"/>
              </a:lnSpc>
              <a:spcBef>
                <a:spcPts val="0"/>
              </a:spcBef>
              <a:spcAft>
                <a:spcPts val="0"/>
              </a:spcAft>
              <a:buClr>
                <a:srgbClr val="FFFFFF"/>
              </a:buClr>
              <a:buSzPts val="3000"/>
              <a:buChar char="▪"/>
              <a:defRPr b="1" sz="3000">
                <a:solidFill>
                  <a:srgbClr val="FFFFFF"/>
                </a:solidFill>
              </a:defRPr>
            </a:lvl4pPr>
            <a:lvl5pPr indent="-419100" lvl="4" marL="2286000" algn="ctr">
              <a:lnSpc>
                <a:spcPct val="100000"/>
              </a:lnSpc>
              <a:spcBef>
                <a:spcPts val="0"/>
              </a:spcBef>
              <a:spcAft>
                <a:spcPts val="0"/>
              </a:spcAft>
              <a:buClr>
                <a:srgbClr val="FFFFFF"/>
              </a:buClr>
              <a:buSzPts val="3000"/>
              <a:buChar char="▫"/>
              <a:defRPr b="1" sz="3000">
                <a:solidFill>
                  <a:srgbClr val="FFFFFF"/>
                </a:solidFill>
              </a:defRPr>
            </a:lvl5pPr>
            <a:lvl6pPr indent="-419100" lvl="5" marL="2743200" algn="ctr">
              <a:lnSpc>
                <a:spcPct val="100000"/>
              </a:lnSpc>
              <a:spcBef>
                <a:spcPts val="0"/>
              </a:spcBef>
              <a:spcAft>
                <a:spcPts val="0"/>
              </a:spcAft>
              <a:buClr>
                <a:srgbClr val="FFFFFF"/>
              </a:buClr>
              <a:buSzPts val="3000"/>
              <a:buChar char="▪"/>
              <a:defRPr b="1" sz="3000">
                <a:solidFill>
                  <a:srgbClr val="FFFFFF"/>
                </a:solidFill>
              </a:defRPr>
            </a:lvl6pPr>
            <a:lvl7pPr indent="-419100" lvl="6" marL="3200400" algn="ctr">
              <a:lnSpc>
                <a:spcPct val="100000"/>
              </a:lnSpc>
              <a:spcBef>
                <a:spcPts val="0"/>
              </a:spcBef>
              <a:spcAft>
                <a:spcPts val="0"/>
              </a:spcAft>
              <a:buClr>
                <a:srgbClr val="FFFFFF"/>
              </a:buClr>
              <a:buSzPts val="3000"/>
              <a:buChar char="▫"/>
              <a:defRPr b="1" sz="3000">
                <a:solidFill>
                  <a:srgbClr val="FFFFFF"/>
                </a:solidFill>
              </a:defRPr>
            </a:lvl7pPr>
            <a:lvl8pPr indent="-419100" lvl="7" marL="3657600" algn="ctr">
              <a:lnSpc>
                <a:spcPct val="100000"/>
              </a:lnSpc>
              <a:spcBef>
                <a:spcPts val="0"/>
              </a:spcBef>
              <a:spcAft>
                <a:spcPts val="0"/>
              </a:spcAft>
              <a:buClr>
                <a:srgbClr val="FFFFFF"/>
              </a:buClr>
              <a:buSzPts val="3000"/>
              <a:buChar char="▪"/>
              <a:defRPr b="1" sz="3000">
                <a:solidFill>
                  <a:srgbClr val="FFFFFF"/>
                </a:solidFill>
              </a:defRPr>
            </a:lvl8pPr>
            <a:lvl9pPr indent="-419100" lvl="8" marL="4114800" algn="ctr">
              <a:lnSpc>
                <a:spcPct val="100000"/>
              </a:lnSpc>
              <a:spcBef>
                <a:spcPts val="0"/>
              </a:spcBef>
              <a:spcAft>
                <a:spcPts val="0"/>
              </a:spcAft>
              <a:buClr>
                <a:srgbClr val="FFFFFF"/>
              </a:buClr>
              <a:buSzPts val="3000"/>
              <a:buChar char="▫"/>
              <a:defRPr b="1" sz="3000">
                <a:solidFill>
                  <a:srgbClr val="FFFFFF"/>
                </a:solidFill>
              </a:defRPr>
            </a:lvl9pPr>
          </a:lstStyle>
          <a:p/>
        </p:txBody>
      </p:sp>
      <p:sp>
        <p:nvSpPr>
          <p:cNvPr id="34" name="Google Shape;34;p5"/>
          <p:cNvSpPr txBox="1"/>
          <p:nvPr>
            <p:ph idx="12" type="sldNum"/>
          </p:nvPr>
        </p:nvSpPr>
        <p:spPr>
          <a:xfrm>
            <a:off x="265275" y="4607475"/>
            <a:ext cx="86169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ird - 2 columns left">
  <p:cSld name="TITLE_AND_TWO_COLUMNS_2">
    <p:spTree>
      <p:nvGrpSpPr>
        <p:cNvPr id="35" name="Shape 35"/>
        <p:cNvGrpSpPr/>
        <p:nvPr/>
      </p:nvGrpSpPr>
      <p:grpSpPr>
        <a:xfrm>
          <a:off x="0" y="0"/>
          <a:ext cx="0" cy="0"/>
          <a:chOff x="0" y="0"/>
          <a:chExt cx="0" cy="0"/>
        </a:xfrm>
      </p:grpSpPr>
      <p:sp>
        <p:nvSpPr>
          <p:cNvPr id="36" name="Google Shape;36;p6"/>
          <p:cNvSpPr/>
          <p:nvPr/>
        </p:nvSpPr>
        <p:spPr>
          <a:xfrm flipH="1">
            <a:off x="6099775" y="0"/>
            <a:ext cx="3044100" cy="5143500"/>
          </a:xfrm>
          <a:prstGeom prst="rect">
            <a:avLst/>
          </a:prstGeom>
          <a:solidFill>
            <a:srgbClr val="325680">
              <a:alpha val="85882"/>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6"/>
          <p:cNvSpPr/>
          <p:nvPr/>
        </p:nvSpPr>
        <p:spPr>
          <a:xfrm flipH="1">
            <a:off x="0" y="0"/>
            <a:ext cx="6099900" cy="5143500"/>
          </a:xfrm>
          <a:prstGeom prst="rect">
            <a:avLst/>
          </a:prstGeom>
          <a:solidFill>
            <a:srgbClr val="FFA8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6"/>
          <p:cNvSpPr/>
          <p:nvPr/>
        </p:nvSpPr>
        <p:spPr>
          <a:xfrm>
            <a:off x="0" y="0"/>
            <a:ext cx="536700" cy="5367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 name="Google Shape;39;p6"/>
          <p:cNvSpPr txBox="1"/>
          <p:nvPr>
            <p:ph type="title"/>
          </p:nvPr>
        </p:nvSpPr>
        <p:spPr>
          <a:xfrm>
            <a:off x="434706" y="796375"/>
            <a:ext cx="5218800" cy="669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6"/>
          <p:cNvSpPr txBox="1"/>
          <p:nvPr>
            <p:ph idx="1" type="body"/>
          </p:nvPr>
        </p:nvSpPr>
        <p:spPr>
          <a:xfrm>
            <a:off x="434331" y="1614875"/>
            <a:ext cx="2532900" cy="3158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Clr>
                <a:srgbClr val="FFFFFF"/>
              </a:buClr>
              <a:buSzPts val="1400"/>
              <a:buChar char="▫"/>
              <a:defRPr sz="1400">
                <a:solidFill>
                  <a:srgbClr val="FFFFFF"/>
                </a:solidFill>
              </a:defRPr>
            </a:lvl1pPr>
            <a:lvl2pPr indent="-317500" lvl="1" marL="914400" algn="l">
              <a:lnSpc>
                <a:spcPct val="100000"/>
              </a:lnSpc>
              <a:spcBef>
                <a:spcPts val="0"/>
              </a:spcBef>
              <a:spcAft>
                <a:spcPts val="0"/>
              </a:spcAft>
              <a:buClr>
                <a:srgbClr val="FFFFFF"/>
              </a:buClr>
              <a:buSzPts val="1400"/>
              <a:buChar char="▪"/>
              <a:defRPr sz="1400">
                <a:solidFill>
                  <a:srgbClr val="FFFFFF"/>
                </a:solidFill>
              </a:defRPr>
            </a:lvl2pPr>
            <a:lvl3pPr indent="-317500" lvl="2" marL="1371600" algn="l">
              <a:lnSpc>
                <a:spcPct val="100000"/>
              </a:lnSpc>
              <a:spcBef>
                <a:spcPts val="0"/>
              </a:spcBef>
              <a:spcAft>
                <a:spcPts val="0"/>
              </a:spcAft>
              <a:buClr>
                <a:srgbClr val="FFFFFF"/>
              </a:buClr>
              <a:buSzPts val="1400"/>
              <a:buChar char="▫"/>
              <a:defRPr sz="1400">
                <a:solidFill>
                  <a:srgbClr val="FFFFFF"/>
                </a:solidFill>
              </a:defRPr>
            </a:lvl3pPr>
            <a:lvl4pPr indent="-317500" lvl="3" marL="1828800" algn="l">
              <a:lnSpc>
                <a:spcPct val="100000"/>
              </a:lnSpc>
              <a:spcBef>
                <a:spcPts val="0"/>
              </a:spcBef>
              <a:spcAft>
                <a:spcPts val="0"/>
              </a:spcAft>
              <a:buClr>
                <a:srgbClr val="FFFFFF"/>
              </a:buClr>
              <a:buSzPts val="1400"/>
              <a:buChar char="▪"/>
              <a:defRPr sz="1400">
                <a:solidFill>
                  <a:srgbClr val="FFFFFF"/>
                </a:solidFill>
              </a:defRPr>
            </a:lvl4pPr>
            <a:lvl5pPr indent="-317500" lvl="4" marL="2286000" algn="l">
              <a:lnSpc>
                <a:spcPct val="100000"/>
              </a:lnSpc>
              <a:spcBef>
                <a:spcPts val="0"/>
              </a:spcBef>
              <a:spcAft>
                <a:spcPts val="0"/>
              </a:spcAft>
              <a:buClr>
                <a:srgbClr val="FFFFFF"/>
              </a:buClr>
              <a:buSzPts val="1400"/>
              <a:buChar char="▫"/>
              <a:defRPr sz="1400">
                <a:solidFill>
                  <a:srgbClr val="FFFFFF"/>
                </a:solidFill>
              </a:defRPr>
            </a:lvl5pPr>
            <a:lvl6pPr indent="-317500" lvl="5" marL="2743200" algn="l">
              <a:lnSpc>
                <a:spcPct val="100000"/>
              </a:lnSpc>
              <a:spcBef>
                <a:spcPts val="0"/>
              </a:spcBef>
              <a:spcAft>
                <a:spcPts val="0"/>
              </a:spcAft>
              <a:buClr>
                <a:srgbClr val="FFFFFF"/>
              </a:buClr>
              <a:buSzPts val="1400"/>
              <a:buChar char="▪"/>
              <a:defRPr sz="1400">
                <a:solidFill>
                  <a:srgbClr val="FFFFFF"/>
                </a:solidFill>
              </a:defRPr>
            </a:lvl6pPr>
            <a:lvl7pPr indent="-317500" lvl="6" marL="3200400" algn="l">
              <a:lnSpc>
                <a:spcPct val="100000"/>
              </a:lnSpc>
              <a:spcBef>
                <a:spcPts val="0"/>
              </a:spcBef>
              <a:spcAft>
                <a:spcPts val="0"/>
              </a:spcAft>
              <a:buClr>
                <a:srgbClr val="FFFFFF"/>
              </a:buClr>
              <a:buSzPts val="1400"/>
              <a:buChar char="▫"/>
              <a:defRPr sz="1400">
                <a:solidFill>
                  <a:srgbClr val="FFFFFF"/>
                </a:solidFill>
              </a:defRPr>
            </a:lvl7pPr>
            <a:lvl8pPr indent="-317500" lvl="7" marL="3657600" algn="l">
              <a:lnSpc>
                <a:spcPct val="100000"/>
              </a:lnSpc>
              <a:spcBef>
                <a:spcPts val="0"/>
              </a:spcBef>
              <a:spcAft>
                <a:spcPts val="0"/>
              </a:spcAft>
              <a:buClr>
                <a:srgbClr val="FFFFFF"/>
              </a:buClr>
              <a:buSzPts val="1400"/>
              <a:buChar char="▪"/>
              <a:defRPr sz="1400">
                <a:solidFill>
                  <a:srgbClr val="FFFFFF"/>
                </a:solidFill>
              </a:defRPr>
            </a:lvl8pPr>
            <a:lvl9pPr indent="-317500" lvl="8" marL="4114800" algn="l">
              <a:lnSpc>
                <a:spcPct val="100000"/>
              </a:lnSpc>
              <a:spcBef>
                <a:spcPts val="0"/>
              </a:spcBef>
              <a:spcAft>
                <a:spcPts val="0"/>
              </a:spcAft>
              <a:buClr>
                <a:srgbClr val="FFFFFF"/>
              </a:buClr>
              <a:buSzPts val="1400"/>
              <a:buChar char="▫"/>
              <a:defRPr sz="1400">
                <a:solidFill>
                  <a:srgbClr val="FFFFFF"/>
                </a:solidFill>
              </a:defRPr>
            </a:lvl9pPr>
          </a:lstStyle>
          <a:p/>
        </p:txBody>
      </p:sp>
      <p:sp>
        <p:nvSpPr>
          <p:cNvPr id="41" name="Google Shape;41;p6"/>
          <p:cNvSpPr txBox="1"/>
          <p:nvPr>
            <p:ph idx="2" type="body"/>
          </p:nvPr>
        </p:nvSpPr>
        <p:spPr>
          <a:xfrm>
            <a:off x="3120084" y="1614875"/>
            <a:ext cx="2532900" cy="3158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Clr>
                <a:srgbClr val="FFFFFF"/>
              </a:buClr>
              <a:buSzPts val="1400"/>
              <a:buChar char="▫"/>
              <a:defRPr sz="1400">
                <a:solidFill>
                  <a:srgbClr val="FFFFFF"/>
                </a:solidFill>
              </a:defRPr>
            </a:lvl1pPr>
            <a:lvl2pPr indent="-317500" lvl="1" marL="914400" algn="l">
              <a:lnSpc>
                <a:spcPct val="100000"/>
              </a:lnSpc>
              <a:spcBef>
                <a:spcPts val="0"/>
              </a:spcBef>
              <a:spcAft>
                <a:spcPts val="0"/>
              </a:spcAft>
              <a:buClr>
                <a:srgbClr val="FFFFFF"/>
              </a:buClr>
              <a:buSzPts val="1400"/>
              <a:buChar char="▪"/>
              <a:defRPr sz="1400">
                <a:solidFill>
                  <a:srgbClr val="FFFFFF"/>
                </a:solidFill>
              </a:defRPr>
            </a:lvl2pPr>
            <a:lvl3pPr indent="-317500" lvl="2" marL="1371600" algn="l">
              <a:lnSpc>
                <a:spcPct val="100000"/>
              </a:lnSpc>
              <a:spcBef>
                <a:spcPts val="0"/>
              </a:spcBef>
              <a:spcAft>
                <a:spcPts val="0"/>
              </a:spcAft>
              <a:buClr>
                <a:srgbClr val="FFFFFF"/>
              </a:buClr>
              <a:buSzPts val="1400"/>
              <a:buChar char="▫"/>
              <a:defRPr sz="1400">
                <a:solidFill>
                  <a:srgbClr val="FFFFFF"/>
                </a:solidFill>
              </a:defRPr>
            </a:lvl3pPr>
            <a:lvl4pPr indent="-317500" lvl="3" marL="1828800" algn="l">
              <a:lnSpc>
                <a:spcPct val="100000"/>
              </a:lnSpc>
              <a:spcBef>
                <a:spcPts val="0"/>
              </a:spcBef>
              <a:spcAft>
                <a:spcPts val="0"/>
              </a:spcAft>
              <a:buClr>
                <a:srgbClr val="FFFFFF"/>
              </a:buClr>
              <a:buSzPts val="1400"/>
              <a:buChar char="▪"/>
              <a:defRPr sz="1400">
                <a:solidFill>
                  <a:srgbClr val="FFFFFF"/>
                </a:solidFill>
              </a:defRPr>
            </a:lvl4pPr>
            <a:lvl5pPr indent="-317500" lvl="4" marL="2286000" algn="l">
              <a:lnSpc>
                <a:spcPct val="100000"/>
              </a:lnSpc>
              <a:spcBef>
                <a:spcPts val="0"/>
              </a:spcBef>
              <a:spcAft>
                <a:spcPts val="0"/>
              </a:spcAft>
              <a:buClr>
                <a:srgbClr val="FFFFFF"/>
              </a:buClr>
              <a:buSzPts val="1400"/>
              <a:buChar char="▫"/>
              <a:defRPr sz="1400">
                <a:solidFill>
                  <a:srgbClr val="FFFFFF"/>
                </a:solidFill>
              </a:defRPr>
            </a:lvl5pPr>
            <a:lvl6pPr indent="-317500" lvl="5" marL="2743200" algn="l">
              <a:lnSpc>
                <a:spcPct val="100000"/>
              </a:lnSpc>
              <a:spcBef>
                <a:spcPts val="0"/>
              </a:spcBef>
              <a:spcAft>
                <a:spcPts val="0"/>
              </a:spcAft>
              <a:buClr>
                <a:srgbClr val="FFFFFF"/>
              </a:buClr>
              <a:buSzPts val="1400"/>
              <a:buChar char="▪"/>
              <a:defRPr sz="1400">
                <a:solidFill>
                  <a:srgbClr val="FFFFFF"/>
                </a:solidFill>
              </a:defRPr>
            </a:lvl6pPr>
            <a:lvl7pPr indent="-317500" lvl="6" marL="3200400" algn="l">
              <a:lnSpc>
                <a:spcPct val="100000"/>
              </a:lnSpc>
              <a:spcBef>
                <a:spcPts val="0"/>
              </a:spcBef>
              <a:spcAft>
                <a:spcPts val="0"/>
              </a:spcAft>
              <a:buClr>
                <a:srgbClr val="FFFFFF"/>
              </a:buClr>
              <a:buSzPts val="1400"/>
              <a:buChar char="▫"/>
              <a:defRPr sz="1400">
                <a:solidFill>
                  <a:srgbClr val="FFFFFF"/>
                </a:solidFill>
              </a:defRPr>
            </a:lvl7pPr>
            <a:lvl8pPr indent="-317500" lvl="7" marL="3657600" algn="l">
              <a:lnSpc>
                <a:spcPct val="100000"/>
              </a:lnSpc>
              <a:spcBef>
                <a:spcPts val="0"/>
              </a:spcBef>
              <a:spcAft>
                <a:spcPts val="0"/>
              </a:spcAft>
              <a:buClr>
                <a:srgbClr val="FFFFFF"/>
              </a:buClr>
              <a:buSzPts val="1400"/>
              <a:buChar char="▪"/>
              <a:defRPr sz="1400">
                <a:solidFill>
                  <a:srgbClr val="FFFFFF"/>
                </a:solidFill>
              </a:defRPr>
            </a:lvl8pPr>
            <a:lvl9pPr indent="-317500" lvl="8" marL="4114800" algn="l">
              <a:lnSpc>
                <a:spcPct val="100000"/>
              </a:lnSpc>
              <a:spcBef>
                <a:spcPts val="0"/>
              </a:spcBef>
              <a:spcAft>
                <a:spcPts val="0"/>
              </a:spcAft>
              <a:buClr>
                <a:srgbClr val="FFFFFF"/>
              </a:buClr>
              <a:buSzPts val="1400"/>
              <a:buChar char="▫"/>
              <a:defRPr sz="1400">
                <a:solidFill>
                  <a:srgbClr val="FFFFFF"/>
                </a:solidFill>
              </a:defRPr>
            </a:lvl9pPr>
          </a:lstStyle>
          <a:p/>
        </p:txBody>
      </p:sp>
      <p:sp>
        <p:nvSpPr>
          <p:cNvPr id="42" name="Google Shape;42;p6"/>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cxnSp>
        <p:nvCxnSpPr>
          <p:cNvPr id="43" name="Google Shape;43;p6"/>
          <p:cNvCxnSpPr/>
          <p:nvPr/>
        </p:nvCxnSpPr>
        <p:spPr>
          <a:xfrm>
            <a:off x="545293" y="1519975"/>
            <a:ext cx="452400" cy="0"/>
          </a:xfrm>
          <a:prstGeom prst="straightConnector1">
            <a:avLst/>
          </a:prstGeom>
          <a:noFill/>
          <a:ln cap="flat" cmpd="sng" w="28575">
            <a:solidFill>
              <a:srgbClr val="294667"/>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dark)" type="blank">
  <p:cSld name="BLANK">
    <p:spTree>
      <p:nvGrpSpPr>
        <p:cNvPr id="44" name="Shape 44"/>
        <p:cNvGrpSpPr/>
        <p:nvPr/>
      </p:nvGrpSpPr>
      <p:grpSpPr>
        <a:xfrm>
          <a:off x="0" y="0"/>
          <a:ext cx="0" cy="0"/>
          <a:chOff x="0" y="0"/>
          <a:chExt cx="0" cy="0"/>
        </a:xfrm>
      </p:grpSpPr>
      <p:sp>
        <p:nvSpPr>
          <p:cNvPr id="45" name="Google Shape;45;p7"/>
          <p:cNvSpPr/>
          <p:nvPr/>
        </p:nvSpPr>
        <p:spPr>
          <a:xfrm>
            <a:off x="100" y="-5800"/>
            <a:ext cx="9144000" cy="5149500"/>
          </a:xfrm>
          <a:prstGeom prst="rect">
            <a:avLst/>
          </a:prstGeom>
          <a:solidFill>
            <a:srgbClr val="325680">
              <a:alpha val="85882"/>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 name="Google Shape;46;p7"/>
          <p:cNvSpPr/>
          <p:nvPr/>
        </p:nvSpPr>
        <p:spPr>
          <a:xfrm>
            <a:off x="0" y="-5925"/>
            <a:ext cx="9144000" cy="5149500"/>
          </a:xfrm>
          <a:prstGeom prst="frame">
            <a:avLst>
              <a:gd fmla="val 5041" name="adj1"/>
            </a:avLst>
          </a:prstGeom>
          <a:solidFill>
            <a:srgbClr val="FFA8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 name="Google Shape;47;p7"/>
          <p:cNvSpPr/>
          <p:nvPr/>
        </p:nvSpPr>
        <p:spPr>
          <a:xfrm>
            <a:off x="4303650" y="4607000"/>
            <a:ext cx="536700" cy="5367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7"/>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title">
  <p:cSld name="TITLE_1">
    <p:spTree>
      <p:nvGrpSpPr>
        <p:cNvPr id="49" name="Shape 49"/>
        <p:cNvGrpSpPr/>
        <p:nvPr/>
      </p:nvGrpSpPr>
      <p:grpSpPr>
        <a:xfrm>
          <a:off x="0" y="0"/>
          <a:ext cx="0" cy="0"/>
          <a:chOff x="0" y="0"/>
          <a:chExt cx="0" cy="0"/>
        </a:xfrm>
      </p:grpSpPr>
      <p:sp>
        <p:nvSpPr>
          <p:cNvPr id="50" name="Google Shape;50;p8"/>
          <p:cNvSpPr/>
          <p:nvPr/>
        </p:nvSpPr>
        <p:spPr>
          <a:xfrm>
            <a:off x="0" y="0"/>
            <a:ext cx="4572000" cy="5143500"/>
          </a:xfrm>
          <a:prstGeom prst="rect">
            <a:avLst/>
          </a:prstGeom>
          <a:solidFill>
            <a:srgbClr val="FFA800">
              <a:alpha val="8549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1" name="Google Shape;51;p8"/>
          <p:cNvSpPr/>
          <p:nvPr/>
        </p:nvSpPr>
        <p:spPr>
          <a:xfrm>
            <a:off x="4572000" y="0"/>
            <a:ext cx="4572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2" name="Google Shape;52;p8"/>
          <p:cNvSpPr/>
          <p:nvPr/>
        </p:nvSpPr>
        <p:spPr>
          <a:xfrm>
            <a:off x="0" y="0"/>
            <a:ext cx="536700" cy="536700"/>
          </a:xfrm>
          <a:prstGeom prst="rect">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 name="Google Shape;53;p8"/>
          <p:cNvSpPr txBox="1"/>
          <p:nvPr>
            <p:ph type="ctrTitle"/>
          </p:nvPr>
        </p:nvSpPr>
        <p:spPr>
          <a:xfrm>
            <a:off x="5020500" y="2251075"/>
            <a:ext cx="3675000" cy="11598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000"/>
              <a:buNone/>
              <a:defRPr sz="3000"/>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54" name="Google Shape;54;p8"/>
          <p:cNvSpPr txBox="1"/>
          <p:nvPr>
            <p:ph idx="1" type="subTitle"/>
          </p:nvPr>
        </p:nvSpPr>
        <p:spPr>
          <a:xfrm>
            <a:off x="5020500" y="3602050"/>
            <a:ext cx="3675000" cy="573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rgbClr val="FFA800"/>
              </a:buClr>
              <a:buSzPts val="1400"/>
              <a:buNone/>
              <a:defRPr sz="1400">
                <a:solidFill>
                  <a:srgbClr val="FFA800"/>
                </a:solidFill>
              </a:defRPr>
            </a:lvl1pPr>
            <a:lvl2pPr lvl="1" algn="l">
              <a:lnSpc>
                <a:spcPct val="100000"/>
              </a:lnSpc>
              <a:spcBef>
                <a:spcPts val="0"/>
              </a:spcBef>
              <a:spcAft>
                <a:spcPts val="0"/>
              </a:spcAft>
              <a:buClr>
                <a:srgbClr val="FFA800"/>
              </a:buClr>
              <a:buSzPts val="1400"/>
              <a:buNone/>
              <a:defRPr sz="1400">
                <a:solidFill>
                  <a:srgbClr val="FFA800"/>
                </a:solidFill>
              </a:defRPr>
            </a:lvl2pPr>
            <a:lvl3pPr lvl="2" algn="l">
              <a:lnSpc>
                <a:spcPct val="100000"/>
              </a:lnSpc>
              <a:spcBef>
                <a:spcPts val="0"/>
              </a:spcBef>
              <a:spcAft>
                <a:spcPts val="0"/>
              </a:spcAft>
              <a:buClr>
                <a:srgbClr val="FFA800"/>
              </a:buClr>
              <a:buSzPts val="1400"/>
              <a:buNone/>
              <a:defRPr sz="1400">
                <a:solidFill>
                  <a:srgbClr val="FFA800"/>
                </a:solidFill>
              </a:defRPr>
            </a:lvl3pPr>
            <a:lvl4pPr lvl="3" algn="l">
              <a:lnSpc>
                <a:spcPct val="100000"/>
              </a:lnSpc>
              <a:spcBef>
                <a:spcPts val="0"/>
              </a:spcBef>
              <a:spcAft>
                <a:spcPts val="0"/>
              </a:spcAft>
              <a:buClr>
                <a:srgbClr val="FFA800"/>
              </a:buClr>
              <a:buSzPts val="1400"/>
              <a:buNone/>
              <a:defRPr sz="1400">
                <a:solidFill>
                  <a:srgbClr val="FFA800"/>
                </a:solidFill>
              </a:defRPr>
            </a:lvl4pPr>
            <a:lvl5pPr lvl="4" algn="l">
              <a:lnSpc>
                <a:spcPct val="100000"/>
              </a:lnSpc>
              <a:spcBef>
                <a:spcPts val="0"/>
              </a:spcBef>
              <a:spcAft>
                <a:spcPts val="0"/>
              </a:spcAft>
              <a:buClr>
                <a:srgbClr val="FFA800"/>
              </a:buClr>
              <a:buSzPts val="1400"/>
              <a:buNone/>
              <a:defRPr sz="1400">
                <a:solidFill>
                  <a:srgbClr val="FFA800"/>
                </a:solidFill>
              </a:defRPr>
            </a:lvl5pPr>
            <a:lvl6pPr lvl="5" algn="l">
              <a:lnSpc>
                <a:spcPct val="100000"/>
              </a:lnSpc>
              <a:spcBef>
                <a:spcPts val="0"/>
              </a:spcBef>
              <a:spcAft>
                <a:spcPts val="0"/>
              </a:spcAft>
              <a:buClr>
                <a:srgbClr val="FFA800"/>
              </a:buClr>
              <a:buSzPts val="1400"/>
              <a:buNone/>
              <a:defRPr sz="1400">
                <a:solidFill>
                  <a:srgbClr val="FFA800"/>
                </a:solidFill>
              </a:defRPr>
            </a:lvl6pPr>
            <a:lvl7pPr lvl="6" algn="l">
              <a:lnSpc>
                <a:spcPct val="100000"/>
              </a:lnSpc>
              <a:spcBef>
                <a:spcPts val="0"/>
              </a:spcBef>
              <a:spcAft>
                <a:spcPts val="0"/>
              </a:spcAft>
              <a:buClr>
                <a:srgbClr val="FFA800"/>
              </a:buClr>
              <a:buSzPts val="1400"/>
              <a:buNone/>
              <a:defRPr sz="1400">
                <a:solidFill>
                  <a:srgbClr val="FFA800"/>
                </a:solidFill>
              </a:defRPr>
            </a:lvl7pPr>
            <a:lvl8pPr lvl="7" algn="l">
              <a:lnSpc>
                <a:spcPct val="100000"/>
              </a:lnSpc>
              <a:spcBef>
                <a:spcPts val="0"/>
              </a:spcBef>
              <a:spcAft>
                <a:spcPts val="0"/>
              </a:spcAft>
              <a:buClr>
                <a:srgbClr val="FFA800"/>
              </a:buClr>
              <a:buSzPts val="1400"/>
              <a:buNone/>
              <a:defRPr sz="1400">
                <a:solidFill>
                  <a:srgbClr val="FFA800"/>
                </a:solidFill>
              </a:defRPr>
            </a:lvl8pPr>
            <a:lvl9pPr lvl="8" algn="l">
              <a:lnSpc>
                <a:spcPct val="100000"/>
              </a:lnSpc>
              <a:spcBef>
                <a:spcPts val="0"/>
              </a:spcBef>
              <a:spcAft>
                <a:spcPts val="0"/>
              </a:spcAft>
              <a:buClr>
                <a:srgbClr val="FFA800"/>
              </a:buClr>
              <a:buSzPts val="1400"/>
              <a:buNone/>
              <a:defRPr sz="1400">
                <a:solidFill>
                  <a:srgbClr val="FFA800"/>
                </a:solidFill>
              </a:defRPr>
            </a:lvl9pPr>
          </a:lstStyle>
          <a:p/>
        </p:txBody>
      </p:sp>
      <p:sp>
        <p:nvSpPr>
          <p:cNvPr id="55" name="Google Shape;55;p8"/>
          <p:cNvSpPr txBox="1"/>
          <p:nvPr>
            <p:ph idx="12" type="sldNum"/>
          </p:nvPr>
        </p:nvSpPr>
        <p:spPr>
          <a:xfrm>
            <a:off x="0" y="0"/>
            <a:ext cx="536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cxnSp>
        <p:nvCxnSpPr>
          <p:cNvPr id="56" name="Google Shape;56;p8"/>
          <p:cNvCxnSpPr/>
          <p:nvPr/>
        </p:nvCxnSpPr>
        <p:spPr>
          <a:xfrm>
            <a:off x="5136765" y="3486150"/>
            <a:ext cx="452400" cy="0"/>
          </a:xfrm>
          <a:prstGeom prst="straightConnector1">
            <a:avLst/>
          </a:prstGeom>
          <a:noFill/>
          <a:ln cap="flat" cmpd="sng" w="28575">
            <a:solidFill>
              <a:srgbClr val="FFA800"/>
            </a:solidFill>
            <a:prstDash val="solid"/>
            <a:round/>
            <a:headEnd len="sm" w="sm" type="none"/>
            <a:tailEnd len="sm" w="sm" type="none"/>
          </a:ln>
        </p:spPr>
      </p:cxn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alf - Text right" type="tx">
  <p:cSld name="TITLE_AND_BODY">
    <p:spTree>
      <p:nvGrpSpPr>
        <p:cNvPr id="57" name="Shape 57"/>
        <p:cNvGrpSpPr/>
        <p:nvPr/>
      </p:nvGrpSpPr>
      <p:grpSpPr>
        <a:xfrm>
          <a:off x="0" y="0"/>
          <a:ext cx="0" cy="0"/>
          <a:chOff x="0" y="0"/>
          <a:chExt cx="0" cy="0"/>
        </a:xfrm>
      </p:grpSpPr>
      <p:sp>
        <p:nvSpPr>
          <p:cNvPr id="58" name="Google Shape;58;p9"/>
          <p:cNvSpPr/>
          <p:nvPr/>
        </p:nvSpPr>
        <p:spPr>
          <a:xfrm>
            <a:off x="0" y="0"/>
            <a:ext cx="4572000" cy="5143500"/>
          </a:xfrm>
          <a:prstGeom prst="rect">
            <a:avLst/>
          </a:prstGeom>
          <a:solidFill>
            <a:srgbClr val="FFA800">
              <a:alpha val="8549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 name="Google Shape;59;p9"/>
          <p:cNvSpPr/>
          <p:nvPr/>
        </p:nvSpPr>
        <p:spPr>
          <a:xfrm>
            <a:off x="4572000" y="0"/>
            <a:ext cx="4572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 name="Google Shape;60;p9"/>
          <p:cNvSpPr txBox="1"/>
          <p:nvPr>
            <p:ph type="title"/>
          </p:nvPr>
        </p:nvSpPr>
        <p:spPr>
          <a:xfrm>
            <a:off x="4994225" y="693650"/>
            <a:ext cx="3692400" cy="7689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9"/>
          <p:cNvSpPr txBox="1"/>
          <p:nvPr>
            <p:ph idx="1" type="body"/>
          </p:nvPr>
        </p:nvSpPr>
        <p:spPr>
          <a:xfrm>
            <a:off x="4994225" y="1585101"/>
            <a:ext cx="3692400" cy="33408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600"/>
              </a:spcBef>
              <a:spcAft>
                <a:spcPts val="0"/>
              </a:spcAft>
              <a:buClr>
                <a:srgbClr val="FFC200"/>
              </a:buClr>
              <a:buSzPts val="1800"/>
              <a:buChar char="▫"/>
              <a:defRPr/>
            </a:lvl1pPr>
            <a:lvl2pPr indent="-342900" lvl="1" marL="914400" algn="l">
              <a:lnSpc>
                <a:spcPct val="100000"/>
              </a:lnSpc>
              <a:spcBef>
                <a:spcPts val="0"/>
              </a:spcBef>
              <a:spcAft>
                <a:spcPts val="0"/>
              </a:spcAft>
              <a:buClr>
                <a:srgbClr val="FFC200"/>
              </a:buClr>
              <a:buSzPts val="1800"/>
              <a:buChar char="▪"/>
              <a:defRPr/>
            </a:lvl2pPr>
            <a:lvl3pPr indent="-342900" lvl="2" marL="1371600" algn="l">
              <a:lnSpc>
                <a:spcPct val="100000"/>
              </a:lnSpc>
              <a:spcBef>
                <a:spcPts val="0"/>
              </a:spcBef>
              <a:spcAft>
                <a:spcPts val="0"/>
              </a:spcAft>
              <a:buSzPts val="18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a:lvl5pPr>
            <a:lvl6pPr indent="-342900" lvl="5" marL="2743200" algn="l">
              <a:lnSpc>
                <a:spcPct val="100000"/>
              </a:lnSpc>
              <a:spcBef>
                <a:spcPts val="0"/>
              </a:spcBef>
              <a:spcAft>
                <a:spcPts val="0"/>
              </a:spcAft>
              <a:buSzPts val="1800"/>
              <a:buChar char="▪"/>
              <a:defRPr/>
            </a:lvl6pPr>
            <a:lvl7pPr indent="-342900" lvl="6" marL="3200400" algn="l">
              <a:lnSpc>
                <a:spcPct val="100000"/>
              </a:lnSpc>
              <a:spcBef>
                <a:spcPts val="0"/>
              </a:spcBef>
              <a:spcAft>
                <a:spcPts val="0"/>
              </a:spcAft>
              <a:buSzPts val="1800"/>
              <a:buChar char="▫"/>
              <a:defRPr/>
            </a:lvl7pPr>
            <a:lvl8pPr indent="-342900" lvl="7" marL="3657600" algn="l">
              <a:lnSpc>
                <a:spcPct val="100000"/>
              </a:lnSpc>
              <a:spcBef>
                <a:spcPts val="0"/>
              </a:spcBef>
              <a:spcAft>
                <a:spcPts val="0"/>
              </a:spcAft>
              <a:buSzPts val="1800"/>
              <a:buChar char="▪"/>
              <a:defRPr/>
            </a:lvl8pPr>
            <a:lvl9pPr indent="-342900" lvl="8" marL="4114800" algn="l">
              <a:lnSpc>
                <a:spcPct val="100000"/>
              </a:lnSpc>
              <a:spcBef>
                <a:spcPts val="0"/>
              </a:spcBef>
              <a:spcAft>
                <a:spcPts val="0"/>
              </a:spcAft>
              <a:buSzPts val="1800"/>
              <a:buChar char="▫"/>
              <a:defRPr/>
            </a:lvl9pPr>
          </a:lstStyle>
          <a:p/>
        </p:txBody>
      </p:sp>
      <p:cxnSp>
        <p:nvCxnSpPr>
          <p:cNvPr id="62" name="Google Shape;62;p9"/>
          <p:cNvCxnSpPr/>
          <p:nvPr/>
        </p:nvCxnSpPr>
        <p:spPr>
          <a:xfrm>
            <a:off x="5102787" y="1519975"/>
            <a:ext cx="452400" cy="0"/>
          </a:xfrm>
          <a:prstGeom prst="straightConnector1">
            <a:avLst/>
          </a:prstGeom>
          <a:noFill/>
          <a:ln cap="flat" cmpd="sng" w="28575">
            <a:solidFill>
              <a:srgbClr val="294667"/>
            </a:solidFill>
            <a:prstDash val="solid"/>
            <a:round/>
            <a:headEnd len="sm" w="sm" type="none"/>
            <a:tailEnd len="sm" w="sm" type="none"/>
          </a:ln>
        </p:spPr>
      </p:cxnSp>
      <p:sp>
        <p:nvSpPr>
          <p:cNvPr id="63" name="Google Shape;63;p9"/>
          <p:cNvSpPr/>
          <p:nvPr/>
        </p:nvSpPr>
        <p:spPr>
          <a:xfrm>
            <a:off x="0" y="0"/>
            <a:ext cx="536700" cy="536700"/>
          </a:xfrm>
          <a:prstGeom prst="rect">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 name="Google Shape;64;p9"/>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white)">
  <p:cSld name="BLANK_1_1">
    <p:spTree>
      <p:nvGrpSpPr>
        <p:cNvPr id="65" name="Shape 65"/>
        <p:cNvGrpSpPr/>
        <p:nvPr/>
      </p:nvGrpSpPr>
      <p:grpSpPr>
        <a:xfrm>
          <a:off x="0" y="0"/>
          <a:ext cx="0" cy="0"/>
          <a:chOff x="0" y="0"/>
          <a:chExt cx="0" cy="0"/>
        </a:xfrm>
      </p:grpSpPr>
      <p:sp>
        <p:nvSpPr>
          <p:cNvPr id="66" name="Google Shape;66;p10"/>
          <p:cNvSpPr/>
          <p:nvPr/>
        </p:nvSpPr>
        <p:spPr>
          <a:xfrm>
            <a:off x="0" y="-5925"/>
            <a:ext cx="9144000" cy="5149500"/>
          </a:xfrm>
          <a:prstGeom prst="frame">
            <a:avLst>
              <a:gd fmla="val 5041" name="adj1"/>
            </a:avLst>
          </a:prstGeom>
          <a:solidFill>
            <a:srgbClr val="FFA8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 name="Google Shape;67;p10"/>
          <p:cNvSpPr/>
          <p:nvPr/>
        </p:nvSpPr>
        <p:spPr>
          <a:xfrm>
            <a:off x="4303650" y="4607000"/>
            <a:ext cx="536700" cy="536700"/>
          </a:xfrm>
          <a:prstGeom prst="rect">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 name="Google Shape;68;p10"/>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ird - 2 columns right" type="twoColTx">
  <p:cSld name="TITLE_AND_TWO_COLUMNS">
    <p:spTree>
      <p:nvGrpSpPr>
        <p:cNvPr id="69" name="Shape 69"/>
        <p:cNvGrpSpPr/>
        <p:nvPr/>
      </p:nvGrpSpPr>
      <p:grpSpPr>
        <a:xfrm>
          <a:off x="0" y="0"/>
          <a:ext cx="0" cy="0"/>
          <a:chOff x="0" y="0"/>
          <a:chExt cx="0" cy="0"/>
        </a:xfrm>
      </p:grpSpPr>
      <p:sp>
        <p:nvSpPr>
          <p:cNvPr id="70" name="Google Shape;70;p11"/>
          <p:cNvSpPr/>
          <p:nvPr/>
        </p:nvSpPr>
        <p:spPr>
          <a:xfrm>
            <a:off x="0" y="0"/>
            <a:ext cx="3044100" cy="5143500"/>
          </a:xfrm>
          <a:prstGeom prst="rect">
            <a:avLst/>
          </a:prstGeom>
          <a:solidFill>
            <a:srgbClr val="FFA800">
              <a:alpha val="8549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11"/>
          <p:cNvSpPr/>
          <p:nvPr/>
        </p:nvSpPr>
        <p:spPr>
          <a:xfrm>
            <a:off x="3043975" y="0"/>
            <a:ext cx="60999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 name="Google Shape;72;p11"/>
          <p:cNvSpPr/>
          <p:nvPr/>
        </p:nvSpPr>
        <p:spPr>
          <a:xfrm>
            <a:off x="0" y="0"/>
            <a:ext cx="536700" cy="536700"/>
          </a:xfrm>
          <a:prstGeom prst="rect">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 name="Google Shape;73;p11"/>
          <p:cNvSpPr txBox="1"/>
          <p:nvPr>
            <p:ph type="title"/>
          </p:nvPr>
        </p:nvSpPr>
        <p:spPr>
          <a:xfrm>
            <a:off x="3468200" y="796375"/>
            <a:ext cx="5218800" cy="669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1"/>
          <p:cNvSpPr txBox="1"/>
          <p:nvPr>
            <p:ph idx="1" type="body"/>
          </p:nvPr>
        </p:nvSpPr>
        <p:spPr>
          <a:xfrm>
            <a:off x="3467825" y="1614875"/>
            <a:ext cx="2532900" cy="3158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75" name="Google Shape;75;p11"/>
          <p:cNvSpPr txBox="1"/>
          <p:nvPr>
            <p:ph idx="2" type="body"/>
          </p:nvPr>
        </p:nvSpPr>
        <p:spPr>
          <a:xfrm>
            <a:off x="6153578" y="1614875"/>
            <a:ext cx="2532900" cy="3158700"/>
          </a:xfrm>
          <a:prstGeom prst="rect">
            <a:avLst/>
          </a:prstGeom>
          <a:noFill/>
          <a:ln>
            <a:noFill/>
          </a:ln>
        </p:spPr>
        <p:txBody>
          <a:bodyPr anchorCtr="0" anchor="t" bIns="91425" lIns="91425" spcFirstLastPara="1" rIns="91425" wrap="square" tIns="91425">
            <a:noAutofit/>
          </a:bodyPr>
          <a:lstStyle>
            <a:lvl1pPr indent="-317500" lvl="0" marL="457200" algn="l">
              <a:lnSpc>
                <a:spcPct val="100000"/>
              </a:lnSpc>
              <a:spcBef>
                <a:spcPts val="600"/>
              </a:spcBef>
              <a:spcAft>
                <a:spcPts val="0"/>
              </a:spcAft>
              <a:buSzPts val="1400"/>
              <a:buChar char="▫"/>
              <a:defRPr sz="1400"/>
            </a:lvl1pPr>
            <a:lvl2pPr indent="-317500" lvl="1" marL="914400" algn="l">
              <a:lnSpc>
                <a:spcPct val="100000"/>
              </a:lnSpc>
              <a:spcBef>
                <a:spcPts val="0"/>
              </a:spcBef>
              <a:spcAft>
                <a:spcPts val="0"/>
              </a:spcAft>
              <a:buSzPts val="1400"/>
              <a:buChar char="▪"/>
              <a:defRPr sz="1400"/>
            </a:lvl2pPr>
            <a:lvl3pPr indent="-317500" lvl="2" marL="1371600" algn="l">
              <a:lnSpc>
                <a:spcPct val="100000"/>
              </a:lnSpc>
              <a:spcBef>
                <a:spcPts val="0"/>
              </a:spcBef>
              <a:spcAft>
                <a:spcPts val="0"/>
              </a:spcAft>
              <a:buSzPts val="1400"/>
              <a:buChar char="▫"/>
              <a:defRPr sz="1400"/>
            </a:lvl3pPr>
            <a:lvl4pPr indent="-317500" lvl="3" marL="1828800" algn="l">
              <a:lnSpc>
                <a:spcPct val="100000"/>
              </a:lnSpc>
              <a:spcBef>
                <a:spcPts val="0"/>
              </a:spcBef>
              <a:spcAft>
                <a:spcPts val="0"/>
              </a:spcAft>
              <a:buSzPts val="1400"/>
              <a:buChar char="▪"/>
              <a:defRPr sz="1400"/>
            </a:lvl4pPr>
            <a:lvl5pPr indent="-317500" lvl="4" marL="2286000" algn="l">
              <a:lnSpc>
                <a:spcPct val="100000"/>
              </a:lnSpc>
              <a:spcBef>
                <a:spcPts val="0"/>
              </a:spcBef>
              <a:spcAft>
                <a:spcPts val="0"/>
              </a:spcAft>
              <a:buSzPts val="1400"/>
              <a:buChar char="▫"/>
              <a:defRPr sz="1400"/>
            </a:lvl5pPr>
            <a:lvl6pPr indent="-317500" lvl="5" marL="2743200" algn="l">
              <a:lnSpc>
                <a:spcPct val="100000"/>
              </a:lnSpc>
              <a:spcBef>
                <a:spcPts val="0"/>
              </a:spcBef>
              <a:spcAft>
                <a:spcPts val="0"/>
              </a:spcAft>
              <a:buSzPts val="1400"/>
              <a:buChar char="▪"/>
              <a:defRPr sz="1400"/>
            </a:lvl6pPr>
            <a:lvl7pPr indent="-317500" lvl="6" marL="3200400" algn="l">
              <a:lnSpc>
                <a:spcPct val="100000"/>
              </a:lnSpc>
              <a:spcBef>
                <a:spcPts val="0"/>
              </a:spcBef>
              <a:spcAft>
                <a:spcPts val="0"/>
              </a:spcAft>
              <a:buSzPts val="1400"/>
              <a:buChar char="▫"/>
              <a:defRPr sz="1400"/>
            </a:lvl7pPr>
            <a:lvl8pPr indent="-317500" lvl="7" marL="3657600" algn="l">
              <a:lnSpc>
                <a:spcPct val="100000"/>
              </a:lnSpc>
              <a:spcBef>
                <a:spcPts val="0"/>
              </a:spcBef>
              <a:spcAft>
                <a:spcPts val="0"/>
              </a:spcAft>
              <a:buSzPts val="1400"/>
              <a:buChar char="▪"/>
              <a:defRPr sz="1400"/>
            </a:lvl8pPr>
            <a:lvl9pPr indent="-317500" lvl="8" marL="4114800" algn="l">
              <a:lnSpc>
                <a:spcPct val="100000"/>
              </a:lnSpc>
              <a:spcBef>
                <a:spcPts val="0"/>
              </a:spcBef>
              <a:spcAft>
                <a:spcPts val="0"/>
              </a:spcAft>
              <a:buSzPts val="1400"/>
              <a:buChar char="▫"/>
              <a:defRPr sz="1400"/>
            </a:lvl9pPr>
          </a:lstStyle>
          <a:p/>
        </p:txBody>
      </p:sp>
      <p:sp>
        <p:nvSpPr>
          <p:cNvPr id="76" name="Google Shape;76;p11"/>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cxnSp>
        <p:nvCxnSpPr>
          <p:cNvPr id="77" name="Google Shape;77;p11"/>
          <p:cNvCxnSpPr/>
          <p:nvPr/>
        </p:nvCxnSpPr>
        <p:spPr>
          <a:xfrm>
            <a:off x="3578787" y="1519975"/>
            <a:ext cx="452400" cy="0"/>
          </a:xfrm>
          <a:prstGeom prst="straightConnector1">
            <a:avLst/>
          </a:prstGeom>
          <a:noFill/>
          <a:ln cap="flat" cmpd="sng" w="28575">
            <a:solidFill>
              <a:srgbClr val="294667"/>
            </a:solidFill>
            <a:prstDash val="solid"/>
            <a:round/>
            <a:headEnd len="sm" w="sm" type="none"/>
            <a:tailEnd len="sm" w="sm" type="none"/>
          </a:ln>
        </p:spPr>
      </p:cxn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alf - Text left">
  <p:cSld name="TITLE_AND_BODY_1">
    <p:spTree>
      <p:nvGrpSpPr>
        <p:cNvPr id="78" name="Shape 78"/>
        <p:cNvGrpSpPr/>
        <p:nvPr/>
      </p:nvGrpSpPr>
      <p:grpSpPr>
        <a:xfrm>
          <a:off x="0" y="0"/>
          <a:ext cx="0" cy="0"/>
          <a:chOff x="0" y="0"/>
          <a:chExt cx="0" cy="0"/>
        </a:xfrm>
      </p:grpSpPr>
      <p:sp>
        <p:nvSpPr>
          <p:cNvPr id="79" name="Google Shape;79;p12"/>
          <p:cNvSpPr/>
          <p:nvPr/>
        </p:nvSpPr>
        <p:spPr>
          <a:xfrm>
            <a:off x="0" y="0"/>
            <a:ext cx="4572000" cy="5143500"/>
          </a:xfrm>
          <a:prstGeom prst="rect">
            <a:avLst/>
          </a:prstGeom>
          <a:solidFill>
            <a:srgbClr val="FFA800"/>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 name="Google Shape;80;p12"/>
          <p:cNvSpPr/>
          <p:nvPr/>
        </p:nvSpPr>
        <p:spPr>
          <a:xfrm>
            <a:off x="4572000" y="0"/>
            <a:ext cx="4572000" cy="5143500"/>
          </a:xfrm>
          <a:prstGeom prst="rect">
            <a:avLst/>
          </a:prstGeom>
          <a:solidFill>
            <a:srgbClr val="325680">
              <a:alpha val="85882"/>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 name="Google Shape;81;p12"/>
          <p:cNvSpPr txBox="1"/>
          <p:nvPr>
            <p:ph type="title"/>
          </p:nvPr>
        </p:nvSpPr>
        <p:spPr>
          <a:xfrm>
            <a:off x="433768" y="693650"/>
            <a:ext cx="3692400" cy="7689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2"/>
          <p:cNvSpPr txBox="1"/>
          <p:nvPr>
            <p:ph idx="1" type="body"/>
          </p:nvPr>
        </p:nvSpPr>
        <p:spPr>
          <a:xfrm>
            <a:off x="433768" y="1585101"/>
            <a:ext cx="3692400" cy="33408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600"/>
              </a:spcBef>
              <a:spcAft>
                <a:spcPts val="0"/>
              </a:spcAft>
              <a:buClr>
                <a:srgbClr val="FFFFFF"/>
              </a:buClr>
              <a:buSzPts val="1800"/>
              <a:buChar char="▫"/>
              <a:defRPr>
                <a:solidFill>
                  <a:srgbClr val="FFFFFF"/>
                </a:solidFill>
              </a:defRPr>
            </a:lvl1pPr>
            <a:lvl2pPr indent="-342900" lvl="1" marL="914400" algn="l">
              <a:lnSpc>
                <a:spcPct val="100000"/>
              </a:lnSpc>
              <a:spcBef>
                <a:spcPts val="0"/>
              </a:spcBef>
              <a:spcAft>
                <a:spcPts val="0"/>
              </a:spcAft>
              <a:buClr>
                <a:srgbClr val="FFFFFF"/>
              </a:buClr>
              <a:buSzPts val="1800"/>
              <a:buChar char="▪"/>
              <a:defRPr>
                <a:solidFill>
                  <a:srgbClr val="FFFFFF"/>
                </a:solidFill>
              </a:defRPr>
            </a:lvl2pPr>
            <a:lvl3pPr indent="-342900" lvl="2" marL="1371600" algn="l">
              <a:lnSpc>
                <a:spcPct val="100000"/>
              </a:lnSpc>
              <a:spcBef>
                <a:spcPts val="0"/>
              </a:spcBef>
              <a:spcAft>
                <a:spcPts val="0"/>
              </a:spcAft>
              <a:buClr>
                <a:srgbClr val="FFFFFF"/>
              </a:buClr>
              <a:buSzPts val="1800"/>
              <a:buChar char="▫"/>
              <a:defRPr>
                <a:solidFill>
                  <a:srgbClr val="FFFFFF"/>
                </a:solidFill>
              </a:defRPr>
            </a:lvl3pPr>
            <a:lvl4pPr indent="-342900" lvl="3" marL="1828800" algn="l">
              <a:lnSpc>
                <a:spcPct val="100000"/>
              </a:lnSpc>
              <a:spcBef>
                <a:spcPts val="0"/>
              </a:spcBef>
              <a:spcAft>
                <a:spcPts val="0"/>
              </a:spcAft>
              <a:buClr>
                <a:srgbClr val="FFFFFF"/>
              </a:buClr>
              <a:buSzPts val="1800"/>
              <a:buChar char="▪"/>
              <a:defRPr>
                <a:solidFill>
                  <a:srgbClr val="FFFFFF"/>
                </a:solidFill>
              </a:defRPr>
            </a:lvl4pPr>
            <a:lvl5pPr indent="-342900" lvl="4" marL="2286000" algn="l">
              <a:lnSpc>
                <a:spcPct val="100000"/>
              </a:lnSpc>
              <a:spcBef>
                <a:spcPts val="0"/>
              </a:spcBef>
              <a:spcAft>
                <a:spcPts val="0"/>
              </a:spcAft>
              <a:buClr>
                <a:srgbClr val="FFFFFF"/>
              </a:buClr>
              <a:buSzPts val="1800"/>
              <a:buChar char="▫"/>
              <a:defRPr>
                <a:solidFill>
                  <a:srgbClr val="FFFFFF"/>
                </a:solidFill>
              </a:defRPr>
            </a:lvl5pPr>
            <a:lvl6pPr indent="-342900" lvl="5" marL="2743200" algn="l">
              <a:lnSpc>
                <a:spcPct val="100000"/>
              </a:lnSpc>
              <a:spcBef>
                <a:spcPts val="0"/>
              </a:spcBef>
              <a:spcAft>
                <a:spcPts val="0"/>
              </a:spcAft>
              <a:buClr>
                <a:srgbClr val="FFFFFF"/>
              </a:buClr>
              <a:buSzPts val="1800"/>
              <a:buChar char="▪"/>
              <a:defRPr>
                <a:solidFill>
                  <a:srgbClr val="FFFFFF"/>
                </a:solidFill>
              </a:defRPr>
            </a:lvl6pPr>
            <a:lvl7pPr indent="-342900" lvl="6" marL="3200400" algn="l">
              <a:lnSpc>
                <a:spcPct val="100000"/>
              </a:lnSpc>
              <a:spcBef>
                <a:spcPts val="0"/>
              </a:spcBef>
              <a:spcAft>
                <a:spcPts val="0"/>
              </a:spcAft>
              <a:buClr>
                <a:srgbClr val="FFFFFF"/>
              </a:buClr>
              <a:buSzPts val="1800"/>
              <a:buChar char="▫"/>
              <a:defRPr>
                <a:solidFill>
                  <a:srgbClr val="FFFFFF"/>
                </a:solidFill>
              </a:defRPr>
            </a:lvl7pPr>
            <a:lvl8pPr indent="-342900" lvl="7" marL="3657600" algn="l">
              <a:lnSpc>
                <a:spcPct val="100000"/>
              </a:lnSpc>
              <a:spcBef>
                <a:spcPts val="0"/>
              </a:spcBef>
              <a:spcAft>
                <a:spcPts val="0"/>
              </a:spcAft>
              <a:buClr>
                <a:srgbClr val="FFFFFF"/>
              </a:buClr>
              <a:buSzPts val="1800"/>
              <a:buChar char="▪"/>
              <a:defRPr>
                <a:solidFill>
                  <a:srgbClr val="FFFFFF"/>
                </a:solidFill>
              </a:defRPr>
            </a:lvl8pPr>
            <a:lvl9pPr indent="-342900" lvl="8" marL="4114800" algn="l">
              <a:lnSpc>
                <a:spcPct val="100000"/>
              </a:lnSpc>
              <a:spcBef>
                <a:spcPts val="0"/>
              </a:spcBef>
              <a:spcAft>
                <a:spcPts val="0"/>
              </a:spcAft>
              <a:buClr>
                <a:srgbClr val="FFFFFF"/>
              </a:buClr>
              <a:buSzPts val="1800"/>
              <a:buChar char="▫"/>
              <a:defRPr>
                <a:solidFill>
                  <a:srgbClr val="FFFFFF"/>
                </a:solidFill>
              </a:defRPr>
            </a:lvl9pPr>
          </a:lstStyle>
          <a:p/>
        </p:txBody>
      </p:sp>
      <p:cxnSp>
        <p:nvCxnSpPr>
          <p:cNvPr id="83" name="Google Shape;83;p12"/>
          <p:cNvCxnSpPr/>
          <p:nvPr/>
        </p:nvCxnSpPr>
        <p:spPr>
          <a:xfrm>
            <a:off x="542330" y="1519975"/>
            <a:ext cx="452400" cy="0"/>
          </a:xfrm>
          <a:prstGeom prst="straightConnector1">
            <a:avLst/>
          </a:prstGeom>
          <a:noFill/>
          <a:ln cap="flat" cmpd="sng" w="28575">
            <a:solidFill>
              <a:srgbClr val="294667"/>
            </a:solidFill>
            <a:prstDash val="solid"/>
            <a:round/>
            <a:headEnd len="sm" w="sm" type="none"/>
            <a:tailEnd len="sm" w="sm" type="none"/>
          </a:ln>
        </p:spPr>
      </p:cxnSp>
      <p:sp>
        <p:nvSpPr>
          <p:cNvPr id="84" name="Google Shape;84;p12"/>
          <p:cNvSpPr/>
          <p:nvPr/>
        </p:nvSpPr>
        <p:spPr>
          <a:xfrm>
            <a:off x="0" y="0"/>
            <a:ext cx="536700" cy="5367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12"/>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white)" type="titleOnly">
  <p:cSld name="TITLE_ONLY">
    <p:spTree>
      <p:nvGrpSpPr>
        <p:cNvPr id="86" name="Shape 86"/>
        <p:cNvGrpSpPr/>
        <p:nvPr/>
      </p:nvGrpSpPr>
      <p:grpSpPr>
        <a:xfrm>
          <a:off x="0" y="0"/>
          <a:ext cx="0" cy="0"/>
          <a:chOff x="0" y="0"/>
          <a:chExt cx="0" cy="0"/>
        </a:xfrm>
      </p:grpSpPr>
      <p:sp>
        <p:nvSpPr>
          <p:cNvPr id="87" name="Google Shape;87;p13"/>
          <p:cNvSpPr/>
          <p:nvPr/>
        </p:nvSpPr>
        <p:spPr>
          <a:xfrm>
            <a:off x="0" y="0"/>
            <a:ext cx="3044100" cy="5143500"/>
          </a:xfrm>
          <a:prstGeom prst="rect">
            <a:avLst/>
          </a:prstGeom>
          <a:solidFill>
            <a:srgbClr val="FFA800">
              <a:alpha val="8549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 name="Google Shape;88;p13"/>
          <p:cNvSpPr/>
          <p:nvPr/>
        </p:nvSpPr>
        <p:spPr>
          <a:xfrm>
            <a:off x="3043975" y="0"/>
            <a:ext cx="60999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89" name="Google Shape;89;p13"/>
          <p:cNvCxnSpPr/>
          <p:nvPr/>
        </p:nvCxnSpPr>
        <p:spPr>
          <a:xfrm>
            <a:off x="534892" y="1796050"/>
            <a:ext cx="452400" cy="0"/>
          </a:xfrm>
          <a:prstGeom prst="straightConnector1">
            <a:avLst/>
          </a:prstGeom>
          <a:noFill/>
          <a:ln cap="flat" cmpd="sng" w="28575">
            <a:solidFill>
              <a:srgbClr val="294667"/>
            </a:solidFill>
            <a:prstDash val="solid"/>
            <a:round/>
            <a:headEnd len="sm" w="sm" type="none"/>
            <a:tailEnd len="sm" w="sm" type="none"/>
          </a:ln>
        </p:spPr>
      </p:cxnSp>
      <p:sp>
        <p:nvSpPr>
          <p:cNvPr id="90" name="Google Shape;90;p13"/>
          <p:cNvSpPr/>
          <p:nvPr/>
        </p:nvSpPr>
        <p:spPr>
          <a:xfrm>
            <a:off x="0" y="0"/>
            <a:ext cx="536700" cy="536700"/>
          </a:xfrm>
          <a:prstGeom prst="rect">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13"/>
          <p:cNvSpPr txBox="1"/>
          <p:nvPr>
            <p:ph type="title"/>
          </p:nvPr>
        </p:nvSpPr>
        <p:spPr>
          <a:xfrm>
            <a:off x="442405" y="1045150"/>
            <a:ext cx="2147400" cy="674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13"/>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FFFFFF"/>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3" name="Shape 93"/>
        <p:cNvGrpSpPr/>
        <p:nvPr/>
      </p:nvGrpSpPr>
      <p:grpSpPr>
        <a:xfrm>
          <a:off x="0" y="0"/>
          <a:ext cx="0" cy="0"/>
          <a:chOff x="0" y="0"/>
          <a:chExt cx="0" cy="0"/>
        </a:xfrm>
      </p:grpSpPr>
      <p:sp>
        <p:nvSpPr>
          <p:cNvPr id="94" name="Google Shape;94;p14"/>
          <p:cNvSpPr/>
          <p:nvPr/>
        </p:nvSpPr>
        <p:spPr>
          <a:xfrm>
            <a:off x="100" y="-5800"/>
            <a:ext cx="9144000" cy="5149500"/>
          </a:xfrm>
          <a:prstGeom prst="rect">
            <a:avLst/>
          </a:prstGeom>
          <a:solidFill>
            <a:srgbClr val="FFA800">
              <a:alpha val="8549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5" name="Google Shape;95;p14"/>
          <p:cNvSpPr/>
          <p:nvPr/>
        </p:nvSpPr>
        <p:spPr>
          <a:xfrm>
            <a:off x="0" y="-5925"/>
            <a:ext cx="9144000" cy="5149500"/>
          </a:xfrm>
          <a:prstGeom prst="frame">
            <a:avLst>
              <a:gd fmla="val 5041" name="adj1"/>
            </a:avLst>
          </a:prstGeom>
          <a:solidFill>
            <a:srgbClr val="29466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14"/>
          <p:cNvSpPr/>
          <p:nvPr/>
        </p:nvSpPr>
        <p:spPr>
          <a:xfrm>
            <a:off x="4303650" y="4607000"/>
            <a:ext cx="536700" cy="536700"/>
          </a:xfrm>
          <a:prstGeom prst="rect">
            <a:avLst/>
          </a:prstGeom>
          <a:solidFill>
            <a:srgbClr val="F3F3F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14"/>
          <p:cNvSpPr txBox="1"/>
          <p:nvPr>
            <p:ph idx="1" type="body"/>
          </p:nvPr>
        </p:nvSpPr>
        <p:spPr>
          <a:xfrm>
            <a:off x="457200" y="4101509"/>
            <a:ext cx="8229600" cy="519600"/>
          </a:xfrm>
          <a:prstGeom prst="rect">
            <a:avLst/>
          </a:prstGeom>
          <a:noFill/>
          <a:ln>
            <a:noFill/>
          </a:ln>
        </p:spPr>
        <p:txBody>
          <a:bodyPr anchorCtr="0" anchor="t" bIns="91425" lIns="91425" spcFirstLastPara="1" rIns="91425" wrap="square" tIns="91425">
            <a:noAutofit/>
          </a:bodyPr>
          <a:lstStyle>
            <a:lvl1pPr indent="-228600" lvl="0" marL="457200" algn="ctr">
              <a:lnSpc>
                <a:spcPct val="100000"/>
              </a:lnSpc>
              <a:spcBef>
                <a:spcPts val="360"/>
              </a:spcBef>
              <a:spcAft>
                <a:spcPts val="0"/>
              </a:spcAft>
              <a:buClr>
                <a:srgbClr val="294667"/>
              </a:buClr>
              <a:buSzPts val="1200"/>
              <a:buNone/>
              <a:defRPr b="1" sz="1200">
                <a:solidFill>
                  <a:srgbClr val="294667"/>
                </a:solidFill>
              </a:defRPr>
            </a:lvl1pPr>
          </a:lstStyle>
          <a:p/>
        </p:txBody>
      </p:sp>
      <p:sp>
        <p:nvSpPr>
          <p:cNvPr id="98" name="Google Shape;98;p14"/>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lvl1pPr indent="0" lvl="0"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1pPr>
            <a:lvl2pPr indent="0" lvl="1"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2pPr>
            <a:lvl3pPr indent="0" lvl="2"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3pPr>
            <a:lvl4pPr indent="0" lvl="3"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4pPr>
            <a:lvl5pPr indent="0" lvl="4"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5pPr>
            <a:lvl6pPr indent="0" lvl="5"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6pPr>
            <a:lvl7pPr indent="0" lvl="6"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7pPr>
            <a:lvl8pPr indent="0" lvl="7"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8pPr>
            <a:lvl9pPr indent="0" lvl="8" marL="0" marR="0" algn="ctr">
              <a:lnSpc>
                <a:spcPct val="100000"/>
              </a:lnSpc>
              <a:spcBef>
                <a:spcPts val="0"/>
              </a:spcBef>
              <a:spcAft>
                <a:spcPts val="0"/>
              </a:spcAft>
              <a:buClr>
                <a:srgbClr val="000000"/>
              </a:buClr>
              <a:buSzPts val="1300"/>
              <a:buFont typeface="Arial"/>
              <a:buNone/>
              <a:defRPr b="1" i="0" sz="1300" u="none" cap="none" strike="noStrike">
                <a:solidFill>
                  <a:srgbClr val="294667"/>
                </a:solidFill>
                <a:latin typeface="Open Sans"/>
                <a:ea typeface="Open Sans"/>
                <a:cs typeface="Open Sans"/>
                <a:sym typeface="Open Sans"/>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05978"/>
            <a:ext cx="8229600" cy="8574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1pPr>
            <a:lvl2pPr lvl="1"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2pPr>
            <a:lvl3pPr lvl="2"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3pPr>
            <a:lvl4pPr lvl="3"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4pPr>
            <a:lvl5pPr lvl="4"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5pPr>
            <a:lvl6pPr lvl="5"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6pPr>
            <a:lvl7pPr lvl="6"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7pPr>
            <a:lvl8pPr lvl="7"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8pPr>
            <a:lvl9pPr lvl="8" marR="0" rtl="0" algn="l">
              <a:lnSpc>
                <a:spcPct val="100000"/>
              </a:lnSpc>
              <a:spcBef>
                <a:spcPts val="0"/>
              </a:spcBef>
              <a:spcAft>
                <a:spcPts val="0"/>
              </a:spcAft>
              <a:buClr>
                <a:srgbClr val="294667"/>
              </a:buClr>
              <a:buSzPts val="1400"/>
              <a:buFont typeface="Merriweather"/>
              <a:buNone/>
              <a:defRPr b="1" i="0" sz="1400" u="none" cap="none" strike="noStrike">
                <a:solidFill>
                  <a:srgbClr val="294667"/>
                </a:solidFill>
                <a:latin typeface="Merriweather"/>
                <a:ea typeface="Merriweather"/>
                <a:cs typeface="Merriweather"/>
                <a:sym typeface="Merriweather"/>
              </a:defRPr>
            </a:lvl9pPr>
          </a:lstStyle>
          <a:p/>
        </p:txBody>
      </p:sp>
      <p:sp>
        <p:nvSpPr>
          <p:cNvPr id="7" name="Google Shape;7;p1"/>
          <p:cNvSpPr txBox="1"/>
          <p:nvPr>
            <p:ph idx="1" type="body"/>
          </p:nvPr>
        </p:nvSpPr>
        <p:spPr>
          <a:xfrm>
            <a:off x="457200" y="1200150"/>
            <a:ext cx="8229600" cy="37257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00000"/>
              </a:lnSpc>
              <a:spcBef>
                <a:spcPts val="60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1pPr>
            <a:lvl2pPr indent="-342900" lvl="1" marL="9144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2pPr>
            <a:lvl3pPr indent="-342900" lvl="2" marL="13716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3pPr>
            <a:lvl4pPr indent="-342900" lvl="3" marL="18288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4pPr>
            <a:lvl5pPr indent="-342900" lvl="4" marL="22860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5pPr>
            <a:lvl6pPr indent="-342900" lvl="5" marL="27432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6pPr>
            <a:lvl7pPr indent="-342900" lvl="6" marL="32004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7pPr>
            <a:lvl8pPr indent="-342900" lvl="7" marL="36576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8pPr>
            <a:lvl9pPr indent="-342900" lvl="8" marL="4114800" marR="0" rtl="0" algn="l">
              <a:lnSpc>
                <a:spcPct val="100000"/>
              </a:lnSpc>
              <a:spcBef>
                <a:spcPts val="0"/>
              </a:spcBef>
              <a:spcAft>
                <a:spcPts val="0"/>
              </a:spcAft>
              <a:buClr>
                <a:srgbClr val="FFA800"/>
              </a:buClr>
              <a:buSzPts val="1800"/>
              <a:buFont typeface="Open Sans"/>
              <a:buChar char="▫"/>
              <a:defRPr b="0" i="0" sz="1800" u="none" cap="none" strike="noStrike">
                <a:solidFill>
                  <a:srgbClr val="021028"/>
                </a:solidFill>
                <a:latin typeface="Open Sans"/>
                <a:ea typeface="Open Sans"/>
                <a:cs typeface="Open Sans"/>
                <a:sym typeface="Open Sans"/>
              </a:defRPr>
            </a:lvl9pPr>
          </a:lstStyle>
          <a:p/>
        </p:txBody>
      </p:sp>
      <p:sp>
        <p:nvSpPr>
          <p:cNvPr id="8" name="Google Shape;8;p1"/>
          <p:cNvSpPr txBox="1"/>
          <p:nvPr>
            <p:ph idx="12" type="sldNum"/>
          </p:nvPr>
        </p:nvSpPr>
        <p:spPr>
          <a:xfrm>
            <a:off x="8556784" y="4749851"/>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1pPr>
            <a:lvl2pPr indent="0" lvl="1"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2pPr>
            <a:lvl3pPr indent="0" lvl="2"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3pPr>
            <a:lvl4pPr indent="0" lvl="3"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4pPr>
            <a:lvl5pPr indent="0" lvl="4"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5pPr>
            <a:lvl6pPr indent="0" lvl="5"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6pPr>
            <a:lvl7pPr indent="0" lvl="6"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7pPr>
            <a:lvl8pPr indent="0" lvl="7"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8pPr>
            <a:lvl9pPr indent="0" lvl="8" marL="0" marR="0" rtl="0" algn="r">
              <a:lnSpc>
                <a:spcPct val="100000"/>
              </a:lnSpc>
              <a:spcBef>
                <a:spcPts val="0"/>
              </a:spcBef>
              <a:spcAft>
                <a:spcPts val="0"/>
              </a:spcAft>
              <a:buClr>
                <a:srgbClr val="000000"/>
              </a:buClr>
              <a:buSzPts val="1300"/>
              <a:buFont typeface="Arial"/>
              <a:buNone/>
              <a:defRPr b="1" i="0" sz="1300" u="none" cap="none" strike="noStrike">
                <a:solidFill>
                  <a:srgbClr val="021028"/>
                </a:solidFill>
                <a:latin typeface="Open Sans"/>
                <a:ea typeface="Open Sans"/>
                <a:cs typeface="Open Sans"/>
                <a:sym typeface="Open Sans"/>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7.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 Id="rId3"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7.xml"/><Relationship Id="rId3" Type="http://schemas.openxmlformats.org/officeDocument/2006/relationships/image" Target="../media/image7.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8.xml"/><Relationship Id="rId3" Type="http://schemas.openxmlformats.org/officeDocument/2006/relationships/image" Target="../media/image8.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9.xml"/><Relationship Id="rId3" Type="http://schemas.openxmlformats.org/officeDocument/2006/relationships/hyperlink" Target="https://www.slidescarnival.com/?utm_source=template" TargetMode="Externa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2" name="Shape 102"/>
        <p:cNvGrpSpPr/>
        <p:nvPr/>
      </p:nvGrpSpPr>
      <p:grpSpPr>
        <a:xfrm>
          <a:off x="0" y="0"/>
          <a:ext cx="0" cy="0"/>
          <a:chOff x="0" y="0"/>
          <a:chExt cx="0" cy="0"/>
        </a:xfrm>
      </p:grpSpPr>
      <p:sp>
        <p:nvSpPr>
          <p:cNvPr id="103" name="Google Shape;103;p15"/>
          <p:cNvSpPr txBox="1"/>
          <p:nvPr>
            <p:ph type="ctrTitle"/>
          </p:nvPr>
        </p:nvSpPr>
        <p:spPr>
          <a:xfrm>
            <a:off x="3180000" y="224100"/>
            <a:ext cx="5068800" cy="4684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lt1"/>
                </a:solidFill>
                <a:latin typeface="Lato"/>
                <a:ea typeface="Lato"/>
                <a:cs typeface="Lato"/>
                <a:sym typeface="Lato"/>
              </a:rPr>
              <a:t>STRATEGIC MARKETING MANAGEMENT</a:t>
            </a:r>
            <a:endParaRPr sz="2400">
              <a:solidFill>
                <a:schemeClr val="lt1"/>
              </a:solidFill>
              <a:latin typeface="Lato"/>
              <a:ea typeface="Lato"/>
              <a:cs typeface="Lato"/>
              <a:sym typeface="Lato"/>
            </a:endParaRPr>
          </a:p>
          <a:p>
            <a:pPr indent="0" lvl="0" marL="0" rtl="0" algn="ctr">
              <a:spcBef>
                <a:spcPts val="0"/>
              </a:spcBef>
              <a:spcAft>
                <a:spcPts val="0"/>
              </a:spcAft>
              <a:buNone/>
            </a:pPr>
            <a:r>
              <a:t/>
            </a:r>
            <a:endParaRPr sz="2400">
              <a:solidFill>
                <a:schemeClr val="lt1"/>
              </a:solidFill>
              <a:latin typeface="Lato"/>
              <a:ea typeface="Lato"/>
              <a:cs typeface="Lato"/>
              <a:sym typeface="Lato"/>
            </a:endParaRPr>
          </a:p>
          <a:p>
            <a:pPr indent="0" lvl="0" marL="0" rtl="0" algn="ctr">
              <a:spcBef>
                <a:spcPts val="0"/>
              </a:spcBef>
              <a:spcAft>
                <a:spcPts val="0"/>
              </a:spcAft>
              <a:buNone/>
            </a:pPr>
            <a:r>
              <a:t/>
            </a:r>
            <a:endParaRPr sz="2400">
              <a:solidFill>
                <a:schemeClr val="lt1"/>
              </a:solidFill>
              <a:latin typeface="Lato"/>
              <a:ea typeface="Lato"/>
              <a:cs typeface="Lato"/>
              <a:sym typeface="Lato"/>
            </a:endParaRPr>
          </a:p>
          <a:p>
            <a:pPr indent="0" lvl="0" marL="0" rtl="0" algn="ctr">
              <a:spcBef>
                <a:spcPts val="0"/>
              </a:spcBef>
              <a:spcAft>
                <a:spcPts val="0"/>
              </a:spcAft>
              <a:buNone/>
            </a:pPr>
            <a:r>
              <a:rPr lang="en" sz="2400">
                <a:solidFill>
                  <a:schemeClr val="lt1"/>
                </a:solidFill>
                <a:latin typeface="Lato"/>
                <a:ea typeface="Lato"/>
                <a:cs typeface="Lato"/>
                <a:sym typeface="Lato"/>
              </a:rPr>
              <a:t>The Ultimate Attack: Customer Service Strategy</a:t>
            </a:r>
            <a:endParaRPr sz="2400">
              <a:solidFill>
                <a:schemeClr val="lt1"/>
              </a:solidFill>
              <a:latin typeface="Arial"/>
              <a:ea typeface="Arial"/>
              <a:cs typeface="Arial"/>
              <a:sym typeface="Arial"/>
            </a:endParaRPr>
          </a:p>
          <a:p>
            <a:pPr indent="0" lvl="0" marL="0" rtl="0" algn="ctr">
              <a:spcBef>
                <a:spcPts val="0"/>
              </a:spcBef>
              <a:spcAft>
                <a:spcPts val="0"/>
              </a:spcAft>
              <a:buNone/>
            </a:pPr>
            <a:r>
              <a:rPr lang="en" sz="2400">
                <a:solidFill>
                  <a:schemeClr val="lt1"/>
                </a:solidFill>
                <a:latin typeface="Lato"/>
                <a:ea typeface="Lato"/>
                <a:cs typeface="Lato"/>
                <a:sym typeface="Lato"/>
              </a:rPr>
              <a:t>Week 12</a:t>
            </a:r>
            <a:endParaRPr sz="2400">
              <a:solidFill>
                <a:schemeClr val="lt1"/>
              </a:solidFill>
              <a:latin typeface="Lato"/>
              <a:ea typeface="Lato"/>
              <a:cs typeface="Lato"/>
              <a:sym typeface="Lato"/>
            </a:endParaRPr>
          </a:p>
          <a:p>
            <a:pPr indent="0" lvl="0" marL="0" rtl="0" algn="l">
              <a:spcBef>
                <a:spcPts val="0"/>
              </a:spcBef>
              <a:spcAft>
                <a:spcPts val="0"/>
              </a:spcAft>
              <a:buNone/>
            </a:pPr>
            <a:r>
              <a:t/>
            </a:r>
            <a:endParaRPr sz="2400">
              <a:solidFill>
                <a:schemeClr val="lt1"/>
              </a:solidFill>
              <a:latin typeface="Lato"/>
              <a:ea typeface="Lato"/>
              <a:cs typeface="Lato"/>
              <a:sym typeface="Lato"/>
            </a:endParaRPr>
          </a:p>
          <a:p>
            <a:pPr indent="0" lvl="0" marL="0" rtl="0" algn="ctr">
              <a:spcBef>
                <a:spcPts val="0"/>
              </a:spcBef>
              <a:spcAft>
                <a:spcPts val="0"/>
              </a:spcAft>
              <a:buNone/>
            </a:pPr>
            <a:r>
              <a:rPr lang="en" sz="2400">
                <a:solidFill>
                  <a:schemeClr val="lt1"/>
                </a:solidFill>
                <a:latin typeface="Lato"/>
                <a:ea typeface="Lato"/>
                <a:cs typeface="Lato"/>
                <a:sym typeface="Lato"/>
              </a:rPr>
              <a:t>Lecturer:</a:t>
            </a:r>
            <a:endParaRPr sz="2400">
              <a:solidFill>
                <a:schemeClr val="lt1"/>
              </a:solidFill>
              <a:latin typeface="Lato"/>
              <a:ea typeface="Lato"/>
              <a:cs typeface="Lato"/>
              <a:sym typeface="Lato"/>
            </a:endParaRPr>
          </a:p>
          <a:p>
            <a:pPr indent="0" lvl="0" marL="0" rtl="0" algn="ctr">
              <a:spcBef>
                <a:spcPts val="0"/>
              </a:spcBef>
              <a:spcAft>
                <a:spcPts val="0"/>
              </a:spcAft>
              <a:buNone/>
            </a:pPr>
            <a:r>
              <a:t/>
            </a:r>
            <a:endParaRPr sz="2400">
              <a:solidFill>
                <a:schemeClr val="lt1"/>
              </a:solidFill>
              <a:latin typeface="Lato"/>
              <a:ea typeface="Lato"/>
              <a:cs typeface="Lato"/>
              <a:sym typeface="Lato"/>
            </a:endParaRPr>
          </a:p>
          <a:p>
            <a:pPr indent="0" lvl="0" marL="0" rtl="0" algn="ctr">
              <a:spcBef>
                <a:spcPts val="0"/>
              </a:spcBef>
              <a:spcAft>
                <a:spcPts val="0"/>
              </a:spcAft>
              <a:buNone/>
            </a:pPr>
            <a:r>
              <a:rPr lang="en" sz="2400">
                <a:solidFill>
                  <a:schemeClr val="lt1"/>
                </a:solidFill>
                <a:latin typeface="Lato"/>
                <a:ea typeface="Lato"/>
                <a:cs typeface="Lato"/>
                <a:sym typeface="Lato"/>
              </a:rPr>
              <a:t>Fidela Reyes Balajadia</a:t>
            </a:r>
            <a:endParaRPr sz="2400">
              <a:solidFill>
                <a:schemeClr val="lt1"/>
              </a:solidFill>
              <a:latin typeface="Lato"/>
              <a:ea typeface="Lato"/>
              <a:cs typeface="Lato"/>
              <a:sym typeface="Lato"/>
            </a:endParaRPr>
          </a:p>
          <a:p>
            <a:pPr indent="0" lvl="0" marL="0" rtl="0" algn="ctr">
              <a:spcBef>
                <a:spcPts val="0"/>
              </a:spcBef>
              <a:spcAft>
                <a:spcPts val="0"/>
              </a:spcAft>
              <a:buNone/>
            </a:pPr>
            <a:r>
              <a:rPr lang="en" sz="2400">
                <a:solidFill>
                  <a:schemeClr val="lt1"/>
                </a:solidFill>
                <a:latin typeface="Lato"/>
                <a:ea typeface="Lato"/>
                <a:cs typeface="Lato"/>
                <a:sym typeface="Lato"/>
              </a:rPr>
              <a:t>Associate Professor 2</a:t>
            </a:r>
            <a:endParaRPr sz="2400">
              <a:solidFill>
                <a:schemeClr val="lt1"/>
              </a:solidFill>
              <a:latin typeface="Lato"/>
              <a:ea typeface="Lato"/>
              <a:cs typeface="Lato"/>
              <a:sym typeface="Lato"/>
            </a:endParaRPr>
          </a:p>
          <a:p>
            <a:pPr indent="0" lvl="0" marL="0" rtl="0" algn="ctr">
              <a:spcBef>
                <a:spcPts val="0"/>
              </a:spcBef>
              <a:spcAft>
                <a:spcPts val="0"/>
              </a:spcAft>
              <a:buNone/>
            </a:pPr>
            <a:r>
              <a:rPr lang="en" sz="2400">
                <a:solidFill>
                  <a:schemeClr val="lt1"/>
                </a:solidFill>
                <a:latin typeface="Lato"/>
                <a:ea typeface="Lato"/>
                <a:cs typeface="Lato"/>
                <a:sym typeface="Lato"/>
              </a:rPr>
              <a:t>University of the Assumption, Philippines</a:t>
            </a:r>
            <a:endParaRPr sz="2400"/>
          </a:p>
        </p:txBody>
      </p:sp>
      <p:grpSp>
        <p:nvGrpSpPr>
          <p:cNvPr id="104" name="Google Shape;104;p15"/>
          <p:cNvGrpSpPr/>
          <p:nvPr/>
        </p:nvGrpSpPr>
        <p:grpSpPr>
          <a:xfrm>
            <a:off x="2021833" y="3108456"/>
            <a:ext cx="755766" cy="671484"/>
            <a:chOff x="5292575" y="3681900"/>
            <a:chExt cx="420150" cy="373275"/>
          </a:xfrm>
        </p:grpSpPr>
        <p:sp>
          <p:nvSpPr>
            <p:cNvPr id="105" name="Google Shape;105;p15"/>
            <p:cNvSpPr/>
            <p:nvPr/>
          </p:nvSpPr>
          <p:spPr>
            <a:xfrm>
              <a:off x="5292575" y="3706875"/>
              <a:ext cx="420150" cy="266700"/>
            </a:xfrm>
            <a:custGeom>
              <a:rect b="b" l="l" r="r" t="t"/>
              <a:pathLst>
                <a:path extrusionOk="0" fill="none" h="10668" w="16806">
                  <a:moveTo>
                    <a:pt x="16319" y="0"/>
                  </a:moveTo>
                  <a:lnTo>
                    <a:pt x="488" y="0"/>
                  </a:lnTo>
                  <a:lnTo>
                    <a:pt x="488" y="0"/>
                  </a:lnTo>
                  <a:lnTo>
                    <a:pt x="390" y="0"/>
                  </a:lnTo>
                  <a:lnTo>
                    <a:pt x="293" y="25"/>
                  </a:lnTo>
                  <a:lnTo>
                    <a:pt x="196" y="73"/>
                  </a:lnTo>
                  <a:lnTo>
                    <a:pt x="123" y="146"/>
                  </a:lnTo>
                  <a:lnTo>
                    <a:pt x="74" y="219"/>
                  </a:lnTo>
                  <a:lnTo>
                    <a:pt x="25" y="292"/>
                  </a:lnTo>
                  <a:lnTo>
                    <a:pt x="1" y="390"/>
                  </a:lnTo>
                  <a:lnTo>
                    <a:pt x="1" y="487"/>
                  </a:lnTo>
                  <a:lnTo>
                    <a:pt x="1" y="10181"/>
                  </a:lnTo>
                  <a:lnTo>
                    <a:pt x="1" y="10181"/>
                  </a:lnTo>
                  <a:lnTo>
                    <a:pt x="1" y="10278"/>
                  </a:lnTo>
                  <a:lnTo>
                    <a:pt x="25" y="10375"/>
                  </a:lnTo>
                  <a:lnTo>
                    <a:pt x="74" y="10448"/>
                  </a:lnTo>
                  <a:lnTo>
                    <a:pt x="123" y="10522"/>
                  </a:lnTo>
                  <a:lnTo>
                    <a:pt x="196" y="10570"/>
                  </a:lnTo>
                  <a:lnTo>
                    <a:pt x="293" y="10619"/>
                  </a:lnTo>
                  <a:lnTo>
                    <a:pt x="390" y="10643"/>
                  </a:lnTo>
                  <a:lnTo>
                    <a:pt x="488" y="10668"/>
                  </a:lnTo>
                  <a:lnTo>
                    <a:pt x="16319" y="10668"/>
                  </a:lnTo>
                  <a:lnTo>
                    <a:pt x="16319" y="10668"/>
                  </a:lnTo>
                  <a:lnTo>
                    <a:pt x="16416" y="10643"/>
                  </a:lnTo>
                  <a:lnTo>
                    <a:pt x="16513" y="10619"/>
                  </a:lnTo>
                  <a:lnTo>
                    <a:pt x="16611" y="10570"/>
                  </a:lnTo>
                  <a:lnTo>
                    <a:pt x="16684" y="10522"/>
                  </a:lnTo>
                  <a:lnTo>
                    <a:pt x="16733" y="10448"/>
                  </a:lnTo>
                  <a:lnTo>
                    <a:pt x="16781" y="10375"/>
                  </a:lnTo>
                  <a:lnTo>
                    <a:pt x="16806" y="10278"/>
                  </a:lnTo>
                  <a:lnTo>
                    <a:pt x="16806" y="10181"/>
                  </a:lnTo>
                  <a:lnTo>
                    <a:pt x="16806" y="487"/>
                  </a:lnTo>
                  <a:lnTo>
                    <a:pt x="16806" y="487"/>
                  </a:lnTo>
                  <a:lnTo>
                    <a:pt x="16806" y="390"/>
                  </a:lnTo>
                  <a:lnTo>
                    <a:pt x="16781" y="292"/>
                  </a:lnTo>
                  <a:lnTo>
                    <a:pt x="16733" y="219"/>
                  </a:lnTo>
                  <a:lnTo>
                    <a:pt x="16684" y="146"/>
                  </a:lnTo>
                  <a:lnTo>
                    <a:pt x="16611" y="73"/>
                  </a:lnTo>
                  <a:lnTo>
                    <a:pt x="16513" y="25"/>
                  </a:lnTo>
                  <a:lnTo>
                    <a:pt x="16416" y="0"/>
                  </a:lnTo>
                  <a:lnTo>
                    <a:pt x="16319" y="0"/>
                  </a:lnTo>
                  <a:lnTo>
                    <a:pt x="16319" y="0"/>
                  </a:lnTo>
                  <a:close/>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15"/>
            <p:cNvSpPr/>
            <p:nvPr/>
          </p:nvSpPr>
          <p:spPr>
            <a:xfrm>
              <a:off x="5490475" y="3681900"/>
              <a:ext cx="24375" cy="25000"/>
            </a:xfrm>
            <a:custGeom>
              <a:rect b="b" l="l" r="r" t="t"/>
              <a:pathLst>
                <a:path extrusionOk="0" fill="none" h="1000" w="975">
                  <a:moveTo>
                    <a:pt x="974" y="999"/>
                  </a:moveTo>
                  <a:lnTo>
                    <a:pt x="974" y="488"/>
                  </a:lnTo>
                  <a:lnTo>
                    <a:pt x="974" y="488"/>
                  </a:lnTo>
                  <a:lnTo>
                    <a:pt x="974" y="390"/>
                  </a:lnTo>
                  <a:lnTo>
                    <a:pt x="926" y="293"/>
                  </a:lnTo>
                  <a:lnTo>
                    <a:pt x="901" y="220"/>
                  </a:lnTo>
                  <a:lnTo>
                    <a:pt x="828" y="147"/>
                  </a:lnTo>
                  <a:lnTo>
                    <a:pt x="755" y="74"/>
                  </a:lnTo>
                  <a:lnTo>
                    <a:pt x="682" y="49"/>
                  </a:lnTo>
                  <a:lnTo>
                    <a:pt x="585" y="1"/>
                  </a:lnTo>
                  <a:lnTo>
                    <a:pt x="487" y="1"/>
                  </a:lnTo>
                  <a:lnTo>
                    <a:pt x="487" y="1"/>
                  </a:lnTo>
                  <a:lnTo>
                    <a:pt x="390" y="1"/>
                  </a:lnTo>
                  <a:lnTo>
                    <a:pt x="292" y="49"/>
                  </a:lnTo>
                  <a:lnTo>
                    <a:pt x="219" y="74"/>
                  </a:lnTo>
                  <a:lnTo>
                    <a:pt x="146" y="147"/>
                  </a:lnTo>
                  <a:lnTo>
                    <a:pt x="73" y="220"/>
                  </a:lnTo>
                  <a:lnTo>
                    <a:pt x="49" y="293"/>
                  </a:lnTo>
                  <a:lnTo>
                    <a:pt x="0" y="390"/>
                  </a:lnTo>
                  <a:lnTo>
                    <a:pt x="0" y="488"/>
                  </a:lnTo>
                  <a:lnTo>
                    <a:pt x="0" y="999"/>
                  </a:lnTo>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15"/>
            <p:cNvSpPr/>
            <p:nvPr/>
          </p:nvSpPr>
          <p:spPr>
            <a:xfrm>
              <a:off x="5358350" y="3973550"/>
              <a:ext cx="60900" cy="81625"/>
            </a:xfrm>
            <a:custGeom>
              <a:rect b="b" l="l" r="r" t="t"/>
              <a:pathLst>
                <a:path extrusionOk="0" fill="none" h="3265" w="2436">
                  <a:moveTo>
                    <a:pt x="1340" y="1"/>
                  </a:moveTo>
                  <a:lnTo>
                    <a:pt x="49" y="2558"/>
                  </a:lnTo>
                  <a:lnTo>
                    <a:pt x="49" y="2558"/>
                  </a:lnTo>
                  <a:lnTo>
                    <a:pt x="24" y="2631"/>
                  </a:lnTo>
                  <a:lnTo>
                    <a:pt x="0" y="2728"/>
                  </a:lnTo>
                  <a:lnTo>
                    <a:pt x="0" y="2826"/>
                  </a:lnTo>
                  <a:lnTo>
                    <a:pt x="24" y="2923"/>
                  </a:lnTo>
                  <a:lnTo>
                    <a:pt x="73" y="2996"/>
                  </a:lnTo>
                  <a:lnTo>
                    <a:pt x="122" y="3094"/>
                  </a:lnTo>
                  <a:lnTo>
                    <a:pt x="195" y="3142"/>
                  </a:lnTo>
                  <a:lnTo>
                    <a:pt x="268" y="3215"/>
                  </a:lnTo>
                  <a:lnTo>
                    <a:pt x="268" y="3215"/>
                  </a:lnTo>
                  <a:lnTo>
                    <a:pt x="390" y="3240"/>
                  </a:lnTo>
                  <a:lnTo>
                    <a:pt x="487" y="3264"/>
                  </a:lnTo>
                  <a:lnTo>
                    <a:pt x="487" y="3264"/>
                  </a:lnTo>
                  <a:lnTo>
                    <a:pt x="633" y="3240"/>
                  </a:lnTo>
                  <a:lnTo>
                    <a:pt x="755" y="3191"/>
                  </a:lnTo>
                  <a:lnTo>
                    <a:pt x="853" y="3094"/>
                  </a:lnTo>
                  <a:lnTo>
                    <a:pt x="926" y="2996"/>
                  </a:lnTo>
                  <a:lnTo>
                    <a:pt x="2436" y="1"/>
                  </a:lnTo>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15"/>
            <p:cNvSpPr/>
            <p:nvPr/>
          </p:nvSpPr>
          <p:spPr>
            <a:xfrm>
              <a:off x="5586050" y="3973550"/>
              <a:ext cx="60925" cy="81625"/>
            </a:xfrm>
            <a:custGeom>
              <a:rect b="b" l="l" r="r" t="t"/>
              <a:pathLst>
                <a:path extrusionOk="0" fill="none" h="3265" w="2437">
                  <a:moveTo>
                    <a:pt x="1" y="1"/>
                  </a:moveTo>
                  <a:lnTo>
                    <a:pt x="1511" y="2996"/>
                  </a:lnTo>
                  <a:lnTo>
                    <a:pt x="1511" y="2996"/>
                  </a:lnTo>
                  <a:lnTo>
                    <a:pt x="1584" y="3094"/>
                  </a:lnTo>
                  <a:lnTo>
                    <a:pt x="1681" y="3191"/>
                  </a:lnTo>
                  <a:lnTo>
                    <a:pt x="1803" y="3240"/>
                  </a:lnTo>
                  <a:lnTo>
                    <a:pt x="1949" y="3264"/>
                  </a:lnTo>
                  <a:lnTo>
                    <a:pt x="1949" y="3264"/>
                  </a:lnTo>
                  <a:lnTo>
                    <a:pt x="2047" y="3240"/>
                  </a:lnTo>
                  <a:lnTo>
                    <a:pt x="2168" y="3215"/>
                  </a:lnTo>
                  <a:lnTo>
                    <a:pt x="2168" y="3215"/>
                  </a:lnTo>
                  <a:lnTo>
                    <a:pt x="2241" y="3142"/>
                  </a:lnTo>
                  <a:lnTo>
                    <a:pt x="2315" y="3094"/>
                  </a:lnTo>
                  <a:lnTo>
                    <a:pt x="2363" y="2996"/>
                  </a:lnTo>
                  <a:lnTo>
                    <a:pt x="2412" y="2923"/>
                  </a:lnTo>
                  <a:lnTo>
                    <a:pt x="2436" y="2826"/>
                  </a:lnTo>
                  <a:lnTo>
                    <a:pt x="2436" y="2728"/>
                  </a:lnTo>
                  <a:lnTo>
                    <a:pt x="2412" y="2631"/>
                  </a:lnTo>
                  <a:lnTo>
                    <a:pt x="2388" y="2558"/>
                  </a:lnTo>
                  <a:lnTo>
                    <a:pt x="1097" y="1"/>
                  </a:lnTo>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15"/>
            <p:cNvSpPr/>
            <p:nvPr/>
          </p:nvSpPr>
          <p:spPr>
            <a:xfrm>
              <a:off x="5316925" y="3731225"/>
              <a:ext cx="371450" cy="218000"/>
            </a:xfrm>
            <a:custGeom>
              <a:rect b="b" l="l" r="r" t="t"/>
              <a:pathLst>
                <a:path extrusionOk="0" fill="none" h="8720" w="14858">
                  <a:moveTo>
                    <a:pt x="1" y="0"/>
                  </a:moveTo>
                  <a:lnTo>
                    <a:pt x="1" y="8719"/>
                  </a:lnTo>
                  <a:lnTo>
                    <a:pt x="14857" y="8719"/>
                  </a:lnTo>
                  <a:lnTo>
                    <a:pt x="14857" y="0"/>
                  </a:lnTo>
                  <a:lnTo>
                    <a:pt x="1" y="0"/>
                  </a:lnTo>
                  <a:close/>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 name="Google Shape;110;p15"/>
            <p:cNvSpPr/>
            <p:nvPr/>
          </p:nvSpPr>
          <p:spPr>
            <a:xfrm>
              <a:off x="5380250" y="3784800"/>
              <a:ext cx="230200" cy="115725"/>
            </a:xfrm>
            <a:custGeom>
              <a:rect b="b" l="l" r="r" t="t"/>
              <a:pathLst>
                <a:path extrusionOk="0" fill="none" h="4629" w="9208">
                  <a:moveTo>
                    <a:pt x="9207" y="1"/>
                  </a:moveTo>
                  <a:lnTo>
                    <a:pt x="5213" y="3995"/>
                  </a:lnTo>
                  <a:lnTo>
                    <a:pt x="5213" y="3995"/>
                  </a:lnTo>
                  <a:lnTo>
                    <a:pt x="5140" y="4044"/>
                  </a:lnTo>
                  <a:lnTo>
                    <a:pt x="5067" y="4092"/>
                  </a:lnTo>
                  <a:lnTo>
                    <a:pt x="4969" y="4117"/>
                  </a:lnTo>
                  <a:lnTo>
                    <a:pt x="4872" y="4141"/>
                  </a:lnTo>
                  <a:lnTo>
                    <a:pt x="4774" y="4117"/>
                  </a:lnTo>
                  <a:lnTo>
                    <a:pt x="4677" y="4092"/>
                  </a:lnTo>
                  <a:lnTo>
                    <a:pt x="4604" y="4044"/>
                  </a:lnTo>
                  <a:lnTo>
                    <a:pt x="4531" y="3995"/>
                  </a:lnTo>
                  <a:lnTo>
                    <a:pt x="2582" y="2046"/>
                  </a:lnTo>
                  <a:lnTo>
                    <a:pt x="1" y="4628"/>
                  </a:lnTo>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1" name="Google Shape;111;p15"/>
            <p:cNvSpPr/>
            <p:nvPr/>
          </p:nvSpPr>
          <p:spPr>
            <a:xfrm>
              <a:off x="5547700" y="3779925"/>
              <a:ext cx="68825" cy="68825"/>
            </a:xfrm>
            <a:custGeom>
              <a:rect b="b" l="l" r="r" t="t"/>
              <a:pathLst>
                <a:path extrusionOk="0" fill="none" h="2753" w="2753">
                  <a:moveTo>
                    <a:pt x="0" y="1"/>
                  </a:moveTo>
                  <a:lnTo>
                    <a:pt x="2265" y="1"/>
                  </a:lnTo>
                  <a:lnTo>
                    <a:pt x="2265" y="1"/>
                  </a:lnTo>
                  <a:lnTo>
                    <a:pt x="2363" y="1"/>
                  </a:lnTo>
                  <a:lnTo>
                    <a:pt x="2460" y="25"/>
                  </a:lnTo>
                  <a:lnTo>
                    <a:pt x="2533" y="74"/>
                  </a:lnTo>
                  <a:lnTo>
                    <a:pt x="2606" y="147"/>
                  </a:lnTo>
                  <a:lnTo>
                    <a:pt x="2680" y="220"/>
                  </a:lnTo>
                  <a:lnTo>
                    <a:pt x="2728" y="293"/>
                  </a:lnTo>
                  <a:lnTo>
                    <a:pt x="2753" y="390"/>
                  </a:lnTo>
                  <a:lnTo>
                    <a:pt x="2753" y="488"/>
                  </a:lnTo>
                  <a:lnTo>
                    <a:pt x="2753" y="2753"/>
                  </a:lnTo>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5" name="Shape 115"/>
        <p:cNvGrpSpPr/>
        <p:nvPr/>
      </p:nvGrpSpPr>
      <p:grpSpPr>
        <a:xfrm>
          <a:off x="0" y="0"/>
          <a:ext cx="0" cy="0"/>
          <a:chOff x="0" y="0"/>
          <a:chExt cx="0" cy="0"/>
        </a:xfrm>
      </p:grpSpPr>
      <p:sp>
        <p:nvSpPr>
          <p:cNvPr id="116" name="Google Shape;116;p16"/>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117" name="Google Shape;117;p16"/>
          <p:cNvSpPr txBox="1"/>
          <p:nvPr>
            <p:ph idx="4294967295" type="ctrTitle"/>
          </p:nvPr>
        </p:nvSpPr>
        <p:spPr>
          <a:xfrm>
            <a:off x="736300" y="522875"/>
            <a:ext cx="7928700" cy="4482000"/>
          </a:xfrm>
          <a:prstGeom prst="rect">
            <a:avLst/>
          </a:prstGeom>
          <a:noFill/>
          <a:ln>
            <a:noFill/>
          </a:ln>
        </p:spPr>
        <p:txBody>
          <a:bodyPr anchorCtr="0" anchor="b" bIns="91425" lIns="91425" spcFirstLastPara="1" rIns="91425" wrap="square" tIns="91425">
            <a:noAutofit/>
          </a:bodyPr>
          <a:lstStyle/>
          <a:p>
            <a:pPr indent="0" lvl="0" marL="0" rtl="0" algn="l">
              <a:lnSpc>
                <a:spcPct val="115000"/>
              </a:lnSpc>
              <a:spcBef>
                <a:spcPts val="0"/>
              </a:spcBef>
              <a:spcAft>
                <a:spcPts val="0"/>
              </a:spcAft>
              <a:buNone/>
            </a:pPr>
            <a:r>
              <a:t/>
            </a:r>
            <a:endParaRPr sz="11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t/>
            </a:r>
            <a:endParaRPr sz="21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2100">
                <a:solidFill>
                  <a:srgbClr val="000000"/>
                </a:solidFill>
                <a:latin typeface="Arial"/>
                <a:ea typeface="Arial"/>
                <a:cs typeface="Arial"/>
                <a:sym typeface="Arial"/>
              </a:rPr>
              <a:t>Lecture Learning Objectives:</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0" lang="en" sz="2100">
                <a:solidFill>
                  <a:srgbClr val="000000"/>
                </a:solidFill>
                <a:latin typeface="Arial"/>
                <a:ea typeface="Arial"/>
                <a:cs typeface="Arial"/>
                <a:sym typeface="Arial"/>
              </a:rPr>
              <a:t>At the end of the lecture, you will be able to:</a:t>
            </a:r>
            <a:endParaRPr b="0" sz="2100">
              <a:solidFill>
                <a:srgbClr val="000000"/>
              </a:solidFill>
              <a:latin typeface="Arial"/>
              <a:ea typeface="Arial"/>
              <a:cs typeface="Arial"/>
              <a:sym typeface="Arial"/>
            </a:endParaRPr>
          </a:p>
          <a:p>
            <a:pPr indent="-361950" lvl="0" marL="457200" rtl="0" algn="just">
              <a:lnSpc>
                <a:spcPct val="115000"/>
              </a:lnSpc>
              <a:spcBef>
                <a:spcPts val="1200"/>
              </a:spcBef>
              <a:spcAft>
                <a:spcPts val="0"/>
              </a:spcAft>
              <a:buClr>
                <a:srgbClr val="000000"/>
              </a:buClr>
              <a:buSzPts val="2100"/>
              <a:buFont typeface="Arial"/>
              <a:buAutoNum type="arabicPeriod"/>
            </a:pPr>
            <a:r>
              <a:rPr b="0" lang="en" sz="2100">
                <a:solidFill>
                  <a:srgbClr val="000000"/>
                </a:solidFill>
                <a:latin typeface="Arial"/>
                <a:ea typeface="Arial"/>
                <a:cs typeface="Arial"/>
                <a:sym typeface="Arial"/>
              </a:rPr>
              <a:t>Describe the Customer Experience Paradigm including its features.</a:t>
            </a:r>
            <a:endParaRPr b="0" sz="2100">
              <a:solidFill>
                <a:srgbClr val="000000"/>
              </a:solidFill>
              <a:latin typeface="Arial"/>
              <a:ea typeface="Arial"/>
              <a:cs typeface="Arial"/>
              <a:sym typeface="Arial"/>
            </a:endParaRPr>
          </a:p>
          <a:p>
            <a:pPr indent="-361950" lvl="0" marL="457200" rtl="0" algn="just">
              <a:lnSpc>
                <a:spcPct val="115000"/>
              </a:lnSpc>
              <a:spcBef>
                <a:spcPts val="0"/>
              </a:spcBef>
              <a:spcAft>
                <a:spcPts val="0"/>
              </a:spcAft>
              <a:buClr>
                <a:srgbClr val="000000"/>
              </a:buClr>
              <a:buSzPts val="2100"/>
              <a:buFont typeface="Arial"/>
              <a:buAutoNum type="arabicPeriod"/>
            </a:pPr>
            <a:r>
              <a:rPr b="0" lang="en" sz="2100">
                <a:solidFill>
                  <a:srgbClr val="000000"/>
                </a:solidFill>
                <a:latin typeface="Arial"/>
                <a:ea typeface="Arial"/>
                <a:cs typeface="Arial"/>
                <a:sym typeface="Arial"/>
              </a:rPr>
              <a:t>Connect the amazing benefits of delivering excellent    </a:t>
            </a:r>
            <a:r>
              <a:rPr b="0" lang="en" sz="2100">
                <a:solidFill>
                  <a:srgbClr val="000000"/>
                </a:solidFill>
                <a:latin typeface="Arial"/>
                <a:ea typeface="Arial"/>
                <a:cs typeface="Arial"/>
                <a:sym typeface="Arial"/>
              </a:rPr>
              <a:t>cu</a:t>
            </a:r>
            <a:r>
              <a:rPr b="0" lang="en" sz="2100">
                <a:solidFill>
                  <a:srgbClr val="000000"/>
                </a:solidFill>
                <a:latin typeface="Arial"/>
                <a:ea typeface="Arial"/>
                <a:cs typeface="Arial"/>
                <a:sym typeface="Arial"/>
              </a:rPr>
              <a:t>stomer service to the overall organizational performance.</a:t>
            </a:r>
            <a:endParaRPr b="0" sz="2100">
              <a:solidFill>
                <a:srgbClr val="000000"/>
              </a:solidFill>
              <a:latin typeface="Arial"/>
              <a:ea typeface="Arial"/>
              <a:cs typeface="Arial"/>
              <a:sym typeface="Arial"/>
            </a:endParaRPr>
          </a:p>
          <a:p>
            <a:pPr indent="-361950" lvl="0" marL="457200" rtl="0" algn="just">
              <a:lnSpc>
                <a:spcPct val="115000"/>
              </a:lnSpc>
              <a:spcBef>
                <a:spcPts val="0"/>
              </a:spcBef>
              <a:spcAft>
                <a:spcPts val="0"/>
              </a:spcAft>
              <a:buClr>
                <a:srgbClr val="000000"/>
              </a:buClr>
              <a:buSzPts val="2100"/>
              <a:buFont typeface="Arial"/>
              <a:buAutoNum type="arabicPeriod"/>
            </a:pPr>
            <a:r>
              <a:rPr b="0" lang="en" sz="2100">
                <a:solidFill>
                  <a:srgbClr val="000000"/>
                </a:solidFill>
                <a:latin typeface="Arial"/>
                <a:ea typeface="Arial"/>
                <a:cs typeface="Arial"/>
                <a:sym typeface="Arial"/>
              </a:rPr>
              <a:t>Determine how an enhanced customer-center product or service could claim a better competitive stand. </a:t>
            </a:r>
            <a:endParaRPr b="0" sz="2100">
              <a:solidFill>
                <a:srgbClr val="000000"/>
              </a:solidFill>
              <a:latin typeface="Arial"/>
              <a:ea typeface="Arial"/>
              <a:cs typeface="Arial"/>
              <a:sym typeface="Arial"/>
            </a:endParaRPr>
          </a:p>
          <a:p>
            <a:pPr indent="0" lvl="0" marL="0" marR="0" rtl="0" algn="ctr">
              <a:lnSpc>
                <a:spcPct val="100000"/>
              </a:lnSpc>
              <a:spcBef>
                <a:spcPts val="1200"/>
              </a:spcBef>
              <a:spcAft>
                <a:spcPts val="0"/>
              </a:spcAft>
              <a:buClr>
                <a:srgbClr val="294667"/>
              </a:buClr>
              <a:buSzPts val="1400"/>
              <a:buFont typeface="Merriweather"/>
              <a:buNone/>
            </a:pPr>
            <a:r>
              <a:t/>
            </a:r>
            <a:endParaRPr sz="3600">
              <a:solidFill>
                <a:srgbClr val="FFA8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1" name="Shape 121"/>
        <p:cNvGrpSpPr/>
        <p:nvPr/>
      </p:nvGrpSpPr>
      <p:grpSpPr>
        <a:xfrm>
          <a:off x="0" y="0"/>
          <a:ext cx="0" cy="0"/>
          <a:chOff x="0" y="0"/>
          <a:chExt cx="0" cy="0"/>
        </a:xfrm>
      </p:grpSpPr>
      <p:sp>
        <p:nvSpPr>
          <p:cNvPr id="122" name="Google Shape;122;p17"/>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123" name="Google Shape;123;p17"/>
          <p:cNvSpPr txBox="1"/>
          <p:nvPr>
            <p:ph idx="4294967295" type="ctrTitle"/>
          </p:nvPr>
        </p:nvSpPr>
        <p:spPr>
          <a:xfrm>
            <a:off x="362825" y="1120475"/>
            <a:ext cx="8302200" cy="4161900"/>
          </a:xfrm>
          <a:prstGeom prst="rect">
            <a:avLst/>
          </a:prstGeom>
          <a:noFill/>
          <a:ln>
            <a:noFill/>
          </a:ln>
        </p:spPr>
        <p:txBody>
          <a:bodyPr anchorCtr="0" anchor="b" bIns="91425" lIns="91425" spcFirstLastPara="1" rIns="91425" wrap="square" tIns="91425">
            <a:noAutofit/>
          </a:bodyPr>
          <a:lstStyle/>
          <a:p>
            <a:pPr indent="0" lvl="0" marL="0" rtl="0" algn="l">
              <a:lnSpc>
                <a:spcPct val="115000"/>
              </a:lnSpc>
              <a:spcBef>
                <a:spcPts val="0"/>
              </a:spcBef>
              <a:spcAft>
                <a:spcPts val="0"/>
              </a:spcAft>
              <a:buNone/>
            </a:pPr>
            <a:r>
              <a:t/>
            </a:r>
            <a:endParaRPr sz="11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t/>
            </a:r>
            <a:endParaRPr sz="2100">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sz="2100">
                <a:solidFill>
                  <a:srgbClr val="000000"/>
                </a:solidFill>
                <a:latin typeface="Arial"/>
                <a:ea typeface="Arial"/>
                <a:cs typeface="Arial"/>
                <a:sym typeface="Arial"/>
              </a:rPr>
              <a:t>Lecture Learning Objectives:</a:t>
            </a:r>
            <a:endParaRPr sz="21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0" lang="en" sz="2100">
                <a:solidFill>
                  <a:srgbClr val="000000"/>
                </a:solidFill>
                <a:latin typeface="Arial"/>
                <a:ea typeface="Arial"/>
                <a:cs typeface="Arial"/>
                <a:sym typeface="Arial"/>
              </a:rPr>
              <a:t>At the end of the lecture, you will be able to:</a:t>
            </a:r>
            <a:endParaRPr b="0"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b="0" lang="en" sz="2100">
                <a:solidFill>
                  <a:srgbClr val="000000"/>
                </a:solidFill>
                <a:latin typeface="Arial"/>
                <a:ea typeface="Arial"/>
                <a:cs typeface="Arial"/>
                <a:sym typeface="Arial"/>
              </a:rPr>
              <a:t>4.   Explain the features of a Customer Service Strategy</a:t>
            </a:r>
            <a:endParaRPr b="0"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b="0" lang="en" sz="2100">
                <a:solidFill>
                  <a:srgbClr val="000000"/>
                </a:solidFill>
                <a:latin typeface="Arial"/>
                <a:ea typeface="Arial"/>
                <a:cs typeface="Arial"/>
                <a:sym typeface="Arial"/>
              </a:rPr>
              <a:t>5.	Enumerate the pricing strategies in Retail</a:t>
            </a:r>
            <a:endParaRPr b="0"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b="0" lang="en" sz="2100">
                <a:solidFill>
                  <a:srgbClr val="000000"/>
                </a:solidFill>
                <a:latin typeface="Arial"/>
                <a:ea typeface="Arial"/>
                <a:cs typeface="Arial"/>
                <a:sym typeface="Arial"/>
              </a:rPr>
              <a:t>6.	Discuss the key pricing strategies in retailing</a:t>
            </a:r>
            <a:endParaRPr b="0"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b="0" lang="en" sz="2100">
                <a:solidFill>
                  <a:srgbClr val="000000"/>
                </a:solidFill>
                <a:latin typeface="Arial"/>
                <a:ea typeface="Arial"/>
                <a:cs typeface="Arial"/>
                <a:sym typeface="Arial"/>
              </a:rPr>
              <a:t>7.	Explain the pricing techniques: Markups and markdowns</a:t>
            </a:r>
            <a:endParaRPr b="0" sz="2100">
              <a:solidFill>
                <a:srgbClr val="000000"/>
              </a:solidFill>
              <a:latin typeface="Arial"/>
              <a:ea typeface="Arial"/>
              <a:cs typeface="Arial"/>
              <a:sym typeface="Arial"/>
            </a:endParaRPr>
          </a:p>
          <a:p>
            <a:pPr indent="0" lvl="0" marL="457200" rtl="0" algn="l">
              <a:lnSpc>
                <a:spcPct val="115000"/>
              </a:lnSpc>
              <a:spcBef>
                <a:spcPts val="1200"/>
              </a:spcBef>
              <a:spcAft>
                <a:spcPts val="0"/>
              </a:spcAft>
              <a:buNone/>
            </a:pPr>
            <a:r>
              <a:rPr b="0" lang="en" sz="2100">
                <a:solidFill>
                  <a:srgbClr val="000000"/>
                </a:solidFill>
                <a:latin typeface="Arial"/>
                <a:ea typeface="Arial"/>
                <a:cs typeface="Arial"/>
                <a:sym typeface="Arial"/>
              </a:rPr>
              <a:t>8.	Discuss the strategies for conveying value</a:t>
            </a:r>
            <a:endParaRPr b="0" sz="21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t/>
            </a:r>
            <a:endParaRPr b="0" sz="2100">
              <a:solidFill>
                <a:srgbClr val="000000"/>
              </a:solidFill>
              <a:latin typeface="Arial"/>
              <a:ea typeface="Arial"/>
              <a:cs typeface="Arial"/>
              <a:sym typeface="Arial"/>
            </a:endParaRPr>
          </a:p>
          <a:p>
            <a:pPr indent="0" lvl="0" marL="0" marR="0" rtl="0" algn="ctr">
              <a:lnSpc>
                <a:spcPct val="100000"/>
              </a:lnSpc>
              <a:spcBef>
                <a:spcPts val="1200"/>
              </a:spcBef>
              <a:spcAft>
                <a:spcPts val="0"/>
              </a:spcAft>
              <a:buClr>
                <a:srgbClr val="294667"/>
              </a:buClr>
              <a:buSzPts val="1400"/>
              <a:buFont typeface="Merriweather"/>
              <a:buNone/>
            </a:pPr>
            <a:r>
              <a:t/>
            </a:r>
            <a:endParaRPr sz="3600">
              <a:solidFill>
                <a:srgbClr val="FFA8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sp>
        <p:nvSpPr>
          <p:cNvPr id="128" name="Google Shape;128;p18"/>
          <p:cNvSpPr txBox="1"/>
          <p:nvPr>
            <p:ph type="title"/>
          </p:nvPr>
        </p:nvSpPr>
        <p:spPr>
          <a:xfrm>
            <a:off x="442400" y="1045150"/>
            <a:ext cx="2147400" cy="26685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Customer Service Strategy</a:t>
            </a:r>
            <a:r>
              <a:rPr b="0"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The Customer</a:t>
            </a:r>
            <a:r>
              <a:rPr b="0"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Experience Paradigm</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129" name="Google Shape;129;p18"/>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130" name="Google Shape;130;p18"/>
          <p:cNvSpPr/>
          <p:nvPr/>
        </p:nvSpPr>
        <p:spPr>
          <a:xfrm>
            <a:off x="3062625" y="181400"/>
            <a:ext cx="5757900" cy="4703400"/>
          </a:xfrm>
          <a:prstGeom prst="rect">
            <a:avLst/>
          </a:prstGeom>
          <a:noFill/>
          <a:ln>
            <a:noFill/>
          </a:ln>
        </p:spPr>
        <p:txBody>
          <a:bodyPr anchorCtr="0" anchor="t" bIns="45700" lIns="91425" spcFirstLastPara="1" rIns="91425" wrap="square" tIns="45700">
            <a:noAutofit/>
          </a:bodyPr>
          <a:lstStyle/>
          <a:p>
            <a:pPr indent="12700" lvl="0" marL="0" rtl="0" algn="just">
              <a:lnSpc>
                <a:spcPct val="100000"/>
              </a:lnSpc>
              <a:spcBef>
                <a:spcPts val="1200"/>
              </a:spcBef>
              <a:spcAft>
                <a:spcPts val="0"/>
              </a:spcAft>
              <a:buNone/>
            </a:pPr>
            <a:r>
              <a:rPr b="1" lang="en" sz="2000"/>
              <a:t>Customer service strategy</a:t>
            </a:r>
            <a:r>
              <a:rPr lang="en" sz="2000"/>
              <a:t> or also termed as </a:t>
            </a:r>
            <a:r>
              <a:rPr b="1" lang="en" sz="2000"/>
              <a:t>customer experience strategy</a:t>
            </a:r>
            <a:r>
              <a:rPr lang="en" sz="2000"/>
              <a:t> is more than being a reactive, polite, and extra nice interactions to every customer who steps in your selling floor but rather it is a type of a program that is proactive and ingrained in the company's culture. Essentially, </a:t>
            </a:r>
            <a:r>
              <a:rPr b="1" lang="en" sz="2000"/>
              <a:t>customer service strategy</a:t>
            </a:r>
            <a:r>
              <a:rPr lang="en" sz="2000"/>
              <a:t> is thorough plan in support to the management's strategic direction with the ultimate objective of meeting or even exceeding customers' expectations. through the provision of superior customer service experiences that will delight customers. </a:t>
            </a:r>
            <a:endParaRPr sz="2000"/>
          </a:p>
          <a:p>
            <a:pPr indent="0" lvl="0" marL="0" marR="0" rtl="0" algn="just">
              <a:lnSpc>
                <a:spcPct val="100000"/>
              </a:lnSpc>
              <a:spcBef>
                <a:spcPts val="1200"/>
              </a:spcBef>
              <a:spcAft>
                <a:spcPts val="0"/>
              </a:spcAft>
              <a:buNone/>
            </a:pPr>
            <a:r>
              <a:t/>
            </a:r>
            <a:endParaRPr>
              <a:solidFill>
                <a:schemeClr val="lt1"/>
              </a:solidFill>
            </a:endParaRPr>
          </a:p>
          <a:p>
            <a:pPr indent="0" lvl="0" marL="0" marR="0" rtl="0" algn="just">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19"/>
          <p:cNvSpPr txBox="1"/>
          <p:nvPr>
            <p:ph type="title"/>
          </p:nvPr>
        </p:nvSpPr>
        <p:spPr>
          <a:xfrm>
            <a:off x="442400" y="1045150"/>
            <a:ext cx="2147400" cy="27966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Customer Service Strategy</a:t>
            </a:r>
            <a:r>
              <a:rPr b="0"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The Customer</a:t>
            </a:r>
            <a:r>
              <a:rPr b="0" lang="en" sz="2400">
                <a:solidFill>
                  <a:srgbClr val="000000"/>
                </a:solidFill>
                <a:latin typeface="Arial"/>
                <a:ea typeface="Arial"/>
                <a:cs typeface="Arial"/>
                <a:sym typeface="Arial"/>
              </a:rPr>
              <a:t> </a:t>
            </a:r>
            <a:r>
              <a:rPr lang="en" sz="2400">
                <a:solidFill>
                  <a:srgbClr val="000000"/>
                </a:solidFill>
                <a:latin typeface="Arial"/>
                <a:ea typeface="Arial"/>
                <a:cs typeface="Arial"/>
                <a:sym typeface="Arial"/>
              </a:rPr>
              <a:t>Experience Paradigm</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136" name="Google Shape;136;p19"/>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137" name="Google Shape;137;p19"/>
          <p:cNvSpPr/>
          <p:nvPr/>
        </p:nvSpPr>
        <p:spPr>
          <a:xfrm>
            <a:off x="3275856" y="483518"/>
            <a:ext cx="5544600" cy="4401300"/>
          </a:xfrm>
          <a:prstGeom prst="rect">
            <a:avLst/>
          </a:prstGeom>
          <a:noFill/>
          <a:ln>
            <a:noFill/>
          </a:ln>
        </p:spPr>
        <p:txBody>
          <a:bodyPr anchorCtr="0" anchor="t" bIns="45700" lIns="91425" spcFirstLastPara="1" rIns="91425" wrap="square" tIns="45700">
            <a:noAutofit/>
          </a:bodyPr>
          <a:lstStyle/>
          <a:p>
            <a:pPr indent="12700" lvl="0" marL="0" rtl="0" algn="just">
              <a:lnSpc>
                <a:spcPct val="115000"/>
              </a:lnSpc>
              <a:spcBef>
                <a:spcPts val="1200"/>
              </a:spcBef>
              <a:spcAft>
                <a:spcPts val="0"/>
              </a:spcAft>
              <a:buNone/>
            </a:pPr>
            <a:r>
              <a:rPr b="1" lang="en" sz="2400"/>
              <a:t>Delighting customer</a:t>
            </a:r>
            <a:r>
              <a:rPr lang="en" sz="2400"/>
              <a:t> is more that delivering satisfaction, it is more about making them happy on the products or services provided</a:t>
            </a:r>
            <a:r>
              <a:rPr b="1" lang="en" sz="2400"/>
              <a:t>. Customers</a:t>
            </a:r>
            <a:r>
              <a:rPr lang="en" sz="2400"/>
              <a:t> become delighted when they receive more than what they have expected especially so when solutions to their day-to-day struggles were resolved. </a:t>
            </a:r>
            <a:endParaRPr sz="2400"/>
          </a:p>
          <a:p>
            <a:pPr indent="0" lvl="0" marL="0" marR="0" rtl="0" algn="just">
              <a:lnSpc>
                <a:spcPct val="100000"/>
              </a:lnSpc>
              <a:spcBef>
                <a:spcPts val="1200"/>
              </a:spcBef>
              <a:spcAft>
                <a:spcPts val="0"/>
              </a:spcAft>
              <a:buNone/>
            </a:pPr>
            <a:r>
              <a:t/>
            </a:r>
            <a:endParaRPr>
              <a:solidFill>
                <a:schemeClr val="lt1"/>
              </a:solidFill>
            </a:endParaRPr>
          </a:p>
          <a:p>
            <a:pPr indent="0" lvl="0" marL="0" marR="0" rtl="0" algn="just">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1" name="Shape 141"/>
        <p:cNvGrpSpPr/>
        <p:nvPr/>
      </p:nvGrpSpPr>
      <p:grpSpPr>
        <a:xfrm>
          <a:off x="0" y="0"/>
          <a:ext cx="0" cy="0"/>
          <a:chOff x="0" y="0"/>
          <a:chExt cx="0" cy="0"/>
        </a:xfrm>
      </p:grpSpPr>
      <p:sp>
        <p:nvSpPr>
          <p:cNvPr id="142" name="Google Shape;142;p20"/>
          <p:cNvSpPr txBox="1"/>
          <p:nvPr>
            <p:ph type="title"/>
          </p:nvPr>
        </p:nvSpPr>
        <p:spPr>
          <a:xfrm>
            <a:off x="442400" y="1045150"/>
            <a:ext cx="2147400" cy="28071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Three significant </a:t>
            </a:r>
            <a:r>
              <a:rPr lang="en" sz="2400">
                <a:solidFill>
                  <a:srgbClr val="000000"/>
                </a:solidFill>
                <a:latin typeface="Arial"/>
                <a:ea typeface="Arial"/>
                <a:cs typeface="Arial"/>
                <a:sym typeface="Arial"/>
              </a:rPr>
              <a:t>features</a:t>
            </a:r>
            <a:r>
              <a:rPr lang="en" sz="2400">
                <a:solidFill>
                  <a:srgbClr val="000000"/>
                </a:solidFill>
                <a:latin typeface="Arial"/>
                <a:ea typeface="Arial"/>
                <a:cs typeface="Arial"/>
                <a:sym typeface="Arial"/>
              </a:rPr>
              <a:t> of a Customer Service Strategy</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143" name="Google Shape;143;p20"/>
          <p:cNvSpPr/>
          <p:nvPr/>
        </p:nvSpPr>
        <p:spPr>
          <a:xfrm>
            <a:off x="4394479" y="1045150"/>
            <a:ext cx="1948800" cy="1948800"/>
          </a:xfrm>
          <a:prstGeom prst="ellipse">
            <a:avLst/>
          </a:prstGeom>
          <a:noFill/>
          <a:ln cap="flat" cmpd="sng" w="3810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1" lang="en" sz="2000"/>
              <a:t>Having a cohesive customer journey</a:t>
            </a:r>
            <a:endParaRPr b="1" i="0" sz="2000" u="none" cap="none" strike="noStrike">
              <a:solidFill>
                <a:srgbClr val="FFFFFF"/>
              </a:solidFill>
              <a:latin typeface="Open Sans"/>
              <a:ea typeface="Open Sans"/>
              <a:cs typeface="Open Sans"/>
              <a:sym typeface="Open Sans"/>
            </a:endParaRPr>
          </a:p>
        </p:txBody>
      </p:sp>
      <p:sp>
        <p:nvSpPr>
          <p:cNvPr id="144" name="Google Shape;144;p20"/>
          <p:cNvSpPr/>
          <p:nvPr/>
        </p:nvSpPr>
        <p:spPr>
          <a:xfrm>
            <a:off x="5231733" y="2450691"/>
            <a:ext cx="1948800" cy="1948800"/>
          </a:xfrm>
          <a:prstGeom prst="ellipse">
            <a:avLst/>
          </a:prstGeom>
          <a:noFill/>
          <a:ln cap="flat" cmpd="sng" w="3810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1" lang="en" sz="2000"/>
              <a:t>Proactive customer service</a:t>
            </a:r>
            <a:endParaRPr b="1" i="0" sz="2000" u="none" cap="none" strike="noStrike">
              <a:solidFill>
                <a:srgbClr val="FFFFFF"/>
              </a:solidFill>
              <a:latin typeface="Open Sans"/>
              <a:ea typeface="Open Sans"/>
              <a:cs typeface="Open Sans"/>
              <a:sym typeface="Open Sans"/>
            </a:endParaRPr>
          </a:p>
        </p:txBody>
      </p:sp>
      <p:sp>
        <p:nvSpPr>
          <p:cNvPr id="145" name="Google Shape;145;p20"/>
          <p:cNvSpPr/>
          <p:nvPr/>
        </p:nvSpPr>
        <p:spPr>
          <a:xfrm>
            <a:off x="6059300" y="1045150"/>
            <a:ext cx="1948800" cy="1948800"/>
          </a:xfrm>
          <a:prstGeom prst="ellipse">
            <a:avLst/>
          </a:prstGeom>
          <a:noFill/>
          <a:ln cap="flat" cmpd="sng" w="3810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1" i="1" lang="en" sz="2000"/>
              <a:t>Best training practices</a:t>
            </a:r>
            <a:endParaRPr b="1" i="0" sz="2000" u="none" cap="none" strike="noStrike">
              <a:solidFill>
                <a:srgbClr val="FFFFFF"/>
              </a:solidFill>
              <a:latin typeface="Open Sans"/>
              <a:ea typeface="Open Sans"/>
              <a:cs typeface="Open Sans"/>
              <a:sym typeface="Open Sans"/>
            </a:endParaRPr>
          </a:p>
        </p:txBody>
      </p:sp>
      <p:sp>
        <p:nvSpPr>
          <p:cNvPr id="146" name="Google Shape;146;p20"/>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0" name="Shape 150"/>
        <p:cNvGrpSpPr/>
        <p:nvPr/>
      </p:nvGrpSpPr>
      <p:grpSpPr>
        <a:xfrm>
          <a:off x="0" y="0"/>
          <a:ext cx="0" cy="0"/>
          <a:chOff x="0" y="0"/>
          <a:chExt cx="0" cy="0"/>
        </a:xfrm>
      </p:grpSpPr>
      <p:sp>
        <p:nvSpPr>
          <p:cNvPr id="151" name="Google Shape;151;p21"/>
          <p:cNvSpPr txBox="1"/>
          <p:nvPr>
            <p:ph idx="4294967295" type="ctrTitle"/>
          </p:nvPr>
        </p:nvSpPr>
        <p:spPr>
          <a:xfrm>
            <a:off x="1275150" y="540650"/>
            <a:ext cx="6593700" cy="1582800"/>
          </a:xfrm>
          <a:prstGeom prst="rect">
            <a:avLst/>
          </a:prstGeom>
          <a:noFill/>
          <a:ln>
            <a:noFill/>
          </a:ln>
        </p:spPr>
        <p:txBody>
          <a:bodyPr anchorCtr="0" anchor="b" bIns="91425" lIns="91425" spcFirstLastPara="1" rIns="91425" wrap="square" tIns="91425">
            <a:noAutofit/>
          </a:bodyPr>
          <a:lstStyle/>
          <a:p>
            <a:pPr indent="-393700" lvl="0" marL="406400" rtl="0" algn="ctr">
              <a:lnSpc>
                <a:spcPct val="115000"/>
              </a:lnSpc>
              <a:spcBef>
                <a:spcPts val="1200"/>
              </a:spcBef>
              <a:spcAft>
                <a:spcPts val="0"/>
              </a:spcAft>
              <a:buNone/>
            </a:pPr>
            <a:r>
              <a:rPr lang="en" sz="2400">
                <a:solidFill>
                  <a:srgbClr val="000000"/>
                </a:solidFill>
                <a:latin typeface="Arial"/>
                <a:ea typeface="Arial"/>
                <a:cs typeface="Arial"/>
                <a:sym typeface="Arial"/>
              </a:rPr>
              <a:t>Amazing Benefits of Delivering Excellent Customer Service</a:t>
            </a:r>
            <a:endParaRPr sz="2400">
              <a:solidFill>
                <a:srgbClr val="000000"/>
              </a:solidFill>
              <a:latin typeface="Arial"/>
              <a:ea typeface="Arial"/>
              <a:cs typeface="Arial"/>
              <a:sym typeface="Arial"/>
            </a:endParaRPr>
          </a:p>
          <a:p>
            <a:pPr indent="0" lvl="0" marL="0" marR="0" rtl="0" algn="ctr">
              <a:lnSpc>
                <a:spcPct val="100000"/>
              </a:lnSpc>
              <a:spcBef>
                <a:spcPts val="1200"/>
              </a:spcBef>
              <a:spcAft>
                <a:spcPts val="0"/>
              </a:spcAft>
              <a:buClr>
                <a:srgbClr val="294667"/>
              </a:buClr>
              <a:buSzPts val="1400"/>
              <a:buFont typeface="Merriweather"/>
              <a:buNone/>
            </a:pPr>
            <a:r>
              <a:t/>
            </a:r>
            <a:endParaRPr sz="2400">
              <a:solidFill>
                <a:srgbClr val="FFA800"/>
              </a:solidFill>
            </a:endParaRPr>
          </a:p>
        </p:txBody>
      </p:sp>
      <p:sp>
        <p:nvSpPr>
          <p:cNvPr id="152" name="Google Shape;152;p21"/>
          <p:cNvSpPr txBox="1"/>
          <p:nvPr>
            <p:ph idx="4294967295" type="subTitle"/>
          </p:nvPr>
        </p:nvSpPr>
        <p:spPr>
          <a:xfrm>
            <a:off x="1275150" y="1686049"/>
            <a:ext cx="6593700" cy="2028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600"/>
              </a:spcBef>
              <a:spcAft>
                <a:spcPts val="0"/>
              </a:spcAft>
              <a:buClr>
                <a:schemeClr val="dk1"/>
              </a:buClr>
              <a:buSzPts val="1100"/>
              <a:buFont typeface="Arial"/>
              <a:buNone/>
            </a:pPr>
            <a:r>
              <a:rPr b="1" lang="en" sz="2400">
                <a:solidFill>
                  <a:srgbClr val="FFFFFF"/>
                </a:solidFill>
              </a:rPr>
              <a:t>Experts agree with the statement that not all "customer satisfied are customer retained". Definitely, customer satisfaction is already a conventional objective which is commonly met already by several industry players. </a:t>
            </a:r>
            <a:endParaRPr b="1" i="0" sz="2400" u="none" cap="none" strike="noStrike">
              <a:solidFill>
                <a:srgbClr val="FFFFFF"/>
              </a:solidFill>
              <a:latin typeface="Open Sans"/>
              <a:ea typeface="Open Sans"/>
              <a:cs typeface="Open Sans"/>
              <a:sym typeface="Open Sans"/>
            </a:endParaRPr>
          </a:p>
        </p:txBody>
      </p:sp>
      <p:sp>
        <p:nvSpPr>
          <p:cNvPr id="153" name="Google Shape;153;p21"/>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7" name="Shape 157"/>
        <p:cNvGrpSpPr/>
        <p:nvPr/>
      </p:nvGrpSpPr>
      <p:grpSpPr>
        <a:xfrm>
          <a:off x="0" y="0"/>
          <a:ext cx="0" cy="0"/>
          <a:chOff x="0" y="0"/>
          <a:chExt cx="0" cy="0"/>
        </a:xfrm>
      </p:grpSpPr>
      <p:sp>
        <p:nvSpPr>
          <p:cNvPr id="158" name="Google Shape;158;p22"/>
          <p:cNvSpPr txBox="1"/>
          <p:nvPr>
            <p:ph idx="4294967295" type="ctrTitle"/>
          </p:nvPr>
        </p:nvSpPr>
        <p:spPr>
          <a:xfrm>
            <a:off x="1275150" y="320125"/>
            <a:ext cx="6593700" cy="1312500"/>
          </a:xfrm>
          <a:prstGeom prst="rect">
            <a:avLst/>
          </a:prstGeom>
          <a:noFill/>
          <a:ln>
            <a:noFill/>
          </a:ln>
        </p:spPr>
        <p:txBody>
          <a:bodyPr anchorCtr="0" anchor="b" bIns="91425" lIns="91425" spcFirstLastPara="1" rIns="91425" wrap="square" tIns="91425">
            <a:noAutofit/>
          </a:bodyPr>
          <a:lstStyle/>
          <a:p>
            <a:pPr indent="-393700" lvl="0" marL="406400" rtl="0" algn="ctr">
              <a:lnSpc>
                <a:spcPct val="115000"/>
              </a:lnSpc>
              <a:spcBef>
                <a:spcPts val="1200"/>
              </a:spcBef>
              <a:spcAft>
                <a:spcPts val="0"/>
              </a:spcAft>
              <a:buNone/>
            </a:pPr>
            <a:r>
              <a:rPr lang="en" sz="2400">
                <a:solidFill>
                  <a:srgbClr val="000000"/>
                </a:solidFill>
                <a:latin typeface="Arial"/>
                <a:ea typeface="Arial"/>
                <a:cs typeface="Arial"/>
                <a:sym typeface="Arial"/>
              </a:rPr>
              <a:t>Amazing Benefits of Delivering Excellent Customer Service</a:t>
            </a:r>
            <a:endParaRPr sz="2400">
              <a:solidFill>
                <a:srgbClr val="000000"/>
              </a:solidFill>
              <a:latin typeface="Arial"/>
              <a:ea typeface="Arial"/>
              <a:cs typeface="Arial"/>
              <a:sym typeface="Arial"/>
            </a:endParaRPr>
          </a:p>
          <a:p>
            <a:pPr indent="0" lvl="0" marL="0" marR="0" rtl="0" algn="ctr">
              <a:lnSpc>
                <a:spcPct val="100000"/>
              </a:lnSpc>
              <a:spcBef>
                <a:spcPts val="1200"/>
              </a:spcBef>
              <a:spcAft>
                <a:spcPts val="0"/>
              </a:spcAft>
              <a:buClr>
                <a:srgbClr val="294667"/>
              </a:buClr>
              <a:buSzPts val="1400"/>
              <a:buFont typeface="Merriweather"/>
              <a:buNone/>
            </a:pPr>
            <a:r>
              <a:t/>
            </a:r>
            <a:endParaRPr sz="2400">
              <a:solidFill>
                <a:srgbClr val="FFA800"/>
              </a:solidFill>
            </a:endParaRPr>
          </a:p>
        </p:txBody>
      </p:sp>
      <p:sp>
        <p:nvSpPr>
          <p:cNvPr id="159" name="Google Shape;159;p22"/>
          <p:cNvSpPr txBox="1"/>
          <p:nvPr>
            <p:ph idx="4294967295" type="subTitle"/>
          </p:nvPr>
        </p:nvSpPr>
        <p:spPr>
          <a:xfrm>
            <a:off x="352150" y="789675"/>
            <a:ext cx="8440800" cy="2924700"/>
          </a:xfrm>
          <a:prstGeom prst="rect">
            <a:avLst/>
          </a:prstGeom>
          <a:noFill/>
          <a:ln>
            <a:noFill/>
          </a:ln>
        </p:spPr>
        <p:txBody>
          <a:bodyPr anchorCtr="0" anchor="t" bIns="91425" lIns="91425" spcFirstLastPara="1" rIns="91425" wrap="square" tIns="91425">
            <a:noAutofit/>
          </a:bodyPr>
          <a:lstStyle/>
          <a:p>
            <a:pPr indent="406400" lvl="0" marL="0" rtl="0" algn="just">
              <a:lnSpc>
                <a:spcPct val="100000"/>
              </a:lnSpc>
              <a:spcBef>
                <a:spcPts val="0"/>
              </a:spcBef>
              <a:spcAft>
                <a:spcPts val="0"/>
              </a:spcAft>
              <a:buNone/>
            </a:pPr>
            <a:r>
              <a:rPr lang="en" sz="2000">
                <a:solidFill>
                  <a:srgbClr val="000000"/>
                </a:solidFill>
                <a:latin typeface="Arial"/>
                <a:ea typeface="Arial"/>
                <a:cs typeface="Arial"/>
                <a:sym typeface="Arial"/>
              </a:rPr>
              <a:t>These are two identical services yet resulted to a different level of customer engagements. A </a:t>
            </a:r>
            <a:r>
              <a:rPr b="1" i="1" lang="en" sz="2000">
                <a:solidFill>
                  <a:srgbClr val="000000"/>
                </a:solidFill>
                <a:latin typeface="Arial"/>
                <a:ea typeface="Arial"/>
                <a:cs typeface="Arial"/>
                <a:sym typeface="Arial"/>
              </a:rPr>
              <a:t>satisfied customer</a:t>
            </a:r>
            <a:r>
              <a:rPr i="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may necessarily become a loyal and avid fan of a particular product or service; yet a loyal customer results to brand insistence which means that he/she insists to use the same product or service though new ones are already available to replace the old one. The second scenario refers to </a:t>
            </a:r>
            <a:r>
              <a:rPr b="1" i="1" lang="en" sz="2000">
                <a:solidFill>
                  <a:srgbClr val="000000"/>
                </a:solidFill>
                <a:latin typeface="Arial"/>
                <a:ea typeface="Arial"/>
                <a:cs typeface="Arial"/>
                <a:sym typeface="Arial"/>
              </a:rPr>
              <a:t>customer retention</a:t>
            </a:r>
            <a:r>
              <a:rPr i="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which is perhaps the result of the various customer loyalty initiatives of the firm, clients became so engaged with the company's brand. </a:t>
            </a:r>
            <a:r>
              <a:rPr b="1" i="1" lang="en" sz="2000">
                <a:solidFill>
                  <a:srgbClr val="000000"/>
                </a:solidFill>
                <a:latin typeface="Arial"/>
                <a:ea typeface="Arial"/>
                <a:cs typeface="Arial"/>
                <a:sym typeface="Arial"/>
              </a:rPr>
              <a:t>Customer loyalty</a:t>
            </a:r>
            <a:r>
              <a:rPr i="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is one of the reasons why good businesses became giants in their fields and this is as well one of </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2000">
                <a:solidFill>
                  <a:srgbClr val="000000"/>
                </a:solidFill>
                <a:latin typeface="Arial"/>
                <a:ea typeface="Arial"/>
                <a:cs typeface="Arial"/>
                <a:sym typeface="Arial"/>
              </a:rPr>
              <a:t>the surest approaches to profitable and sustainable sales </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2000">
                <a:solidFill>
                  <a:srgbClr val="000000"/>
                </a:solidFill>
                <a:latin typeface="Arial"/>
                <a:ea typeface="Arial"/>
                <a:cs typeface="Arial"/>
                <a:sym typeface="Arial"/>
              </a:rPr>
              <a:t>revenue. </a:t>
            </a:r>
            <a:endParaRPr sz="2000">
              <a:solidFill>
                <a:srgbClr val="000000"/>
              </a:solidFill>
              <a:latin typeface="Arial"/>
              <a:ea typeface="Arial"/>
              <a:cs typeface="Arial"/>
              <a:sym typeface="Arial"/>
            </a:endParaRPr>
          </a:p>
          <a:p>
            <a:pPr indent="0" lvl="0" marL="0" marR="0" rtl="0" algn="ctr">
              <a:lnSpc>
                <a:spcPct val="100000"/>
              </a:lnSpc>
              <a:spcBef>
                <a:spcPts val="600"/>
              </a:spcBef>
              <a:spcAft>
                <a:spcPts val="0"/>
              </a:spcAft>
              <a:buClr>
                <a:schemeClr val="dk1"/>
              </a:buClr>
              <a:buSzPts val="1100"/>
              <a:buFont typeface="Arial"/>
              <a:buNone/>
            </a:pPr>
            <a:r>
              <a:t/>
            </a:r>
            <a:endParaRPr b="1" sz="1600">
              <a:solidFill>
                <a:srgbClr val="FFFFFF"/>
              </a:solidFill>
            </a:endParaRPr>
          </a:p>
        </p:txBody>
      </p:sp>
      <p:sp>
        <p:nvSpPr>
          <p:cNvPr id="160" name="Google Shape;160;p22"/>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4" name="Shape 164"/>
        <p:cNvGrpSpPr/>
        <p:nvPr/>
      </p:nvGrpSpPr>
      <p:grpSpPr>
        <a:xfrm>
          <a:off x="0" y="0"/>
          <a:ext cx="0" cy="0"/>
          <a:chOff x="0" y="0"/>
          <a:chExt cx="0" cy="0"/>
        </a:xfrm>
      </p:grpSpPr>
      <p:sp>
        <p:nvSpPr>
          <p:cNvPr id="165" name="Google Shape;165;p23"/>
          <p:cNvSpPr txBox="1"/>
          <p:nvPr>
            <p:ph type="title"/>
          </p:nvPr>
        </p:nvSpPr>
        <p:spPr>
          <a:xfrm>
            <a:off x="434706" y="796375"/>
            <a:ext cx="5218800" cy="669300"/>
          </a:xfrm>
          <a:prstGeom prst="rect">
            <a:avLst/>
          </a:prstGeom>
          <a:noFill/>
          <a:ln>
            <a:noFill/>
          </a:ln>
        </p:spPr>
        <p:txBody>
          <a:bodyPr anchorCtr="0" anchor="b" bIns="91425" lIns="91425" spcFirstLastPara="1" rIns="91425" wrap="square" tIns="91425">
            <a:noAutofit/>
          </a:bodyPr>
          <a:lstStyle/>
          <a:p>
            <a:pPr indent="0" lvl="0" marL="406400" rtl="0" algn="just">
              <a:lnSpc>
                <a:spcPct val="115000"/>
              </a:lnSpc>
              <a:spcBef>
                <a:spcPts val="1200"/>
              </a:spcBef>
              <a:spcAft>
                <a:spcPts val="0"/>
              </a:spcAft>
              <a:buNone/>
            </a:pPr>
            <a:r>
              <a:rPr lang="en" sz="2400"/>
              <a:t>Benefits of an Excellent Customer Service: </a:t>
            </a:r>
            <a:endParaRPr sz="2400"/>
          </a:p>
          <a:p>
            <a:pPr indent="0" lvl="0" marL="0" rtl="0" algn="l">
              <a:lnSpc>
                <a:spcPct val="100000"/>
              </a:lnSpc>
              <a:spcBef>
                <a:spcPts val="1200"/>
              </a:spcBef>
              <a:spcAft>
                <a:spcPts val="0"/>
              </a:spcAft>
              <a:buSzPts val="1400"/>
              <a:buNone/>
            </a:pPr>
            <a:r>
              <a:t/>
            </a:r>
            <a:endParaRPr/>
          </a:p>
        </p:txBody>
      </p:sp>
      <p:sp>
        <p:nvSpPr>
          <p:cNvPr id="166" name="Google Shape;166;p23"/>
          <p:cNvSpPr txBox="1"/>
          <p:nvPr>
            <p:ph idx="2" type="body"/>
          </p:nvPr>
        </p:nvSpPr>
        <p:spPr>
          <a:xfrm>
            <a:off x="2841775" y="1558000"/>
            <a:ext cx="2811300" cy="3215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Clr>
                <a:schemeClr val="dk1"/>
              </a:buClr>
              <a:buSzPts val="1100"/>
              <a:buFont typeface="Arial"/>
              <a:buNone/>
            </a:pPr>
            <a:r>
              <a:t/>
            </a:r>
            <a:endParaRPr sz="1100"/>
          </a:p>
          <a:p>
            <a:pPr indent="0" lvl="0" marL="0" rtl="0" algn="l">
              <a:lnSpc>
                <a:spcPct val="100000"/>
              </a:lnSpc>
              <a:spcBef>
                <a:spcPts val="600"/>
              </a:spcBef>
              <a:spcAft>
                <a:spcPts val="0"/>
              </a:spcAft>
              <a:buSzPts val="1400"/>
              <a:buNone/>
            </a:pPr>
            <a:r>
              <a:rPr lang="en" sz="2000">
                <a:solidFill>
                  <a:srgbClr val="000000"/>
                </a:solidFill>
                <a:latin typeface="Arial"/>
                <a:ea typeface="Arial"/>
                <a:cs typeface="Arial"/>
                <a:sym typeface="Arial"/>
              </a:rPr>
              <a:t>2. </a:t>
            </a:r>
            <a:r>
              <a:rPr b="1" i="1" lang="en" sz="2000">
                <a:solidFill>
                  <a:srgbClr val="000000"/>
                </a:solidFill>
                <a:latin typeface="Arial"/>
                <a:ea typeface="Arial"/>
                <a:cs typeface="Arial"/>
                <a:sym typeface="Arial"/>
              </a:rPr>
              <a:t>An excellent customer service creates a favorable word-of-mouth advertisement</a:t>
            </a:r>
            <a:endParaRPr sz="2000"/>
          </a:p>
        </p:txBody>
      </p:sp>
      <p:sp>
        <p:nvSpPr>
          <p:cNvPr id="167" name="Google Shape;167;p23"/>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
        <p:nvSpPr>
          <p:cNvPr id="168" name="Google Shape;168;p23"/>
          <p:cNvSpPr txBox="1"/>
          <p:nvPr>
            <p:ph idx="1" type="body"/>
          </p:nvPr>
        </p:nvSpPr>
        <p:spPr>
          <a:xfrm>
            <a:off x="160075" y="1891950"/>
            <a:ext cx="2488800" cy="2881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 sz="2000">
                <a:solidFill>
                  <a:srgbClr val="000000"/>
                </a:solidFill>
                <a:latin typeface="Arial"/>
                <a:ea typeface="Arial"/>
                <a:cs typeface="Arial"/>
                <a:sym typeface="Arial"/>
              </a:rPr>
              <a:t>1. </a:t>
            </a:r>
            <a:r>
              <a:rPr b="1" i="1" lang="en" sz="2000">
                <a:solidFill>
                  <a:srgbClr val="000000"/>
                </a:solidFill>
                <a:latin typeface="Arial"/>
                <a:ea typeface="Arial"/>
                <a:cs typeface="Arial"/>
                <a:sym typeface="Arial"/>
              </a:rPr>
              <a:t>It retains the </a:t>
            </a:r>
            <a:endParaRPr b="1" i="1" sz="2000">
              <a:solidFill>
                <a:srgbClr val="000000"/>
              </a:solidFill>
              <a:latin typeface="Arial"/>
              <a:ea typeface="Arial"/>
              <a:cs typeface="Arial"/>
              <a:sym typeface="Arial"/>
            </a:endParaRPr>
          </a:p>
          <a:p>
            <a:pPr indent="0" lvl="0" marL="0" rtl="0" algn="l">
              <a:lnSpc>
                <a:spcPct val="100000"/>
              </a:lnSpc>
              <a:spcBef>
                <a:spcPts val="0"/>
              </a:spcBef>
              <a:spcAft>
                <a:spcPts val="0"/>
              </a:spcAft>
              <a:buClr>
                <a:schemeClr val="dk1"/>
              </a:buClr>
              <a:buSzPts val="1100"/>
              <a:buFont typeface="Arial"/>
              <a:buNone/>
            </a:pPr>
            <a:r>
              <a:rPr b="1" i="1" lang="en" sz="2000">
                <a:solidFill>
                  <a:srgbClr val="000000"/>
                </a:solidFill>
                <a:latin typeface="Arial"/>
                <a:ea typeface="Arial"/>
                <a:cs typeface="Arial"/>
                <a:sym typeface="Arial"/>
              </a:rPr>
              <a:t>    customer</a:t>
            </a:r>
            <a:endParaRPr sz="2000"/>
          </a:p>
          <a:p>
            <a:pPr indent="0" lvl="0" marL="0" rtl="0" algn="l">
              <a:lnSpc>
                <a:spcPct val="100000"/>
              </a:lnSpc>
              <a:spcBef>
                <a:spcPts val="0"/>
              </a:spcBef>
              <a:spcAft>
                <a:spcPts val="0"/>
              </a:spcAft>
              <a:buSzPts val="1400"/>
              <a:buNone/>
            </a:pPr>
            <a:r>
              <a:t/>
            </a:r>
            <a:endParaRPr sz="11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2" name="Shape 172"/>
        <p:cNvGrpSpPr/>
        <p:nvPr/>
      </p:nvGrpSpPr>
      <p:grpSpPr>
        <a:xfrm>
          <a:off x="0" y="0"/>
          <a:ext cx="0" cy="0"/>
          <a:chOff x="0" y="0"/>
          <a:chExt cx="0" cy="0"/>
        </a:xfrm>
      </p:grpSpPr>
      <p:sp>
        <p:nvSpPr>
          <p:cNvPr id="173" name="Google Shape;173;p24"/>
          <p:cNvSpPr txBox="1"/>
          <p:nvPr>
            <p:ph type="title"/>
          </p:nvPr>
        </p:nvSpPr>
        <p:spPr>
          <a:xfrm>
            <a:off x="434706" y="796375"/>
            <a:ext cx="5218800" cy="669300"/>
          </a:xfrm>
          <a:prstGeom prst="rect">
            <a:avLst/>
          </a:prstGeom>
          <a:noFill/>
          <a:ln>
            <a:noFill/>
          </a:ln>
        </p:spPr>
        <p:txBody>
          <a:bodyPr anchorCtr="0" anchor="b" bIns="91425" lIns="91425" spcFirstLastPara="1" rIns="91425" wrap="square" tIns="91425">
            <a:noAutofit/>
          </a:bodyPr>
          <a:lstStyle/>
          <a:p>
            <a:pPr indent="0" lvl="0" marL="406400" rtl="0" algn="just">
              <a:lnSpc>
                <a:spcPct val="115000"/>
              </a:lnSpc>
              <a:spcBef>
                <a:spcPts val="1200"/>
              </a:spcBef>
              <a:spcAft>
                <a:spcPts val="0"/>
              </a:spcAft>
              <a:buNone/>
            </a:pPr>
            <a:r>
              <a:rPr lang="en" sz="2400"/>
              <a:t>B</a:t>
            </a:r>
            <a:r>
              <a:rPr lang="en" sz="2400"/>
              <a:t>enefits of an Excellent Customer Service: </a:t>
            </a:r>
            <a:endParaRPr sz="2400"/>
          </a:p>
          <a:p>
            <a:pPr indent="0" lvl="0" marL="0" rtl="0" algn="l">
              <a:lnSpc>
                <a:spcPct val="100000"/>
              </a:lnSpc>
              <a:spcBef>
                <a:spcPts val="1200"/>
              </a:spcBef>
              <a:spcAft>
                <a:spcPts val="0"/>
              </a:spcAft>
              <a:buSzPts val="1400"/>
              <a:buNone/>
            </a:pPr>
            <a:r>
              <a:t/>
            </a:r>
            <a:endParaRPr/>
          </a:p>
        </p:txBody>
      </p:sp>
      <p:sp>
        <p:nvSpPr>
          <p:cNvPr id="174" name="Google Shape;174;p24"/>
          <p:cNvSpPr txBox="1"/>
          <p:nvPr>
            <p:ph idx="2" type="body"/>
          </p:nvPr>
        </p:nvSpPr>
        <p:spPr>
          <a:xfrm>
            <a:off x="2841775" y="1891950"/>
            <a:ext cx="2811300" cy="2881800"/>
          </a:xfrm>
          <a:prstGeom prst="rect">
            <a:avLst/>
          </a:prstGeom>
          <a:noFill/>
          <a:ln>
            <a:noFill/>
          </a:ln>
        </p:spPr>
        <p:txBody>
          <a:bodyPr anchorCtr="0" anchor="t" bIns="91425" lIns="91425" spcFirstLastPara="1" rIns="91425" wrap="square" tIns="91425">
            <a:noAutofit/>
          </a:bodyPr>
          <a:lstStyle/>
          <a:p>
            <a:pPr indent="0" lvl="0" marL="0" rtl="0" algn="l">
              <a:spcBef>
                <a:spcPts val="600"/>
              </a:spcBef>
              <a:spcAft>
                <a:spcPts val="0"/>
              </a:spcAft>
              <a:buClr>
                <a:srgbClr val="000000"/>
              </a:buClr>
              <a:buSzPts val="1400"/>
              <a:buFont typeface="Arial"/>
              <a:buNone/>
            </a:pPr>
            <a:r>
              <a:t/>
            </a:r>
            <a:endParaRPr sz="1100"/>
          </a:p>
          <a:p>
            <a:pPr indent="0" lvl="0" marL="0" rtl="0" algn="l">
              <a:lnSpc>
                <a:spcPct val="100000"/>
              </a:lnSpc>
              <a:spcBef>
                <a:spcPts val="600"/>
              </a:spcBef>
              <a:spcAft>
                <a:spcPts val="0"/>
              </a:spcAft>
              <a:buSzPts val="1400"/>
              <a:buNone/>
            </a:pPr>
            <a:r>
              <a:rPr lang="en" sz="2000">
                <a:solidFill>
                  <a:srgbClr val="000000"/>
                </a:solidFill>
                <a:latin typeface="Arial"/>
                <a:ea typeface="Arial"/>
                <a:cs typeface="Arial"/>
                <a:sym typeface="Arial"/>
              </a:rPr>
              <a:t>4. </a:t>
            </a:r>
            <a:r>
              <a:rPr b="1" i="1" lang="en" sz="2000">
                <a:solidFill>
                  <a:srgbClr val="000000"/>
                </a:solidFill>
                <a:latin typeface="Arial"/>
                <a:ea typeface="Arial"/>
                <a:cs typeface="Arial"/>
                <a:sym typeface="Arial"/>
              </a:rPr>
              <a:t>Increases morale of the employers and its employees</a:t>
            </a:r>
            <a:endParaRPr sz="2000"/>
          </a:p>
        </p:txBody>
      </p:sp>
      <p:sp>
        <p:nvSpPr>
          <p:cNvPr id="175" name="Google Shape;175;p24"/>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
        <p:nvSpPr>
          <p:cNvPr id="176" name="Google Shape;176;p24"/>
          <p:cNvSpPr txBox="1"/>
          <p:nvPr>
            <p:ph idx="1" type="body"/>
          </p:nvPr>
        </p:nvSpPr>
        <p:spPr>
          <a:xfrm>
            <a:off x="138725" y="1891950"/>
            <a:ext cx="2510100" cy="2881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Clr>
                <a:schemeClr val="dk1"/>
              </a:buClr>
              <a:buSzPts val="1100"/>
              <a:buFont typeface="Arial"/>
              <a:buNone/>
            </a:pPr>
            <a:r>
              <a:t/>
            </a:r>
            <a:endParaRPr sz="1100"/>
          </a:p>
          <a:p>
            <a:pPr indent="0" lvl="0" marL="0" rtl="0" algn="l">
              <a:lnSpc>
                <a:spcPct val="100000"/>
              </a:lnSpc>
              <a:spcBef>
                <a:spcPts val="600"/>
              </a:spcBef>
              <a:spcAft>
                <a:spcPts val="0"/>
              </a:spcAft>
              <a:buSzPts val="1400"/>
              <a:buNone/>
            </a:pPr>
            <a:r>
              <a:rPr lang="en" sz="2000">
                <a:solidFill>
                  <a:srgbClr val="000000"/>
                </a:solidFill>
                <a:latin typeface="Arial"/>
                <a:ea typeface="Arial"/>
                <a:cs typeface="Arial"/>
                <a:sym typeface="Arial"/>
              </a:rPr>
              <a:t>3. </a:t>
            </a:r>
            <a:r>
              <a:rPr b="1" i="1" lang="en" sz="2000">
                <a:solidFill>
                  <a:srgbClr val="000000"/>
                </a:solidFill>
                <a:latin typeface="Arial"/>
                <a:ea typeface="Arial"/>
                <a:cs typeface="Arial"/>
                <a:sym typeface="Arial"/>
              </a:rPr>
              <a:t>Increases </a:t>
            </a:r>
            <a:endParaRPr b="1" i="1" sz="2000">
              <a:solidFill>
                <a:srgbClr val="000000"/>
              </a:solidFill>
              <a:latin typeface="Arial"/>
              <a:ea typeface="Arial"/>
              <a:cs typeface="Arial"/>
              <a:sym typeface="Arial"/>
            </a:endParaRPr>
          </a:p>
          <a:p>
            <a:pPr indent="0" lvl="0" marL="0" rtl="0" algn="l">
              <a:lnSpc>
                <a:spcPct val="100000"/>
              </a:lnSpc>
              <a:spcBef>
                <a:spcPts val="0"/>
              </a:spcBef>
              <a:spcAft>
                <a:spcPts val="0"/>
              </a:spcAft>
              <a:buSzPts val="1400"/>
              <a:buNone/>
            </a:pPr>
            <a:r>
              <a:rPr b="1" i="1" lang="en" sz="2000">
                <a:solidFill>
                  <a:srgbClr val="000000"/>
                </a:solidFill>
                <a:latin typeface="Arial"/>
                <a:ea typeface="Arial"/>
                <a:cs typeface="Arial"/>
                <a:sym typeface="Arial"/>
              </a:rPr>
              <a:t>   profitability</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0" name="Shape 180"/>
        <p:cNvGrpSpPr/>
        <p:nvPr/>
      </p:nvGrpSpPr>
      <p:grpSpPr>
        <a:xfrm>
          <a:off x="0" y="0"/>
          <a:ext cx="0" cy="0"/>
          <a:chOff x="0" y="0"/>
          <a:chExt cx="0" cy="0"/>
        </a:xfrm>
      </p:grpSpPr>
      <p:sp>
        <p:nvSpPr>
          <p:cNvPr id="181" name="Google Shape;181;p25"/>
          <p:cNvSpPr txBox="1"/>
          <p:nvPr>
            <p:ph type="title"/>
          </p:nvPr>
        </p:nvSpPr>
        <p:spPr>
          <a:xfrm>
            <a:off x="434706" y="796375"/>
            <a:ext cx="5218800" cy="669300"/>
          </a:xfrm>
          <a:prstGeom prst="rect">
            <a:avLst/>
          </a:prstGeom>
          <a:noFill/>
          <a:ln>
            <a:noFill/>
          </a:ln>
        </p:spPr>
        <p:txBody>
          <a:bodyPr anchorCtr="0" anchor="b" bIns="91425" lIns="91425" spcFirstLastPara="1" rIns="91425" wrap="square" tIns="91425">
            <a:noAutofit/>
          </a:bodyPr>
          <a:lstStyle/>
          <a:p>
            <a:pPr indent="0" lvl="0" marL="406400" rtl="0" algn="just">
              <a:lnSpc>
                <a:spcPct val="115000"/>
              </a:lnSpc>
              <a:spcBef>
                <a:spcPts val="1200"/>
              </a:spcBef>
              <a:spcAft>
                <a:spcPts val="0"/>
              </a:spcAft>
              <a:buNone/>
            </a:pPr>
            <a:r>
              <a:rPr lang="en" sz="2400"/>
              <a:t>B</a:t>
            </a:r>
            <a:r>
              <a:rPr lang="en" sz="2400"/>
              <a:t>enefits of an Excellent Customer Service: </a:t>
            </a:r>
            <a:endParaRPr sz="2400"/>
          </a:p>
          <a:p>
            <a:pPr indent="0" lvl="0" marL="0" rtl="0" algn="l">
              <a:lnSpc>
                <a:spcPct val="100000"/>
              </a:lnSpc>
              <a:spcBef>
                <a:spcPts val="1200"/>
              </a:spcBef>
              <a:spcAft>
                <a:spcPts val="0"/>
              </a:spcAft>
              <a:buSzPts val="1400"/>
              <a:buNone/>
            </a:pPr>
            <a:r>
              <a:t/>
            </a:r>
            <a:endParaRPr/>
          </a:p>
        </p:txBody>
      </p:sp>
      <p:sp>
        <p:nvSpPr>
          <p:cNvPr id="182" name="Google Shape;182;p25"/>
          <p:cNvSpPr txBox="1"/>
          <p:nvPr>
            <p:ph idx="2" type="body"/>
          </p:nvPr>
        </p:nvSpPr>
        <p:spPr>
          <a:xfrm>
            <a:off x="2841775" y="1891950"/>
            <a:ext cx="2811300" cy="2881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1400"/>
              <a:buNone/>
            </a:pPr>
            <a:r>
              <a:rPr lang="en" sz="2000">
                <a:solidFill>
                  <a:srgbClr val="000000"/>
                </a:solidFill>
                <a:latin typeface="Arial"/>
                <a:ea typeface="Arial"/>
                <a:cs typeface="Arial"/>
                <a:sym typeface="Arial"/>
              </a:rPr>
              <a:t>6. </a:t>
            </a:r>
            <a:r>
              <a:rPr b="1" lang="en" sz="2000">
                <a:solidFill>
                  <a:srgbClr val="000000"/>
                </a:solidFill>
                <a:latin typeface="Arial"/>
                <a:ea typeface="Arial"/>
                <a:cs typeface="Arial"/>
                <a:sym typeface="Arial"/>
              </a:rPr>
              <a:t>C</a:t>
            </a:r>
            <a:r>
              <a:rPr b="1" i="1" lang="en" sz="2000">
                <a:solidFill>
                  <a:srgbClr val="000000"/>
                </a:solidFill>
                <a:latin typeface="Arial"/>
                <a:ea typeface="Arial"/>
                <a:cs typeface="Arial"/>
                <a:sym typeface="Arial"/>
              </a:rPr>
              <a:t>ompetitive Advantage</a:t>
            </a:r>
            <a:endParaRPr sz="2000"/>
          </a:p>
        </p:txBody>
      </p:sp>
      <p:sp>
        <p:nvSpPr>
          <p:cNvPr id="183" name="Google Shape;183;p25"/>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
        <p:nvSpPr>
          <p:cNvPr id="184" name="Google Shape;184;p25"/>
          <p:cNvSpPr txBox="1"/>
          <p:nvPr>
            <p:ph idx="1" type="body"/>
          </p:nvPr>
        </p:nvSpPr>
        <p:spPr>
          <a:xfrm>
            <a:off x="434325" y="1536650"/>
            <a:ext cx="2214600" cy="3237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Clr>
                <a:schemeClr val="dk1"/>
              </a:buClr>
              <a:buSzPts val="1100"/>
              <a:buFont typeface="Arial"/>
              <a:buNone/>
            </a:pPr>
            <a:r>
              <a:t/>
            </a:r>
            <a:endParaRPr sz="2000"/>
          </a:p>
          <a:p>
            <a:pPr indent="0" lvl="0" marL="0" rtl="0" algn="l">
              <a:lnSpc>
                <a:spcPct val="100000"/>
              </a:lnSpc>
              <a:spcBef>
                <a:spcPts val="600"/>
              </a:spcBef>
              <a:spcAft>
                <a:spcPts val="0"/>
              </a:spcAft>
              <a:buSzPts val="1400"/>
              <a:buNone/>
            </a:pPr>
            <a:r>
              <a:rPr lang="en" sz="2000">
                <a:solidFill>
                  <a:srgbClr val="000000"/>
                </a:solidFill>
                <a:latin typeface="Arial"/>
                <a:ea typeface="Arial"/>
                <a:cs typeface="Arial"/>
                <a:sym typeface="Arial"/>
              </a:rPr>
              <a:t>5. </a:t>
            </a:r>
            <a:r>
              <a:rPr b="1" i="1" lang="en" sz="2000">
                <a:solidFill>
                  <a:srgbClr val="000000"/>
                </a:solidFill>
                <a:latin typeface="Arial"/>
                <a:ea typeface="Arial"/>
                <a:cs typeface="Arial"/>
                <a:sym typeface="Arial"/>
              </a:rPr>
              <a:t>Creating a holistic marketing scenario</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26"/>
          <p:cNvSpPr txBox="1"/>
          <p:nvPr>
            <p:ph type="title"/>
          </p:nvPr>
        </p:nvSpPr>
        <p:spPr>
          <a:xfrm>
            <a:off x="213425" y="1045150"/>
            <a:ext cx="2376300" cy="30099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RETAIL PRICING: STRATEGIES AND TECHNIQUES</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190" name="Google Shape;190;p26"/>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191" name="Google Shape;191;p26"/>
          <p:cNvSpPr/>
          <p:nvPr/>
        </p:nvSpPr>
        <p:spPr>
          <a:xfrm>
            <a:off x="3148000" y="987575"/>
            <a:ext cx="5744400" cy="2462100"/>
          </a:xfrm>
          <a:prstGeom prst="rect">
            <a:avLst/>
          </a:prstGeom>
          <a:noFill/>
          <a:ln>
            <a:noFill/>
          </a:ln>
        </p:spPr>
        <p:txBody>
          <a:bodyPr anchorCtr="0" anchor="t" bIns="45700" lIns="91425" spcFirstLastPara="1" rIns="91425" wrap="square" tIns="45700">
            <a:noAutofit/>
          </a:bodyPr>
          <a:lstStyle/>
          <a:p>
            <a:pPr indent="-381000" lvl="0" marL="457200" rtl="0" algn="l">
              <a:lnSpc>
                <a:spcPct val="115000"/>
              </a:lnSpc>
              <a:spcBef>
                <a:spcPts val="1200"/>
              </a:spcBef>
              <a:spcAft>
                <a:spcPts val="0"/>
              </a:spcAft>
              <a:buSzPts val="2400"/>
              <a:buChar char="•"/>
            </a:pPr>
            <a:r>
              <a:rPr b="1" lang="en" sz="2400"/>
              <a:t>PRICE </a:t>
            </a:r>
            <a:endParaRPr b="1" sz="2400"/>
          </a:p>
          <a:p>
            <a:pPr indent="0" lvl="0" marL="457200" rtl="0" algn="l">
              <a:lnSpc>
                <a:spcPct val="115000"/>
              </a:lnSpc>
              <a:spcBef>
                <a:spcPts val="1200"/>
              </a:spcBef>
              <a:spcAft>
                <a:spcPts val="0"/>
              </a:spcAft>
              <a:buNone/>
            </a:pPr>
            <a:r>
              <a:rPr b="1" lang="en" sz="2400"/>
              <a:t>        	</a:t>
            </a:r>
            <a:r>
              <a:rPr lang="en" sz="2400"/>
              <a:t>- is the result of a transaction or exchange that takes place b/w two parties and refers to what must be given up by one party to get something offered by another party.</a:t>
            </a:r>
            <a:endParaRPr sz="2400"/>
          </a:p>
          <a:p>
            <a:pPr indent="-285750" lvl="0" marL="285750" marR="0" rtl="0" algn="just">
              <a:lnSpc>
                <a:spcPct val="100000"/>
              </a:lnSpc>
              <a:spcBef>
                <a:spcPts val="0"/>
              </a:spcBef>
              <a:spcAft>
                <a:spcPts val="0"/>
              </a:spcAft>
              <a:buClr>
                <a:schemeClr val="lt1"/>
              </a:buClr>
              <a:buSzPts val="1400"/>
              <a:buChar char="•"/>
            </a:pPr>
            <a:r>
              <a:t/>
            </a:r>
            <a:endParaRPr>
              <a:solidFill>
                <a:schemeClr val="l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7"/>
          <p:cNvSpPr txBox="1"/>
          <p:nvPr>
            <p:ph type="title"/>
          </p:nvPr>
        </p:nvSpPr>
        <p:spPr>
          <a:xfrm>
            <a:off x="213425" y="1045150"/>
            <a:ext cx="2376300" cy="29778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RETAIL PRICING: STRATEGIES AND TECHNIQUES</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197" name="Google Shape;197;p27"/>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198" name="Google Shape;198;p27"/>
          <p:cNvSpPr/>
          <p:nvPr/>
        </p:nvSpPr>
        <p:spPr>
          <a:xfrm>
            <a:off x="3347875" y="661600"/>
            <a:ext cx="5544600" cy="2788200"/>
          </a:xfrm>
          <a:prstGeom prst="rect">
            <a:avLst/>
          </a:prstGeom>
          <a:noFill/>
          <a:ln>
            <a:noFill/>
          </a:ln>
        </p:spPr>
        <p:txBody>
          <a:bodyPr anchorCtr="0" anchor="t" bIns="45700" lIns="91425" spcFirstLastPara="1" rIns="91425" wrap="square" tIns="45700">
            <a:noAutofit/>
          </a:bodyPr>
          <a:lstStyle/>
          <a:p>
            <a:pPr indent="0" lvl="0" marL="457200" rtl="0" algn="l">
              <a:lnSpc>
                <a:spcPct val="115000"/>
              </a:lnSpc>
              <a:spcBef>
                <a:spcPts val="1200"/>
              </a:spcBef>
              <a:spcAft>
                <a:spcPts val="0"/>
              </a:spcAft>
              <a:buNone/>
            </a:pPr>
            <a:r>
              <a:t/>
            </a:r>
            <a:endParaRPr b="1" sz="1100"/>
          </a:p>
          <a:p>
            <a:pPr indent="-355600" lvl="0" marL="457200" rtl="0" algn="l">
              <a:lnSpc>
                <a:spcPct val="115000"/>
              </a:lnSpc>
              <a:spcBef>
                <a:spcPts val="1200"/>
              </a:spcBef>
              <a:spcAft>
                <a:spcPts val="0"/>
              </a:spcAft>
              <a:buSzPts val="2000"/>
              <a:buChar char="●"/>
            </a:pPr>
            <a:r>
              <a:rPr b="1" lang="en" sz="2000"/>
              <a:t>PRICE</a:t>
            </a:r>
            <a:endParaRPr b="1" sz="2000"/>
          </a:p>
          <a:p>
            <a:pPr indent="0" lvl="0" marL="457200" rtl="0" algn="l">
              <a:lnSpc>
                <a:spcPct val="115000"/>
              </a:lnSpc>
              <a:spcBef>
                <a:spcPts val="1200"/>
              </a:spcBef>
              <a:spcAft>
                <a:spcPts val="0"/>
              </a:spcAft>
              <a:buNone/>
            </a:pPr>
            <a:r>
              <a:rPr b="1" lang="en" sz="2000"/>
              <a:t>- is a strong motivation in consumer buying behavior and it is a competitive weapon and many times, it is the only way to appeal the customer patronage when merchandise assortments are comparable or if they are identical. </a:t>
            </a:r>
            <a:endParaRPr b="1" sz="2000"/>
          </a:p>
          <a:p>
            <a:pPr indent="0" lvl="0" marL="457200" rtl="0" algn="l">
              <a:lnSpc>
                <a:spcPct val="115000"/>
              </a:lnSpc>
              <a:spcBef>
                <a:spcPts val="1200"/>
              </a:spcBef>
              <a:spcAft>
                <a:spcPts val="0"/>
              </a:spcAft>
              <a:buNone/>
            </a:pPr>
            <a:r>
              <a:t/>
            </a:r>
            <a:endParaRPr b="1" sz="1100"/>
          </a:p>
          <a:p>
            <a:pPr indent="-285750" lvl="0" marL="285750" marR="0" rtl="0" algn="just">
              <a:lnSpc>
                <a:spcPct val="100000"/>
              </a:lnSpc>
              <a:spcBef>
                <a:spcPts val="0"/>
              </a:spcBef>
              <a:spcAft>
                <a:spcPts val="0"/>
              </a:spcAft>
              <a:buClr>
                <a:schemeClr val="lt1"/>
              </a:buClr>
              <a:buSzPts val="1400"/>
              <a:buChar char="•"/>
            </a:pPr>
            <a:r>
              <a:t/>
            </a:r>
            <a:endParaRPr>
              <a:solidFill>
                <a:schemeClr val="lt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8"/>
          <p:cNvSpPr txBox="1"/>
          <p:nvPr>
            <p:ph type="title"/>
          </p:nvPr>
        </p:nvSpPr>
        <p:spPr>
          <a:xfrm>
            <a:off x="149400" y="536700"/>
            <a:ext cx="2440500" cy="31875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RETAIL PRICING: STRATEGIES AND TECHNIQUES</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204" name="Google Shape;204;p28"/>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05" name="Google Shape;205;p28"/>
          <p:cNvSpPr/>
          <p:nvPr/>
        </p:nvSpPr>
        <p:spPr>
          <a:xfrm>
            <a:off x="2849200" y="106700"/>
            <a:ext cx="6043200" cy="3342900"/>
          </a:xfrm>
          <a:prstGeom prst="rect">
            <a:avLst/>
          </a:prstGeom>
          <a:noFill/>
          <a:ln>
            <a:noFill/>
          </a:ln>
        </p:spPr>
        <p:txBody>
          <a:bodyPr anchorCtr="0" anchor="t" bIns="45700" lIns="91425" spcFirstLastPara="1" rIns="91425" wrap="square" tIns="45700">
            <a:noAutofit/>
          </a:bodyPr>
          <a:lstStyle/>
          <a:p>
            <a:pPr indent="0" lvl="0" marL="457200" rtl="0" algn="l">
              <a:lnSpc>
                <a:spcPct val="115000"/>
              </a:lnSpc>
              <a:spcBef>
                <a:spcPts val="1200"/>
              </a:spcBef>
              <a:spcAft>
                <a:spcPts val="0"/>
              </a:spcAft>
              <a:buNone/>
            </a:pPr>
            <a:r>
              <a:t/>
            </a:r>
            <a:endParaRPr sz="1100"/>
          </a:p>
          <a:p>
            <a:pPr indent="-355600" lvl="0" marL="457200" rtl="0" algn="l">
              <a:lnSpc>
                <a:spcPct val="100000"/>
              </a:lnSpc>
              <a:spcBef>
                <a:spcPts val="0"/>
              </a:spcBef>
              <a:spcAft>
                <a:spcPts val="0"/>
              </a:spcAft>
              <a:buSzPts val="2000"/>
              <a:buChar char="•"/>
            </a:pPr>
            <a:r>
              <a:rPr b="1" lang="en" sz="2000"/>
              <a:t>PRICING </a:t>
            </a:r>
            <a:endParaRPr b="1" sz="2000"/>
          </a:p>
          <a:p>
            <a:pPr indent="0" lvl="0" marL="457200" rtl="0" algn="l">
              <a:lnSpc>
                <a:spcPct val="115000"/>
              </a:lnSpc>
              <a:spcBef>
                <a:spcPts val="0"/>
              </a:spcBef>
              <a:spcAft>
                <a:spcPts val="0"/>
              </a:spcAft>
              <a:buNone/>
            </a:pPr>
            <a:r>
              <a:rPr b="1" lang="en" sz="2000"/>
              <a:t>        	</a:t>
            </a:r>
            <a:r>
              <a:rPr lang="en" sz="2000"/>
              <a:t>- is one of the major components of the marketing plan which is a part of a full business plan.</a:t>
            </a:r>
            <a:endParaRPr sz="2000"/>
          </a:p>
          <a:p>
            <a:pPr indent="0" lvl="0" marL="457200" rtl="0" algn="just">
              <a:lnSpc>
                <a:spcPct val="115000"/>
              </a:lnSpc>
              <a:spcBef>
                <a:spcPts val="0"/>
              </a:spcBef>
              <a:spcAft>
                <a:spcPts val="0"/>
              </a:spcAft>
              <a:buNone/>
            </a:pPr>
            <a:r>
              <a:rPr lang="en" sz="2000"/>
              <a:t>        	- is a key component in developing the positioning factor and needs to be decided in relation to the target market, competition and other marketing mix factors.</a:t>
            </a:r>
            <a:endParaRPr sz="2000"/>
          </a:p>
          <a:p>
            <a:pPr indent="0" lvl="0" marL="457200" rtl="0" algn="just">
              <a:lnSpc>
                <a:spcPct val="115000"/>
              </a:lnSpc>
              <a:spcBef>
                <a:spcPts val="0"/>
              </a:spcBef>
              <a:spcAft>
                <a:spcPts val="0"/>
              </a:spcAft>
              <a:buNone/>
            </a:pPr>
            <a:r>
              <a:rPr lang="en" sz="2000"/>
              <a:t>        	-</a:t>
            </a:r>
            <a:r>
              <a:rPr i="1" lang="en" sz="2000"/>
              <a:t> </a:t>
            </a:r>
            <a:r>
              <a:rPr lang="en" sz="2000"/>
              <a:t>is an art and science and if employed strategically, can enhance the value proposition of the retailer.</a:t>
            </a:r>
            <a:endParaRPr sz="2000"/>
          </a:p>
          <a:p>
            <a:pPr indent="0" lvl="0" marL="457200" rtl="0" algn="l">
              <a:lnSpc>
                <a:spcPct val="115000"/>
              </a:lnSpc>
              <a:spcBef>
                <a:spcPts val="1200"/>
              </a:spcBef>
              <a:spcAft>
                <a:spcPts val="0"/>
              </a:spcAft>
              <a:buNone/>
            </a:pPr>
            <a:r>
              <a:t/>
            </a:r>
            <a:endParaRPr b="1" sz="1100"/>
          </a:p>
          <a:p>
            <a:pPr indent="0" lvl="0" marL="457200" marR="0" rtl="0" algn="just">
              <a:lnSpc>
                <a:spcPct val="100000"/>
              </a:lnSpc>
              <a:spcBef>
                <a:spcPts val="0"/>
              </a:spcBef>
              <a:spcAft>
                <a:spcPts val="0"/>
              </a:spcAft>
              <a:buNone/>
            </a:pPr>
            <a:r>
              <a:t/>
            </a:r>
            <a:endParaRPr>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9" name="Shape 209"/>
        <p:cNvGrpSpPr/>
        <p:nvPr/>
      </p:nvGrpSpPr>
      <p:grpSpPr>
        <a:xfrm>
          <a:off x="0" y="0"/>
          <a:ext cx="0" cy="0"/>
          <a:chOff x="0" y="0"/>
          <a:chExt cx="0" cy="0"/>
        </a:xfrm>
      </p:grpSpPr>
      <p:sp>
        <p:nvSpPr>
          <p:cNvPr id="210" name="Google Shape;210;p29"/>
          <p:cNvSpPr txBox="1"/>
          <p:nvPr>
            <p:ph idx="4294967295" type="title"/>
          </p:nvPr>
        </p:nvSpPr>
        <p:spPr>
          <a:xfrm>
            <a:off x="1216500" y="1881750"/>
            <a:ext cx="6893700" cy="13800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lang="en" sz="3000">
                <a:solidFill>
                  <a:srgbClr val="000000"/>
                </a:solidFill>
                <a:latin typeface="Arial"/>
                <a:ea typeface="Arial"/>
                <a:cs typeface="Arial"/>
                <a:sym typeface="Arial"/>
              </a:rPr>
              <a:t>PRICING STRATEGIES IN RETAIL</a:t>
            </a:r>
            <a:endParaRPr sz="3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PRICING POLICIES</a:t>
            </a:r>
            <a:r>
              <a:rPr b="0" lang="en" sz="2400">
                <a:solidFill>
                  <a:srgbClr val="000000"/>
                </a:solidFill>
                <a:latin typeface="Arial"/>
                <a:ea typeface="Arial"/>
                <a:cs typeface="Arial"/>
                <a:sym typeface="Arial"/>
              </a:rPr>
              <a:t> – determine the price levels or price points at which retailers sell their merchandise</a:t>
            </a:r>
            <a:endParaRPr b="0"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solidFill>
                <a:srgbClr val="FFFFFF"/>
              </a:solidFill>
            </a:endParaRPr>
          </a:p>
        </p:txBody>
      </p:sp>
      <p:sp>
        <p:nvSpPr>
          <p:cNvPr id="211" name="Google Shape;211;p29"/>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15" name="Shape 215"/>
        <p:cNvGrpSpPr/>
        <p:nvPr/>
      </p:nvGrpSpPr>
      <p:grpSpPr>
        <a:xfrm>
          <a:off x="0" y="0"/>
          <a:ext cx="0" cy="0"/>
          <a:chOff x="0" y="0"/>
          <a:chExt cx="0" cy="0"/>
        </a:xfrm>
      </p:grpSpPr>
      <p:sp>
        <p:nvSpPr>
          <p:cNvPr id="216" name="Google Shape;216;p30"/>
          <p:cNvSpPr txBox="1"/>
          <p:nvPr>
            <p:ph idx="4294967295" type="title"/>
          </p:nvPr>
        </p:nvSpPr>
        <p:spPr>
          <a:xfrm>
            <a:off x="736300" y="1881750"/>
            <a:ext cx="7800600" cy="1380000"/>
          </a:xfrm>
          <a:prstGeom prst="rect">
            <a:avLst/>
          </a:prstGeom>
          <a:noFill/>
          <a:ln>
            <a:noFill/>
          </a:ln>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i="1" lang="en" sz="2100">
                <a:solidFill>
                  <a:srgbClr val="000000"/>
                </a:solidFill>
                <a:latin typeface="Arial"/>
                <a:ea typeface="Arial"/>
                <a:cs typeface="Arial"/>
                <a:sym typeface="Arial"/>
              </a:rPr>
              <a:t>Factors and Aspects that Retailers consider before arriving at a pricing policy</a:t>
            </a:r>
            <a:endParaRPr i="1"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1. Purchase price &amp; all other costs associated with a product</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2. Number of competitors sell the same or similar products</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0" lang="en" sz="2100">
                <a:solidFill>
                  <a:srgbClr val="000000"/>
                </a:solidFill>
                <a:latin typeface="Arial"/>
                <a:ea typeface="Arial"/>
                <a:cs typeface="Arial"/>
                <a:sym typeface="Arial"/>
              </a:rPr>
              <a:t>3. Brand image &amp; positioning in the market-premium products at premium prices, discount value store &amp; so on.</a:t>
            </a:r>
            <a:endParaRPr b="0"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solidFill>
                <a:srgbClr val="FFFFFF"/>
              </a:solidFill>
            </a:endParaRPr>
          </a:p>
        </p:txBody>
      </p:sp>
      <p:sp>
        <p:nvSpPr>
          <p:cNvPr id="217" name="Google Shape;217;p30"/>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31"/>
          <p:cNvSpPr txBox="1"/>
          <p:nvPr>
            <p:ph type="title"/>
          </p:nvPr>
        </p:nvSpPr>
        <p:spPr>
          <a:xfrm>
            <a:off x="442400" y="1045150"/>
            <a:ext cx="2147400" cy="27111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The Key Pricing Strategies in Retailing</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223" name="Google Shape;223;p31"/>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24" name="Google Shape;224;p31"/>
          <p:cNvSpPr/>
          <p:nvPr/>
        </p:nvSpPr>
        <p:spPr>
          <a:xfrm>
            <a:off x="3275856" y="483518"/>
            <a:ext cx="5544616" cy="4154984"/>
          </a:xfrm>
          <a:prstGeom prst="rect">
            <a:avLst/>
          </a:prstGeom>
          <a:noFill/>
          <a:ln>
            <a:noFill/>
          </a:ln>
        </p:spPr>
        <p:txBody>
          <a:bodyPr anchorCtr="0" anchor="t" bIns="45700" lIns="91425" spcFirstLastPara="1" rIns="91425" wrap="square" tIns="45700">
            <a:noAutofit/>
          </a:bodyPr>
          <a:lstStyle/>
          <a:p>
            <a:pPr indent="-361950" lvl="0" marL="457200" rtl="0" algn="just">
              <a:lnSpc>
                <a:spcPct val="115000"/>
              </a:lnSpc>
              <a:spcBef>
                <a:spcPts val="0"/>
              </a:spcBef>
              <a:spcAft>
                <a:spcPts val="0"/>
              </a:spcAft>
              <a:buSzPts val="2100"/>
              <a:buAutoNum type="arabicPeriod"/>
            </a:pPr>
            <a:r>
              <a:rPr b="1" lang="en" sz="2100"/>
              <a:t>high-low pricing </a:t>
            </a:r>
            <a:endParaRPr b="1" sz="2100"/>
          </a:p>
          <a:p>
            <a:pPr indent="0" lvl="0" marL="0" rtl="0" algn="just">
              <a:lnSpc>
                <a:spcPct val="115000"/>
              </a:lnSpc>
              <a:spcBef>
                <a:spcPts val="1200"/>
              </a:spcBef>
              <a:spcAft>
                <a:spcPts val="0"/>
              </a:spcAft>
              <a:buNone/>
            </a:pPr>
            <a:r>
              <a:rPr lang="en" sz="2100"/>
              <a:t>        	- </a:t>
            </a:r>
            <a:r>
              <a:rPr lang="en" sz="2100"/>
              <a:t>a method of pricing for an organization where the merchandise or services offered by the retailer are regularly priced higher than competitors. </a:t>
            </a:r>
            <a:endParaRPr sz="2100"/>
          </a:p>
          <a:p>
            <a:pPr indent="0" lvl="0" marL="0" rtl="0" algn="just">
              <a:lnSpc>
                <a:spcPct val="115000"/>
              </a:lnSpc>
              <a:spcBef>
                <a:spcPts val="1200"/>
              </a:spcBef>
              <a:spcAft>
                <a:spcPts val="0"/>
              </a:spcAft>
              <a:buNone/>
            </a:pPr>
            <a:r>
              <a:rPr b="1" lang="en" sz="2100"/>
              <a:t>2.</a:t>
            </a:r>
            <a:r>
              <a:rPr lang="en" sz="2100"/>
              <a:t> 	</a:t>
            </a:r>
            <a:r>
              <a:rPr b="1" lang="en" sz="2100"/>
              <a:t>pricing below the market</a:t>
            </a:r>
            <a:endParaRPr b="1" sz="2100"/>
          </a:p>
          <a:p>
            <a:pPr indent="0" lvl="0" marL="0" rtl="0" algn="just">
              <a:lnSpc>
                <a:spcPct val="115000"/>
              </a:lnSpc>
              <a:spcBef>
                <a:spcPts val="1200"/>
              </a:spcBef>
              <a:spcAft>
                <a:spcPts val="0"/>
              </a:spcAft>
              <a:buNone/>
            </a:pPr>
            <a:r>
              <a:rPr lang="en" sz="2100"/>
              <a:t>        	-   a policy in retail prices is set below those of the competition</a:t>
            </a:r>
            <a:endParaRPr sz="2100"/>
          </a:p>
          <a:p>
            <a:pPr indent="0" lvl="0" marL="0" marR="0" rtl="0" algn="just">
              <a:lnSpc>
                <a:spcPct val="100000"/>
              </a:lnSpc>
              <a:spcBef>
                <a:spcPts val="1200"/>
              </a:spcBef>
              <a:spcAft>
                <a:spcPts val="0"/>
              </a:spcAft>
              <a:buNone/>
            </a:pPr>
            <a:r>
              <a:t/>
            </a:r>
            <a:endParaRPr sz="1200">
              <a:solidFill>
                <a:schemeClr val="lt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32"/>
          <p:cNvSpPr txBox="1"/>
          <p:nvPr>
            <p:ph type="title"/>
          </p:nvPr>
        </p:nvSpPr>
        <p:spPr>
          <a:xfrm>
            <a:off x="442400" y="1045150"/>
            <a:ext cx="2147400" cy="27324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The Key Pricing Strategies in Retailing</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230" name="Google Shape;230;p32"/>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31" name="Google Shape;231;p32"/>
          <p:cNvSpPr/>
          <p:nvPr/>
        </p:nvSpPr>
        <p:spPr>
          <a:xfrm>
            <a:off x="3275856" y="102518"/>
            <a:ext cx="5544600" cy="4401300"/>
          </a:xfrm>
          <a:prstGeom prst="rect">
            <a:avLst/>
          </a:prstGeom>
          <a:noFill/>
          <a:ln>
            <a:noFill/>
          </a:ln>
        </p:spPr>
        <p:txBody>
          <a:bodyPr anchorCtr="0" anchor="t" bIns="45700" lIns="91425" spcFirstLastPara="1" rIns="91425" wrap="square" tIns="45700">
            <a:noAutofit/>
          </a:bodyPr>
          <a:lstStyle/>
          <a:p>
            <a:pPr indent="0" lvl="0" marL="0" rtl="0" algn="just">
              <a:lnSpc>
                <a:spcPct val="115000"/>
              </a:lnSpc>
              <a:spcBef>
                <a:spcPts val="1200"/>
              </a:spcBef>
              <a:spcAft>
                <a:spcPts val="0"/>
              </a:spcAft>
              <a:buNone/>
            </a:pPr>
            <a:r>
              <a:rPr b="1" i="1" lang="en" sz="2000"/>
              <a:t>Reasons why below-market pricing policy can be used:</a:t>
            </a:r>
            <a:endParaRPr b="1" i="1" sz="2000"/>
          </a:p>
          <a:p>
            <a:pPr indent="0" lvl="0" marL="0" rtl="0" algn="just">
              <a:lnSpc>
                <a:spcPct val="115000"/>
              </a:lnSpc>
              <a:spcBef>
                <a:spcPts val="1200"/>
              </a:spcBef>
              <a:spcAft>
                <a:spcPts val="0"/>
              </a:spcAft>
              <a:buNone/>
            </a:pPr>
            <a:r>
              <a:rPr lang="en" sz="2000"/>
              <a:t>a.) are in an inconvenient location</a:t>
            </a:r>
            <a:endParaRPr sz="2000"/>
          </a:p>
          <a:p>
            <a:pPr indent="0" lvl="0" marL="0" rtl="0" algn="just">
              <a:lnSpc>
                <a:spcPct val="115000"/>
              </a:lnSpc>
              <a:spcBef>
                <a:spcPts val="1200"/>
              </a:spcBef>
              <a:spcAft>
                <a:spcPts val="0"/>
              </a:spcAft>
              <a:buNone/>
            </a:pPr>
            <a:r>
              <a:rPr lang="en" sz="2000"/>
              <a:t>b.) are a self-service organization</a:t>
            </a:r>
            <a:endParaRPr sz="2000"/>
          </a:p>
          <a:p>
            <a:pPr indent="0" lvl="0" marL="0" rtl="0" algn="just">
              <a:lnSpc>
                <a:spcPct val="115000"/>
              </a:lnSpc>
              <a:spcBef>
                <a:spcPts val="1200"/>
              </a:spcBef>
              <a:spcAft>
                <a:spcPts val="0"/>
              </a:spcAft>
              <a:buNone/>
            </a:pPr>
            <a:r>
              <a:rPr lang="en" sz="2000"/>
              <a:t>c.) concentrate on high-volume sales</a:t>
            </a:r>
            <a:endParaRPr sz="2000"/>
          </a:p>
          <a:p>
            <a:pPr indent="0" lvl="0" marL="0" rtl="0" algn="just">
              <a:lnSpc>
                <a:spcPct val="115000"/>
              </a:lnSpc>
              <a:spcBef>
                <a:spcPts val="1200"/>
              </a:spcBef>
              <a:spcAft>
                <a:spcPts val="0"/>
              </a:spcAft>
              <a:buNone/>
            </a:pPr>
            <a:r>
              <a:rPr lang="en" sz="2000"/>
              <a:t>d.) stock PL merchandise</a:t>
            </a:r>
            <a:endParaRPr sz="2000"/>
          </a:p>
          <a:p>
            <a:pPr indent="0" lvl="0" marL="0" rtl="0" algn="just">
              <a:lnSpc>
                <a:spcPct val="115000"/>
              </a:lnSpc>
              <a:spcBef>
                <a:spcPts val="1200"/>
              </a:spcBef>
              <a:spcAft>
                <a:spcPts val="0"/>
              </a:spcAft>
              <a:buNone/>
            </a:pPr>
            <a:r>
              <a:rPr lang="en" sz="2000"/>
              <a:t>e.)lower their costs by using innovative technology to receive floor-ready merchandise from manufacturers  </a:t>
            </a:r>
            <a:endParaRPr sz="2000"/>
          </a:p>
          <a:p>
            <a:pPr indent="0" lvl="0" marL="0" marR="0" rtl="0" algn="just">
              <a:lnSpc>
                <a:spcPct val="100000"/>
              </a:lnSpc>
              <a:spcBef>
                <a:spcPts val="1200"/>
              </a:spcBef>
              <a:spcAft>
                <a:spcPts val="0"/>
              </a:spcAft>
              <a:buNone/>
            </a:pPr>
            <a:r>
              <a:t/>
            </a:r>
            <a:endParaRPr>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33"/>
          <p:cNvSpPr txBox="1"/>
          <p:nvPr>
            <p:ph type="title"/>
          </p:nvPr>
        </p:nvSpPr>
        <p:spPr>
          <a:xfrm>
            <a:off x="442400" y="1045150"/>
            <a:ext cx="2147400" cy="25083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1200"/>
              </a:spcAft>
              <a:buNone/>
            </a:pPr>
            <a:r>
              <a:rPr lang="en" sz="2400">
                <a:solidFill>
                  <a:srgbClr val="000000"/>
                </a:solidFill>
                <a:latin typeface="Arial"/>
                <a:ea typeface="Arial"/>
                <a:cs typeface="Arial"/>
                <a:sym typeface="Arial"/>
              </a:rPr>
              <a:t>The Key Pricing Strategies in Retailing</a:t>
            </a:r>
            <a:endParaRPr sz="2400"/>
          </a:p>
        </p:txBody>
      </p:sp>
      <p:sp>
        <p:nvSpPr>
          <p:cNvPr id="237" name="Google Shape;237;p33"/>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38" name="Google Shape;238;p33"/>
          <p:cNvSpPr/>
          <p:nvPr/>
        </p:nvSpPr>
        <p:spPr>
          <a:xfrm>
            <a:off x="3275856" y="483518"/>
            <a:ext cx="5544616" cy="1892826"/>
          </a:xfrm>
          <a:prstGeom prst="rect">
            <a:avLst/>
          </a:prstGeom>
          <a:noFill/>
          <a:ln>
            <a:noFill/>
          </a:ln>
        </p:spPr>
        <p:txBody>
          <a:bodyPr anchorCtr="0" anchor="t" bIns="45700" lIns="91425" spcFirstLastPara="1" rIns="91425" wrap="square" tIns="45700">
            <a:noAutofit/>
          </a:bodyPr>
          <a:lstStyle/>
          <a:p>
            <a:pPr indent="0" lvl="0" marL="0" rtl="0" algn="just">
              <a:lnSpc>
                <a:spcPct val="115000"/>
              </a:lnSpc>
              <a:spcBef>
                <a:spcPts val="1200"/>
              </a:spcBef>
              <a:spcAft>
                <a:spcPts val="0"/>
              </a:spcAft>
              <a:buNone/>
            </a:pPr>
            <a:r>
              <a:rPr lang="en" sz="2000"/>
              <a:t>     3. </a:t>
            </a:r>
            <a:r>
              <a:rPr b="1" lang="en" sz="2000"/>
              <a:t>Profit up Front (PUF)</a:t>
            </a:r>
            <a:endParaRPr b="1" sz="2000"/>
          </a:p>
          <a:p>
            <a:pPr indent="0" lvl="0" marL="0" rtl="0" algn="just">
              <a:lnSpc>
                <a:spcPct val="115000"/>
              </a:lnSpc>
              <a:spcBef>
                <a:spcPts val="1200"/>
              </a:spcBef>
              <a:spcAft>
                <a:spcPts val="0"/>
              </a:spcAft>
              <a:buNone/>
            </a:pPr>
            <a:r>
              <a:rPr lang="en" sz="2000"/>
              <a:t>        	- was a new approach that was adopted by retail firms to create differentiation on the basis of pricing.</a:t>
            </a:r>
            <a:endParaRPr sz="2000"/>
          </a:p>
          <a:p>
            <a:pPr indent="0" lvl="0" marL="0" rtl="0" algn="just">
              <a:lnSpc>
                <a:spcPct val="115000"/>
              </a:lnSpc>
              <a:spcBef>
                <a:spcPts val="1200"/>
              </a:spcBef>
              <a:spcAft>
                <a:spcPts val="0"/>
              </a:spcAft>
              <a:buNone/>
            </a:pPr>
            <a:r>
              <a:rPr lang="en" sz="2000"/>
              <a:t>     4. </a:t>
            </a:r>
            <a:r>
              <a:rPr b="1" lang="en" sz="2000"/>
              <a:t>Anchor Pricing</a:t>
            </a:r>
            <a:endParaRPr b="1" sz="2000"/>
          </a:p>
          <a:p>
            <a:pPr indent="0" lvl="0" marL="0" rtl="0" algn="just">
              <a:lnSpc>
                <a:spcPct val="115000"/>
              </a:lnSpc>
              <a:spcBef>
                <a:spcPts val="1200"/>
              </a:spcBef>
              <a:spcAft>
                <a:spcPts val="0"/>
              </a:spcAft>
              <a:buNone/>
            </a:pPr>
            <a:r>
              <a:rPr lang="en" sz="2000">
                <a:solidFill>
                  <a:schemeClr val="lt1"/>
                </a:solidFill>
              </a:rPr>
              <a:t>     		</a:t>
            </a:r>
            <a:r>
              <a:rPr lang="en" sz="2000">
                <a:solidFill>
                  <a:schemeClr val="dk1"/>
                </a:solidFill>
              </a:rPr>
              <a:t>- when consumers are unfamiliar or clueless w/ a merchandise category, they will use the highest priced model w/in a category as an anchor.</a:t>
            </a:r>
            <a:endParaRPr sz="2000">
              <a:solidFill>
                <a:schemeClr val="dk1"/>
              </a:solidFill>
            </a:endParaRPr>
          </a:p>
          <a:p>
            <a:pPr indent="0" lvl="0" marL="0" marR="0" rtl="0" algn="just">
              <a:lnSpc>
                <a:spcPct val="100000"/>
              </a:lnSpc>
              <a:spcBef>
                <a:spcPts val="1200"/>
              </a:spcBef>
              <a:spcAft>
                <a:spcPts val="0"/>
              </a:spcAft>
              <a:buNone/>
            </a:pPr>
            <a:r>
              <a:t/>
            </a:r>
            <a:endParaRPr sz="1300">
              <a:solidFill>
                <a:schemeClr val="lt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34"/>
          <p:cNvSpPr txBox="1"/>
          <p:nvPr>
            <p:ph type="title"/>
          </p:nvPr>
        </p:nvSpPr>
        <p:spPr>
          <a:xfrm>
            <a:off x="442400" y="1045150"/>
            <a:ext cx="2147400" cy="25830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1200"/>
              </a:spcAft>
              <a:buNone/>
            </a:pPr>
            <a:r>
              <a:rPr lang="en" sz="2400">
                <a:solidFill>
                  <a:srgbClr val="000000"/>
                </a:solidFill>
                <a:latin typeface="Arial"/>
                <a:ea typeface="Arial"/>
                <a:cs typeface="Arial"/>
                <a:sym typeface="Arial"/>
              </a:rPr>
              <a:t>The Key Pricing Strategies in Retailing</a:t>
            </a:r>
            <a:endParaRPr sz="2400"/>
          </a:p>
        </p:txBody>
      </p:sp>
      <p:sp>
        <p:nvSpPr>
          <p:cNvPr id="244" name="Google Shape;244;p34"/>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45" name="Google Shape;245;p34"/>
          <p:cNvSpPr/>
          <p:nvPr/>
        </p:nvSpPr>
        <p:spPr>
          <a:xfrm>
            <a:off x="3275856" y="483518"/>
            <a:ext cx="5544616" cy="4154984"/>
          </a:xfrm>
          <a:prstGeom prst="rect">
            <a:avLst/>
          </a:prstGeom>
          <a:noFill/>
          <a:ln>
            <a:noFill/>
          </a:ln>
        </p:spPr>
        <p:txBody>
          <a:bodyPr anchorCtr="0" anchor="t" bIns="45700" lIns="91425" spcFirstLastPara="1" rIns="91425" wrap="square" tIns="45700">
            <a:noAutofit/>
          </a:bodyPr>
          <a:lstStyle/>
          <a:p>
            <a:pPr indent="0" lvl="0" marL="0" rtl="0" algn="just">
              <a:lnSpc>
                <a:spcPct val="115000"/>
              </a:lnSpc>
              <a:spcBef>
                <a:spcPts val="1200"/>
              </a:spcBef>
              <a:spcAft>
                <a:spcPts val="0"/>
              </a:spcAft>
              <a:buNone/>
            </a:pPr>
            <a:r>
              <a:rPr lang="en" sz="2000"/>
              <a:t>5. </a:t>
            </a:r>
            <a:r>
              <a:rPr b="1" lang="en" sz="2000"/>
              <a:t>Privileged Pricing</a:t>
            </a:r>
            <a:endParaRPr b="1" sz="2000"/>
          </a:p>
          <a:p>
            <a:pPr indent="0" lvl="0" marL="0" rtl="0" algn="just">
              <a:lnSpc>
                <a:spcPct val="115000"/>
              </a:lnSpc>
              <a:spcBef>
                <a:spcPts val="1200"/>
              </a:spcBef>
              <a:spcAft>
                <a:spcPts val="0"/>
              </a:spcAft>
              <a:buNone/>
            </a:pPr>
            <a:r>
              <a:rPr lang="en" sz="2000"/>
              <a:t>        	-  essentially appeals to all categories of shoppers.</a:t>
            </a:r>
            <a:endParaRPr sz="2000"/>
          </a:p>
          <a:p>
            <a:pPr indent="0" lvl="0" marL="0" rtl="0" algn="just">
              <a:lnSpc>
                <a:spcPct val="115000"/>
              </a:lnSpc>
              <a:spcBef>
                <a:spcPts val="1200"/>
              </a:spcBef>
              <a:spcAft>
                <a:spcPts val="0"/>
              </a:spcAft>
              <a:buNone/>
            </a:pPr>
            <a:r>
              <a:rPr lang="en" sz="2000"/>
              <a:t>6.  </a:t>
            </a:r>
            <a:r>
              <a:rPr b="1" lang="en" sz="2000"/>
              <a:t>Predatory Pricing</a:t>
            </a:r>
            <a:endParaRPr b="1" sz="2000"/>
          </a:p>
          <a:p>
            <a:pPr indent="0" lvl="0" marL="0" rtl="0" algn="just">
              <a:lnSpc>
                <a:spcPct val="115000"/>
              </a:lnSpc>
              <a:spcBef>
                <a:spcPts val="1200"/>
              </a:spcBef>
              <a:spcAft>
                <a:spcPts val="0"/>
              </a:spcAft>
              <a:buNone/>
            </a:pPr>
            <a:r>
              <a:rPr lang="en" sz="2000"/>
              <a:t>        	-  a pricing strategy that is undertaken by businesses in order to damage or eliminate a competitor.</a:t>
            </a:r>
            <a:endParaRPr sz="2000"/>
          </a:p>
          <a:p>
            <a:pPr indent="0" lvl="0" marL="0" marR="0" rtl="0" algn="just">
              <a:lnSpc>
                <a:spcPct val="100000"/>
              </a:lnSpc>
              <a:spcBef>
                <a:spcPts val="1200"/>
              </a:spcBef>
              <a:spcAft>
                <a:spcPts val="0"/>
              </a:spcAft>
              <a:buNone/>
            </a:pPr>
            <a:r>
              <a:t/>
            </a:r>
            <a:endParaRPr sz="1200">
              <a:solidFill>
                <a:schemeClr val="lt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5"/>
          <p:cNvSpPr txBox="1"/>
          <p:nvPr>
            <p:ph type="title"/>
          </p:nvPr>
        </p:nvSpPr>
        <p:spPr>
          <a:xfrm>
            <a:off x="442400" y="1045150"/>
            <a:ext cx="2147400" cy="26043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i="1" lang="en" sz="2400">
                <a:solidFill>
                  <a:srgbClr val="000000"/>
                </a:solidFill>
                <a:latin typeface="Arial"/>
                <a:ea typeface="Arial"/>
                <a:cs typeface="Arial"/>
                <a:sym typeface="Arial"/>
              </a:rPr>
              <a:t>Pricing Techniques: </a:t>
            </a:r>
            <a:r>
              <a:rPr i="1" lang="en" sz="2400">
                <a:solidFill>
                  <a:srgbClr val="000000"/>
                </a:solidFill>
                <a:latin typeface="Arial"/>
                <a:ea typeface="Arial"/>
                <a:cs typeface="Arial"/>
                <a:sym typeface="Arial"/>
              </a:rPr>
              <a:t>Markups</a:t>
            </a:r>
            <a:r>
              <a:rPr i="1" lang="en" sz="2400">
                <a:solidFill>
                  <a:srgbClr val="000000"/>
                </a:solidFill>
                <a:latin typeface="Arial"/>
                <a:ea typeface="Arial"/>
                <a:cs typeface="Arial"/>
                <a:sym typeface="Arial"/>
              </a:rPr>
              <a:t> and Markdowns</a:t>
            </a:r>
            <a:endParaRPr i="1"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251" name="Google Shape;251;p35"/>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52" name="Google Shape;252;p35"/>
          <p:cNvSpPr/>
          <p:nvPr/>
        </p:nvSpPr>
        <p:spPr>
          <a:xfrm>
            <a:off x="3275856" y="483518"/>
            <a:ext cx="5544616" cy="3231654"/>
          </a:xfrm>
          <a:prstGeom prst="rect">
            <a:avLst/>
          </a:prstGeom>
          <a:noFill/>
          <a:ln>
            <a:noFill/>
          </a:ln>
        </p:spPr>
        <p:txBody>
          <a:bodyPr anchorCtr="0" anchor="t" bIns="45700" lIns="91425" spcFirstLastPara="1" rIns="91425" wrap="square" tIns="45700">
            <a:noAutofit/>
          </a:bodyPr>
          <a:lstStyle/>
          <a:p>
            <a:pPr indent="0" lvl="0" marL="0" rtl="0" algn="just">
              <a:lnSpc>
                <a:spcPct val="115000"/>
              </a:lnSpc>
              <a:spcBef>
                <a:spcPts val="1200"/>
              </a:spcBef>
              <a:spcAft>
                <a:spcPts val="0"/>
              </a:spcAft>
              <a:buNone/>
            </a:pPr>
            <a:r>
              <a:rPr b="1" lang="en" sz="2000"/>
              <a:t>Concept of </a:t>
            </a:r>
            <a:r>
              <a:rPr b="1" lang="en" sz="2000"/>
              <a:t>Markup</a:t>
            </a:r>
            <a:endParaRPr b="1" sz="2000"/>
          </a:p>
          <a:p>
            <a:pPr indent="12700" lvl="0" marL="0" rtl="0" algn="just">
              <a:lnSpc>
                <a:spcPct val="115000"/>
              </a:lnSpc>
              <a:spcBef>
                <a:spcPts val="1200"/>
              </a:spcBef>
              <a:spcAft>
                <a:spcPts val="0"/>
              </a:spcAft>
              <a:buNone/>
            </a:pPr>
            <a:r>
              <a:rPr lang="en" sz="2000"/>
              <a:t>All retailers would like to sell large volumes of merchandise at high prices for greater profits.</a:t>
            </a:r>
            <a:endParaRPr sz="2000"/>
          </a:p>
          <a:p>
            <a:pPr indent="0" lvl="0" marL="0" marR="0" rtl="0" algn="just">
              <a:lnSpc>
                <a:spcPct val="100000"/>
              </a:lnSpc>
              <a:spcBef>
                <a:spcPts val="1200"/>
              </a:spcBef>
              <a:spcAft>
                <a:spcPts val="0"/>
              </a:spcAft>
              <a:buNone/>
            </a:pPr>
            <a:r>
              <a:rPr b="1" lang="en" sz="2000"/>
              <a:t>Mark-up</a:t>
            </a:r>
            <a:r>
              <a:rPr lang="en" sz="2000"/>
              <a:t> is a standard technique used while </a:t>
            </a:r>
            <a:r>
              <a:rPr b="1" lang="en" sz="2000"/>
              <a:t>Pricing merchandise</a:t>
            </a:r>
            <a:r>
              <a:rPr lang="en" sz="2000"/>
              <a:t> is the amount that is added to the cost price of merchandise to arrive at a retail price. </a:t>
            </a:r>
            <a:endParaRPr sz="2000">
              <a:solidFill>
                <a:schemeClr val="lt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94667"/>
        </a:solidFill>
      </p:bgPr>
    </p:bg>
    <p:spTree>
      <p:nvGrpSpPr>
        <p:cNvPr id="256" name="Shape 256"/>
        <p:cNvGrpSpPr/>
        <p:nvPr/>
      </p:nvGrpSpPr>
      <p:grpSpPr>
        <a:xfrm>
          <a:off x="0" y="0"/>
          <a:ext cx="0" cy="0"/>
          <a:chOff x="0" y="0"/>
          <a:chExt cx="0" cy="0"/>
        </a:xfrm>
      </p:grpSpPr>
      <p:sp>
        <p:nvSpPr>
          <p:cNvPr id="257" name="Google Shape;257;p36"/>
          <p:cNvSpPr txBox="1"/>
          <p:nvPr>
            <p:ph type="title"/>
          </p:nvPr>
        </p:nvSpPr>
        <p:spPr>
          <a:xfrm>
            <a:off x="365250" y="536700"/>
            <a:ext cx="2147400" cy="28248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1400"/>
              <a:buNone/>
            </a:pPr>
            <a:r>
              <a:rPr i="1" lang="en" sz="2400">
                <a:solidFill>
                  <a:srgbClr val="000000"/>
                </a:solidFill>
                <a:latin typeface="Arial"/>
                <a:ea typeface="Arial"/>
                <a:cs typeface="Arial"/>
                <a:sym typeface="Arial"/>
              </a:rPr>
              <a:t>Pricing Techniques: Markups and Markdowns</a:t>
            </a:r>
            <a:endParaRPr/>
          </a:p>
        </p:txBody>
      </p:sp>
      <p:sp>
        <p:nvSpPr>
          <p:cNvPr id="258" name="Google Shape;258;p36"/>
          <p:cNvSpPr txBox="1"/>
          <p:nvPr>
            <p:ph idx="4294967295" type="body"/>
          </p:nvPr>
        </p:nvSpPr>
        <p:spPr>
          <a:xfrm>
            <a:off x="3340075" y="384150"/>
            <a:ext cx="5314500" cy="45207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Concept of Mark-down</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400">
                <a:solidFill>
                  <a:srgbClr val="000000"/>
                </a:solidFill>
                <a:latin typeface="Arial"/>
                <a:ea typeface="Arial"/>
                <a:cs typeface="Arial"/>
                <a:sym typeface="Arial"/>
              </a:rPr>
              <a:t>One of the most common and widely followed price adjustments</a:t>
            </a:r>
            <a:endParaRPr sz="24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t/>
            </a:r>
            <a:endParaRPr sz="1100">
              <a:solidFill>
                <a:srgbClr val="000000"/>
              </a:solidFill>
              <a:latin typeface="Arial"/>
              <a:ea typeface="Arial"/>
              <a:cs typeface="Arial"/>
              <a:sym typeface="Arial"/>
            </a:endParaRPr>
          </a:p>
        </p:txBody>
      </p:sp>
      <p:sp>
        <p:nvSpPr>
          <p:cNvPr id="259" name="Google Shape;259;p36"/>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94667"/>
        </a:solidFill>
      </p:bgPr>
    </p:bg>
    <p:spTree>
      <p:nvGrpSpPr>
        <p:cNvPr id="263" name="Shape 263"/>
        <p:cNvGrpSpPr/>
        <p:nvPr/>
      </p:nvGrpSpPr>
      <p:grpSpPr>
        <a:xfrm>
          <a:off x="0" y="0"/>
          <a:ext cx="0" cy="0"/>
          <a:chOff x="0" y="0"/>
          <a:chExt cx="0" cy="0"/>
        </a:xfrm>
      </p:grpSpPr>
      <p:sp>
        <p:nvSpPr>
          <p:cNvPr id="264" name="Google Shape;264;p37"/>
          <p:cNvSpPr txBox="1"/>
          <p:nvPr>
            <p:ph type="title"/>
          </p:nvPr>
        </p:nvSpPr>
        <p:spPr>
          <a:xfrm>
            <a:off x="365250" y="736300"/>
            <a:ext cx="2147400" cy="28812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1400"/>
              <a:buNone/>
            </a:pPr>
            <a:r>
              <a:rPr i="1" lang="en" sz="2400">
                <a:solidFill>
                  <a:srgbClr val="000000"/>
                </a:solidFill>
                <a:latin typeface="Arial"/>
                <a:ea typeface="Arial"/>
                <a:cs typeface="Arial"/>
                <a:sym typeface="Arial"/>
              </a:rPr>
              <a:t>Pricing Techniques: Markups and Markdowns</a:t>
            </a:r>
            <a:endParaRPr/>
          </a:p>
        </p:txBody>
      </p:sp>
      <p:sp>
        <p:nvSpPr>
          <p:cNvPr id="265" name="Google Shape;265;p37"/>
          <p:cNvSpPr txBox="1"/>
          <p:nvPr>
            <p:ph idx="4294967295" type="body"/>
          </p:nvPr>
        </p:nvSpPr>
        <p:spPr>
          <a:xfrm>
            <a:off x="3105300" y="160075"/>
            <a:ext cx="5837100" cy="476610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1200"/>
              </a:spcBef>
              <a:spcAft>
                <a:spcPts val="0"/>
              </a:spcAft>
              <a:buNone/>
            </a:pPr>
            <a:r>
              <a:rPr b="1" lang="en" sz="2000">
                <a:solidFill>
                  <a:srgbClr val="000000"/>
                </a:solidFill>
                <a:latin typeface="Arial"/>
                <a:ea typeface="Arial"/>
                <a:cs typeface="Arial"/>
                <a:sym typeface="Arial"/>
              </a:rPr>
              <a:t>The Purpose of </a:t>
            </a:r>
            <a:r>
              <a:rPr b="1" lang="en" sz="2000">
                <a:solidFill>
                  <a:srgbClr val="000000"/>
                </a:solidFill>
                <a:latin typeface="Arial"/>
                <a:ea typeface="Arial"/>
                <a:cs typeface="Arial"/>
                <a:sym typeface="Arial"/>
              </a:rPr>
              <a:t>Markdowns</a:t>
            </a:r>
            <a:endParaRPr b="1" sz="2000">
              <a:solidFill>
                <a:srgbClr val="000000"/>
              </a:solidFill>
              <a:latin typeface="Arial"/>
              <a:ea typeface="Arial"/>
              <a:cs typeface="Arial"/>
              <a:sym typeface="Arial"/>
            </a:endParaRPr>
          </a:p>
          <a:p>
            <a:pPr indent="-355600" lvl="0" marL="457200" rtl="0" algn="just">
              <a:lnSpc>
                <a:spcPct val="100000"/>
              </a:lnSpc>
              <a:spcBef>
                <a:spcPts val="1200"/>
              </a:spcBef>
              <a:spcAft>
                <a:spcPts val="0"/>
              </a:spcAft>
              <a:buClr>
                <a:srgbClr val="000000"/>
              </a:buClr>
              <a:buSzPts val="2000"/>
              <a:buFont typeface="Arial"/>
              <a:buAutoNum type="arabicPeriod"/>
            </a:pPr>
            <a:r>
              <a:rPr lang="en" sz="2000">
                <a:solidFill>
                  <a:srgbClr val="000000"/>
                </a:solidFill>
                <a:latin typeface="Arial"/>
                <a:ea typeface="Arial"/>
                <a:cs typeface="Arial"/>
                <a:sym typeface="Arial"/>
              </a:rPr>
              <a:t>To stimulate the sale of merchandise toward w/c customers are not showing desired interest.</a:t>
            </a:r>
            <a:endParaRPr sz="2000">
              <a:solidFill>
                <a:srgbClr val="000000"/>
              </a:solidFill>
              <a:latin typeface="Arial"/>
              <a:ea typeface="Arial"/>
              <a:cs typeface="Arial"/>
              <a:sym typeface="Arial"/>
            </a:endParaRPr>
          </a:p>
          <a:p>
            <a:pPr indent="-355600" lvl="0" marL="457200" rtl="0" algn="just">
              <a:lnSpc>
                <a:spcPct val="100000"/>
              </a:lnSpc>
              <a:spcBef>
                <a:spcPts val="0"/>
              </a:spcBef>
              <a:spcAft>
                <a:spcPts val="0"/>
              </a:spcAft>
              <a:buClr>
                <a:srgbClr val="000000"/>
              </a:buClr>
              <a:buSzPts val="2000"/>
              <a:buFont typeface="Arial"/>
              <a:buAutoNum type="arabicPeriod"/>
            </a:pPr>
            <a:r>
              <a:rPr lang="en" sz="2000">
                <a:solidFill>
                  <a:srgbClr val="000000"/>
                </a:solidFill>
                <a:latin typeface="Arial"/>
                <a:ea typeface="Arial"/>
                <a:cs typeface="Arial"/>
                <a:sym typeface="Arial"/>
              </a:rPr>
              <a:t>To attract customers to stores by offering “best buy” deals.</a:t>
            </a:r>
            <a:endParaRPr sz="2000">
              <a:solidFill>
                <a:srgbClr val="000000"/>
              </a:solidFill>
              <a:latin typeface="Arial"/>
              <a:ea typeface="Arial"/>
              <a:cs typeface="Arial"/>
              <a:sym typeface="Arial"/>
            </a:endParaRPr>
          </a:p>
          <a:p>
            <a:pPr indent="-355600" lvl="0" marL="457200" rtl="0" algn="just">
              <a:lnSpc>
                <a:spcPct val="100000"/>
              </a:lnSpc>
              <a:spcBef>
                <a:spcPts val="0"/>
              </a:spcBef>
              <a:spcAft>
                <a:spcPts val="0"/>
              </a:spcAft>
              <a:buClr>
                <a:srgbClr val="000000"/>
              </a:buClr>
              <a:buSzPts val="2000"/>
              <a:buFont typeface="Arial"/>
              <a:buAutoNum type="arabicPeriod"/>
            </a:pPr>
            <a:r>
              <a:rPr lang="en" sz="2000">
                <a:solidFill>
                  <a:srgbClr val="000000"/>
                </a:solidFill>
                <a:latin typeface="Arial"/>
                <a:ea typeface="Arial"/>
                <a:cs typeface="Arial"/>
                <a:sym typeface="Arial"/>
              </a:rPr>
              <a:t>To meet competitive price points.</a:t>
            </a:r>
            <a:endParaRPr sz="2000">
              <a:solidFill>
                <a:srgbClr val="000000"/>
              </a:solidFill>
              <a:latin typeface="Arial"/>
              <a:ea typeface="Arial"/>
              <a:cs typeface="Arial"/>
              <a:sym typeface="Arial"/>
            </a:endParaRPr>
          </a:p>
          <a:p>
            <a:pPr indent="-355600" lvl="0" marL="457200" rtl="0" algn="just">
              <a:lnSpc>
                <a:spcPct val="100000"/>
              </a:lnSpc>
              <a:spcBef>
                <a:spcPts val="0"/>
              </a:spcBef>
              <a:spcAft>
                <a:spcPts val="0"/>
              </a:spcAft>
              <a:buClr>
                <a:srgbClr val="000000"/>
              </a:buClr>
              <a:buSzPts val="2000"/>
              <a:buFont typeface="Arial"/>
              <a:buAutoNum type="arabicPeriod"/>
            </a:pPr>
            <a:r>
              <a:rPr lang="en" sz="2000">
                <a:solidFill>
                  <a:srgbClr val="000000"/>
                </a:solidFill>
                <a:latin typeface="Arial"/>
                <a:ea typeface="Arial"/>
                <a:cs typeface="Arial"/>
                <a:sym typeface="Arial"/>
              </a:rPr>
              <a:t>To act as a source of open-to-buy money to  purchase fresh stock of merchandise items.</a:t>
            </a:r>
            <a:endParaRPr sz="2000">
              <a:solidFill>
                <a:srgbClr val="000000"/>
              </a:solidFill>
              <a:latin typeface="Arial"/>
              <a:ea typeface="Arial"/>
              <a:cs typeface="Arial"/>
              <a:sym typeface="Arial"/>
            </a:endParaRPr>
          </a:p>
          <a:p>
            <a:pPr indent="0" lvl="0" marL="0" rtl="0" algn="just">
              <a:lnSpc>
                <a:spcPct val="100000"/>
              </a:lnSpc>
              <a:spcBef>
                <a:spcPts val="0"/>
              </a:spcBef>
              <a:spcAft>
                <a:spcPts val="1200"/>
              </a:spcAft>
              <a:buNone/>
            </a:pPr>
            <a:r>
              <a:rPr lang="en" sz="2000">
                <a:solidFill>
                  <a:srgbClr val="000000"/>
                </a:solidFill>
                <a:latin typeface="Arial"/>
                <a:ea typeface="Arial"/>
                <a:cs typeface="Arial"/>
                <a:sym typeface="Arial"/>
              </a:rPr>
              <a:t>5.</a:t>
            </a:r>
            <a:r>
              <a:rPr lang="en" sz="2000">
                <a:solidFill>
                  <a:srgbClr val="000000"/>
                </a:solidFill>
                <a:latin typeface="Arial"/>
                <a:ea typeface="Arial"/>
                <a:cs typeface="Arial"/>
                <a:sym typeface="Arial"/>
              </a:rPr>
              <a:t> To design special promotional offers/campaigns like festivals, celebrations, special offers for employees and so on.</a:t>
            </a:r>
            <a:endParaRPr sz="2000">
              <a:solidFill>
                <a:srgbClr val="000000"/>
              </a:solidFill>
              <a:latin typeface="Arial"/>
              <a:ea typeface="Arial"/>
              <a:cs typeface="Arial"/>
              <a:sym typeface="Arial"/>
            </a:endParaRPr>
          </a:p>
        </p:txBody>
      </p:sp>
      <p:sp>
        <p:nvSpPr>
          <p:cNvPr id="266" name="Google Shape;266;p37"/>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294667"/>
        </a:solidFill>
      </p:bgPr>
    </p:bg>
    <p:spTree>
      <p:nvGrpSpPr>
        <p:cNvPr id="270" name="Shape 270"/>
        <p:cNvGrpSpPr/>
        <p:nvPr/>
      </p:nvGrpSpPr>
      <p:grpSpPr>
        <a:xfrm>
          <a:off x="0" y="0"/>
          <a:ext cx="0" cy="0"/>
          <a:chOff x="0" y="0"/>
          <a:chExt cx="0" cy="0"/>
        </a:xfrm>
      </p:grpSpPr>
      <p:sp>
        <p:nvSpPr>
          <p:cNvPr id="271" name="Google Shape;271;p38"/>
          <p:cNvSpPr txBox="1"/>
          <p:nvPr>
            <p:ph type="title"/>
          </p:nvPr>
        </p:nvSpPr>
        <p:spPr>
          <a:xfrm>
            <a:off x="442400" y="1045150"/>
            <a:ext cx="2147400" cy="28071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i="1" lang="en" sz="2400">
                <a:solidFill>
                  <a:srgbClr val="000000"/>
                </a:solidFill>
                <a:latin typeface="Arial"/>
                <a:ea typeface="Arial"/>
                <a:cs typeface="Arial"/>
                <a:sym typeface="Arial"/>
              </a:rPr>
              <a:t>Pricing Techniques: </a:t>
            </a:r>
            <a:r>
              <a:rPr i="1" lang="en" sz="2400">
                <a:solidFill>
                  <a:srgbClr val="000000"/>
                </a:solidFill>
                <a:latin typeface="Arial"/>
                <a:ea typeface="Arial"/>
                <a:cs typeface="Arial"/>
                <a:sym typeface="Arial"/>
              </a:rPr>
              <a:t>Markups</a:t>
            </a:r>
            <a:r>
              <a:rPr i="1" lang="en" sz="2400">
                <a:solidFill>
                  <a:srgbClr val="000000"/>
                </a:solidFill>
                <a:latin typeface="Arial"/>
                <a:ea typeface="Arial"/>
                <a:cs typeface="Arial"/>
                <a:sym typeface="Arial"/>
              </a:rPr>
              <a:t> and Markdowns</a:t>
            </a:r>
            <a:endParaRPr i="1"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272" name="Google Shape;272;p38"/>
          <p:cNvSpPr txBox="1"/>
          <p:nvPr/>
        </p:nvSpPr>
        <p:spPr>
          <a:xfrm>
            <a:off x="3169325" y="138725"/>
            <a:ext cx="5671500" cy="46671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t>Reasons for Markdowns:</a:t>
            </a:r>
            <a:endParaRPr b="1" sz="1800"/>
          </a:p>
          <a:p>
            <a:pPr indent="0" lvl="0" marL="0" rtl="0" algn="just">
              <a:lnSpc>
                <a:spcPct val="115000"/>
              </a:lnSpc>
              <a:spcBef>
                <a:spcPts val="1200"/>
              </a:spcBef>
              <a:spcAft>
                <a:spcPts val="0"/>
              </a:spcAft>
              <a:buNone/>
            </a:pPr>
            <a:r>
              <a:rPr lang="en" sz="1800"/>
              <a:t>1.  overbuying in quantities that eventually results in the slow-moving or nonmoving inventory</a:t>
            </a:r>
            <a:endParaRPr sz="1800"/>
          </a:p>
          <a:p>
            <a:pPr indent="0" lvl="0" marL="0" rtl="0" algn="just">
              <a:lnSpc>
                <a:spcPct val="115000"/>
              </a:lnSpc>
              <a:spcBef>
                <a:spcPts val="1200"/>
              </a:spcBef>
              <a:spcAft>
                <a:spcPts val="0"/>
              </a:spcAft>
              <a:buNone/>
            </a:pPr>
            <a:r>
              <a:rPr lang="en" sz="1800"/>
              <a:t>2. buying wrong sizes/designs/colors/patterns and style</a:t>
            </a:r>
            <a:endParaRPr sz="1800"/>
          </a:p>
          <a:p>
            <a:pPr indent="0" lvl="0" marL="0" rtl="0" algn="just">
              <a:lnSpc>
                <a:spcPct val="115000"/>
              </a:lnSpc>
              <a:spcBef>
                <a:spcPts val="1200"/>
              </a:spcBef>
              <a:spcAft>
                <a:spcPts val="0"/>
              </a:spcAft>
              <a:buNone/>
            </a:pPr>
            <a:r>
              <a:rPr lang="en" sz="1800"/>
              <a:t>3. issues related to quality of the merchandise or damages</a:t>
            </a:r>
            <a:endParaRPr sz="1800"/>
          </a:p>
          <a:p>
            <a:pPr indent="0" lvl="0" marL="0" rtl="0" algn="just">
              <a:lnSpc>
                <a:spcPct val="115000"/>
              </a:lnSpc>
              <a:spcBef>
                <a:spcPts val="1200"/>
              </a:spcBef>
              <a:spcAft>
                <a:spcPts val="0"/>
              </a:spcAft>
              <a:buNone/>
            </a:pPr>
            <a:r>
              <a:rPr lang="en" sz="1800"/>
              <a:t>4. remainder merchandise items from festival sales or other special offers or remaining merchandise from the summer-winter collection</a:t>
            </a:r>
            <a:endParaRPr sz="1800"/>
          </a:p>
          <a:p>
            <a:pPr indent="0" lvl="0" marL="0" rtl="0" algn="just">
              <a:lnSpc>
                <a:spcPct val="115000"/>
              </a:lnSpc>
              <a:spcBef>
                <a:spcPts val="1200"/>
              </a:spcBef>
              <a:spcAft>
                <a:spcPts val="0"/>
              </a:spcAft>
              <a:buNone/>
            </a:pPr>
            <a:r>
              <a:rPr lang="en" sz="1800"/>
              <a:t>5. wrong pricing of the merchandise</a:t>
            </a:r>
            <a:endParaRPr sz="1800"/>
          </a:p>
          <a:p>
            <a:pPr indent="0" lvl="0" marL="0" marR="0" rtl="0" algn="l">
              <a:lnSpc>
                <a:spcPct val="100000"/>
              </a:lnSpc>
              <a:spcBef>
                <a:spcPts val="1200"/>
              </a:spcBef>
              <a:spcAft>
                <a:spcPts val="0"/>
              </a:spcAft>
              <a:buClr>
                <a:schemeClr val="dk1"/>
              </a:buClr>
              <a:buSzPts val="1100"/>
              <a:buFont typeface="Arial"/>
              <a:buNone/>
            </a:pPr>
            <a:r>
              <a:rPr lang="en" sz="1800"/>
              <a:t>6. merchandising errors </a:t>
            </a:r>
            <a:endParaRPr i="1" sz="1800">
              <a:solidFill>
                <a:srgbClr val="FFA800"/>
              </a:solidFill>
              <a:latin typeface="Open Sans"/>
              <a:ea typeface="Open Sans"/>
              <a:cs typeface="Open Sans"/>
              <a:sym typeface="Open Sans"/>
            </a:endParaRPr>
          </a:p>
          <a:p>
            <a:pPr indent="0" lvl="0" marL="0" marR="0" rtl="0" algn="l">
              <a:lnSpc>
                <a:spcPct val="100000"/>
              </a:lnSpc>
              <a:spcBef>
                <a:spcPts val="0"/>
              </a:spcBef>
              <a:spcAft>
                <a:spcPts val="0"/>
              </a:spcAft>
              <a:buClr>
                <a:schemeClr val="dk1"/>
              </a:buClr>
              <a:buSzPts val="1100"/>
              <a:buFont typeface="Arial"/>
              <a:buNone/>
            </a:pPr>
            <a:r>
              <a:t/>
            </a:r>
            <a:endParaRPr b="0" i="1" sz="1200" u="none" cap="none" strike="noStrike">
              <a:solidFill>
                <a:srgbClr val="FFA800"/>
              </a:solidFill>
              <a:latin typeface="Open Sans"/>
              <a:ea typeface="Open Sans"/>
              <a:cs typeface="Open Sans"/>
              <a:sym typeface="Open Sans"/>
            </a:endParaRPr>
          </a:p>
          <a:p>
            <a:pPr indent="0" lvl="0" marL="0" marR="0" rtl="0" algn="l">
              <a:lnSpc>
                <a:spcPct val="100000"/>
              </a:lnSpc>
              <a:spcBef>
                <a:spcPts val="0"/>
              </a:spcBef>
              <a:spcAft>
                <a:spcPts val="0"/>
              </a:spcAft>
              <a:buClr>
                <a:srgbClr val="000000"/>
              </a:buClr>
              <a:buSzPts val="1200"/>
              <a:buFont typeface="Arial"/>
              <a:buNone/>
            </a:pPr>
            <a:r>
              <a:t/>
            </a:r>
            <a:endParaRPr b="0" i="1" sz="1200" u="none" cap="none" strike="noStrike">
              <a:solidFill>
                <a:srgbClr val="FFA800"/>
              </a:solidFill>
              <a:latin typeface="Open Sans"/>
              <a:ea typeface="Open Sans"/>
              <a:cs typeface="Open Sans"/>
              <a:sym typeface="Open Sans"/>
            </a:endParaRPr>
          </a:p>
        </p:txBody>
      </p:sp>
      <p:sp>
        <p:nvSpPr>
          <p:cNvPr id="273" name="Google Shape;273;p38"/>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9"/>
          <p:cNvSpPr txBox="1"/>
          <p:nvPr>
            <p:ph type="title"/>
          </p:nvPr>
        </p:nvSpPr>
        <p:spPr>
          <a:xfrm>
            <a:off x="0" y="1045150"/>
            <a:ext cx="2945400" cy="29673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lang="en" sz="2400">
                <a:solidFill>
                  <a:srgbClr val="000000"/>
                </a:solidFill>
                <a:latin typeface="Arial"/>
                <a:ea typeface="Arial"/>
                <a:cs typeface="Arial"/>
                <a:sym typeface="Arial"/>
              </a:rPr>
              <a:t>PRICE AND VALUE COMMUNICATION</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279" name="Google Shape;279;p39"/>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80" name="Google Shape;280;p39"/>
          <p:cNvSpPr/>
          <p:nvPr/>
        </p:nvSpPr>
        <p:spPr>
          <a:xfrm>
            <a:off x="3180000" y="245425"/>
            <a:ext cx="5869200" cy="3839100"/>
          </a:xfrm>
          <a:prstGeom prst="rect">
            <a:avLst/>
          </a:prstGeom>
          <a:noFill/>
          <a:ln>
            <a:noFill/>
          </a:ln>
        </p:spPr>
        <p:txBody>
          <a:bodyPr anchorCtr="0" anchor="t" bIns="45700" lIns="91425" spcFirstLastPara="1" rIns="91425" wrap="square" tIns="45700">
            <a:noAutofit/>
          </a:bodyPr>
          <a:lstStyle/>
          <a:p>
            <a:pPr indent="0" lvl="0" marL="0" rtl="0" algn="just">
              <a:lnSpc>
                <a:spcPct val="115000"/>
              </a:lnSpc>
              <a:spcBef>
                <a:spcPts val="1200"/>
              </a:spcBef>
              <a:spcAft>
                <a:spcPts val="0"/>
              </a:spcAft>
              <a:buNone/>
            </a:pPr>
            <a:r>
              <a:rPr b="1" lang="en" sz="1800"/>
              <a:t>STRATEGIES TO INFLUENCE WILLINGNESS TO PAY</a:t>
            </a:r>
            <a:endParaRPr b="1" sz="1800"/>
          </a:p>
          <a:p>
            <a:pPr indent="0" lvl="0" marL="0" rtl="0" algn="just">
              <a:lnSpc>
                <a:spcPct val="100000"/>
              </a:lnSpc>
              <a:spcBef>
                <a:spcPts val="1200"/>
              </a:spcBef>
              <a:spcAft>
                <a:spcPts val="0"/>
              </a:spcAft>
              <a:buNone/>
            </a:pPr>
            <a:r>
              <a:rPr b="1" i="1" lang="en" sz="1800"/>
              <a:t>VALUE COMMUNICATION</a:t>
            </a:r>
            <a:r>
              <a:rPr i="1" lang="en" sz="1800"/>
              <a:t> </a:t>
            </a:r>
            <a:r>
              <a:rPr lang="en" sz="1800"/>
              <a:t>– CAN HAVE A GREAT EFFECT ON SALES &amp; PRICE REALIZATION WHEN YOUR PRODUCT OR SERVICE CREATES VALUE THAT IS NOT OTHERWISE OBVIOUS TO POTENTIAL BUYERS.</a:t>
            </a:r>
            <a:br>
              <a:rPr lang="en" sz="1800"/>
            </a:br>
            <a:r>
              <a:rPr lang="en" sz="1800"/>
              <a:t>                                     -  A BUYER’S</a:t>
            </a:r>
            <a:endParaRPr sz="1800"/>
          </a:p>
          <a:p>
            <a:pPr indent="0" lvl="0" marL="0" rtl="0" algn="just">
              <a:lnSpc>
                <a:spcPct val="100000"/>
              </a:lnSpc>
              <a:spcBef>
                <a:spcPts val="0"/>
              </a:spcBef>
              <a:spcAft>
                <a:spcPts val="0"/>
              </a:spcAft>
              <a:buNone/>
            </a:pPr>
            <a:r>
              <a:rPr lang="en" sz="1800"/>
              <a:t>PERCEPTIONS OF VALUE ARE SHAPED BY THE WAY INFORMATION IS CONVEYED</a:t>
            </a:r>
            <a:endParaRPr sz="1800"/>
          </a:p>
          <a:p>
            <a:pPr indent="0" lvl="0" marL="0" marR="0" rtl="0" algn="just">
              <a:lnSpc>
                <a:spcPct val="100000"/>
              </a:lnSpc>
              <a:spcBef>
                <a:spcPts val="0"/>
              </a:spcBef>
              <a:spcAft>
                <a:spcPts val="0"/>
              </a:spcAft>
              <a:buNone/>
            </a:pPr>
            <a:r>
              <a:t/>
            </a:r>
            <a:endParaRPr sz="1200">
              <a:solidFill>
                <a:schemeClr val="lt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40"/>
          <p:cNvSpPr txBox="1"/>
          <p:nvPr>
            <p:ph type="title"/>
          </p:nvPr>
        </p:nvSpPr>
        <p:spPr>
          <a:xfrm>
            <a:off x="96050" y="1045150"/>
            <a:ext cx="2913300" cy="21882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1200"/>
              </a:spcAft>
              <a:buNone/>
            </a:pPr>
            <a:r>
              <a:rPr lang="en" sz="2400">
                <a:solidFill>
                  <a:srgbClr val="000000"/>
                </a:solidFill>
                <a:latin typeface="Arial"/>
                <a:ea typeface="Arial"/>
                <a:cs typeface="Arial"/>
                <a:sym typeface="Arial"/>
              </a:rPr>
              <a:t>PRICE AND VALUE COMMUNICATION</a:t>
            </a:r>
            <a:endParaRPr sz="2400"/>
          </a:p>
        </p:txBody>
      </p:sp>
      <p:sp>
        <p:nvSpPr>
          <p:cNvPr id="286" name="Google Shape;286;p40"/>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87" name="Google Shape;287;p40"/>
          <p:cNvSpPr/>
          <p:nvPr/>
        </p:nvSpPr>
        <p:spPr>
          <a:xfrm>
            <a:off x="3094625" y="-266775"/>
            <a:ext cx="5726100" cy="37050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None/>
            </a:pPr>
            <a:r>
              <a:t/>
            </a:r>
            <a:endParaRPr b="0" i="0" sz="12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None/>
            </a:pPr>
            <a:r>
              <a:t/>
            </a:r>
            <a:endParaRPr b="0" i="0" sz="12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None/>
            </a:pPr>
            <a:r>
              <a:t/>
            </a:r>
            <a:endParaRPr b="0" i="0" sz="12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None/>
            </a:pPr>
            <a:r>
              <a:t/>
            </a:r>
            <a:endParaRPr b="0" i="0" sz="1200" u="none" cap="none" strike="noStrike">
              <a:solidFill>
                <a:schemeClr val="lt1"/>
              </a:solidFill>
              <a:latin typeface="Arial"/>
              <a:ea typeface="Arial"/>
              <a:cs typeface="Arial"/>
              <a:sym typeface="Arial"/>
            </a:endParaRPr>
          </a:p>
          <a:p>
            <a:pPr indent="0" lvl="0" marL="0" marR="0" rtl="0" algn="just">
              <a:lnSpc>
                <a:spcPct val="100000"/>
              </a:lnSpc>
              <a:spcBef>
                <a:spcPts val="0"/>
              </a:spcBef>
              <a:spcAft>
                <a:spcPts val="0"/>
              </a:spcAft>
              <a:buNone/>
            </a:pPr>
            <a:r>
              <a:t/>
            </a:r>
            <a:endParaRPr b="0" i="0" sz="2400" u="none" cap="none" strike="noStrike">
              <a:solidFill>
                <a:schemeClr val="lt1"/>
              </a:solidFill>
              <a:latin typeface="Arial"/>
              <a:ea typeface="Arial"/>
              <a:cs typeface="Arial"/>
              <a:sym typeface="Arial"/>
            </a:endParaRPr>
          </a:p>
          <a:p>
            <a:pPr indent="0" lvl="0" marL="0" rtl="0" algn="ctr">
              <a:lnSpc>
                <a:spcPct val="115000"/>
              </a:lnSpc>
              <a:spcBef>
                <a:spcPts val="1200"/>
              </a:spcBef>
              <a:spcAft>
                <a:spcPts val="0"/>
              </a:spcAft>
              <a:buNone/>
            </a:pPr>
            <a:r>
              <a:rPr b="1" i="1" lang="en" sz="2100"/>
              <a:t>ADAPTING THE MESSAGE FOR PRODUCT CHARACTERISTICS:</a:t>
            </a:r>
            <a:endParaRPr b="1" i="1" sz="2100"/>
          </a:p>
          <a:p>
            <a:pPr indent="0" lvl="0" marL="0" rtl="0" algn="just">
              <a:lnSpc>
                <a:spcPct val="115000"/>
              </a:lnSpc>
              <a:spcBef>
                <a:spcPts val="1200"/>
              </a:spcBef>
              <a:spcAft>
                <a:spcPts val="0"/>
              </a:spcAft>
              <a:buNone/>
            </a:pPr>
            <a:r>
              <a:rPr lang="en" sz="2100"/>
              <a:t>        	- THE GOAL IS TO HELP THE CUSTOMER RECOGNIZE THE LINKAGES B/W   A PRODUCT’S MOST IMPORTANT DIFFERENTIATED FEATURES &amp; THE SALIENT VALUE DRIVERS.</a:t>
            </a:r>
            <a:endParaRPr sz="2100"/>
          </a:p>
          <a:p>
            <a:pPr indent="0" lvl="0" marL="0" marR="0" rtl="0" algn="just">
              <a:lnSpc>
                <a:spcPct val="100000"/>
              </a:lnSpc>
              <a:spcBef>
                <a:spcPts val="1200"/>
              </a:spcBef>
              <a:spcAft>
                <a:spcPts val="0"/>
              </a:spcAft>
              <a:buNone/>
            </a:pPr>
            <a:r>
              <a:t/>
            </a:r>
            <a:endParaRPr sz="1800">
              <a:solidFill>
                <a:schemeClr val="lt1"/>
              </a:solidFill>
            </a:endParaRPr>
          </a:p>
          <a:p>
            <a:pPr indent="0" lvl="0" marL="0" marR="0" rtl="0" algn="just">
              <a:lnSpc>
                <a:spcPct val="100000"/>
              </a:lnSpc>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41"/>
          <p:cNvSpPr txBox="1"/>
          <p:nvPr>
            <p:ph type="title"/>
          </p:nvPr>
        </p:nvSpPr>
        <p:spPr>
          <a:xfrm>
            <a:off x="-6000" y="704300"/>
            <a:ext cx="2595900" cy="2347800"/>
          </a:xfrm>
          <a:prstGeom prst="rect">
            <a:avLst/>
          </a:prstGeom>
          <a:noFill/>
          <a:ln>
            <a:noFill/>
          </a:ln>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i="1" lang="en" sz="2400">
                <a:solidFill>
                  <a:srgbClr val="000000"/>
                </a:solidFill>
                <a:latin typeface="Arial"/>
                <a:ea typeface="Arial"/>
                <a:cs typeface="Arial"/>
                <a:sym typeface="Arial"/>
              </a:rPr>
              <a:t>TWO DIMENSIONS</a:t>
            </a:r>
            <a:r>
              <a:rPr lang="en" sz="2400">
                <a:solidFill>
                  <a:srgbClr val="000000"/>
                </a:solidFill>
                <a:latin typeface="Arial"/>
                <a:ea typeface="Arial"/>
                <a:cs typeface="Arial"/>
                <a:sym typeface="Arial"/>
              </a:rPr>
              <a:t>:</a:t>
            </a:r>
            <a:endParaRPr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293" name="Google Shape;293;p41"/>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294" name="Google Shape;294;p41"/>
          <p:cNvSpPr/>
          <p:nvPr/>
        </p:nvSpPr>
        <p:spPr>
          <a:xfrm>
            <a:off x="3115975" y="0"/>
            <a:ext cx="5704500" cy="3592200"/>
          </a:xfrm>
          <a:prstGeom prst="rect">
            <a:avLst/>
          </a:prstGeom>
          <a:noFill/>
          <a:ln>
            <a:noFill/>
          </a:ln>
        </p:spPr>
        <p:txBody>
          <a:bodyPr anchorCtr="0" anchor="t" bIns="45700" lIns="91425" spcFirstLastPara="1" rIns="91425" wrap="square" tIns="45700">
            <a:noAutofit/>
          </a:bodyPr>
          <a:lstStyle/>
          <a:p>
            <a:pPr indent="-355600" lvl="0" marL="457200" marR="0" rtl="0" algn="l">
              <a:lnSpc>
                <a:spcPct val="100000"/>
              </a:lnSpc>
              <a:spcBef>
                <a:spcPts val="0"/>
              </a:spcBef>
              <a:spcAft>
                <a:spcPts val="0"/>
              </a:spcAft>
              <a:buSzPts val="2000"/>
              <a:buAutoNum type="arabicParenBoth"/>
            </a:pPr>
            <a:r>
              <a:rPr b="1" lang="en" sz="2000"/>
              <a:t>THE TYPE OF VALUE DELIVERED – ECONOMIC OR PSYCHOLOGICAL</a:t>
            </a:r>
            <a:endParaRPr b="1" sz="2000"/>
          </a:p>
          <a:p>
            <a:pPr indent="0" lvl="0" marL="457200" marR="0" rtl="0" algn="l">
              <a:lnSpc>
                <a:spcPct val="100000"/>
              </a:lnSpc>
              <a:spcBef>
                <a:spcPts val="0"/>
              </a:spcBef>
              <a:spcAft>
                <a:spcPts val="0"/>
              </a:spcAft>
              <a:buNone/>
            </a:pPr>
            <a:r>
              <a:t/>
            </a:r>
            <a:endParaRPr b="1" sz="2000"/>
          </a:p>
          <a:p>
            <a:pPr indent="-355600" lvl="0" marL="457200" marR="0" rtl="0" algn="l">
              <a:lnSpc>
                <a:spcPct val="100000"/>
              </a:lnSpc>
              <a:spcBef>
                <a:spcPts val="0"/>
              </a:spcBef>
              <a:spcAft>
                <a:spcPts val="0"/>
              </a:spcAft>
              <a:buSzPts val="2000"/>
              <a:buAutoNum type="arabicParenBoth"/>
            </a:pPr>
            <a:r>
              <a:rPr b="1" lang="en" sz="2000"/>
              <a:t>THE DEGREE OF BUYER INVOLVEMENT</a:t>
            </a:r>
            <a:endParaRPr b="1" sz="2000"/>
          </a:p>
          <a:p>
            <a:pPr indent="457200" lvl="0" marL="0" rtl="0" algn="l">
              <a:lnSpc>
                <a:spcPct val="115000"/>
              </a:lnSpc>
              <a:spcBef>
                <a:spcPts val="1200"/>
              </a:spcBef>
              <a:spcAft>
                <a:spcPts val="0"/>
              </a:spcAft>
              <a:buNone/>
            </a:pPr>
            <a:r>
              <a:rPr lang="en" sz="2000"/>
              <a:t>A.</a:t>
            </a:r>
            <a:r>
              <a:rPr b="1" lang="en" sz="2000"/>
              <a:t>LOW-INVOLVEMENT, PSYCHOLOGICAL BENEFITS</a:t>
            </a:r>
            <a:endParaRPr b="1" sz="2000"/>
          </a:p>
          <a:p>
            <a:pPr indent="457200" lvl="0" marL="0" rtl="0" algn="l">
              <a:lnSpc>
                <a:spcPct val="115000"/>
              </a:lnSpc>
              <a:spcBef>
                <a:spcPts val="1200"/>
              </a:spcBef>
              <a:spcAft>
                <a:spcPts val="0"/>
              </a:spcAft>
              <a:buNone/>
            </a:pPr>
            <a:r>
              <a:rPr lang="en" sz="2000"/>
              <a:t>B.</a:t>
            </a:r>
            <a:r>
              <a:rPr b="1" lang="en" sz="2000"/>
              <a:t>LOW-INVOLVEMENT,ECONOMIC BENEFITS</a:t>
            </a:r>
            <a:endParaRPr b="1" sz="2000"/>
          </a:p>
          <a:p>
            <a:pPr indent="457200" lvl="0" marL="0" rtl="0" algn="l">
              <a:lnSpc>
                <a:spcPct val="115000"/>
              </a:lnSpc>
              <a:spcBef>
                <a:spcPts val="1200"/>
              </a:spcBef>
              <a:spcAft>
                <a:spcPts val="0"/>
              </a:spcAft>
              <a:buNone/>
            </a:pPr>
            <a:r>
              <a:rPr lang="en" sz="2000"/>
              <a:t>C.</a:t>
            </a:r>
            <a:r>
              <a:rPr b="1" lang="en" sz="2000"/>
              <a:t>HIGH INVOLVEMENT, PSYCHOLOGICAL BENEFITS</a:t>
            </a:r>
            <a:endParaRPr b="1" sz="2000"/>
          </a:p>
          <a:p>
            <a:pPr indent="457200" lvl="0" marL="0" rtl="0" algn="l">
              <a:lnSpc>
                <a:spcPct val="115000"/>
              </a:lnSpc>
              <a:spcBef>
                <a:spcPts val="1200"/>
              </a:spcBef>
              <a:spcAft>
                <a:spcPts val="0"/>
              </a:spcAft>
              <a:buNone/>
            </a:pPr>
            <a:r>
              <a:rPr lang="en" sz="2000"/>
              <a:t>D.</a:t>
            </a:r>
            <a:r>
              <a:rPr b="1" lang="en" sz="2000"/>
              <a:t>HIGH INVOLVEMENT, ECONOMIC BENEFITS</a:t>
            </a:r>
            <a:endParaRPr b="1" sz="2000"/>
          </a:p>
          <a:p>
            <a:pPr indent="0" lvl="0" marL="457200" marR="0" rtl="0" algn="just">
              <a:lnSpc>
                <a:spcPct val="100000"/>
              </a:lnSpc>
              <a:spcBef>
                <a:spcPts val="1200"/>
              </a:spcBef>
              <a:spcAft>
                <a:spcPts val="0"/>
              </a:spcAft>
              <a:buNone/>
            </a:pPr>
            <a:r>
              <a:t/>
            </a:r>
            <a:endParaRPr b="1" sz="11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42"/>
          <p:cNvSpPr txBox="1"/>
          <p:nvPr>
            <p:ph type="title"/>
          </p:nvPr>
        </p:nvSpPr>
        <p:spPr>
          <a:xfrm>
            <a:off x="442400" y="1045150"/>
            <a:ext cx="2147400" cy="21561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i="1" lang="en" sz="2400">
                <a:solidFill>
                  <a:srgbClr val="000000"/>
                </a:solidFill>
                <a:latin typeface="Arial"/>
                <a:ea typeface="Arial"/>
                <a:cs typeface="Arial"/>
                <a:sym typeface="Arial"/>
              </a:rPr>
              <a:t>STRATEGIES FOR CONVEYING VALUE</a:t>
            </a:r>
            <a:endParaRPr i="1" sz="2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t/>
            </a:r>
            <a:endParaRPr/>
          </a:p>
        </p:txBody>
      </p:sp>
      <p:sp>
        <p:nvSpPr>
          <p:cNvPr id="300" name="Google Shape;300;p42"/>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301" name="Google Shape;301;p42"/>
          <p:cNvSpPr/>
          <p:nvPr/>
        </p:nvSpPr>
        <p:spPr>
          <a:xfrm>
            <a:off x="3073300" y="-266775"/>
            <a:ext cx="5747100" cy="5243700"/>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None/>
            </a:pPr>
            <a:r>
              <a:t/>
            </a:r>
            <a:endParaRPr b="0" i="0" sz="1300" u="none" cap="none" strike="noStrike">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rPr lang="en" sz="2000"/>
              <a:t>1.     	</a:t>
            </a:r>
            <a:r>
              <a:rPr b="1" lang="en" sz="2000"/>
              <a:t>COMPETITIVE - REFERENCE EFFECT</a:t>
            </a:r>
            <a:endParaRPr b="1" sz="2000"/>
          </a:p>
          <a:p>
            <a:pPr indent="0" lvl="0" marL="0" rtl="0" algn="just">
              <a:lnSpc>
                <a:spcPct val="115000"/>
              </a:lnSpc>
              <a:spcBef>
                <a:spcPts val="1200"/>
              </a:spcBef>
              <a:spcAft>
                <a:spcPts val="0"/>
              </a:spcAft>
              <a:buNone/>
            </a:pPr>
            <a:r>
              <a:rPr lang="en" sz="2000"/>
              <a:t>        	- TRUE VALUE IS WHAT IS PERCEIVED BY CONSUMERS WHO ARE FULLY INFORMED OF ALTERNATIVES, UNDERSTAND THE BENEFITS OF DIFFERENTIATION AND ACT IN RATIONAL WAYS.</a:t>
            </a:r>
            <a:endParaRPr sz="2000"/>
          </a:p>
          <a:p>
            <a:pPr indent="0" lvl="0" marL="0" rtl="0" algn="just">
              <a:lnSpc>
                <a:spcPct val="115000"/>
              </a:lnSpc>
              <a:spcBef>
                <a:spcPts val="1200"/>
              </a:spcBef>
              <a:spcAft>
                <a:spcPts val="0"/>
              </a:spcAft>
              <a:buNone/>
            </a:pPr>
            <a:r>
              <a:rPr b="1" lang="en" sz="2000"/>
              <a:t>2.</a:t>
            </a:r>
            <a:r>
              <a:rPr lang="en" sz="2000">
                <a:latin typeface="Times New Roman"/>
                <a:ea typeface="Times New Roman"/>
                <a:cs typeface="Times New Roman"/>
                <a:sym typeface="Times New Roman"/>
              </a:rPr>
              <a:t>            </a:t>
            </a:r>
            <a:r>
              <a:rPr b="1" lang="en" sz="2000"/>
              <a:t>SWITCHING – COST EFFECT</a:t>
            </a:r>
            <a:endParaRPr b="1" sz="2000"/>
          </a:p>
          <a:p>
            <a:pPr indent="0" lvl="0" marL="0" rtl="0" algn="just">
              <a:lnSpc>
                <a:spcPct val="115000"/>
              </a:lnSpc>
              <a:spcBef>
                <a:spcPts val="1200"/>
              </a:spcBef>
              <a:spcAft>
                <a:spcPts val="0"/>
              </a:spcAft>
              <a:buNone/>
            </a:pPr>
            <a:r>
              <a:rPr lang="en" sz="2000"/>
              <a:t>        	- BUYERS ARE LESS SENSITIVE TO THE PRICE OF A PRODUCT AS THE ADDED COSTS OF SWITCHING A SUPPLIER RISES. </a:t>
            </a:r>
            <a:endParaRPr sz="2000"/>
          </a:p>
          <a:p>
            <a:pPr indent="0" lvl="0" marL="0" marR="0" rtl="0" algn="just">
              <a:lnSpc>
                <a:spcPct val="100000"/>
              </a:lnSpc>
              <a:spcBef>
                <a:spcPts val="1200"/>
              </a:spcBef>
              <a:spcAft>
                <a:spcPts val="0"/>
              </a:spcAft>
              <a:buNone/>
            </a:pPr>
            <a:r>
              <a:t/>
            </a:r>
            <a:endParaRPr sz="1300">
              <a:solidFill>
                <a:schemeClr val="lt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43"/>
          <p:cNvSpPr txBox="1"/>
          <p:nvPr>
            <p:ph type="title"/>
          </p:nvPr>
        </p:nvSpPr>
        <p:spPr>
          <a:xfrm>
            <a:off x="442400" y="1045150"/>
            <a:ext cx="2147400" cy="21561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1200"/>
              </a:spcAft>
              <a:buNone/>
            </a:pPr>
            <a:r>
              <a:rPr i="1" lang="en" sz="2400">
                <a:solidFill>
                  <a:srgbClr val="000000"/>
                </a:solidFill>
                <a:latin typeface="Arial"/>
                <a:ea typeface="Arial"/>
                <a:cs typeface="Arial"/>
                <a:sym typeface="Arial"/>
              </a:rPr>
              <a:t>STRATEGIES FOR CONVEYING VALUE</a:t>
            </a:r>
            <a:endParaRPr sz="2400"/>
          </a:p>
        </p:txBody>
      </p:sp>
      <p:sp>
        <p:nvSpPr>
          <p:cNvPr id="307" name="Google Shape;307;p43"/>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308" name="Google Shape;308;p43"/>
          <p:cNvSpPr/>
          <p:nvPr/>
        </p:nvSpPr>
        <p:spPr>
          <a:xfrm>
            <a:off x="3137325" y="149400"/>
            <a:ext cx="5683200" cy="4519800"/>
          </a:xfrm>
          <a:prstGeom prst="rect">
            <a:avLst/>
          </a:prstGeom>
          <a:noFill/>
          <a:ln>
            <a:noFill/>
          </a:ln>
        </p:spPr>
        <p:txBody>
          <a:bodyPr anchorCtr="0" anchor="t" bIns="45700" lIns="91425" spcFirstLastPara="1" rIns="91425" wrap="square" tIns="45700">
            <a:noAutofit/>
          </a:bodyPr>
          <a:lstStyle/>
          <a:p>
            <a:pPr indent="0" lvl="0" marL="0" rtl="0" algn="just">
              <a:lnSpc>
                <a:spcPct val="115000"/>
              </a:lnSpc>
              <a:spcBef>
                <a:spcPts val="1200"/>
              </a:spcBef>
              <a:spcAft>
                <a:spcPts val="0"/>
              </a:spcAft>
              <a:buNone/>
            </a:pPr>
            <a:r>
              <a:rPr b="1" lang="en" sz="2000"/>
              <a:t>3.</a:t>
            </a:r>
            <a:r>
              <a:rPr lang="en" sz="2000">
                <a:latin typeface="Times New Roman"/>
                <a:ea typeface="Times New Roman"/>
                <a:cs typeface="Times New Roman"/>
                <a:sym typeface="Times New Roman"/>
              </a:rPr>
              <a:t>            </a:t>
            </a:r>
            <a:r>
              <a:rPr b="1" lang="en" sz="2000"/>
              <a:t>DIFFICULT – COMPARISON EFFECT</a:t>
            </a:r>
            <a:endParaRPr b="1" sz="2000"/>
          </a:p>
          <a:p>
            <a:pPr indent="0" lvl="0" marL="0" rtl="0" algn="just">
              <a:lnSpc>
                <a:spcPct val="115000"/>
              </a:lnSpc>
              <a:spcBef>
                <a:spcPts val="1200"/>
              </a:spcBef>
              <a:spcAft>
                <a:spcPts val="0"/>
              </a:spcAft>
              <a:buNone/>
            </a:pPr>
            <a:r>
              <a:rPr lang="en" sz="2000"/>
              <a:t>        	- THE CONCEPT OF ECONOMIC VALUE ASSUMES THAT CUSTOMERS CAN ACTUALLY COMPARE WHAT THE ALTERNATIVE SUPPLIERS HAVE TO OFFER. </a:t>
            </a:r>
            <a:endParaRPr sz="2000"/>
          </a:p>
          <a:p>
            <a:pPr indent="0" lvl="0" marL="0" rtl="0" algn="just">
              <a:lnSpc>
                <a:spcPct val="115000"/>
              </a:lnSpc>
              <a:spcBef>
                <a:spcPts val="1200"/>
              </a:spcBef>
              <a:spcAft>
                <a:spcPts val="0"/>
              </a:spcAft>
              <a:buNone/>
            </a:pPr>
            <a:r>
              <a:rPr b="1" lang="en" sz="2000"/>
              <a:t>4.</a:t>
            </a:r>
            <a:r>
              <a:rPr lang="en" sz="2000">
                <a:latin typeface="Times New Roman"/>
                <a:ea typeface="Times New Roman"/>
                <a:cs typeface="Times New Roman"/>
                <a:sym typeface="Times New Roman"/>
              </a:rPr>
              <a:t>            </a:t>
            </a:r>
            <a:r>
              <a:rPr b="1" lang="en" sz="2000"/>
              <a:t>END-BENEFIT EFFECT</a:t>
            </a:r>
            <a:endParaRPr b="1" sz="2000"/>
          </a:p>
          <a:p>
            <a:pPr indent="0" lvl="0" marL="0" rtl="0" algn="just">
              <a:lnSpc>
                <a:spcPct val="115000"/>
              </a:lnSpc>
              <a:spcBef>
                <a:spcPts val="1200"/>
              </a:spcBef>
              <a:spcAft>
                <a:spcPts val="0"/>
              </a:spcAft>
              <a:buNone/>
            </a:pPr>
            <a:r>
              <a:rPr lang="en" sz="2000"/>
              <a:t>        	- A BUYER’S PRICE SENSITIVITY IS INFLUENCED BY THE IMPORTANCE OF THE BENEFIT THAT THEY ARE TRYING TO DERIVE FROM THEIR PURCHASE.</a:t>
            </a:r>
            <a:endParaRPr sz="2000"/>
          </a:p>
          <a:p>
            <a:pPr indent="0" lvl="0" marL="0" marR="0" rtl="0" algn="just">
              <a:lnSpc>
                <a:spcPct val="100000"/>
              </a:lnSpc>
              <a:spcBef>
                <a:spcPts val="1200"/>
              </a:spcBef>
              <a:spcAft>
                <a:spcPts val="0"/>
              </a:spcAft>
              <a:buNone/>
            </a:pPr>
            <a:r>
              <a:t/>
            </a:r>
            <a:endParaRPr>
              <a:solidFill>
                <a:schemeClr val="lt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44"/>
          <p:cNvSpPr txBox="1"/>
          <p:nvPr>
            <p:ph type="title"/>
          </p:nvPr>
        </p:nvSpPr>
        <p:spPr>
          <a:xfrm>
            <a:off x="442400" y="1045150"/>
            <a:ext cx="2147400" cy="24762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1200"/>
              </a:spcAft>
              <a:buNone/>
            </a:pPr>
            <a:r>
              <a:rPr i="1" lang="en" sz="2400">
                <a:solidFill>
                  <a:srgbClr val="000000"/>
                </a:solidFill>
                <a:latin typeface="Arial"/>
                <a:ea typeface="Arial"/>
                <a:cs typeface="Arial"/>
                <a:sym typeface="Arial"/>
              </a:rPr>
              <a:t>STRATEGIES FOR CONVEYING VALUE</a:t>
            </a:r>
            <a:endParaRPr sz="2400"/>
          </a:p>
        </p:txBody>
      </p:sp>
      <p:sp>
        <p:nvSpPr>
          <p:cNvPr id="314" name="Google Shape;314;p44"/>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315" name="Google Shape;315;p44"/>
          <p:cNvSpPr/>
          <p:nvPr/>
        </p:nvSpPr>
        <p:spPr>
          <a:xfrm>
            <a:off x="3248147" y="289555"/>
            <a:ext cx="5544616" cy="4893647"/>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None/>
            </a:pPr>
            <a:r>
              <a:t/>
            </a:r>
            <a:endParaRPr b="0" i="0" sz="1300" u="none" cap="none" strike="noStrike">
              <a:solidFill>
                <a:schemeClr val="lt1"/>
              </a:solidFill>
              <a:latin typeface="Arial"/>
              <a:ea typeface="Arial"/>
              <a:cs typeface="Arial"/>
              <a:sym typeface="Arial"/>
            </a:endParaRPr>
          </a:p>
          <a:p>
            <a:pPr indent="0" lvl="0" marL="0" rtl="0" algn="just">
              <a:lnSpc>
                <a:spcPct val="115000"/>
              </a:lnSpc>
              <a:spcBef>
                <a:spcPts val="1200"/>
              </a:spcBef>
              <a:spcAft>
                <a:spcPts val="0"/>
              </a:spcAft>
              <a:buNone/>
            </a:pPr>
            <a:r>
              <a:rPr b="1" lang="en" sz="2000"/>
              <a:t>5.</a:t>
            </a:r>
            <a:r>
              <a:rPr lang="en" sz="2000">
                <a:latin typeface="Times New Roman"/>
                <a:ea typeface="Times New Roman"/>
                <a:cs typeface="Times New Roman"/>
                <a:sym typeface="Times New Roman"/>
              </a:rPr>
              <a:t>            </a:t>
            </a:r>
            <a:r>
              <a:rPr b="1" lang="en" sz="2000"/>
              <a:t>PRICE – QUALITY EFFECT</a:t>
            </a:r>
            <a:endParaRPr b="1" sz="2000"/>
          </a:p>
          <a:p>
            <a:pPr indent="0" lvl="0" marL="0" rtl="0" algn="just">
              <a:lnSpc>
                <a:spcPct val="115000"/>
              </a:lnSpc>
              <a:spcBef>
                <a:spcPts val="1200"/>
              </a:spcBef>
              <a:spcAft>
                <a:spcPts val="0"/>
              </a:spcAft>
              <a:buNone/>
            </a:pPr>
            <a:r>
              <a:rPr lang="en" sz="2000"/>
              <a:t>        	- 	PRICE REPRESENTS NOTHING MORE THAN THE MONEY A BUYER MUST GIVE TO THE SELLER AS PART OF THE PURCHASE AGREEMENT. </a:t>
            </a:r>
            <a:endParaRPr sz="2000"/>
          </a:p>
          <a:p>
            <a:pPr indent="0" lvl="0" marL="0" rtl="0" algn="l">
              <a:lnSpc>
                <a:spcPct val="115000"/>
              </a:lnSpc>
              <a:spcBef>
                <a:spcPts val="1200"/>
              </a:spcBef>
              <a:spcAft>
                <a:spcPts val="0"/>
              </a:spcAft>
              <a:buNone/>
            </a:pPr>
            <a:r>
              <a:rPr b="1" lang="en" sz="2000"/>
              <a:t>6.</a:t>
            </a:r>
            <a:r>
              <a:rPr lang="en" sz="2000">
                <a:latin typeface="Times New Roman"/>
                <a:ea typeface="Times New Roman"/>
                <a:cs typeface="Times New Roman"/>
                <a:sym typeface="Times New Roman"/>
              </a:rPr>
              <a:t>            </a:t>
            </a:r>
            <a:r>
              <a:rPr b="1" lang="en" sz="2000"/>
              <a:t>EXPENDITURE EFFECT</a:t>
            </a:r>
            <a:endParaRPr b="1" sz="2000"/>
          </a:p>
          <a:p>
            <a:pPr indent="0" lvl="0" marL="0" rtl="0" algn="l">
              <a:lnSpc>
                <a:spcPct val="115000"/>
              </a:lnSpc>
              <a:spcBef>
                <a:spcPts val="500"/>
              </a:spcBef>
              <a:spcAft>
                <a:spcPts val="0"/>
              </a:spcAft>
              <a:buNone/>
            </a:pPr>
            <a:r>
              <a:rPr lang="en" sz="2000"/>
              <a:t>        	- 	STATES THAT BUYERS ARE MORE PRICE SENSITIVE WHEN THE EXPENDITURE IS LARGER.</a:t>
            </a:r>
            <a:endParaRPr sz="2000"/>
          </a:p>
          <a:p>
            <a:pPr indent="0" lvl="0" marL="0" marR="0" rtl="0" algn="just">
              <a:lnSpc>
                <a:spcPct val="100000"/>
              </a:lnSpc>
              <a:spcBef>
                <a:spcPts val="0"/>
              </a:spcBef>
              <a:spcAft>
                <a:spcPts val="0"/>
              </a:spcAft>
              <a:buNone/>
            </a:pPr>
            <a:r>
              <a:t/>
            </a:r>
            <a:endParaRPr sz="1300">
              <a:solidFill>
                <a:schemeClr val="lt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45"/>
          <p:cNvSpPr txBox="1"/>
          <p:nvPr>
            <p:ph type="title"/>
          </p:nvPr>
        </p:nvSpPr>
        <p:spPr>
          <a:xfrm>
            <a:off x="442400" y="1045150"/>
            <a:ext cx="2147400" cy="23376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1200"/>
              </a:spcAft>
              <a:buNone/>
            </a:pPr>
            <a:r>
              <a:rPr i="1" lang="en" sz="2400">
                <a:solidFill>
                  <a:srgbClr val="000000"/>
                </a:solidFill>
                <a:latin typeface="Arial"/>
                <a:ea typeface="Arial"/>
                <a:cs typeface="Arial"/>
                <a:sym typeface="Arial"/>
              </a:rPr>
              <a:t>STRATEGIES FOR CONVEYING VALUE</a:t>
            </a:r>
            <a:endParaRPr sz="2400"/>
          </a:p>
        </p:txBody>
      </p:sp>
      <p:sp>
        <p:nvSpPr>
          <p:cNvPr id="321" name="Google Shape;321;p45"/>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322" name="Google Shape;322;p45"/>
          <p:cNvSpPr/>
          <p:nvPr/>
        </p:nvSpPr>
        <p:spPr>
          <a:xfrm>
            <a:off x="3115975" y="-96050"/>
            <a:ext cx="5676900" cy="4925400"/>
          </a:xfrm>
          <a:prstGeom prst="rect">
            <a:avLst/>
          </a:prstGeom>
          <a:noFill/>
          <a:ln>
            <a:noFill/>
          </a:ln>
        </p:spPr>
        <p:txBody>
          <a:bodyPr anchorCtr="0" anchor="t" bIns="45700" lIns="91425" spcFirstLastPara="1" rIns="91425" wrap="square" tIns="45700">
            <a:noAutofit/>
          </a:bodyPr>
          <a:lstStyle/>
          <a:p>
            <a:pPr indent="0" lvl="0" marL="457200" marR="0" rtl="0" algn="just">
              <a:lnSpc>
                <a:spcPct val="100000"/>
              </a:lnSpc>
              <a:spcBef>
                <a:spcPts val="0"/>
              </a:spcBef>
              <a:spcAft>
                <a:spcPts val="0"/>
              </a:spcAft>
              <a:buNone/>
            </a:pPr>
            <a:r>
              <a:t/>
            </a:r>
            <a:endParaRPr b="0" i="0" sz="1200" u="none" cap="none" strike="noStrike">
              <a:solidFill>
                <a:schemeClr val="lt1"/>
              </a:solidFill>
              <a:latin typeface="Arial"/>
              <a:ea typeface="Arial"/>
              <a:cs typeface="Arial"/>
              <a:sym typeface="Arial"/>
            </a:endParaRPr>
          </a:p>
          <a:p>
            <a:pPr indent="0" lvl="0" marL="0" rtl="0" algn="l">
              <a:lnSpc>
                <a:spcPct val="100000"/>
              </a:lnSpc>
              <a:spcBef>
                <a:spcPts val="1200"/>
              </a:spcBef>
              <a:spcAft>
                <a:spcPts val="0"/>
              </a:spcAft>
              <a:buNone/>
            </a:pPr>
            <a:r>
              <a:rPr lang="en" sz="1800"/>
              <a:t>7.     	</a:t>
            </a:r>
            <a:r>
              <a:rPr b="1" lang="en" sz="1800"/>
              <a:t>SHARED – COST EFFECT</a:t>
            </a:r>
            <a:endParaRPr b="1" sz="1800"/>
          </a:p>
          <a:p>
            <a:pPr indent="0" lvl="0" marL="0" rtl="0" algn="l">
              <a:lnSpc>
                <a:spcPct val="100000"/>
              </a:lnSpc>
              <a:spcBef>
                <a:spcPts val="1200"/>
              </a:spcBef>
              <a:spcAft>
                <a:spcPts val="0"/>
              </a:spcAft>
              <a:buNone/>
            </a:pPr>
            <a:r>
              <a:rPr lang="en" sz="1800"/>
              <a:t>        	- PEOPLE PURCHASE MANY PRODUCTS THAT ARE ACTUALLY PAID FOR IN WHOLE OR IN PART BY SOMEONE ELSE.</a:t>
            </a:r>
            <a:endParaRPr sz="1800"/>
          </a:p>
          <a:p>
            <a:pPr indent="0" lvl="0" marL="0" rtl="0" algn="l">
              <a:lnSpc>
                <a:spcPct val="150000"/>
              </a:lnSpc>
              <a:spcBef>
                <a:spcPts val="500"/>
              </a:spcBef>
              <a:spcAft>
                <a:spcPts val="0"/>
              </a:spcAft>
              <a:buNone/>
            </a:pPr>
            <a:r>
              <a:rPr b="1" lang="en" sz="1800"/>
              <a:t>8.</a:t>
            </a:r>
            <a:r>
              <a:rPr lang="en" sz="1800">
                <a:latin typeface="Times New Roman"/>
                <a:ea typeface="Times New Roman"/>
                <a:cs typeface="Times New Roman"/>
                <a:sym typeface="Times New Roman"/>
              </a:rPr>
              <a:t>            </a:t>
            </a:r>
            <a:r>
              <a:rPr b="1" lang="en" sz="1800"/>
              <a:t>TRANSACTION VALUE EFFECT</a:t>
            </a:r>
            <a:endParaRPr b="1" sz="1800"/>
          </a:p>
          <a:p>
            <a:pPr indent="0" lvl="0" marL="0" marR="0" rtl="0" algn="just">
              <a:lnSpc>
                <a:spcPct val="100000"/>
              </a:lnSpc>
              <a:spcBef>
                <a:spcPts val="0"/>
              </a:spcBef>
              <a:spcAft>
                <a:spcPts val="0"/>
              </a:spcAft>
              <a:buNone/>
            </a:pPr>
            <a:r>
              <a:rPr lang="en" sz="1800"/>
              <a:t>        	-SUGGESTS THAT BUYERS ARE MOTIVATED BY MORE THAN JUST THE </a:t>
            </a:r>
            <a:r>
              <a:rPr b="1" lang="en" sz="1800"/>
              <a:t>ACQUISITION UTILITY</a:t>
            </a:r>
            <a:r>
              <a:rPr lang="en" sz="1800"/>
              <a:t> ASSOCIATED WITH OBTAINING AND USING A PRODUCT. THEY ARE ALSO MOTIVATED BY THE </a:t>
            </a:r>
            <a:r>
              <a:rPr b="1" lang="en" sz="1800"/>
              <a:t>TRANSACTION UTILITY</a:t>
            </a:r>
            <a:r>
              <a:rPr lang="en" sz="1800"/>
              <a:t> ASSOCIATED WITH THE DIFFERENCE B/W THE PRICE PAID &amp; WHAT THE BUYER CONSIDERS A REASONABLE OR FAIR OFFER FOR THE PRODUCT. </a:t>
            </a:r>
            <a:endParaRPr sz="1800">
              <a:solidFill>
                <a:schemeClr val="lt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6"/>
          <p:cNvSpPr txBox="1"/>
          <p:nvPr>
            <p:ph type="title"/>
          </p:nvPr>
        </p:nvSpPr>
        <p:spPr>
          <a:xfrm>
            <a:off x="442400" y="1045150"/>
            <a:ext cx="2147400" cy="23697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None/>
            </a:pPr>
            <a:r>
              <a:rPr i="1" lang="en" sz="2400">
                <a:solidFill>
                  <a:srgbClr val="000000"/>
                </a:solidFill>
                <a:latin typeface="Arial"/>
                <a:ea typeface="Arial"/>
                <a:cs typeface="Arial"/>
                <a:sym typeface="Arial"/>
              </a:rPr>
              <a:t>STRATEGIES FOR CONVEYING VALUE</a:t>
            </a:r>
            <a:endParaRPr sz="2400">
              <a:solidFill>
                <a:schemeClr val="dk2"/>
              </a:solidFill>
            </a:endParaRPr>
          </a:p>
          <a:p>
            <a:pPr indent="0" lvl="0" marL="0" rtl="0" algn="l">
              <a:lnSpc>
                <a:spcPct val="100000"/>
              </a:lnSpc>
              <a:spcBef>
                <a:spcPts val="1200"/>
              </a:spcBef>
              <a:spcAft>
                <a:spcPts val="0"/>
              </a:spcAft>
              <a:buSzPts val="1400"/>
              <a:buNone/>
            </a:pPr>
            <a:r>
              <a:t/>
            </a:r>
            <a:endParaRPr/>
          </a:p>
        </p:txBody>
      </p:sp>
      <p:sp>
        <p:nvSpPr>
          <p:cNvPr id="328" name="Google Shape;328;p46"/>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329" name="Google Shape;329;p46"/>
          <p:cNvSpPr/>
          <p:nvPr/>
        </p:nvSpPr>
        <p:spPr>
          <a:xfrm>
            <a:off x="3275856" y="483518"/>
            <a:ext cx="5544616" cy="4154984"/>
          </a:xfrm>
          <a:prstGeom prst="rect">
            <a:avLst/>
          </a:prstGeom>
          <a:noFill/>
          <a:ln>
            <a:noFill/>
          </a:ln>
        </p:spPr>
        <p:txBody>
          <a:bodyPr anchorCtr="0" anchor="t" bIns="45700" lIns="91425" spcFirstLastPara="1" rIns="91425" wrap="square" tIns="45700">
            <a:noAutofit/>
          </a:bodyPr>
          <a:lstStyle/>
          <a:p>
            <a:pPr indent="0" lvl="0" marL="0" marR="0" rtl="0" algn="just">
              <a:lnSpc>
                <a:spcPct val="100000"/>
              </a:lnSpc>
              <a:spcBef>
                <a:spcPts val="0"/>
              </a:spcBef>
              <a:spcAft>
                <a:spcPts val="0"/>
              </a:spcAft>
              <a:buNone/>
            </a:pPr>
            <a:r>
              <a:rPr lang="en" sz="2400"/>
              <a:t>9.     	</a:t>
            </a:r>
            <a:r>
              <a:rPr b="1" lang="en" sz="2400"/>
              <a:t>FAIRNESS EFFECT</a:t>
            </a:r>
            <a:r>
              <a:rPr lang="en" sz="2400"/>
              <a:t>  - SELLERS GET PROFIT FROM THE MERCHANDISES THEY SELL. </a:t>
            </a:r>
            <a:endParaRPr b="0" i="0" sz="2400" u="none" cap="none" strike="noStrike">
              <a:solidFill>
                <a:schemeClr val="lt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47"/>
          <p:cNvSpPr txBox="1"/>
          <p:nvPr>
            <p:ph idx="4294967295" type="ctrTitle"/>
          </p:nvPr>
        </p:nvSpPr>
        <p:spPr>
          <a:xfrm>
            <a:off x="2379400" y="2650150"/>
            <a:ext cx="4385100" cy="1159800"/>
          </a:xfrm>
          <a:prstGeom prst="rect">
            <a:avLst/>
          </a:prstGeom>
          <a:noFill/>
          <a:ln>
            <a:noFill/>
          </a:ln>
        </p:spPr>
        <p:txBody>
          <a:bodyPr anchorCtr="0" anchor="b" bIns="91425" lIns="91425" spcFirstLastPara="1" rIns="91425" wrap="square" tIns="91425">
            <a:noAutofit/>
          </a:bodyPr>
          <a:lstStyle/>
          <a:p>
            <a:pPr indent="0" lvl="0" marL="0" marR="0" rtl="0" algn="ctr">
              <a:lnSpc>
                <a:spcPct val="100000"/>
              </a:lnSpc>
              <a:spcBef>
                <a:spcPts val="0"/>
              </a:spcBef>
              <a:spcAft>
                <a:spcPts val="0"/>
              </a:spcAft>
              <a:buClr>
                <a:srgbClr val="294667"/>
              </a:buClr>
              <a:buSzPts val="1400"/>
              <a:buFont typeface="Merriweather"/>
              <a:buNone/>
            </a:pPr>
            <a:r>
              <a:rPr lang="en" sz="3600"/>
              <a:t>In Summary</a:t>
            </a:r>
            <a:endParaRPr b="1" i="0" sz="3600" u="none" cap="none" strike="noStrike">
              <a:solidFill>
                <a:srgbClr val="294667"/>
              </a:solidFill>
              <a:latin typeface="Merriweather"/>
              <a:ea typeface="Merriweather"/>
              <a:cs typeface="Merriweather"/>
              <a:sym typeface="Merriweather"/>
            </a:endParaRPr>
          </a:p>
        </p:txBody>
      </p:sp>
      <p:grpSp>
        <p:nvGrpSpPr>
          <p:cNvPr id="335" name="Google Shape;335;p47"/>
          <p:cNvGrpSpPr/>
          <p:nvPr/>
        </p:nvGrpSpPr>
        <p:grpSpPr>
          <a:xfrm>
            <a:off x="3907084" y="652502"/>
            <a:ext cx="1469762" cy="1469730"/>
            <a:chOff x="6643075" y="3664250"/>
            <a:chExt cx="407950" cy="407975"/>
          </a:xfrm>
        </p:grpSpPr>
        <p:sp>
          <p:nvSpPr>
            <p:cNvPr id="336" name="Google Shape;336;p47"/>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19050">
              <a:solidFill>
                <a:srgbClr val="29466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 name="Google Shape;337;p47"/>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19050">
              <a:solidFill>
                <a:srgbClr val="29466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38" name="Google Shape;338;p47"/>
          <p:cNvGrpSpPr/>
          <p:nvPr/>
        </p:nvGrpSpPr>
        <p:grpSpPr>
          <a:xfrm rot="-587338">
            <a:off x="3820441" y="2313751"/>
            <a:ext cx="604273" cy="604239"/>
            <a:chOff x="576250" y="4319400"/>
            <a:chExt cx="442075" cy="442050"/>
          </a:xfrm>
        </p:grpSpPr>
        <p:sp>
          <p:nvSpPr>
            <p:cNvPr id="339" name="Google Shape;339;p47"/>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noFill/>
            <a:ln cap="rnd" cmpd="sng" w="19050">
              <a:solidFill>
                <a:srgbClr val="29466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 name="Google Shape;340;p47"/>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noFill/>
            <a:ln cap="rnd" cmpd="sng" w="19050">
              <a:solidFill>
                <a:srgbClr val="29466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p47"/>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noFill/>
            <a:ln cap="rnd" cmpd="sng" w="19050">
              <a:solidFill>
                <a:srgbClr val="29466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2" name="Google Shape;342;p47"/>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noFill/>
            <a:ln cap="rnd" cmpd="sng" w="19050">
              <a:solidFill>
                <a:srgbClr val="294667"/>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43" name="Google Shape;343;p47"/>
          <p:cNvSpPr/>
          <p:nvPr/>
        </p:nvSpPr>
        <p:spPr>
          <a:xfrm>
            <a:off x="3555314" y="991872"/>
            <a:ext cx="229724" cy="219349"/>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4" name="Google Shape;344;p47"/>
          <p:cNvSpPr/>
          <p:nvPr/>
        </p:nvSpPr>
        <p:spPr>
          <a:xfrm rot="2697369">
            <a:off x="5069196" y="2114882"/>
            <a:ext cx="348744" cy="3329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5" name="Google Shape;345;p47"/>
          <p:cNvSpPr/>
          <p:nvPr/>
        </p:nvSpPr>
        <p:spPr>
          <a:xfrm>
            <a:off x="5345087" y="1924787"/>
            <a:ext cx="139684" cy="133412"/>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6" name="Google Shape;346;p47"/>
          <p:cNvSpPr/>
          <p:nvPr/>
        </p:nvSpPr>
        <p:spPr>
          <a:xfrm rot="1280130">
            <a:off x="3396157" y="1653523"/>
            <a:ext cx="139667" cy="133406"/>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19050">
            <a:solidFill>
              <a:srgbClr val="FFA8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7" name="Google Shape;347;p47"/>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51" name="Shape 351"/>
        <p:cNvGrpSpPr/>
        <p:nvPr/>
      </p:nvGrpSpPr>
      <p:grpSpPr>
        <a:xfrm>
          <a:off x="0" y="0"/>
          <a:ext cx="0" cy="0"/>
          <a:chOff x="0" y="0"/>
          <a:chExt cx="0" cy="0"/>
        </a:xfrm>
      </p:grpSpPr>
      <p:sp>
        <p:nvSpPr>
          <p:cNvPr id="352" name="Google Shape;352;p48"/>
          <p:cNvSpPr txBox="1"/>
          <p:nvPr>
            <p:ph idx="4294967295" type="subTitle"/>
          </p:nvPr>
        </p:nvSpPr>
        <p:spPr>
          <a:xfrm>
            <a:off x="501550" y="469500"/>
            <a:ext cx="8131500" cy="2926800"/>
          </a:xfrm>
          <a:prstGeom prst="rect">
            <a:avLst/>
          </a:prstGeom>
          <a:noFill/>
          <a:ln>
            <a:noFill/>
          </a:ln>
        </p:spPr>
        <p:txBody>
          <a:bodyPr anchorCtr="0" anchor="t" bIns="91425" lIns="91425" spcFirstLastPara="1" rIns="91425" wrap="square" tIns="91425">
            <a:noAutofit/>
          </a:bodyPr>
          <a:lstStyle/>
          <a:p>
            <a:pPr indent="406400" lvl="0" marL="0" rtl="0" algn="just">
              <a:lnSpc>
                <a:spcPct val="115000"/>
              </a:lnSpc>
              <a:spcBef>
                <a:spcPts val="1200"/>
              </a:spcBef>
              <a:spcAft>
                <a:spcPts val="0"/>
              </a:spcAft>
              <a:buNone/>
            </a:pPr>
            <a:r>
              <a:rPr lang="en" sz="2200"/>
              <a:t>Being nestled in a highly customer-driven industry, businesses are prompted to innovate their business models into a structure that is relevant and responsive to the demands of time. This is an advantage in the part of the customers since they could enjoy quality innovative products dictated by the market; however, hyper-competition and the dynamic state of the business sector made some organizations to struggle just to be resilient and responsive given their limited resources. </a:t>
            </a:r>
            <a:endParaRPr sz="2200"/>
          </a:p>
          <a:p>
            <a:pPr indent="0" lvl="0" marL="0" marR="0" rtl="0" algn="ctr">
              <a:lnSpc>
                <a:spcPct val="100000"/>
              </a:lnSpc>
              <a:spcBef>
                <a:spcPts val="1200"/>
              </a:spcBef>
              <a:spcAft>
                <a:spcPts val="0"/>
              </a:spcAft>
              <a:buClr>
                <a:srgbClr val="FFA800"/>
              </a:buClr>
              <a:buSzPts val="1800"/>
              <a:buFont typeface="Open Sans"/>
              <a:buNone/>
            </a:pPr>
            <a:r>
              <a:t/>
            </a:r>
            <a:endParaRPr sz="1200"/>
          </a:p>
        </p:txBody>
      </p:sp>
      <p:sp>
        <p:nvSpPr>
          <p:cNvPr id="353" name="Google Shape;353;p48"/>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57" name="Shape 357"/>
        <p:cNvGrpSpPr/>
        <p:nvPr/>
      </p:nvGrpSpPr>
      <p:grpSpPr>
        <a:xfrm>
          <a:off x="0" y="0"/>
          <a:ext cx="0" cy="0"/>
          <a:chOff x="0" y="0"/>
          <a:chExt cx="0" cy="0"/>
        </a:xfrm>
      </p:grpSpPr>
      <p:sp>
        <p:nvSpPr>
          <p:cNvPr id="358" name="Google Shape;358;p49"/>
          <p:cNvSpPr txBox="1"/>
          <p:nvPr>
            <p:ph idx="4294967295" type="subTitle"/>
          </p:nvPr>
        </p:nvSpPr>
        <p:spPr>
          <a:xfrm>
            <a:off x="501550" y="-192075"/>
            <a:ext cx="8131500" cy="3276000"/>
          </a:xfrm>
          <a:prstGeom prst="rect">
            <a:avLst/>
          </a:prstGeom>
          <a:noFill/>
          <a:ln>
            <a:noFill/>
          </a:ln>
        </p:spPr>
        <p:txBody>
          <a:bodyPr anchorCtr="0" anchor="t" bIns="91425" lIns="91425" spcFirstLastPara="1" rIns="91425" wrap="square" tIns="91425">
            <a:noAutofit/>
          </a:bodyPr>
          <a:lstStyle/>
          <a:p>
            <a:pPr indent="406400" lvl="0" marL="0" rtl="0" algn="just">
              <a:lnSpc>
                <a:spcPct val="115000"/>
              </a:lnSpc>
              <a:spcBef>
                <a:spcPts val="1200"/>
              </a:spcBef>
              <a:spcAft>
                <a:spcPts val="0"/>
              </a:spcAft>
              <a:buNone/>
            </a:pPr>
            <a:r>
              <a:t/>
            </a:r>
            <a:endParaRPr sz="2100"/>
          </a:p>
          <a:p>
            <a:pPr indent="406400" lvl="0" marL="0" rtl="0" algn="just">
              <a:lnSpc>
                <a:spcPct val="100000"/>
              </a:lnSpc>
              <a:spcBef>
                <a:spcPts val="1200"/>
              </a:spcBef>
              <a:spcAft>
                <a:spcPts val="0"/>
              </a:spcAft>
              <a:buNone/>
            </a:pPr>
            <a:r>
              <a:rPr lang="en" sz="2100"/>
              <a:t>This lecture was able to provide positive insights about growing in the market and establishing a much firmer market ground, by investing in an excellent customer service design, seeking to provide every customer with delightful experiences during their journey as the company's client. Indeed, customer service design is varied in every organization, hence, this becomes a challenge to every organization as regard to how they will adopt a culture that embodies customer service. Features of a customer service strategy includes having a cohesive customer journey, best training </a:t>
            </a:r>
            <a:endParaRPr sz="2100"/>
          </a:p>
          <a:p>
            <a:pPr indent="0" lvl="0" marL="0" rtl="0" algn="just">
              <a:lnSpc>
                <a:spcPct val="115000"/>
              </a:lnSpc>
              <a:spcBef>
                <a:spcPts val="0"/>
              </a:spcBef>
              <a:spcAft>
                <a:spcPts val="0"/>
              </a:spcAft>
              <a:buNone/>
            </a:pPr>
            <a:r>
              <a:rPr lang="en" sz="2100"/>
              <a:t>practices and proactive customer service. </a:t>
            </a:r>
            <a:endParaRPr sz="2100"/>
          </a:p>
          <a:p>
            <a:pPr indent="0" lvl="0" marL="0" marR="0" rtl="0" algn="ctr">
              <a:lnSpc>
                <a:spcPct val="100000"/>
              </a:lnSpc>
              <a:spcBef>
                <a:spcPts val="600"/>
              </a:spcBef>
              <a:spcAft>
                <a:spcPts val="0"/>
              </a:spcAft>
              <a:buClr>
                <a:srgbClr val="FFA800"/>
              </a:buClr>
              <a:buSzPts val="1800"/>
              <a:buFont typeface="Open Sans"/>
              <a:buNone/>
            </a:pPr>
            <a:r>
              <a:t/>
            </a:r>
            <a:endParaRPr sz="1200"/>
          </a:p>
        </p:txBody>
      </p:sp>
      <p:sp>
        <p:nvSpPr>
          <p:cNvPr id="359" name="Google Shape;359;p49"/>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3" name="Shape 363"/>
        <p:cNvGrpSpPr/>
        <p:nvPr/>
      </p:nvGrpSpPr>
      <p:grpSpPr>
        <a:xfrm>
          <a:off x="0" y="0"/>
          <a:ext cx="0" cy="0"/>
          <a:chOff x="0" y="0"/>
          <a:chExt cx="0" cy="0"/>
        </a:xfrm>
      </p:grpSpPr>
      <p:sp>
        <p:nvSpPr>
          <p:cNvPr id="364" name="Google Shape;364;p50"/>
          <p:cNvSpPr txBox="1"/>
          <p:nvPr>
            <p:ph idx="4294967295" type="subTitle"/>
          </p:nvPr>
        </p:nvSpPr>
        <p:spPr>
          <a:xfrm>
            <a:off x="501550" y="469500"/>
            <a:ext cx="8131500" cy="29268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100"/>
              <a:t>Indeed, excellent customer service offers amazing benefits: </a:t>
            </a:r>
            <a:endParaRPr sz="2100"/>
          </a:p>
          <a:p>
            <a:pPr indent="-279400" lvl="0" marL="292100" rtl="0" algn="just">
              <a:lnSpc>
                <a:spcPct val="115000"/>
              </a:lnSpc>
              <a:spcBef>
                <a:spcPts val="1200"/>
              </a:spcBef>
              <a:spcAft>
                <a:spcPts val="0"/>
              </a:spcAft>
              <a:buNone/>
            </a:pPr>
            <a:r>
              <a:rPr lang="en" sz="2100"/>
              <a:t>1. 	it retains the customers. </a:t>
            </a:r>
            <a:endParaRPr sz="2100"/>
          </a:p>
          <a:p>
            <a:pPr indent="-279400" lvl="0" marL="292100" rtl="0" algn="just">
              <a:lnSpc>
                <a:spcPct val="115000"/>
              </a:lnSpc>
              <a:spcBef>
                <a:spcPts val="1200"/>
              </a:spcBef>
              <a:spcAft>
                <a:spcPts val="0"/>
              </a:spcAft>
              <a:buNone/>
            </a:pPr>
            <a:r>
              <a:rPr lang="en" sz="2100"/>
              <a:t>2. 	it creates favorable word-of-mouth advertisement. </a:t>
            </a:r>
            <a:endParaRPr sz="2100"/>
          </a:p>
          <a:p>
            <a:pPr indent="-279400" lvl="0" marL="292100" rtl="0" algn="just">
              <a:lnSpc>
                <a:spcPct val="115000"/>
              </a:lnSpc>
              <a:spcBef>
                <a:spcPts val="1200"/>
              </a:spcBef>
              <a:spcAft>
                <a:spcPts val="0"/>
              </a:spcAft>
              <a:buNone/>
            </a:pPr>
            <a:r>
              <a:rPr lang="en" sz="2100"/>
              <a:t>3. 	increases profitability. </a:t>
            </a:r>
            <a:endParaRPr sz="2100"/>
          </a:p>
          <a:p>
            <a:pPr indent="-279400" lvl="0" marL="292100" rtl="0" algn="just">
              <a:lnSpc>
                <a:spcPct val="115000"/>
              </a:lnSpc>
              <a:spcBef>
                <a:spcPts val="1200"/>
              </a:spcBef>
              <a:spcAft>
                <a:spcPts val="0"/>
              </a:spcAft>
              <a:buNone/>
            </a:pPr>
            <a:r>
              <a:rPr lang="en" sz="2100"/>
              <a:t>4. 	increases moral of the employers and its employees.</a:t>
            </a:r>
            <a:endParaRPr sz="2100"/>
          </a:p>
          <a:p>
            <a:pPr indent="-279400" lvl="0" marL="292100" rtl="0" algn="just">
              <a:lnSpc>
                <a:spcPct val="115000"/>
              </a:lnSpc>
              <a:spcBef>
                <a:spcPts val="1200"/>
              </a:spcBef>
              <a:spcAft>
                <a:spcPts val="0"/>
              </a:spcAft>
              <a:buNone/>
            </a:pPr>
            <a:r>
              <a:rPr lang="en" sz="2100"/>
              <a:t>5. 	creating a holistic marketing scenario; and</a:t>
            </a:r>
            <a:endParaRPr sz="2100"/>
          </a:p>
          <a:p>
            <a:pPr indent="-279400" lvl="0" marL="292100" rtl="0" algn="just">
              <a:lnSpc>
                <a:spcPct val="115000"/>
              </a:lnSpc>
              <a:spcBef>
                <a:spcPts val="1200"/>
              </a:spcBef>
              <a:spcAft>
                <a:spcPts val="0"/>
              </a:spcAft>
              <a:buNone/>
            </a:pPr>
            <a:r>
              <a:rPr lang="en" sz="2100"/>
              <a:t>6. 	competitive advantage.</a:t>
            </a:r>
            <a:endParaRPr sz="2100"/>
          </a:p>
          <a:p>
            <a:pPr indent="406400" lvl="0" marL="0" rtl="0" algn="just">
              <a:lnSpc>
                <a:spcPct val="115000"/>
              </a:lnSpc>
              <a:spcBef>
                <a:spcPts val="1200"/>
              </a:spcBef>
              <a:spcAft>
                <a:spcPts val="0"/>
              </a:spcAft>
              <a:buNone/>
            </a:pPr>
            <a:r>
              <a:t/>
            </a:r>
            <a:endParaRPr sz="1200"/>
          </a:p>
          <a:p>
            <a:pPr indent="0" lvl="0" marL="0" marR="0" rtl="0" algn="ctr">
              <a:lnSpc>
                <a:spcPct val="100000"/>
              </a:lnSpc>
              <a:spcBef>
                <a:spcPts val="1200"/>
              </a:spcBef>
              <a:spcAft>
                <a:spcPts val="0"/>
              </a:spcAft>
              <a:buClr>
                <a:srgbClr val="FFA800"/>
              </a:buClr>
              <a:buSzPts val="1800"/>
              <a:buFont typeface="Open Sans"/>
              <a:buNone/>
            </a:pPr>
            <a:r>
              <a:t/>
            </a:r>
            <a:endParaRPr sz="1200"/>
          </a:p>
        </p:txBody>
      </p:sp>
      <p:sp>
        <p:nvSpPr>
          <p:cNvPr id="365" name="Google Shape;365;p50"/>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solidFill>
                  <a:srgbClr val="294667"/>
                </a:solidFill>
              </a:rPr>
              <a:t>‹#›</a:t>
            </a:fld>
            <a:endParaRPr>
              <a:solidFill>
                <a:srgbClr val="294667"/>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9" name="Shape 369"/>
        <p:cNvGrpSpPr/>
        <p:nvPr/>
      </p:nvGrpSpPr>
      <p:grpSpPr>
        <a:xfrm>
          <a:off x="0" y="0"/>
          <a:ext cx="0" cy="0"/>
          <a:chOff x="0" y="0"/>
          <a:chExt cx="0" cy="0"/>
        </a:xfrm>
      </p:grpSpPr>
      <p:sp>
        <p:nvSpPr>
          <p:cNvPr id="370" name="Google Shape;370;p51"/>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
        <p:nvSpPr>
          <p:cNvPr id="371" name="Google Shape;371;p51"/>
          <p:cNvSpPr txBox="1"/>
          <p:nvPr>
            <p:ph idx="4294967295" type="ctrTitle"/>
          </p:nvPr>
        </p:nvSpPr>
        <p:spPr>
          <a:xfrm>
            <a:off x="1275150" y="1356349"/>
            <a:ext cx="6593700" cy="1057800"/>
          </a:xfrm>
          <a:prstGeom prst="rect">
            <a:avLst/>
          </a:prstGeom>
          <a:noFill/>
          <a:ln>
            <a:noFill/>
          </a:ln>
        </p:spPr>
        <p:txBody>
          <a:bodyPr anchorCtr="0" anchor="b" bIns="91425" lIns="91425" spcFirstLastPara="1" rIns="91425" wrap="square" tIns="91425">
            <a:noAutofit/>
          </a:bodyPr>
          <a:lstStyle/>
          <a:p>
            <a:pPr indent="0" lvl="0" marL="0" marR="0" rtl="0" algn="ctr">
              <a:lnSpc>
                <a:spcPct val="100000"/>
              </a:lnSpc>
              <a:spcBef>
                <a:spcPts val="0"/>
              </a:spcBef>
              <a:spcAft>
                <a:spcPts val="0"/>
              </a:spcAft>
              <a:buClr>
                <a:srgbClr val="294667"/>
              </a:buClr>
              <a:buSzPts val="1400"/>
              <a:buFont typeface="Merriweather"/>
              <a:buNone/>
            </a:pPr>
            <a:r>
              <a:rPr b="1" i="0" lang="en" sz="3600" u="none" cap="none" strike="noStrike">
                <a:solidFill>
                  <a:srgbClr val="FFA800"/>
                </a:solidFill>
                <a:latin typeface="Merriweather"/>
                <a:ea typeface="Merriweather"/>
                <a:cs typeface="Merriweather"/>
                <a:sym typeface="Merriweather"/>
              </a:rPr>
              <a:t>Thanks!</a:t>
            </a:r>
            <a:endParaRPr b="1" i="0" sz="3600" u="none" cap="none" strike="noStrike">
              <a:solidFill>
                <a:srgbClr val="FFA800"/>
              </a:solidFill>
              <a:latin typeface="Merriweather"/>
              <a:ea typeface="Merriweather"/>
              <a:cs typeface="Merriweather"/>
              <a:sym typeface="Merriweather"/>
            </a:endParaRPr>
          </a:p>
        </p:txBody>
      </p:sp>
      <p:sp>
        <p:nvSpPr>
          <p:cNvPr id="372" name="Google Shape;372;p51"/>
          <p:cNvSpPr txBox="1"/>
          <p:nvPr>
            <p:ph idx="4294967295" type="subTitle"/>
          </p:nvPr>
        </p:nvSpPr>
        <p:spPr>
          <a:xfrm>
            <a:off x="1275150" y="2298054"/>
            <a:ext cx="6593700" cy="16449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600"/>
              </a:spcBef>
              <a:spcAft>
                <a:spcPts val="0"/>
              </a:spcAft>
              <a:buClr>
                <a:srgbClr val="FFA800"/>
              </a:buClr>
              <a:buSzPts val="1800"/>
              <a:buFont typeface="Open Sans"/>
              <a:buNone/>
            </a:pPr>
            <a:r>
              <a:rPr b="1" i="0" lang="en" sz="1600" u="none" cap="none" strike="noStrike">
                <a:solidFill>
                  <a:srgbClr val="FFFFFF"/>
                </a:solidFill>
                <a:latin typeface="Open Sans"/>
                <a:ea typeface="Open Sans"/>
                <a:cs typeface="Open Sans"/>
                <a:sym typeface="Open Sans"/>
              </a:rPr>
              <a:t>Any questions?</a:t>
            </a:r>
            <a:endParaRPr b="1" i="0" sz="1600" u="none" cap="none" strike="noStrike">
              <a:solidFill>
                <a:srgbClr val="FFFFFF"/>
              </a:solidFill>
              <a:latin typeface="Open Sans"/>
              <a:ea typeface="Open Sans"/>
              <a:cs typeface="Open Sans"/>
              <a:sym typeface="Open Sans"/>
            </a:endParaRPr>
          </a:p>
          <a:p>
            <a:pPr indent="0" lvl="0" marL="0" marR="0" rtl="0" algn="ctr">
              <a:lnSpc>
                <a:spcPct val="100000"/>
              </a:lnSpc>
              <a:spcBef>
                <a:spcPts val="600"/>
              </a:spcBef>
              <a:spcAft>
                <a:spcPts val="0"/>
              </a:spcAft>
              <a:buClr>
                <a:schemeClr val="dk1"/>
              </a:buClr>
              <a:buSzPts val="1100"/>
              <a:buFont typeface="Arial"/>
              <a:buNone/>
            </a:pPr>
            <a:r>
              <a:rPr b="0" i="0" lang="en" sz="1600" u="none" cap="none" strike="noStrike">
                <a:solidFill>
                  <a:srgbClr val="FFFFFF"/>
                </a:solidFill>
                <a:latin typeface="Open Sans"/>
                <a:ea typeface="Open Sans"/>
                <a:cs typeface="Open Sans"/>
                <a:sym typeface="Open Sans"/>
              </a:rPr>
              <a:t>Find me at </a:t>
            </a:r>
            <a:r>
              <a:rPr lang="en" sz="1600">
                <a:solidFill>
                  <a:srgbClr val="FFFFFF"/>
                </a:solidFill>
              </a:rPr>
              <a:t>fidela.balajadia@ua.edu.ph</a:t>
            </a:r>
            <a:endParaRPr b="1" i="0" sz="1600" u="none" cap="none" strike="noStrike">
              <a:solidFill>
                <a:srgbClr val="FFFFFF"/>
              </a:solidFill>
              <a:latin typeface="Open Sans"/>
              <a:ea typeface="Open Sans"/>
              <a:cs typeface="Open Sans"/>
              <a:sym typeface="Open Sans"/>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76" name="Shape 376"/>
        <p:cNvGrpSpPr/>
        <p:nvPr/>
      </p:nvGrpSpPr>
      <p:grpSpPr>
        <a:xfrm>
          <a:off x="0" y="0"/>
          <a:ext cx="0" cy="0"/>
          <a:chOff x="0" y="0"/>
          <a:chExt cx="0" cy="0"/>
        </a:xfrm>
      </p:grpSpPr>
      <p:sp>
        <p:nvSpPr>
          <p:cNvPr id="377" name="Google Shape;377;p52"/>
          <p:cNvSpPr txBox="1"/>
          <p:nvPr>
            <p:ph idx="1" type="subTitle"/>
          </p:nvPr>
        </p:nvSpPr>
        <p:spPr>
          <a:xfrm>
            <a:off x="4727325" y="224100"/>
            <a:ext cx="4332600" cy="39519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000000"/>
                </a:solidFill>
                <a:latin typeface="Arial"/>
                <a:ea typeface="Arial"/>
                <a:cs typeface="Arial"/>
                <a:sym typeface="Arial"/>
              </a:rPr>
              <a:t>Textbooks:</a:t>
            </a:r>
            <a:endParaRPr b="1" sz="2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rgbClr val="000000"/>
                </a:solidFill>
                <a:latin typeface="Arial"/>
                <a:ea typeface="Arial"/>
                <a:cs typeface="Arial"/>
                <a:sym typeface="Arial"/>
              </a:rPr>
              <a:t>Strategic Marketing Management, Naval, Girly H. </a:t>
            </a:r>
            <a:r>
              <a:rPr lang="en" sz="2000">
                <a:solidFill>
                  <a:srgbClr val="000000"/>
                </a:solidFill>
                <a:latin typeface="Arial"/>
                <a:ea typeface="Arial"/>
                <a:cs typeface="Arial"/>
                <a:sym typeface="Arial"/>
              </a:rPr>
              <a:t>Mindshapers</a:t>
            </a:r>
            <a:r>
              <a:rPr lang="en" sz="2000">
                <a:solidFill>
                  <a:srgbClr val="000000"/>
                </a:solidFill>
                <a:latin typeface="Arial"/>
                <a:ea typeface="Arial"/>
                <a:cs typeface="Arial"/>
                <a:sym typeface="Arial"/>
              </a:rPr>
              <a:t> Co, Inc. 2021</a:t>
            </a:r>
            <a:endParaRPr sz="2000">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lang="en" sz="2000">
                <a:solidFill>
                  <a:srgbClr val="000000"/>
                </a:solidFill>
                <a:latin typeface="Arial"/>
                <a:ea typeface="Arial"/>
                <a:cs typeface="Arial"/>
                <a:sym typeface="Arial"/>
              </a:rPr>
              <a:t>The Strategy &amp; Tactics of Pricing, Nagle, Thomas T. and Muller, Georg 2018</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SzPts val="1400"/>
              <a:buNone/>
            </a:pPr>
            <a:r>
              <a:rPr lang="en" sz="2000">
                <a:solidFill>
                  <a:srgbClr val="000000"/>
                </a:solidFill>
                <a:latin typeface="Arial"/>
                <a:ea typeface="Arial"/>
                <a:cs typeface="Arial"/>
                <a:sym typeface="Arial"/>
              </a:rPr>
              <a:t>Retail Marketing in the Modern Age, Chardhary, Prashant SAGE 2016</a:t>
            </a:r>
            <a:endParaRPr sz="2000"/>
          </a:p>
        </p:txBody>
      </p:sp>
      <p:sp>
        <p:nvSpPr>
          <p:cNvPr id="378" name="Google Shape;378;p52"/>
          <p:cNvSpPr txBox="1"/>
          <p:nvPr>
            <p:ph idx="12" type="sldNum"/>
          </p:nvPr>
        </p:nvSpPr>
        <p:spPr>
          <a:xfrm>
            <a:off x="-6000" y="0"/>
            <a:ext cx="548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D966"/>
            </a:gs>
            <a:gs pos="100000">
              <a:srgbClr val="FF9900"/>
            </a:gs>
          </a:gsLst>
          <a:path path="circle">
            <a:fillToRect b="50%" l="50%" r="50%" t="50%"/>
          </a:path>
          <a:tileRect/>
        </a:gradFill>
      </p:bgPr>
    </p:bg>
    <p:spTree>
      <p:nvGrpSpPr>
        <p:cNvPr id="382" name="Shape 382"/>
        <p:cNvGrpSpPr/>
        <p:nvPr/>
      </p:nvGrpSpPr>
      <p:grpSpPr>
        <a:xfrm>
          <a:off x="0" y="0"/>
          <a:ext cx="0" cy="0"/>
          <a:chOff x="0" y="0"/>
          <a:chExt cx="0" cy="0"/>
        </a:xfrm>
      </p:grpSpPr>
      <p:pic>
        <p:nvPicPr>
          <p:cNvPr id="383" name="Google Shape;383;p53">
            <a:hlinkClick r:id="rId3"/>
          </p:cNvPr>
          <p:cNvPicPr preferRelativeResize="0"/>
          <p:nvPr/>
        </p:nvPicPr>
        <p:blipFill rotWithShape="1">
          <a:blip r:embed="rId4">
            <a:alphaModFix/>
          </a:blip>
          <a:srcRect b="0" l="0" r="0" t="0"/>
          <a:stretch/>
        </p:blipFill>
        <p:spPr>
          <a:xfrm>
            <a:off x="3426425" y="1451225"/>
            <a:ext cx="2291150" cy="550600"/>
          </a:xfrm>
          <a:prstGeom prst="rect">
            <a:avLst/>
          </a:prstGeom>
          <a:noFill/>
          <a:ln>
            <a:noFill/>
          </a:ln>
        </p:spPr>
      </p:pic>
      <p:sp>
        <p:nvSpPr>
          <p:cNvPr id="384" name="Google Shape;384;p53"/>
          <p:cNvSpPr txBox="1"/>
          <p:nvPr/>
        </p:nvSpPr>
        <p:spPr>
          <a:xfrm>
            <a:off x="1106100" y="2209500"/>
            <a:ext cx="6931800" cy="2673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800"/>
              <a:buFont typeface="Arial"/>
              <a:buNone/>
            </a:pPr>
            <a:r>
              <a:rPr b="1" i="0" lang="en" sz="1800" u="none" cap="none" strike="noStrike">
                <a:solidFill>
                  <a:srgbClr val="434343"/>
                </a:solidFill>
                <a:latin typeface="Montserrat"/>
                <a:ea typeface="Montserrat"/>
                <a:cs typeface="Montserrat"/>
                <a:sym typeface="Montserrat"/>
              </a:rPr>
              <a:t>Free templates for all your presentation needs</a:t>
            </a:r>
            <a:endParaRPr b="1" i="0" sz="1800" u="none" cap="none" strike="noStrike">
              <a:solidFill>
                <a:srgbClr val="434343"/>
              </a:solidFill>
              <a:latin typeface="Montserrat"/>
              <a:ea typeface="Montserrat"/>
              <a:cs typeface="Montserrat"/>
              <a:sym typeface="Montserrat"/>
            </a:endParaRPr>
          </a:p>
        </p:txBody>
      </p:sp>
      <p:grpSp>
        <p:nvGrpSpPr>
          <p:cNvPr id="385" name="Google Shape;385;p53"/>
          <p:cNvGrpSpPr/>
          <p:nvPr/>
        </p:nvGrpSpPr>
        <p:grpSpPr>
          <a:xfrm>
            <a:off x="690575" y="3290132"/>
            <a:ext cx="7762851" cy="892418"/>
            <a:chOff x="801125" y="3213932"/>
            <a:chExt cx="7762851" cy="892418"/>
          </a:xfrm>
        </p:grpSpPr>
        <p:grpSp>
          <p:nvGrpSpPr>
            <p:cNvPr id="386" name="Google Shape;386;p53"/>
            <p:cNvGrpSpPr/>
            <p:nvPr/>
          </p:nvGrpSpPr>
          <p:grpSpPr>
            <a:xfrm>
              <a:off x="4845759" y="3213932"/>
              <a:ext cx="1695900" cy="892418"/>
              <a:chOff x="4845759" y="3213932"/>
              <a:chExt cx="1695900" cy="892418"/>
            </a:xfrm>
          </p:grpSpPr>
          <p:sp>
            <p:nvSpPr>
              <p:cNvPr id="387" name="Google Shape;387;p53"/>
              <p:cNvSpPr txBox="1"/>
              <p:nvPr/>
            </p:nvSpPr>
            <p:spPr>
              <a:xfrm>
                <a:off x="4845759"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Ready to use, professional and customizable</a:t>
                </a:r>
                <a:endParaRPr b="0" i="0" sz="1200" u="none" cap="none" strike="noStrike">
                  <a:solidFill>
                    <a:srgbClr val="434343"/>
                  </a:solidFill>
                  <a:latin typeface="Montserrat"/>
                  <a:ea typeface="Montserrat"/>
                  <a:cs typeface="Montserrat"/>
                  <a:sym typeface="Montserrat"/>
                </a:endParaRPr>
              </a:p>
            </p:txBody>
          </p:sp>
          <p:sp>
            <p:nvSpPr>
              <p:cNvPr id="388" name="Google Shape;388;p53"/>
              <p:cNvSpPr/>
              <p:nvPr/>
            </p:nvSpPr>
            <p:spPr>
              <a:xfrm>
                <a:off x="5603395" y="3213932"/>
                <a:ext cx="180627" cy="181175"/>
              </a:xfrm>
              <a:custGeom>
                <a:rect b="b" l="l" r="r" t="t"/>
                <a:pathLst>
                  <a:path extrusionOk="0" h="5947" w="5929">
                    <a:moveTo>
                      <a:pt x="4679" y="0"/>
                    </a:moveTo>
                    <a:lnTo>
                      <a:pt x="4567" y="19"/>
                    </a:lnTo>
                    <a:lnTo>
                      <a:pt x="4474" y="37"/>
                    </a:lnTo>
                    <a:lnTo>
                      <a:pt x="4381" y="93"/>
                    </a:lnTo>
                    <a:lnTo>
                      <a:pt x="4288" y="168"/>
                    </a:lnTo>
                    <a:lnTo>
                      <a:pt x="3747" y="690"/>
                    </a:lnTo>
                    <a:lnTo>
                      <a:pt x="3729" y="746"/>
                    </a:lnTo>
                    <a:lnTo>
                      <a:pt x="3710" y="802"/>
                    </a:lnTo>
                    <a:lnTo>
                      <a:pt x="3729" y="857"/>
                    </a:lnTo>
                    <a:lnTo>
                      <a:pt x="3747" y="895"/>
                    </a:lnTo>
                    <a:lnTo>
                      <a:pt x="5033" y="2181"/>
                    </a:lnTo>
                    <a:lnTo>
                      <a:pt x="5089" y="2218"/>
                    </a:lnTo>
                    <a:lnTo>
                      <a:pt x="5182" y="2218"/>
                    </a:lnTo>
                    <a:lnTo>
                      <a:pt x="5238" y="2181"/>
                    </a:lnTo>
                    <a:lnTo>
                      <a:pt x="5779" y="1640"/>
                    </a:lnTo>
                    <a:lnTo>
                      <a:pt x="5835" y="1566"/>
                    </a:lnTo>
                    <a:lnTo>
                      <a:pt x="5891" y="1473"/>
                    </a:lnTo>
                    <a:lnTo>
                      <a:pt x="5928" y="1361"/>
                    </a:lnTo>
                    <a:lnTo>
                      <a:pt x="5928" y="1249"/>
                    </a:lnTo>
                    <a:lnTo>
                      <a:pt x="5928" y="1156"/>
                    </a:lnTo>
                    <a:lnTo>
                      <a:pt x="5891" y="1044"/>
                    </a:lnTo>
                    <a:lnTo>
                      <a:pt x="5835" y="951"/>
                    </a:lnTo>
                    <a:lnTo>
                      <a:pt x="5779" y="857"/>
                    </a:lnTo>
                    <a:lnTo>
                      <a:pt x="5071" y="168"/>
                    </a:lnTo>
                    <a:lnTo>
                      <a:pt x="4977" y="93"/>
                    </a:lnTo>
                    <a:lnTo>
                      <a:pt x="4884" y="37"/>
                    </a:lnTo>
                    <a:lnTo>
                      <a:pt x="4791" y="19"/>
                    </a:lnTo>
                    <a:lnTo>
                      <a:pt x="4679" y="0"/>
                    </a:lnTo>
                    <a:close/>
                    <a:moveTo>
                      <a:pt x="3393" y="1883"/>
                    </a:moveTo>
                    <a:lnTo>
                      <a:pt x="3449" y="1920"/>
                    </a:lnTo>
                    <a:lnTo>
                      <a:pt x="3486" y="1976"/>
                    </a:lnTo>
                    <a:lnTo>
                      <a:pt x="3505" y="2050"/>
                    </a:lnTo>
                    <a:lnTo>
                      <a:pt x="3486" y="2106"/>
                    </a:lnTo>
                    <a:lnTo>
                      <a:pt x="3449" y="2162"/>
                    </a:lnTo>
                    <a:lnTo>
                      <a:pt x="1660" y="3952"/>
                    </a:lnTo>
                    <a:lnTo>
                      <a:pt x="1604" y="3970"/>
                    </a:lnTo>
                    <a:lnTo>
                      <a:pt x="1548" y="3989"/>
                    </a:lnTo>
                    <a:lnTo>
                      <a:pt x="1492" y="3970"/>
                    </a:lnTo>
                    <a:lnTo>
                      <a:pt x="1436" y="3952"/>
                    </a:lnTo>
                    <a:lnTo>
                      <a:pt x="1399" y="3896"/>
                    </a:lnTo>
                    <a:lnTo>
                      <a:pt x="1380" y="3821"/>
                    </a:lnTo>
                    <a:lnTo>
                      <a:pt x="1399" y="3765"/>
                    </a:lnTo>
                    <a:lnTo>
                      <a:pt x="1436" y="3709"/>
                    </a:lnTo>
                    <a:lnTo>
                      <a:pt x="3225" y="1920"/>
                    </a:lnTo>
                    <a:lnTo>
                      <a:pt x="3281" y="1883"/>
                    </a:lnTo>
                    <a:close/>
                    <a:moveTo>
                      <a:pt x="1007" y="4362"/>
                    </a:moveTo>
                    <a:lnTo>
                      <a:pt x="1007" y="4921"/>
                    </a:lnTo>
                    <a:lnTo>
                      <a:pt x="1566" y="4921"/>
                    </a:lnTo>
                    <a:lnTo>
                      <a:pt x="1566" y="5331"/>
                    </a:lnTo>
                    <a:lnTo>
                      <a:pt x="821" y="5462"/>
                    </a:lnTo>
                    <a:lnTo>
                      <a:pt x="467" y="5107"/>
                    </a:lnTo>
                    <a:lnTo>
                      <a:pt x="597" y="4362"/>
                    </a:lnTo>
                    <a:close/>
                    <a:moveTo>
                      <a:pt x="3337" y="1118"/>
                    </a:moveTo>
                    <a:lnTo>
                      <a:pt x="3300" y="1156"/>
                    </a:lnTo>
                    <a:lnTo>
                      <a:pt x="243" y="4213"/>
                    </a:lnTo>
                    <a:lnTo>
                      <a:pt x="1" y="5611"/>
                    </a:lnTo>
                    <a:lnTo>
                      <a:pt x="1" y="5685"/>
                    </a:lnTo>
                    <a:lnTo>
                      <a:pt x="1" y="5741"/>
                    </a:lnTo>
                    <a:lnTo>
                      <a:pt x="38" y="5816"/>
                    </a:lnTo>
                    <a:lnTo>
                      <a:pt x="75" y="5853"/>
                    </a:lnTo>
                    <a:lnTo>
                      <a:pt x="131" y="5890"/>
                    </a:lnTo>
                    <a:lnTo>
                      <a:pt x="187" y="5928"/>
                    </a:lnTo>
                    <a:lnTo>
                      <a:pt x="243" y="5946"/>
                    </a:lnTo>
                    <a:lnTo>
                      <a:pt x="317" y="5928"/>
                    </a:lnTo>
                    <a:lnTo>
                      <a:pt x="1734" y="5685"/>
                    </a:lnTo>
                    <a:lnTo>
                      <a:pt x="4772" y="2647"/>
                    </a:lnTo>
                    <a:lnTo>
                      <a:pt x="4810" y="2591"/>
                    </a:lnTo>
                    <a:lnTo>
                      <a:pt x="4810" y="2535"/>
                    </a:lnTo>
                    <a:lnTo>
                      <a:pt x="4810" y="2498"/>
                    </a:lnTo>
                    <a:lnTo>
                      <a:pt x="4772" y="2442"/>
                    </a:lnTo>
                    <a:lnTo>
                      <a:pt x="3486" y="1156"/>
                    </a:lnTo>
                    <a:lnTo>
                      <a:pt x="3449" y="1118"/>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389" name="Google Shape;389;p53"/>
            <p:cNvGrpSpPr/>
            <p:nvPr/>
          </p:nvGrpSpPr>
          <p:grpSpPr>
            <a:xfrm>
              <a:off x="2823442" y="3214222"/>
              <a:ext cx="1695900" cy="892128"/>
              <a:chOff x="2823442" y="3214222"/>
              <a:chExt cx="1695900" cy="892128"/>
            </a:xfrm>
          </p:grpSpPr>
          <p:sp>
            <p:nvSpPr>
              <p:cNvPr id="390" name="Google Shape;390;p53"/>
              <p:cNvSpPr txBox="1"/>
              <p:nvPr/>
            </p:nvSpPr>
            <p:spPr>
              <a:xfrm>
                <a:off x="2823442"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100% free for personal or commercial use</a:t>
                </a:r>
                <a:endParaRPr b="0" i="0" sz="1200" u="none" cap="none" strike="noStrike">
                  <a:solidFill>
                    <a:srgbClr val="434343"/>
                  </a:solidFill>
                  <a:latin typeface="Montserrat"/>
                  <a:ea typeface="Montserrat"/>
                  <a:cs typeface="Montserrat"/>
                  <a:sym typeface="Montserrat"/>
                </a:endParaRPr>
              </a:p>
            </p:txBody>
          </p:sp>
          <p:sp>
            <p:nvSpPr>
              <p:cNvPr id="391" name="Google Shape;391;p53"/>
              <p:cNvSpPr/>
              <p:nvPr/>
            </p:nvSpPr>
            <p:spPr>
              <a:xfrm>
                <a:off x="3569730" y="3214222"/>
                <a:ext cx="203323" cy="180597"/>
              </a:xfrm>
              <a:custGeom>
                <a:rect b="b" l="l" r="r" t="t"/>
                <a:pathLst>
                  <a:path extrusionOk="0" h="5928" w="6674">
                    <a:moveTo>
                      <a:pt x="2443" y="0"/>
                    </a:moveTo>
                    <a:lnTo>
                      <a:pt x="2275" y="37"/>
                    </a:lnTo>
                    <a:lnTo>
                      <a:pt x="2126" y="93"/>
                    </a:lnTo>
                    <a:lnTo>
                      <a:pt x="1995" y="187"/>
                    </a:lnTo>
                    <a:lnTo>
                      <a:pt x="1846" y="336"/>
                    </a:lnTo>
                    <a:lnTo>
                      <a:pt x="1753" y="503"/>
                    </a:lnTo>
                    <a:lnTo>
                      <a:pt x="1697" y="690"/>
                    </a:lnTo>
                    <a:lnTo>
                      <a:pt x="1660" y="876"/>
                    </a:lnTo>
                    <a:lnTo>
                      <a:pt x="1678" y="1063"/>
                    </a:lnTo>
                    <a:lnTo>
                      <a:pt x="1716" y="1249"/>
                    </a:lnTo>
                    <a:lnTo>
                      <a:pt x="1809" y="1417"/>
                    </a:lnTo>
                    <a:lnTo>
                      <a:pt x="1921" y="1566"/>
                    </a:lnTo>
                    <a:lnTo>
                      <a:pt x="3188" y="2889"/>
                    </a:lnTo>
                    <a:lnTo>
                      <a:pt x="3263" y="2945"/>
                    </a:lnTo>
                    <a:lnTo>
                      <a:pt x="3337" y="2964"/>
                    </a:lnTo>
                    <a:lnTo>
                      <a:pt x="3412" y="2945"/>
                    </a:lnTo>
                    <a:lnTo>
                      <a:pt x="3487" y="2889"/>
                    </a:lnTo>
                    <a:lnTo>
                      <a:pt x="4754" y="1566"/>
                    </a:lnTo>
                    <a:lnTo>
                      <a:pt x="4866" y="1417"/>
                    </a:lnTo>
                    <a:lnTo>
                      <a:pt x="4940" y="1249"/>
                    </a:lnTo>
                    <a:lnTo>
                      <a:pt x="4996" y="1063"/>
                    </a:lnTo>
                    <a:lnTo>
                      <a:pt x="5015" y="876"/>
                    </a:lnTo>
                    <a:lnTo>
                      <a:pt x="4978" y="690"/>
                    </a:lnTo>
                    <a:lnTo>
                      <a:pt x="4922" y="503"/>
                    </a:lnTo>
                    <a:lnTo>
                      <a:pt x="4810" y="336"/>
                    </a:lnTo>
                    <a:lnTo>
                      <a:pt x="4679" y="187"/>
                    </a:lnTo>
                    <a:lnTo>
                      <a:pt x="4549" y="93"/>
                    </a:lnTo>
                    <a:lnTo>
                      <a:pt x="4381" y="37"/>
                    </a:lnTo>
                    <a:lnTo>
                      <a:pt x="4232" y="0"/>
                    </a:lnTo>
                    <a:lnTo>
                      <a:pt x="4064" y="0"/>
                    </a:lnTo>
                    <a:lnTo>
                      <a:pt x="3897" y="19"/>
                    </a:lnTo>
                    <a:lnTo>
                      <a:pt x="3747" y="75"/>
                    </a:lnTo>
                    <a:lnTo>
                      <a:pt x="3598" y="168"/>
                    </a:lnTo>
                    <a:lnTo>
                      <a:pt x="3468" y="280"/>
                    </a:lnTo>
                    <a:lnTo>
                      <a:pt x="3337" y="429"/>
                    </a:lnTo>
                    <a:lnTo>
                      <a:pt x="3207" y="280"/>
                    </a:lnTo>
                    <a:lnTo>
                      <a:pt x="3076" y="168"/>
                    </a:lnTo>
                    <a:lnTo>
                      <a:pt x="2927" y="75"/>
                    </a:lnTo>
                    <a:lnTo>
                      <a:pt x="2778" y="19"/>
                    </a:lnTo>
                    <a:lnTo>
                      <a:pt x="2610" y="0"/>
                    </a:lnTo>
                    <a:close/>
                    <a:moveTo>
                      <a:pt x="2219" y="3691"/>
                    </a:moveTo>
                    <a:lnTo>
                      <a:pt x="1995" y="3728"/>
                    </a:lnTo>
                    <a:lnTo>
                      <a:pt x="1772" y="3784"/>
                    </a:lnTo>
                    <a:lnTo>
                      <a:pt x="1548" y="3877"/>
                    </a:lnTo>
                    <a:lnTo>
                      <a:pt x="1362" y="4008"/>
                    </a:lnTo>
                    <a:lnTo>
                      <a:pt x="821" y="4436"/>
                    </a:lnTo>
                    <a:lnTo>
                      <a:pt x="187" y="4436"/>
                    </a:lnTo>
                    <a:lnTo>
                      <a:pt x="113" y="4455"/>
                    </a:lnTo>
                    <a:lnTo>
                      <a:pt x="57" y="4492"/>
                    </a:lnTo>
                    <a:lnTo>
                      <a:pt x="1" y="4548"/>
                    </a:lnTo>
                    <a:lnTo>
                      <a:pt x="1" y="4623"/>
                    </a:lnTo>
                    <a:lnTo>
                      <a:pt x="1" y="5741"/>
                    </a:lnTo>
                    <a:lnTo>
                      <a:pt x="1" y="5816"/>
                    </a:lnTo>
                    <a:lnTo>
                      <a:pt x="57" y="5872"/>
                    </a:lnTo>
                    <a:lnTo>
                      <a:pt x="113" y="5909"/>
                    </a:lnTo>
                    <a:lnTo>
                      <a:pt x="187" y="5928"/>
                    </a:lnTo>
                    <a:lnTo>
                      <a:pt x="4325" y="5928"/>
                    </a:lnTo>
                    <a:lnTo>
                      <a:pt x="4437" y="5909"/>
                    </a:lnTo>
                    <a:lnTo>
                      <a:pt x="4568" y="5890"/>
                    </a:lnTo>
                    <a:lnTo>
                      <a:pt x="4679" y="5834"/>
                    </a:lnTo>
                    <a:lnTo>
                      <a:pt x="4791" y="5760"/>
                    </a:lnTo>
                    <a:lnTo>
                      <a:pt x="6543" y="4362"/>
                    </a:lnTo>
                    <a:lnTo>
                      <a:pt x="6599" y="4306"/>
                    </a:lnTo>
                    <a:lnTo>
                      <a:pt x="6637" y="4231"/>
                    </a:lnTo>
                    <a:lnTo>
                      <a:pt x="6674" y="4157"/>
                    </a:lnTo>
                    <a:lnTo>
                      <a:pt x="6674" y="4082"/>
                    </a:lnTo>
                    <a:lnTo>
                      <a:pt x="6674" y="4008"/>
                    </a:lnTo>
                    <a:lnTo>
                      <a:pt x="6655" y="3933"/>
                    </a:lnTo>
                    <a:lnTo>
                      <a:pt x="6618" y="3859"/>
                    </a:lnTo>
                    <a:lnTo>
                      <a:pt x="6543" y="3784"/>
                    </a:lnTo>
                    <a:lnTo>
                      <a:pt x="6506" y="3747"/>
                    </a:lnTo>
                    <a:lnTo>
                      <a:pt x="6432" y="3728"/>
                    </a:lnTo>
                    <a:lnTo>
                      <a:pt x="6376" y="3709"/>
                    </a:lnTo>
                    <a:lnTo>
                      <a:pt x="6301" y="3709"/>
                    </a:lnTo>
                    <a:lnTo>
                      <a:pt x="6171" y="3728"/>
                    </a:lnTo>
                    <a:lnTo>
                      <a:pt x="6115" y="3747"/>
                    </a:lnTo>
                    <a:lnTo>
                      <a:pt x="6059" y="3784"/>
                    </a:lnTo>
                    <a:lnTo>
                      <a:pt x="4978" y="4641"/>
                    </a:lnTo>
                    <a:lnTo>
                      <a:pt x="4885" y="4716"/>
                    </a:lnTo>
                    <a:lnTo>
                      <a:pt x="4773" y="4772"/>
                    </a:lnTo>
                    <a:lnTo>
                      <a:pt x="4642" y="4809"/>
                    </a:lnTo>
                    <a:lnTo>
                      <a:pt x="3095" y="4809"/>
                    </a:lnTo>
                    <a:lnTo>
                      <a:pt x="3039" y="4772"/>
                    </a:lnTo>
                    <a:lnTo>
                      <a:pt x="2983" y="4716"/>
                    </a:lnTo>
                    <a:lnTo>
                      <a:pt x="2965" y="4660"/>
                    </a:lnTo>
                    <a:lnTo>
                      <a:pt x="2965" y="4586"/>
                    </a:lnTo>
                    <a:lnTo>
                      <a:pt x="3002" y="4511"/>
                    </a:lnTo>
                    <a:lnTo>
                      <a:pt x="3076" y="4455"/>
                    </a:lnTo>
                    <a:lnTo>
                      <a:pt x="3151" y="4436"/>
                    </a:lnTo>
                    <a:lnTo>
                      <a:pt x="4120" y="4436"/>
                    </a:lnTo>
                    <a:lnTo>
                      <a:pt x="4195" y="4418"/>
                    </a:lnTo>
                    <a:lnTo>
                      <a:pt x="4307" y="4362"/>
                    </a:lnTo>
                    <a:lnTo>
                      <a:pt x="4363" y="4306"/>
                    </a:lnTo>
                    <a:lnTo>
                      <a:pt x="4400" y="4250"/>
                    </a:lnTo>
                    <a:lnTo>
                      <a:pt x="4419" y="4194"/>
                    </a:lnTo>
                    <a:lnTo>
                      <a:pt x="4437" y="4138"/>
                    </a:lnTo>
                    <a:lnTo>
                      <a:pt x="4456" y="4045"/>
                    </a:lnTo>
                    <a:lnTo>
                      <a:pt x="4437" y="3970"/>
                    </a:lnTo>
                    <a:lnTo>
                      <a:pt x="4400" y="3896"/>
                    </a:lnTo>
                    <a:lnTo>
                      <a:pt x="4363" y="3821"/>
                    </a:lnTo>
                    <a:lnTo>
                      <a:pt x="4307" y="3784"/>
                    </a:lnTo>
                    <a:lnTo>
                      <a:pt x="4232" y="3728"/>
                    </a:lnTo>
                    <a:lnTo>
                      <a:pt x="4158" y="3709"/>
                    </a:lnTo>
                    <a:lnTo>
                      <a:pt x="4083" y="3691"/>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392" name="Google Shape;392;p53"/>
            <p:cNvGrpSpPr/>
            <p:nvPr/>
          </p:nvGrpSpPr>
          <p:grpSpPr>
            <a:xfrm>
              <a:off x="6868076" y="3213932"/>
              <a:ext cx="1695900" cy="892418"/>
              <a:chOff x="6868076" y="3213932"/>
              <a:chExt cx="1695900" cy="892418"/>
            </a:xfrm>
          </p:grpSpPr>
          <p:sp>
            <p:nvSpPr>
              <p:cNvPr id="393" name="Google Shape;393;p53"/>
              <p:cNvSpPr txBox="1"/>
              <p:nvPr/>
            </p:nvSpPr>
            <p:spPr>
              <a:xfrm>
                <a:off x="6868076"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Blow your audience away with attractive visuals</a:t>
                </a:r>
                <a:endParaRPr b="0" i="0" sz="1200" u="none" cap="none" strike="noStrike">
                  <a:solidFill>
                    <a:srgbClr val="434343"/>
                  </a:solidFill>
                  <a:latin typeface="Montserrat"/>
                  <a:ea typeface="Montserrat"/>
                  <a:cs typeface="Montserrat"/>
                  <a:sym typeface="Montserrat"/>
                </a:endParaRPr>
              </a:p>
            </p:txBody>
          </p:sp>
          <p:sp>
            <p:nvSpPr>
              <p:cNvPr id="394" name="Google Shape;394;p53"/>
              <p:cNvSpPr/>
              <p:nvPr/>
            </p:nvSpPr>
            <p:spPr>
              <a:xfrm>
                <a:off x="7625712" y="3213932"/>
                <a:ext cx="180627" cy="181175"/>
              </a:xfrm>
              <a:custGeom>
                <a:rect b="b" l="l" r="r" t="t"/>
                <a:pathLst>
                  <a:path extrusionOk="0" h="5947" w="5929">
                    <a:moveTo>
                      <a:pt x="784" y="4940"/>
                    </a:moveTo>
                    <a:lnTo>
                      <a:pt x="839" y="4958"/>
                    </a:lnTo>
                    <a:lnTo>
                      <a:pt x="933" y="5014"/>
                    </a:lnTo>
                    <a:lnTo>
                      <a:pt x="989" y="5107"/>
                    </a:lnTo>
                    <a:lnTo>
                      <a:pt x="1007" y="5145"/>
                    </a:lnTo>
                    <a:lnTo>
                      <a:pt x="1007" y="5201"/>
                    </a:lnTo>
                    <a:lnTo>
                      <a:pt x="1007" y="5257"/>
                    </a:lnTo>
                    <a:lnTo>
                      <a:pt x="989" y="5313"/>
                    </a:lnTo>
                    <a:lnTo>
                      <a:pt x="933" y="5406"/>
                    </a:lnTo>
                    <a:lnTo>
                      <a:pt x="839" y="5462"/>
                    </a:lnTo>
                    <a:lnTo>
                      <a:pt x="784" y="5480"/>
                    </a:lnTo>
                    <a:lnTo>
                      <a:pt x="672" y="5480"/>
                    </a:lnTo>
                    <a:lnTo>
                      <a:pt x="634" y="5462"/>
                    </a:lnTo>
                    <a:lnTo>
                      <a:pt x="541" y="5406"/>
                    </a:lnTo>
                    <a:lnTo>
                      <a:pt x="485" y="5313"/>
                    </a:lnTo>
                    <a:lnTo>
                      <a:pt x="467" y="5257"/>
                    </a:lnTo>
                    <a:lnTo>
                      <a:pt x="448" y="5201"/>
                    </a:lnTo>
                    <a:lnTo>
                      <a:pt x="467" y="5145"/>
                    </a:lnTo>
                    <a:lnTo>
                      <a:pt x="485" y="5107"/>
                    </a:lnTo>
                    <a:lnTo>
                      <a:pt x="541" y="5014"/>
                    </a:lnTo>
                    <a:lnTo>
                      <a:pt x="634" y="4958"/>
                    </a:lnTo>
                    <a:lnTo>
                      <a:pt x="672" y="4940"/>
                    </a:lnTo>
                    <a:close/>
                    <a:moveTo>
                      <a:pt x="206" y="2610"/>
                    </a:moveTo>
                    <a:lnTo>
                      <a:pt x="168" y="2628"/>
                    </a:lnTo>
                    <a:lnTo>
                      <a:pt x="75" y="2684"/>
                    </a:lnTo>
                    <a:lnTo>
                      <a:pt x="19" y="2777"/>
                    </a:lnTo>
                    <a:lnTo>
                      <a:pt x="1" y="2833"/>
                    </a:lnTo>
                    <a:lnTo>
                      <a:pt x="1" y="2889"/>
                    </a:lnTo>
                    <a:lnTo>
                      <a:pt x="1" y="5667"/>
                    </a:lnTo>
                    <a:lnTo>
                      <a:pt x="1" y="5723"/>
                    </a:lnTo>
                    <a:lnTo>
                      <a:pt x="19" y="5779"/>
                    </a:lnTo>
                    <a:lnTo>
                      <a:pt x="75" y="5872"/>
                    </a:lnTo>
                    <a:lnTo>
                      <a:pt x="168" y="5928"/>
                    </a:lnTo>
                    <a:lnTo>
                      <a:pt x="206" y="5946"/>
                    </a:lnTo>
                    <a:lnTo>
                      <a:pt x="1250" y="5946"/>
                    </a:lnTo>
                    <a:lnTo>
                      <a:pt x="1305" y="5928"/>
                    </a:lnTo>
                    <a:lnTo>
                      <a:pt x="1399" y="5872"/>
                    </a:lnTo>
                    <a:lnTo>
                      <a:pt x="1455" y="5779"/>
                    </a:lnTo>
                    <a:lnTo>
                      <a:pt x="1473" y="5723"/>
                    </a:lnTo>
                    <a:lnTo>
                      <a:pt x="1473" y="5667"/>
                    </a:lnTo>
                    <a:lnTo>
                      <a:pt x="1473" y="2889"/>
                    </a:lnTo>
                    <a:lnTo>
                      <a:pt x="1473" y="2833"/>
                    </a:lnTo>
                    <a:lnTo>
                      <a:pt x="1455" y="2777"/>
                    </a:lnTo>
                    <a:lnTo>
                      <a:pt x="1399" y="2684"/>
                    </a:lnTo>
                    <a:lnTo>
                      <a:pt x="1305" y="2628"/>
                    </a:lnTo>
                    <a:lnTo>
                      <a:pt x="1250" y="2610"/>
                    </a:lnTo>
                    <a:close/>
                    <a:moveTo>
                      <a:pt x="3617" y="0"/>
                    </a:moveTo>
                    <a:lnTo>
                      <a:pt x="3524" y="19"/>
                    </a:lnTo>
                    <a:lnTo>
                      <a:pt x="3468" y="75"/>
                    </a:lnTo>
                    <a:lnTo>
                      <a:pt x="3393" y="168"/>
                    </a:lnTo>
                    <a:lnTo>
                      <a:pt x="3337" y="261"/>
                    </a:lnTo>
                    <a:lnTo>
                      <a:pt x="3263" y="485"/>
                    </a:lnTo>
                    <a:lnTo>
                      <a:pt x="3225" y="671"/>
                    </a:lnTo>
                    <a:lnTo>
                      <a:pt x="3169" y="858"/>
                    </a:lnTo>
                    <a:lnTo>
                      <a:pt x="3114" y="1044"/>
                    </a:lnTo>
                    <a:lnTo>
                      <a:pt x="3039" y="1212"/>
                    </a:lnTo>
                    <a:lnTo>
                      <a:pt x="2983" y="1286"/>
                    </a:lnTo>
                    <a:lnTo>
                      <a:pt x="2927" y="1361"/>
                    </a:lnTo>
                    <a:lnTo>
                      <a:pt x="2797" y="1510"/>
                    </a:lnTo>
                    <a:lnTo>
                      <a:pt x="2666" y="1659"/>
                    </a:lnTo>
                    <a:lnTo>
                      <a:pt x="2442" y="1995"/>
                    </a:lnTo>
                    <a:lnTo>
                      <a:pt x="2200" y="2330"/>
                    </a:lnTo>
                    <a:lnTo>
                      <a:pt x="2051" y="2498"/>
                    </a:lnTo>
                    <a:lnTo>
                      <a:pt x="1883" y="2666"/>
                    </a:lnTo>
                    <a:lnTo>
                      <a:pt x="1865" y="2722"/>
                    </a:lnTo>
                    <a:lnTo>
                      <a:pt x="1846" y="2777"/>
                    </a:lnTo>
                    <a:lnTo>
                      <a:pt x="1846" y="5257"/>
                    </a:lnTo>
                    <a:lnTo>
                      <a:pt x="1865" y="5313"/>
                    </a:lnTo>
                    <a:lnTo>
                      <a:pt x="1883" y="5350"/>
                    </a:lnTo>
                    <a:lnTo>
                      <a:pt x="1939" y="5387"/>
                    </a:lnTo>
                    <a:lnTo>
                      <a:pt x="1995" y="5387"/>
                    </a:lnTo>
                    <a:lnTo>
                      <a:pt x="2126" y="5406"/>
                    </a:lnTo>
                    <a:lnTo>
                      <a:pt x="2293" y="5462"/>
                    </a:lnTo>
                    <a:lnTo>
                      <a:pt x="2592" y="5573"/>
                    </a:lnTo>
                    <a:lnTo>
                      <a:pt x="2890" y="5704"/>
                    </a:lnTo>
                    <a:lnTo>
                      <a:pt x="3225" y="5816"/>
                    </a:lnTo>
                    <a:lnTo>
                      <a:pt x="3393" y="5872"/>
                    </a:lnTo>
                    <a:lnTo>
                      <a:pt x="3580" y="5909"/>
                    </a:lnTo>
                    <a:lnTo>
                      <a:pt x="3785" y="5946"/>
                    </a:lnTo>
                    <a:lnTo>
                      <a:pt x="4400" y="5946"/>
                    </a:lnTo>
                    <a:lnTo>
                      <a:pt x="4586" y="5928"/>
                    </a:lnTo>
                    <a:lnTo>
                      <a:pt x="4772" y="5909"/>
                    </a:lnTo>
                    <a:lnTo>
                      <a:pt x="4940" y="5853"/>
                    </a:lnTo>
                    <a:lnTo>
                      <a:pt x="5108" y="5797"/>
                    </a:lnTo>
                    <a:lnTo>
                      <a:pt x="5238" y="5723"/>
                    </a:lnTo>
                    <a:lnTo>
                      <a:pt x="5332" y="5611"/>
                    </a:lnTo>
                    <a:lnTo>
                      <a:pt x="5388" y="5499"/>
                    </a:lnTo>
                    <a:lnTo>
                      <a:pt x="5425" y="5368"/>
                    </a:lnTo>
                    <a:lnTo>
                      <a:pt x="5425" y="5238"/>
                    </a:lnTo>
                    <a:lnTo>
                      <a:pt x="5406" y="5089"/>
                    </a:lnTo>
                    <a:lnTo>
                      <a:pt x="5481" y="4996"/>
                    </a:lnTo>
                    <a:lnTo>
                      <a:pt x="5537" y="4902"/>
                    </a:lnTo>
                    <a:lnTo>
                      <a:pt x="5574" y="4809"/>
                    </a:lnTo>
                    <a:lnTo>
                      <a:pt x="5611" y="4697"/>
                    </a:lnTo>
                    <a:lnTo>
                      <a:pt x="5630" y="4567"/>
                    </a:lnTo>
                    <a:lnTo>
                      <a:pt x="5630" y="4455"/>
                    </a:lnTo>
                    <a:lnTo>
                      <a:pt x="5630" y="4325"/>
                    </a:lnTo>
                    <a:lnTo>
                      <a:pt x="5593" y="4213"/>
                    </a:lnTo>
                    <a:lnTo>
                      <a:pt x="5667" y="4101"/>
                    </a:lnTo>
                    <a:lnTo>
                      <a:pt x="5723" y="3989"/>
                    </a:lnTo>
                    <a:lnTo>
                      <a:pt x="5742" y="3877"/>
                    </a:lnTo>
                    <a:lnTo>
                      <a:pt x="5779" y="3747"/>
                    </a:lnTo>
                    <a:lnTo>
                      <a:pt x="5779" y="3635"/>
                    </a:lnTo>
                    <a:lnTo>
                      <a:pt x="5760" y="3523"/>
                    </a:lnTo>
                    <a:lnTo>
                      <a:pt x="5742" y="3393"/>
                    </a:lnTo>
                    <a:lnTo>
                      <a:pt x="5704" y="3299"/>
                    </a:lnTo>
                    <a:lnTo>
                      <a:pt x="5798" y="3169"/>
                    </a:lnTo>
                    <a:lnTo>
                      <a:pt x="5872" y="3038"/>
                    </a:lnTo>
                    <a:lnTo>
                      <a:pt x="5909" y="2889"/>
                    </a:lnTo>
                    <a:lnTo>
                      <a:pt x="5928" y="2722"/>
                    </a:lnTo>
                    <a:lnTo>
                      <a:pt x="5909" y="2591"/>
                    </a:lnTo>
                    <a:lnTo>
                      <a:pt x="5872" y="2461"/>
                    </a:lnTo>
                    <a:lnTo>
                      <a:pt x="5816" y="2349"/>
                    </a:lnTo>
                    <a:lnTo>
                      <a:pt x="5723" y="2256"/>
                    </a:lnTo>
                    <a:lnTo>
                      <a:pt x="5630" y="2162"/>
                    </a:lnTo>
                    <a:lnTo>
                      <a:pt x="5518" y="2106"/>
                    </a:lnTo>
                    <a:lnTo>
                      <a:pt x="5388" y="2069"/>
                    </a:lnTo>
                    <a:lnTo>
                      <a:pt x="5238" y="2051"/>
                    </a:lnTo>
                    <a:lnTo>
                      <a:pt x="4064" y="2051"/>
                    </a:lnTo>
                    <a:lnTo>
                      <a:pt x="4101" y="1920"/>
                    </a:lnTo>
                    <a:lnTo>
                      <a:pt x="4157" y="1808"/>
                    </a:lnTo>
                    <a:lnTo>
                      <a:pt x="4288" y="1566"/>
                    </a:lnTo>
                    <a:lnTo>
                      <a:pt x="4344" y="1435"/>
                    </a:lnTo>
                    <a:lnTo>
                      <a:pt x="4400" y="1286"/>
                    </a:lnTo>
                    <a:lnTo>
                      <a:pt x="4437" y="1119"/>
                    </a:lnTo>
                    <a:lnTo>
                      <a:pt x="4456" y="951"/>
                    </a:lnTo>
                    <a:lnTo>
                      <a:pt x="4437" y="802"/>
                    </a:lnTo>
                    <a:lnTo>
                      <a:pt x="4418" y="671"/>
                    </a:lnTo>
                    <a:lnTo>
                      <a:pt x="4400" y="541"/>
                    </a:lnTo>
                    <a:lnTo>
                      <a:pt x="4362" y="447"/>
                    </a:lnTo>
                    <a:lnTo>
                      <a:pt x="4306" y="354"/>
                    </a:lnTo>
                    <a:lnTo>
                      <a:pt x="4251" y="280"/>
                    </a:lnTo>
                    <a:lnTo>
                      <a:pt x="4195" y="205"/>
                    </a:lnTo>
                    <a:lnTo>
                      <a:pt x="4139" y="168"/>
                    </a:lnTo>
                    <a:lnTo>
                      <a:pt x="3990" y="75"/>
                    </a:lnTo>
                    <a:lnTo>
                      <a:pt x="3859" y="37"/>
                    </a:lnTo>
                    <a:lnTo>
                      <a:pt x="3729" y="19"/>
                    </a:lnTo>
                    <a:lnTo>
                      <a:pt x="3617" y="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nvGrpSpPr>
            <p:cNvPr id="395" name="Google Shape;395;p53"/>
            <p:cNvGrpSpPr/>
            <p:nvPr/>
          </p:nvGrpSpPr>
          <p:grpSpPr>
            <a:xfrm>
              <a:off x="801125" y="3214206"/>
              <a:ext cx="1695900" cy="892144"/>
              <a:chOff x="801125" y="3214206"/>
              <a:chExt cx="1695900" cy="892144"/>
            </a:xfrm>
          </p:grpSpPr>
          <p:sp>
            <p:nvSpPr>
              <p:cNvPr id="396" name="Google Shape;396;p53"/>
              <p:cNvSpPr txBox="1"/>
              <p:nvPr/>
            </p:nvSpPr>
            <p:spPr>
              <a:xfrm>
                <a:off x="801125" y="3469450"/>
                <a:ext cx="1695900" cy="636900"/>
              </a:xfrm>
              <a:prstGeom prst="rect">
                <a:avLst/>
              </a:prstGeom>
              <a:noFill/>
              <a:ln>
                <a:noFill/>
              </a:ln>
            </p:spPr>
            <p:txBody>
              <a:bodyPr anchorCtr="0" anchor="t" bIns="0" lIns="0" spcFirstLastPara="1" rIns="0" wrap="square" tIns="0">
                <a:noAutofit/>
              </a:bodyPr>
              <a:lstStyle/>
              <a:p>
                <a:pPr indent="0" lvl="0" marL="0" marR="0" rtl="0" algn="ctr">
                  <a:lnSpc>
                    <a:spcPct val="100000"/>
                  </a:lnSpc>
                  <a:spcBef>
                    <a:spcPts val="0"/>
                  </a:spcBef>
                  <a:spcAft>
                    <a:spcPts val="0"/>
                  </a:spcAft>
                  <a:buClr>
                    <a:srgbClr val="000000"/>
                  </a:buClr>
                  <a:buSzPts val="1200"/>
                  <a:buFont typeface="Arial"/>
                  <a:buNone/>
                </a:pPr>
                <a:r>
                  <a:rPr b="0" i="0" lang="en" sz="1200" u="none" cap="none" strike="noStrike">
                    <a:solidFill>
                      <a:srgbClr val="434343"/>
                    </a:solidFill>
                    <a:latin typeface="Montserrat"/>
                    <a:ea typeface="Montserrat"/>
                    <a:cs typeface="Montserrat"/>
                    <a:sym typeface="Montserrat"/>
                  </a:rPr>
                  <a:t>For PowerPoint and Google Slides</a:t>
                </a:r>
                <a:endParaRPr b="0" i="0" sz="1200" u="none" cap="none" strike="noStrike">
                  <a:solidFill>
                    <a:srgbClr val="434343"/>
                  </a:solidFill>
                  <a:latin typeface="Montserrat"/>
                  <a:ea typeface="Montserrat"/>
                  <a:cs typeface="Montserrat"/>
                  <a:sym typeface="Montserrat"/>
                </a:endParaRPr>
              </a:p>
            </p:txBody>
          </p:sp>
          <p:sp>
            <p:nvSpPr>
              <p:cNvPr id="397" name="Google Shape;397;p53"/>
              <p:cNvSpPr/>
              <p:nvPr/>
            </p:nvSpPr>
            <p:spPr>
              <a:xfrm>
                <a:off x="1535764" y="3214206"/>
                <a:ext cx="226629" cy="180627"/>
              </a:xfrm>
              <a:custGeom>
                <a:rect b="b" l="l" r="r" t="t"/>
                <a:pathLst>
                  <a:path extrusionOk="0" h="5929" w="7439">
                    <a:moveTo>
                      <a:pt x="5947" y="728"/>
                    </a:moveTo>
                    <a:lnTo>
                      <a:pt x="5947" y="3710"/>
                    </a:lnTo>
                    <a:lnTo>
                      <a:pt x="1492" y="3710"/>
                    </a:lnTo>
                    <a:lnTo>
                      <a:pt x="1492" y="728"/>
                    </a:lnTo>
                    <a:close/>
                    <a:moveTo>
                      <a:pt x="1194" y="1"/>
                    </a:moveTo>
                    <a:lnTo>
                      <a:pt x="1101" y="38"/>
                    </a:lnTo>
                    <a:lnTo>
                      <a:pt x="989" y="94"/>
                    </a:lnTo>
                    <a:lnTo>
                      <a:pt x="914" y="150"/>
                    </a:lnTo>
                    <a:lnTo>
                      <a:pt x="840" y="243"/>
                    </a:lnTo>
                    <a:lnTo>
                      <a:pt x="802" y="336"/>
                    </a:lnTo>
                    <a:lnTo>
                      <a:pt x="765" y="430"/>
                    </a:lnTo>
                    <a:lnTo>
                      <a:pt x="746" y="542"/>
                    </a:lnTo>
                    <a:lnTo>
                      <a:pt x="746" y="4437"/>
                    </a:lnTo>
                    <a:lnTo>
                      <a:pt x="6693" y="4437"/>
                    </a:lnTo>
                    <a:lnTo>
                      <a:pt x="6693" y="542"/>
                    </a:lnTo>
                    <a:lnTo>
                      <a:pt x="6674" y="430"/>
                    </a:lnTo>
                    <a:lnTo>
                      <a:pt x="6655" y="336"/>
                    </a:lnTo>
                    <a:lnTo>
                      <a:pt x="6599" y="243"/>
                    </a:lnTo>
                    <a:lnTo>
                      <a:pt x="6525" y="150"/>
                    </a:lnTo>
                    <a:lnTo>
                      <a:pt x="6450" y="94"/>
                    </a:lnTo>
                    <a:lnTo>
                      <a:pt x="6357" y="38"/>
                    </a:lnTo>
                    <a:lnTo>
                      <a:pt x="6245" y="1"/>
                    </a:lnTo>
                    <a:close/>
                    <a:moveTo>
                      <a:pt x="187" y="4810"/>
                    </a:moveTo>
                    <a:lnTo>
                      <a:pt x="131" y="4829"/>
                    </a:lnTo>
                    <a:lnTo>
                      <a:pt x="57" y="4866"/>
                    </a:lnTo>
                    <a:lnTo>
                      <a:pt x="20" y="4941"/>
                    </a:lnTo>
                    <a:lnTo>
                      <a:pt x="1" y="4996"/>
                    </a:lnTo>
                    <a:lnTo>
                      <a:pt x="1" y="5183"/>
                    </a:lnTo>
                    <a:lnTo>
                      <a:pt x="20" y="5332"/>
                    </a:lnTo>
                    <a:lnTo>
                      <a:pt x="75" y="5481"/>
                    </a:lnTo>
                    <a:lnTo>
                      <a:pt x="131" y="5612"/>
                    </a:lnTo>
                    <a:lnTo>
                      <a:pt x="225" y="5705"/>
                    </a:lnTo>
                    <a:lnTo>
                      <a:pt x="336" y="5798"/>
                    </a:lnTo>
                    <a:lnTo>
                      <a:pt x="467" y="5873"/>
                    </a:lnTo>
                    <a:lnTo>
                      <a:pt x="597" y="5910"/>
                    </a:lnTo>
                    <a:lnTo>
                      <a:pt x="746" y="5928"/>
                    </a:lnTo>
                    <a:lnTo>
                      <a:pt x="6693" y="5928"/>
                    </a:lnTo>
                    <a:lnTo>
                      <a:pt x="6842" y="5910"/>
                    </a:lnTo>
                    <a:lnTo>
                      <a:pt x="6972" y="5873"/>
                    </a:lnTo>
                    <a:lnTo>
                      <a:pt x="7103" y="5798"/>
                    </a:lnTo>
                    <a:lnTo>
                      <a:pt x="7214" y="5705"/>
                    </a:lnTo>
                    <a:lnTo>
                      <a:pt x="7308" y="5612"/>
                    </a:lnTo>
                    <a:lnTo>
                      <a:pt x="7382" y="5481"/>
                    </a:lnTo>
                    <a:lnTo>
                      <a:pt x="7420" y="5332"/>
                    </a:lnTo>
                    <a:lnTo>
                      <a:pt x="7438" y="5183"/>
                    </a:lnTo>
                    <a:lnTo>
                      <a:pt x="7438" y="4996"/>
                    </a:lnTo>
                    <a:lnTo>
                      <a:pt x="7420" y="4941"/>
                    </a:lnTo>
                    <a:lnTo>
                      <a:pt x="7382" y="4866"/>
                    </a:lnTo>
                    <a:lnTo>
                      <a:pt x="7326" y="4829"/>
                    </a:lnTo>
                    <a:lnTo>
                      <a:pt x="7252" y="4810"/>
                    </a:lnTo>
                    <a:lnTo>
                      <a:pt x="4437" y="4810"/>
                    </a:lnTo>
                    <a:lnTo>
                      <a:pt x="4419" y="4903"/>
                    </a:lnTo>
                    <a:lnTo>
                      <a:pt x="4400" y="4978"/>
                    </a:lnTo>
                    <a:lnTo>
                      <a:pt x="4363" y="5034"/>
                    </a:lnTo>
                    <a:lnTo>
                      <a:pt x="4325" y="5090"/>
                    </a:lnTo>
                    <a:lnTo>
                      <a:pt x="4269" y="5127"/>
                    </a:lnTo>
                    <a:lnTo>
                      <a:pt x="4195" y="5164"/>
                    </a:lnTo>
                    <a:lnTo>
                      <a:pt x="4139" y="5183"/>
                    </a:lnTo>
                    <a:lnTo>
                      <a:pt x="3263" y="5183"/>
                    </a:lnTo>
                    <a:lnTo>
                      <a:pt x="3207" y="5146"/>
                    </a:lnTo>
                    <a:lnTo>
                      <a:pt x="3132" y="5108"/>
                    </a:lnTo>
                    <a:lnTo>
                      <a:pt x="3076" y="5071"/>
                    </a:lnTo>
                    <a:lnTo>
                      <a:pt x="3039" y="5015"/>
                    </a:lnTo>
                    <a:lnTo>
                      <a:pt x="3002" y="4941"/>
                    </a:lnTo>
                    <a:lnTo>
                      <a:pt x="2983" y="4885"/>
                    </a:lnTo>
                    <a:lnTo>
                      <a:pt x="2965" y="4810"/>
                    </a:lnTo>
                    <a:close/>
                  </a:path>
                </a:pathLst>
              </a:custGeom>
              <a:solidFill>
                <a:srgbClr val="FFFFFF"/>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434343"/>
                  </a:solidFill>
                  <a:latin typeface="Arial"/>
                  <a:ea typeface="Arial"/>
                  <a:cs typeface="Arial"/>
                  <a:sym typeface="Arial"/>
                </a:endParaRPr>
              </a:p>
            </p:txBody>
          </p:sp>
        </p:grpSp>
      </p:grpSp>
      <p:sp>
        <p:nvSpPr>
          <p:cNvPr id="398" name="Google Shape;398;p53"/>
          <p:cNvSpPr txBox="1"/>
          <p:nvPr>
            <p:ph idx="12" type="sldNum"/>
          </p:nvPr>
        </p:nvSpPr>
        <p:spPr>
          <a:xfrm>
            <a:off x="4303575" y="4606750"/>
            <a:ext cx="536700" cy="536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1300"/>
              <a:buNone/>
            </a:pPr>
            <a:fld id="{00000000-1234-1234-1234-123412341234}" type="slidenum">
              <a:rPr lang="en"/>
              <a:t>‹#›</a:t>
            </a:fld>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milia template">
  <a:themeElements>
    <a:clrScheme name="Custom 347">
      <a:dk1>
        <a:srgbClr val="021028"/>
      </a:dk1>
      <a:lt1>
        <a:srgbClr val="FFFFFF"/>
      </a:lt1>
      <a:dk2>
        <a:srgbClr val="294667"/>
      </a:dk2>
      <a:lt2>
        <a:srgbClr val="D6DDE4"/>
      </a:lt2>
      <a:accent1>
        <a:srgbClr val="FFB424"/>
      </a:accent1>
      <a:accent2>
        <a:srgbClr val="FF8400"/>
      </a:accent2>
      <a:accent3>
        <a:srgbClr val="4E6D92"/>
      </a:accent3>
      <a:accent4>
        <a:srgbClr val="6BA0E0"/>
      </a:accent4>
      <a:accent5>
        <a:srgbClr val="1FC3A6"/>
      </a:accent5>
      <a:accent6>
        <a:srgbClr val="ABF07F"/>
      </a:accent6>
      <a:hlink>
        <a:srgbClr val="021028"/>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