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C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CB6A5-27D5-4D0C-950A-04C333B939DC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E5A95-94D3-436F-9BB6-7ABD90B37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1470025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2 - </a:t>
            </a:r>
            <a:r>
              <a:rPr lang="en-US" sz="4800" b="1" dirty="0" err="1">
                <a:solidFill>
                  <a:srgbClr val="FF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Ma’ruza</a:t>
            </a: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. 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90846"/>
            <a:ext cx="6400800" cy="2324104"/>
          </a:xfrm>
        </p:spPr>
        <p:txBody>
          <a:bodyPr>
            <a:normAutofit fontScale="85000" lnSpcReduction="20000"/>
          </a:bodyPr>
          <a:lstStyle/>
          <a:p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Nuqtani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tekislikka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proyeksiyalash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Oktantlar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b="1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42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200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1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Nuqtani</a:t>
            </a:r>
            <a:r>
              <a:rPr lang="en-US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3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US" sz="3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3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tekislikka</a:t>
            </a:r>
            <a:r>
              <a:rPr lang="en-US" sz="3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proyeksiyalash</a:t>
            </a:r>
            <a:r>
              <a:rPr lang="en-US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1974871"/>
            <a:ext cx="4038600" cy="452596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tekisliklarga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W –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proyeksiyalar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tekisligini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o’tkazamiz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Fazodagi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uchchala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tekisliklarga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chiziqlar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nurlar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o’tkazamiz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H,V, W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tekisliklari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kesishib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A' –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A'' – frontal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A''' –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proyeksiyalarini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H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W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tekisliklarni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V –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tekisligi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jipslashtiramiz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uchchala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tekisliklaridagi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chizmasi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epyuri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OKTANT YAQQOL TASVIR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86248" y="1675629"/>
            <a:ext cx="4400552" cy="4396577"/>
          </a:xfrm>
        </p:spPr>
      </p:pic>
      <p:sp>
        <p:nvSpPr>
          <p:cNvPr id="6" name="TextBox 5"/>
          <p:cNvSpPr txBox="1"/>
          <p:nvPr/>
        </p:nvSpPr>
        <p:spPr>
          <a:xfrm>
            <a:off x="5357818" y="141659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Yaqqol</a:t>
            </a:r>
            <a:r>
              <a:rPr lang="en-US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tasvir</a:t>
            </a:r>
            <a:endParaRPr lang="ru-RU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ortogonal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proyeksiyasi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⊥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W, V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⊥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W, W –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proyeksiyalar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tekisligi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6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∩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 = [ox) –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abssissa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o’qi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6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∩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 = [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oy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ordinata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o’qi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6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∩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 = [oz) –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applikata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o’qi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6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∩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6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∩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 = O –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koordinata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boshi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A''' – A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proyeksiyasi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 [AA'''] 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∩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 = (·) A''';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– A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koordinatalari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 │AA'''│ = │(·)A,W│;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= │AA''│= │(·)A,V│;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0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 │AA'│= │(·)A, H│. </a:t>
            </a:r>
          </a:p>
          <a:p>
            <a:pPr algn="just">
              <a:buNone/>
            </a:pP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[A''A'''] –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bog’lash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[A''A''']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ea typeface="OpenSymbol"/>
                <a:cs typeface="Times New Roman" pitchFamily="18" charset="0"/>
              </a:rPr>
              <a:t>⊥</a:t>
            </a:r>
            <a:r>
              <a:rPr lang="en-US" sz="2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[oz).</a:t>
            </a:r>
            <a:endParaRPr lang="ru-RU" sz="20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1-OKTANT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14876" y="1340788"/>
            <a:ext cx="4062121" cy="41599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Oktantlar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642918"/>
            <a:ext cx="8147248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Fazodagi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H, V, W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tekisliklarni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ettirsak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fazoni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1/8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qismidagi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8 ta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oktantlarni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Копия img0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1785926"/>
            <a:ext cx="5385578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2961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Jadvalda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8 ta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oktantlarda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koordinata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o’qlarining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musbat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ishoralari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07474069"/>
              </p:ext>
            </p:extLst>
          </p:nvPr>
        </p:nvGraphicFramePr>
        <p:xfrm>
          <a:off x="285722" y="2204864"/>
          <a:ext cx="8401078" cy="24048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3186"/>
                <a:gridCol w="808593"/>
                <a:gridCol w="878581"/>
                <a:gridCol w="933453"/>
                <a:gridCol w="933453"/>
                <a:gridCol w="933453"/>
                <a:gridCol w="933453"/>
                <a:gridCol w="933453"/>
                <a:gridCol w="933453"/>
              </a:tblGrid>
              <a:tr h="506331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oktantlar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VI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VII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VIII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02388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7212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24023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7666" y="404664"/>
            <a:ext cx="40286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II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oktantda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</a:t>
            </a:r>
            <a:endParaRPr lang="ru-RU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980728"/>
            <a:ext cx="89289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2-misol.</a:t>
            </a:r>
            <a:r>
              <a:rPr lang="en-US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 B(60,-80,50)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nuqtaning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yaqqol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tasviri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epyuri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chizilsin</a:t>
            </a:r>
            <a:r>
              <a:rPr lang="en-US" sz="28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(33</a:t>
            </a:r>
            <a:r>
              <a:rPr lang="en-US" sz="2800" i="1" dirty="0">
                <a:latin typeface="Times New Roman"/>
                <a:ea typeface="Calibri"/>
                <a:cs typeface="Times New Roman"/>
              </a:rPr>
              <a:t>a,b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-chizma).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803" y="2362381"/>
            <a:ext cx="8930693" cy="373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8380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260648"/>
            <a:ext cx="48109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III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oktantda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joylashgan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</a:rPr>
              <a:t>nuqta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8942" y="764704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3-misol.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 C(60,-50,-40)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nuqtaning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yaqqol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tasviri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epyuri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chizilsin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(34</a:t>
            </a:r>
            <a:r>
              <a:rPr lang="en-US" sz="2400" i="1" dirty="0">
                <a:latin typeface="Times New Roman"/>
                <a:ea typeface="Calibri"/>
                <a:cs typeface="Times New Roman"/>
              </a:rPr>
              <a:t>a,b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-chizma).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603" y="1934835"/>
            <a:ext cx="8496869" cy="3798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422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9389" y="260648"/>
            <a:ext cx="4785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IV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oktantda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1" y="1052736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4-misol.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Koordinatalari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 D(60,50,-70)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nuqtaning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yaqqol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tasviri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epyuri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chizilsin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(35</a:t>
            </a:r>
            <a:r>
              <a:rPr lang="en-US" sz="2400" i="1" dirty="0">
                <a:latin typeface="Times New Roman"/>
                <a:ea typeface="Calibri"/>
                <a:cs typeface="Times New Roman"/>
              </a:rPr>
              <a:t>a,b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-chizma). 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08104"/>
            <a:ext cx="8913694" cy="3437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5494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3. </a:t>
            </a:r>
            <a:r>
              <a:rPr lang="en-US" sz="4000" b="1" dirty="0" err="1" smtClean="0">
                <a:solidFill>
                  <a:srgbClr val="FF0000"/>
                </a:solidFill>
              </a:rPr>
              <a:t>Xususiy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holatda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joylashgan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</a:rPr>
              <a:t>nuqta</a:t>
            </a:r>
            <a:r>
              <a:rPr lang="en-US" sz="4000" b="1" dirty="0" smtClean="0">
                <a:solidFill>
                  <a:srgbClr val="FF0000"/>
                </a:solidFill>
              </a:rPr>
              <a:t>.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74871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dirty="0" err="1" smtClean="0">
                <a:solidFill>
                  <a:srgbClr val="CC00FF"/>
                </a:solidFill>
              </a:rPr>
              <a:t>Ta’rif</a:t>
            </a:r>
            <a:r>
              <a:rPr lang="en-US" b="1" dirty="0" smtClean="0">
                <a:solidFill>
                  <a:srgbClr val="CC00FF"/>
                </a:solidFill>
              </a:rPr>
              <a:t>: </a:t>
            </a:r>
            <a:r>
              <a:rPr lang="en-US" b="1" i="1" dirty="0" smtClean="0">
                <a:solidFill>
                  <a:srgbClr val="0033CC"/>
                </a:solidFill>
              </a:rPr>
              <a:t>Agar </a:t>
            </a:r>
            <a:r>
              <a:rPr lang="en-US" b="1" i="1" dirty="0" err="1" smtClean="0">
                <a:solidFill>
                  <a:srgbClr val="0033CC"/>
                </a:solidFill>
              </a:rPr>
              <a:t>nuqta</a:t>
            </a:r>
            <a:r>
              <a:rPr lang="en-US" b="1" i="1" dirty="0" smtClean="0">
                <a:solidFill>
                  <a:srgbClr val="0033CC"/>
                </a:solidFill>
              </a:rPr>
              <a:t> H,V,W-</a:t>
            </a:r>
            <a:r>
              <a:rPr lang="en-US" b="1" i="1" dirty="0" err="1" smtClean="0">
                <a:solidFill>
                  <a:srgbClr val="0033CC"/>
                </a:solidFill>
              </a:rPr>
              <a:t>proyeksiyalar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tekisliklaridan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biriga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yoki</a:t>
            </a:r>
            <a:r>
              <a:rPr lang="en-US" b="1" i="1" dirty="0" smtClean="0">
                <a:solidFill>
                  <a:srgbClr val="0033CC"/>
                </a:solidFill>
              </a:rPr>
              <a:t> [ox</a:t>
            </a:r>
            <a:r>
              <a:rPr lang="en-US" dirty="0" smtClean="0">
                <a:solidFill>
                  <a:srgbClr val="0033CC"/>
                </a:solidFill>
              </a:rPr>
              <a:t>),</a:t>
            </a:r>
            <a:r>
              <a:rPr lang="en-US" b="1" i="1" dirty="0" smtClean="0">
                <a:solidFill>
                  <a:srgbClr val="0033CC"/>
                </a:solidFill>
              </a:rPr>
              <a:t> [</a:t>
            </a:r>
            <a:r>
              <a:rPr lang="en-US" b="1" i="1" dirty="0" err="1" smtClean="0">
                <a:solidFill>
                  <a:srgbClr val="0033CC"/>
                </a:solidFill>
              </a:rPr>
              <a:t>oy</a:t>
            </a:r>
            <a:r>
              <a:rPr lang="en-US" dirty="0" smtClean="0">
                <a:solidFill>
                  <a:srgbClr val="0033CC"/>
                </a:solidFill>
              </a:rPr>
              <a:t>),</a:t>
            </a:r>
            <a:r>
              <a:rPr lang="en-US" b="1" i="1" dirty="0" smtClean="0">
                <a:solidFill>
                  <a:srgbClr val="0033CC"/>
                </a:solidFill>
              </a:rPr>
              <a:t> [oz</a:t>
            </a:r>
            <a:r>
              <a:rPr lang="en-US" dirty="0" smtClean="0">
                <a:solidFill>
                  <a:srgbClr val="0033CC"/>
                </a:solidFill>
              </a:rPr>
              <a:t>),</a:t>
            </a:r>
            <a:r>
              <a:rPr lang="en-US" b="1" i="1" dirty="0" smtClean="0">
                <a:solidFill>
                  <a:srgbClr val="0033CC"/>
                </a:solidFill>
              </a:rPr>
              <a:t>  </a:t>
            </a:r>
            <a:r>
              <a:rPr lang="en-US" b="1" i="1" dirty="0" err="1" smtClean="0">
                <a:solidFill>
                  <a:srgbClr val="0033CC"/>
                </a:solidFill>
              </a:rPr>
              <a:t>koordinata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o’qlaridan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biriga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tegishli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bo’lsa</a:t>
            </a:r>
            <a:r>
              <a:rPr lang="en-US" b="1" i="1" dirty="0" smtClean="0">
                <a:solidFill>
                  <a:srgbClr val="0033CC"/>
                </a:solidFill>
              </a:rPr>
              <a:t>, u </a:t>
            </a:r>
            <a:r>
              <a:rPr lang="en-US" b="1" i="1" dirty="0" err="1" smtClean="0">
                <a:solidFill>
                  <a:srgbClr val="0033CC"/>
                </a:solidFill>
              </a:rPr>
              <a:t>holda</a:t>
            </a:r>
            <a:r>
              <a:rPr lang="en-US" b="1" i="1" dirty="0" smtClean="0">
                <a:solidFill>
                  <a:srgbClr val="0033CC"/>
                </a:solidFill>
              </a:rPr>
              <a:t>  </a:t>
            </a:r>
            <a:r>
              <a:rPr lang="en-US" b="1" i="1" dirty="0" err="1" smtClean="0">
                <a:solidFill>
                  <a:srgbClr val="0033CC"/>
                </a:solidFill>
              </a:rPr>
              <a:t>xususiy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holatda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joylashgan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nuqta</a:t>
            </a:r>
            <a:r>
              <a:rPr lang="en-US" b="1" i="1" dirty="0" smtClean="0">
                <a:solidFill>
                  <a:srgbClr val="0033CC"/>
                </a:solidFill>
              </a:rPr>
              <a:t> </a:t>
            </a:r>
            <a:r>
              <a:rPr lang="en-US" b="1" i="1" dirty="0" err="1" smtClean="0">
                <a:solidFill>
                  <a:srgbClr val="0033CC"/>
                </a:solidFill>
              </a:rPr>
              <a:t>deyiladi</a:t>
            </a:r>
            <a:r>
              <a:rPr lang="en-US" b="1" i="1" dirty="0" smtClean="0">
                <a:solidFill>
                  <a:srgbClr val="0033CC"/>
                </a:solidFill>
              </a:rPr>
              <a:t>. </a:t>
            </a:r>
            <a:endParaRPr lang="ru-RU" dirty="0" smtClean="0">
              <a:solidFill>
                <a:srgbClr val="0033CC"/>
              </a:solidFill>
            </a:endParaRPr>
          </a:p>
          <a:p>
            <a:pPr algn="ctr">
              <a:buNone/>
            </a:pPr>
            <a:r>
              <a:rPr lang="en-US" dirty="0" err="1" smtClean="0">
                <a:solidFill>
                  <a:srgbClr val="0033CC"/>
                </a:solidFill>
              </a:rPr>
              <a:t>Nuqtaning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biror-bir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koordinatasi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nolga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teng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bo’lsa</a:t>
            </a:r>
            <a:r>
              <a:rPr lang="en-US" dirty="0" smtClean="0">
                <a:solidFill>
                  <a:srgbClr val="0033CC"/>
                </a:solidFill>
              </a:rPr>
              <a:t>, u  H,V,W- </a:t>
            </a:r>
            <a:r>
              <a:rPr lang="en-US" dirty="0" err="1" smtClean="0">
                <a:solidFill>
                  <a:srgbClr val="0033CC"/>
                </a:solidFill>
              </a:rPr>
              <a:t>proyeksiyalar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tekisliklaridan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biriga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tegishli</a:t>
            </a:r>
            <a:r>
              <a:rPr lang="en-US" dirty="0" smtClean="0">
                <a:solidFill>
                  <a:srgbClr val="0033CC"/>
                </a:solidFill>
              </a:rPr>
              <a:t> </a:t>
            </a:r>
            <a:r>
              <a:rPr lang="en-US" dirty="0" err="1" smtClean="0">
                <a:solidFill>
                  <a:srgbClr val="0033CC"/>
                </a:solidFill>
              </a:rPr>
              <a:t>bo’ladi</a:t>
            </a:r>
            <a:r>
              <a:rPr lang="en-US" dirty="0" smtClean="0">
                <a:solidFill>
                  <a:srgbClr val="0033CC"/>
                </a:solidFill>
              </a:rPr>
              <a:t>.</a:t>
            </a:r>
          </a:p>
          <a:p>
            <a:pPr algn="ctr">
              <a:buNone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NUQTA 1-OKTANT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71414"/>
            <a:ext cx="8229600" cy="43805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0034" y="4469509"/>
            <a:ext cx="78581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Agar X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≠O, Y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H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tekislgida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 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H.</a:t>
            </a:r>
            <a:endParaRPr lang="ru-RU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	 Agar X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≠O, Y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tekisligida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B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ru-RU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	Agar X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=O, Y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W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tekisligida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        C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W.</a:t>
            </a:r>
            <a:endParaRPr lang="ru-RU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koordinatasi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koordinata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o’qiga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7646" y="4286256"/>
            <a:ext cx="8786842" cy="235745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1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Agar X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≠O, Y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[ox) –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o’qiga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[ox).</a:t>
            </a:r>
            <a:endParaRPr lang="ru-RU" sz="17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	Agar X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≠O, Y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oy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o’qiga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B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∈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[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oy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17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	Agar X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=O, Y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≠O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[oz) –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o’qiga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 C 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[oz).</a:t>
            </a:r>
            <a:endParaRPr lang="ru-RU" sz="17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uchchala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koordinatasi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koordinata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boshida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yotadi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7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X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=O, Y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en-US" sz="1700" baseline="-250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=O </a:t>
            </a:r>
            <a:r>
              <a:rPr lang="en-US" sz="17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D 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 =&gt;D' 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O, D'' O, D “’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∈ </a:t>
            </a:r>
            <a:r>
              <a:rPr lang="en-US" sz="17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O. </a:t>
            </a:r>
            <a:endParaRPr lang="ru-RU" sz="1700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-OKTANT+NUQT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5" y="928670"/>
            <a:ext cx="6000793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348</Words>
  <Application>Microsoft Office PowerPoint</Application>
  <PresentationFormat>Экран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2 - Ma’ruza. </vt:lpstr>
      <vt:lpstr>1. Nuqtani o’zaro perpendikulyar bo’lgan uchta tekislikka proyeksiyalash.</vt:lpstr>
      <vt:lpstr>Nuqtaning ortogonal proyeksiyasi</vt:lpstr>
      <vt:lpstr>2. Oktantlar</vt:lpstr>
      <vt:lpstr> Jadvalda 8 ta oktantlarda koordinata o’qlarining  musbat va manfiy ishoralari keltirilgan.  </vt:lpstr>
      <vt:lpstr>Слайд 6</vt:lpstr>
      <vt:lpstr>Слайд 7</vt:lpstr>
      <vt:lpstr>Слайд 8</vt:lpstr>
      <vt:lpstr>3. Xususiy holatda joylashgan nuqta.</vt:lpstr>
      <vt:lpstr>Слайд 10</vt:lpstr>
      <vt:lpstr>Nuqtaning ikkita koordinatasi nolga teng bo’lsa, nuqta  koordinata o’qiga tegishli bo’ladi.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2 - Ma’ruza. </dc:title>
  <dc:creator>ALISHER</dc:creator>
  <cp:lastModifiedBy>asilbek1992</cp:lastModifiedBy>
  <cp:revision>22</cp:revision>
  <dcterms:created xsi:type="dcterms:W3CDTF">2011-09-03T16:11:02Z</dcterms:created>
  <dcterms:modified xsi:type="dcterms:W3CDTF">2019-10-05T07:01:57Z</dcterms:modified>
</cp:coreProperties>
</file>