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256" r:id="rId3"/>
    <p:sldId id="273" r:id="rId4"/>
    <p:sldId id="274" r:id="rId5"/>
    <p:sldId id="276" r:id="rId6"/>
    <p:sldId id="277" r:id="rId7"/>
    <p:sldId id="278" r:id="rId8"/>
    <p:sldId id="279" r:id="rId9"/>
    <p:sldId id="280" r:id="rId10"/>
    <p:sldId id="281" r:id="rId11"/>
    <p:sldId id="282" r:id="rId12"/>
    <p:sldId id="283" r:id="rId13"/>
    <p:sldId id="284" r:id="rId14"/>
    <p:sldId id="285" r:id="rId15"/>
    <p:sldId id="286" r:id="rId16"/>
    <p:sldId id="287" r:id="rId17"/>
    <p:sldId id="288" r:id="rId18"/>
    <p:sldId id="290" r:id="rId19"/>
    <p:sldId id="289" r:id="rId20"/>
    <p:sldId id="291" r:id="rId21"/>
    <p:sldId id="292" r:id="rId22"/>
    <p:sldId id="293" r:id="rId23"/>
    <p:sldId id="294" r:id="rId24"/>
    <p:sldId id="295" r:id="rId25"/>
    <p:sldId id="296" r:id="rId26"/>
    <p:sldId id="297" r:id="rId27"/>
    <p:sldId id="298" r:id="rId28"/>
    <p:sldId id="299" r:id="rId29"/>
    <p:sldId id="300" r:id="rId30"/>
    <p:sldId id="301" r:id="rId31"/>
    <p:sldId id="302" r:id="rId32"/>
    <p:sldId id="303" r:id="rId33"/>
    <p:sldId id="304" r:id="rId34"/>
    <p:sldId id="275" r:id="rId35"/>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9" autoAdjust="0"/>
    <p:restoredTop sz="96529" autoAdjust="0"/>
  </p:normalViewPr>
  <p:slideViewPr>
    <p:cSldViewPr snapToGrid="0">
      <p:cViewPr varScale="1">
        <p:scale>
          <a:sx n="85" d="100"/>
          <a:sy n="85" d="100"/>
        </p:scale>
        <p:origin x="499" y="67"/>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userId="955ad2da3e9c358a" providerId="LiveId" clId="{74329460-A7F9-47F6-B30D-35B7C75A3D43}"/>
    <pc:docChg chg="undo custSel addSld modSld">
      <pc:chgData name="" userId="955ad2da3e9c358a" providerId="LiveId" clId="{74329460-A7F9-47F6-B30D-35B7C75A3D43}" dt="2024-10-12T14:16:54.002" v="816" actId="20577"/>
      <pc:docMkLst>
        <pc:docMk/>
      </pc:docMkLst>
      <pc:sldChg chg="modSp">
        <pc:chgData name="" userId="955ad2da3e9c358a" providerId="LiveId" clId="{74329460-A7F9-47F6-B30D-35B7C75A3D43}" dt="2024-10-12T13:04:18.733" v="1"/>
        <pc:sldMkLst>
          <pc:docMk/>
          <pc:sldMk cId="3704012761" sldId="256"/>
        </pc:sldMkLst>
        <pc:spChg chg="mod">
          <ac:chgData name="" userId="955ad2da3e9c358a" providerId="LiveId" clId="{74329460-A7F9-47F6-B30D-35B7C75A3D43}" dt="2024-10-12T13:04:18.733" v="1"/>
          <ac:spMkLst>
            <pc:docMk/>
            <pc:sldMk cId="3704012761" sldId="256"/>
            <ac:spMk id="5" creationId="{8759A75E-E2F8-492C-9B0E-FC77F12C6DED}"/>
          </ac:spMkLst>
        </pc:spChg>
      </pc:sldChg>
      <pc:sldChg chg="modSp">
        <pc:chgData name="" userId="955ad2da3e9c358a" providerId="LiveId" clId="{74329460-A7F9-47F6-B30D-35B7C75A3D43}" dt="2024-10-12T13:47:25.725" v="525" actId="20577"/>
        <pc:sldMkLst>
          <pc:docMk/>
          <pc:sldMk cId="1261014201" sldId="273"/>
        </pc:sldMkLst>
        <pc:spChg chg="mod">
          <ac:chgData name="" userId="955ad2da3e9c358a" providerId="LiveId" clId="{74329460-A7F9-47F6-B30D-35B7C75A3D43}" dt="2024-10-12T13:04:58.404" v="7" actId="20577"/>
          <ac:spMkLst>
            <pc:docMk/>
            <pc:sldMk cId="1261014201" sldId="273"/>
            <ac:spMk id="4" creationId="{E4B72ACE-36C9-4C2D-9738-ACCEB88CAAB3}"/>
          </ac:spMkLst>
        </pc:spChg>
        <pc:spChg chg="mod">
          <ac:chgData name="" userId="955ad2da3e9c358a" providerId="LiveId" clId="{74329460-A7F9-47F6-B30D-35B7C75A3D43}" dt="2024-10-12T13:47:25.725" v="525" actId="20577"/>
          <ac:spMkLst>
            <pc:docMk/>
            <pc:sldMk cId="1261014201" sldId="273"/>
            <ac:spMk id="5" creationId="{6593A08C-4E2E-49C5-A13D-F5EB7C78DFE4}"/>
          </ac:spMkLst>
        </pc:spChg>
      </pc:sldChg>
      <pc:sldChg chg="modSp add">
        <pc:chgData name="" userId="955ad2da3e9c358a" providerId="LiveId" clId="{74329460-A7F9-47F6-B30D-35B7C75A3D43}" dt="2024-10-12T13:21:09.997" v="293" actId="20577"/>
        <pc:sldMkLst>
          <pc:docMk/>
          <pc:sldMk cId="1346360729" sldId="274"/>
        </pc:sldMkLst>
        <pc:spChg chg="mod">
          <ac:chgData name="" userId="955ad2da3e9c358a" providerId="LiveId" clId="{74329460-A7F9-47F6-B30D-35B7C75A3D43}" dt="2024-10-12T13:19:12.537" v="241" actId="20577"/>
          <ac:spMkLst>
            <pc:docMk/>
            <pc:sldMk cId="1346360729" sldId="274"/>
            <ac:spMk id="4" creationId="{E4B72ACE-36C9-4C2D-9738-ACCEB88CAAB3}"/>
          </ac:spMkLst>
        </pc:spChg>
        <pc:spChg chg="mod">
          <ac:chgData name="" userId="955ad2da3e9c358a" providerId="LiveId" clId="{74329460-A7F9-47F6-B30D-35B7C75A3D43}" dt="2024-10-12T13:21:09.997" v="293" actId="20577"/>
          <ac:spMkLst>
            <pc:docMk/>
            <pc:sldMk cId="1346360729" sldId="274"/>
            <ac:spMk id="5" creationId="{6593A08C-4E2E-49C5-A13D-F5EB7C78DFE4}"/>
          </ac:spMkLst>
        </pc:spChg>
      </pc:sldChg>
      <pc:sldChg chg="modSp add">
        <pc:chgData name="" userId="955ad2da3e9c358a" providerId="LiveId" clId="{74329460-A7F9-47F6-B30D-35B7C75A3D43}" dt="2024-10-12T13:26:17.135" v="347" actId="20577"/>
        <pc:sldMkLst>
          <pc:docMk/>
          <pc:sldMk cId="866049366" sldId="275"/>
        </pc:sldMkLst>
        <pc:spChg chg="mod">
          <ac:chgData name="" userId="955ad2da3e9c358a" providerId="LiveId" clId="{74329460-A7F9-47F6-B30D-35B7C75A3D43}" dt="2024-10-12T13:20:37.867" v="289" actId="5793"/>
          <ac:spMkLst>
            <pc:docMk/>
            <pc:sldMk cId="866049366" sldId="275"/>
            <ac:spMk id="4" creationId="{E4B72ACE-36C9-4C2D-9738-ACCEB88CAAB3}"/>
          </ac:spMkLst>
        </pc:spChg>
        <pc:spChg chg="mod">
          <ac:chgData name="" userId="955ad2da3e9c358a" providerId="LiveId" clId="{74329460-A7F9-47F6-B30D-35B7C75A3D43}" dt="2024-10-12T13:26:17.135" v="347" actId="20577"/>
          <ac:spMkLst>
            <pc:docMk/>
            <pc:sldMk cId="866049366" sldId="275"/>
            <ac:spMk id="5" creationId="{6593A08C-4E2E-49C5-A13D-F5EB7C78DFE4}"/>
          </ac:spMkLst>
        </pc:spChg>
      </pc:sldChg>
      <pc:sldChg chg="modSp add">
        <pc:chgData name="" userId="955ad2da3e9c358a" providerId="LiveId" clId="{74329460-A7F9-47F6-B30D-35B7C75A3D43}" dt="2024-10-12T13:23:05.096" v="325" actId="20577"/>
        <pc:sldMkLst>
          <pc:docMk/>
          <pc:sldMk cId="2400531452" sldId="276"/>
        </pc:sldMkLst>
        <pc:spChg chg="mod">
          <ac:chgData name="" userId="955ad2da3e9c358a" providerId="LiveId" clId="{74329460-A7F9-47F6-B30D-35B7C75A3D43}" dt="2024-10-12T13:21:23.725" v="302" actId="20577"/>
          <ac:spMkLst>
            <pc:docMk/>
            <pc:sldMk cId="2400531452" sldId="276"/>
            <ac:spMk id="4" creationId="{E4B72ACE-36C9-4C2D-9738-ACCEB88CAAB3}"/>
          </ac:spMkLst>
        </pc:spChg>
        <pc:spChg chg="mod">
          <ac:chgData name="" userId="955ad2da3e9c358a" providerId="LiveId" clId="{74329460-A7F9-47F6-B30D-35B7C75A3D43}" dt="2024-10-12T13:23:05.096" v="325" actId="20577"/>
          <ac:spMkLst>
            <pc:docMk/>
            <pc:sldMk cId="2400531452" sldId="276"/>
            <ac:spMk id="5" creationId="{6593A08C-4E2E-49C5-A13D-F5EB7C78DFE4}"/>
          </ac:spMkLst>
        </pc:spChg>
      </pc:sldChg>
      <pc:sldChg chg="modSp add">
        <pc:chgData name="" userId="955ad2da3e9c358a" providerId="LiveId" clId="{74329460-A7F9-47F6-B30D-35B7C75A3D43}" dt="2024-10-12T13:25:43.516" v="343" actId="20577"/>
        <pc:sldMkLst>
          <pc:docMk/>
          <pc:sldMk cId="4139579909" sldId="277"/>
        </pc:sldMkLst>
        <pc:spChg chg="mod">
          <ac:chgData name="" userId="955ad2da3e9c358a" providerId="LiveId" clId="{74329460-A7F9-47F6-B30D-35B7C75A3D43}" dt="2024-10-12T13:25:43.516" v="343" actId="20577"/>
          <ac:spMkLst>
            <pc:docMk/>
            <pc:sldMk cId="4139579909" sldId="277"/>
            <ac:spMk id="5" creationId="{6593A08C-4E2E-49C5-A13D-F5EB7C78DFE4}"/>
          </ac:spMkLst>
        </pc:spChg>
      </pc:sldChg>
      <pc:sldChg chg="modSp add">
        <pc:chgData name="" userId="955ad2da3e9c358a" providerId="LiveId" clId="{74329460-A7F9-47F6-B30D-35B7C75A3D43}" dt="2024-10-12T13:34:20.560" v="377" actId="5793"/>
        <pc:sldMkLst>
          <pc:docMk/>
          <pc:sldMk cId="3386830517" sldId="278"/>
        </pc:sldMkLst>
        <pc:spChg chg="mod">
          <ac:chgData name="" userId="955ad2da3e9c358a" providerId="LiveId" clId="{74329460-A7F9-47F6-B30D-35B7C75A3D43}" dt="2024-10-12T13:32:44.964" v="368" actId="20577"/>
          <ac:spMkLst>
            <pc:docMk/>
            <pc:sldMk cId="3386830517" sldId="278"/>
            <ac:spMk id="4" creationId="{E4B72ACE-36C9-4C2D-9738-ACCEB88CAAB3}"/>
          </ac:spMkLst>
        </pc:spChg>
        <pc:spChg chg="mod">
          <ac:chgData name="" userId="955ad2da3e9c358a" providerId="LiveId" clId="{74329460-A7F9-47F6-B30D-35B7C75A3D43}" dt="2024-10-12T13:34:20.560" v="377" actId="5793"/>
          <ac:spMkLst>
            <pc:docMk/>
            <pc:sldMk cId="3386830517" sldId="278"/>
            <ac:spMk id="5" creationId="{6593A08C-4E2E-49C5-A13D-F5EB7C78DFE4}"/>
          </ac:spMkLst>
        </pc:spChg>
      </pc:sldChg>
      <pc:sldChg chg="modSp add">
        <pc:chgData name="" userId="955ad2da3e9c358a" providerId="LiveId" clId="{74329460-A7F9-47F6-B30D-35B7C75A3D43}" dt="2024-10-12T13:35:03.561" v="391" actId="27636"/>
        <pc:sldMkLst>
          <pc:docMk/>
          <pc:sldMk cId="2623322745" sldId="279"/>
        </pc:sldMkLst>
        <pc:spChg chg="mod">
          <ac:chgData name="" userId="955ad2da3e9c358a" providerId="LiveId" clId="{74329460-A7F9-47F6-B30D-35B7C75A3D43}" dt="2024-10-12T13:35:03.561" v="391" actId="27636"/>
          <ac:spMkLst>
            <pc:docMk/>
            <pc:sldMk cId="2623322745" sldId="279"/>
            <ac:spMk id="4" creationId="{E4B72ACE-36C9-4C2D-9738-ACCEB88CAAB3}"/>
          </ac:spMkLst>
        </pc:spChg>
        <pc:spChg chg="mod">
          <ac:chgData name="" userId="955ad2da3e9c358a" providerId="LiveId" clId="{74329460-A7F9-47F6-B30D-35B7C75A3D43}" dt="2024-10-12T13:35:01.341" v="389" actId="27636"/>
          <ac:spMkLst>
            <pc:docMk/>
            <pc:sldMk cId="2623322745" sldId="279"/>
            <ac:spMk id="5" creationId="{6593A08C-4E2E-49C5-A13D-F5EB7C78DFE4}"/>
          </ac:spMkLst>
        </pc:spChg>
      </pc:sldChg>
      <pc:sldChg chg="modSp add">
        <pc:chgData name="" userId="955ad2da3e9c358a" providerId="LiveId" clId="{74329460-A7F9-47F6-B30D-35B7C75A3D43}" dt="2024-10-12T13:35:42.481" v="405"/>
        <pc:sldMkLst>
          <pc:docMk/>
          <pc:sldMk cId="2455932743" sldId="280"/>
        </pc:sldMkLst>
        <pc:spChg chg="mod">
          <ac:chgData name="" userId="955ad2da3e9c358a" providerId="LiveId" clId="{74329460-A7F9-47F6-B30D-35B7C75A3D43}" dt="2024-10-12T13:35:42.481" v="405"/>
          <ac:spMkLst>
            <pc:docMk/>
            <pc:sldMk cId="2455932743" sldId="280"/>
            <ac:spMk id="4" creationId="{E4B72ACE-36C9-4C2D-9738-ACCEB88CAAB3}"/>
          </ac:spMkLst>
        </pc:spChg>
        <pc:spChg chg="mod">
          <ac:chgData name="" userId="955ad2da3e9c358a" providerId="LiveId" clId="{74329460-A7F9-47F6-B30D-35B7C75A3D43}" dt="2024-10-12T13:35:40.204" v="404" actId="27636"/>
          <ac:spMkLst>
            <pc:docMk/>
            <pc:sldMk cId="2455932743" sldId="280"/>
            <ac:spMk id="5" creationId="{6593A08C-4E2E-49C5-A13D-F5EB7C78DFE4}"/>
          </ac:spMkLst>
        </pc:spChg>
      </pc:sldChg>
      <pc:sldChg chg="modSp add">
        <pc:chgData name="" userId="955ad2da3e9c358a" providerId="LiveId" clId="{74329460-A7F9-47F6-B30D-35B7C75A3D43}" dt="2024-10-12T13:36:22.115" v="417"/>
        <pc:sldMkLst>
          <pc:docMk/>
          <pc:sldMk cId="1819390482" sldId="281"/>
        </pc:sldMkLst>
        <pc:spChg chg="mod">
          <ac:chgData name="" userId="955ad2da3e9c358a" providerId="LiveId" clId="{74329460-A7F9-47F6-B30D-35B7C75A3D43}" dt="2024-10-12T13:36:22.115" v="417"/>
          <ac:spMkLst>
            <pc:docMk/>
            <pc:sldMk cId="1819390482" sldId="281"/>
            <ac:spMk id="4" creationId="{E4B72ACE-36C9-4C2D-9738-ACCEB88CAAB3}"/>
          </ac:spMkLst>
        </pc:spChg>
        <pc:spChg chg="mod">
          <ac:chgData name="" userId="955ad2da3e9c358a" providerId="LiveId" clId="{74329460-A7F9-47F6-B30D-35B7C75A3D43}" dt="2024-10-12T13:36:19.685" v="416"/>
          <ac:spMkLst>
            <pc:docMk/>
            <pc:sldMk cId="1819390482" sldId="281"/>
            <ac:spMk id="5" creationId="{6593A08C-4E2E-49C5-A13D-F5EB7C78DFE4}"/>
          </ac:spMkLst>
        </pc:spChg>
      </pc:sldChg>
      <pc:sldChg chg="modSp add">
        <pc:chgData name="" userId="955ad2da3e9c358a" providerId="LiveId" clId="{74329460-A7F9-47F6-B30D-35B7C75A3D43}" dt="2024-10-12T13:37:08.039" v="431"/>
        <pc:sldMkLst>
          <pc:docMk/>
          <pc:sldMk cId="1718235611" sldId="282"/>
        </pc:sldMkLst>
        <pc:spChg chg="mod">
          <ac:chgData name="" userId="955ad2da3e9c358a" providerId="LiveId" clId="{74329460-A7F9-47F6-B30D-35B7C75A3D43}" dt="2024-10-12T13:37:08.039" v="431"/>
          <ac:spMkLst>
            <pc:docMk/>
            <pc:sldMk cId="1718235611" sldId="282"/>
            <ac:spMk id="4" creationId="{E4B72ACE-36C9-4C2D-9738-ACCEB88CAAB3}"/>
          </ac:spMkLst>
        </pc:spChg>
        <pc:spChg chg="mod">
          <ac:chgData name="" userId="955ad2da3e9c358a" providerId="LiveId" clId="{74329460-A7F9-47F6-B30D-35B7C75A3D43}" dt="2024-10-12T13:37:05.281" v="430" actId="27636"/>
          <ac:spMkLst>
            <pc:docMk/>
            <pc:sldMk cId="1718235611" sldId="282"/>
            <ac:spMk id="5" creationId="{6593A08C-4E2E-49C5-A13D-F5EB7C78DFE4}"/>
          </ac:spMkLst>
        </pc:spChg>
      </pc:sldChg>
      <pc:sldChg chg="modSp add">
        <pc:chgData name="" userId="955ad2da3e9c358a" providerId="LiveId" clId="{74329460-A7F9-47F6-B30D-35B7C75A3D43}" dt="2024-10-12T13:37:51.709" v="445"/>
        <pc:sldMkLst>
          <pc:docMk/>
          <pc:sldMk cId="3434568160" sldId="283"/>
        </pc:sldMkLst>
        <pc:spChg chg="mod">
          <ac:chgData name="" userId="955ad2da3e9c358a" providerId="LiveId" clId="{74329460-A7F9-47F6-B30D-35B7C75A3D43}" dt="2024-10-12T13:37:51.709" v="445"/>
          <ac:spMkLst>
            <pc:docMk/>
            <pc:sldMk cId="3434568160" sldId="283"/>
            <ac:spMk id="4" creationId="{E4B72ACE-36C9-4C2D-9738-ACCEB88CAAB3}"/>
          </ac:spMkLst>
        </pc:spChg>
        <pc:spChg chg="mod">
          <ac:chgData name="" userId="955ad2da3e9c358a" providerId="LiveId" clId="{74329460-A7F9-47F6-B30D-35B7C75A3D43}" dt="2024-10-12T13:37:49.608" v="444" actId="27636"/>
          <ac:spMkLst>
            <pc:docMk/>
            <pc:sldMk cId="3434568160" sldId="283"/>
            <ac:spMk id="5" creationId="{6593A08C-4E2E-49C5-A13D-F5EB7C78DFE4}"/>
          </ac:spMkLst>
        </pc:spChg>
      </pc:sldChg>
      <pc:sldChg chg="modSp add">
        <pc:chgData name="" userId="955ad2da3e9c358a" providerId="LiveId" clId="{74329460-A7F9-47F6-B30D-35B7C75A3D43}" dt="2024-10-12T13:40:48.451" v="459"/>
        <pc:sldMkLst>
          <pc:docMk/>
          <pc:sldMk cId="157784039" sldId="284"/>
        </pc:sldMkLst>
        <pc:spChg chg="mod">
          <ac:chgData name="" userId="955ad2da3e9c358a" providerId="LiveId" clId="{74329460-A7F9-47F6-B30D-35B7C75A3D43}" dt="2024-10-12T13:40:48.451" v="459"/>
          <ac:spMkLst>
            <pc:docMk/>
            <pc:sldMk cId="157784039" sldId="284"/>
            <ac:spMk id="4" creationId="{E4B72ACE-36C9-4C2D-9738-ACCEB88CAAB3}"/>
          </ac:spMkLst>
        </pc:spChg>
        <pc:spChg chg="mod">
          <ac:chgData name="" userId="955ad2da3e9c358a" providerId="LiveId" clId="{74329460-A7F9-47F6-B30D-35B7C75A3D43}" dt="2024-10-12T13:40:46.419" v="458" actId="27636"/>
          <ac:spMkLst>
            <pc:docMk/>
            <pc:sldMk cId="157784039" sldId="284"/>
            <ac:spMk id="5" creationId="{6593A08C-4E2E-49C5-A13D-F5EB7C78DFE4}"/>
          </ac:spMkLst>
        </pc:spChg>
      </pc:sldChg>
      <pc:sldChg chg="modSp add">
        <pc:chgData name="" userId="955ad2da3e9c358a" providerId="LiveId" clId="{74329460-A7F9-47F6-B30D-35B7C75A3D43}" dt="2024-10-12T13:41:30.898" v="473"/>
        <pc:sldMkLst>
          <pc:docMk/>
          <pc:sldMk cId="1842960670" sldId="285"/>
        </pc:sldMkLst>
        <pc:spChg chg="mod">
          <ac:chgData name="" userId="955ad2da3e9c358a" providerId="LiveId" clId="{74329460-A7F9-47F6-B30D-35B7C75A3D43}" dt="2024-10-12T13:41:30.898" v="473"/>
          <ac:spMkLst>
            <pc:docMk/>
            <pc:sldMk cId="1842960670" sldId="285"/>
            <ac:spMk id="4" creationId="{E4B72ACE-36C9-4C2D-9738-ACCEB88CAAB3}"/>
          </ac:spMkLst>
        </pc:spChg>
        <pc:spChg chg="mod">
          <ac:chgData name="" userId="955ad2da3e9c358a" providerId="LiveId" clId="{74329460-A7F9-47F6-B30D-35B7C75A3D43}" dt="2024-10-12T13:41:28.765" v="472" actId="27636"/>
          <ac:spMkLst>
            <pc:docMk/>
            <pc:sldMk cId="1842960670" sldId="285"/>
            <ac:spMk id="5" creationId="{6593A08C-4E2E-49C5-A13D-F5EB7C78DFE4}"/>
          </ac:spMkLst>
        </pc:spChg>
      </pc:sldChg>
      <pc:sldChg chg="modSp add">
        <pc:chgData name="" userId="955ad2da3e9c358a" providerId="LiveId" clId="{74329460-A7F9-47F6-B30D-35B7C75A3D43}" dt="2024-10-12T13:42:16.613" v="490"/>
        <pc:sldMkLst>
          <pc:docMk/>
          <pc:sldMk cId="2805346175" sldId="286"/>
        </pc:sldMkLst>
        <pc:spChg chg="mod">
          <ac:chgData name="" userId="955ad2da3e9c358a" providerId="LiveId" clId="{74329460-A7F9-47F6-B30D-35B7C75A3D43}" dt="2024-10-12T13:42:16.613" v="490"/>
          <ac:spMkLst>
            <pc:docMk/>
            <pc:sldMk cId="2805346175" sldId="286"/>
            <ac:spMk id="4" creationId="{E4B72ACE-36C9-4C2D-9738-ACCEB88CAAB3}"/>
          </ac:spMkLst>
        </pc:spChg>
        <pc:spChg chg="mod">
          <ac:chgData name="" userId="955ad2da3e9c358a" providerId="LiveId" clId="{74329460-A7F9-47F6-B30D-35B7C75A3D43}" dt="2024-10-12T13:42:14.347" v="489" actId="27636"/>
          <ac:spMkLst>
            <pc:docMk/>
            <pc:sldMk cId="2805346175" sldId="286"/>
            <ac:spMk id="5" creationId="{6593A08C-4E2E-49C5-A13D-F5EB7C78DFE4}"/>
          </ac:spMkLst>
        </pc:spChg>
      </pc:sldChg>
      <pc:sldChg chg="modSp add">
        <pc:chgData name="" userId="955ad2da3e9c358a" providerId="LiveId" clId="{74329460-A7F9-47F6-B30D-35B7C75A3D43}" dt="2024-10-12T13:43:05.208" v="507"/>
        <pc:sldMkLst>
          <pc:docMk/>
          <pc:sldMk cId="851566666" sldId="287"/>
        </pc:sldMkLst>
        <pc:spChg chg="mod">
          <ac:chgData name="" userId="955ad2da3e9c358a" providerId="LiveId" clId="{74329460-A7F9-47F6-B30D-35B7C75A3D43}" dt="2024-10-12T13:43:05.208" v="507"/>
          <ac:spMkLst>
            <pc:docMk/>
            <pc:sldMk cId="851566666" sldId="287"/>
            <ac:spMk id="4" creationId="{E4B72ACE-36C9-4C2D-9738-ACCEB88CAAB3}"/>
          </ac:spMkLst>
        </pc:spChg>
        <pc:spChg chg="mod">
          <ac:chgData name="" userId="955ad2da3e9c358a" providerId="LiveId" clId="{74329460-A7F9-47F6-B30D-35B7C75A3D43}" dt="2024-10-12T13:43:03.102" v="506" actId="27636"/>
          <ac:spMkLst>
            <pc:docMk/>
            <pc:sldMk cId="851566666" sldId="287"/>
            <ac:spMk id="5" creationId="{6593A08C-4E2E-49C5-A13D-F5EB7C78DFE4}"/>
          </ac:spMkLst>
        </pc:spChg>
      </pc:sldChg>
      <pc:sldChg chg="modSp add">
        <pc:chgData name="" userId="955ad2da3e9c358a" providerId="LiveId" clId="{74329460-A7F9-47F6-B30D-35B7C75A3D43}" dt="2024-10-12T13:51:01.260" v="537"/>
        <pc:sldMkLst>
          <pc:docMk/>
          <pc:sldMk cId="3094135603" sldId="288"/>
        </pc:sldMkLst>
        <pc:spChg chg="mod">
          <ac:chgData name="" userId="955ad2da3e9c358a" providerId="LiveId" clId="{74329460-A7F9-47F6-B30D-35B7C75A3D43}" dt="2024-10-12T13:51:01.260" v="537"/>
          <ac:spMkLst>
            <pc:docMk/>
            <pc:sldMk cId="3094135603" sldId="288"/>
            <ac:spMk id="4" creationId="{E4B72ACE-36C9-4C2D-9738-ACCEB88CAAB3}"/>
          </ac:spMkLst>
        </pc:spChg>
        <pc:spChg chg="mod">
          <ac:chgData name="" userId="955ad2da3e9c358a" providerId="LiveId" clId="{74329460-A7F9-47F6-B30D-35B7C75A3D43}" dt="2024-10-12T13:50:58.213" v="536" actId="113"/>
          <ac:spMkLst>
            <pc:docMk/>
            <pc:sldMk cId="3094135603" sldId="288"/>
            <ac:spMk id="5" creationId="{6593A08C-4E2E-49C5-A13D-F5EB7C78DFE4}"/>
          </ac:spMkLst>
        </pc:spChg>
      </pc:sldChg>
      <pc:sldChg chg="modSp add">
        <pc:chgData name="" userId="955ad2da3e9c358a" providerId="LiveId" clId="{74329460-A7F9-47F6-B30D-35B7C75A3D43}" dt="2024-10-12T13:53:51.345" v="589" actId="2710"/>
        <pc:sldMkLst>
          <pc:docMk/>
          <pc:sldMk cId="323145329" sldId="289"/>
        </pc:sldMkLst>
        <pc:spChg chg="mod">
          <ac:chgData name="" userId="955ad2da3e9c358a" providerId="LiveId" clId="{74329460-A7F9-47F6-B30D-35B7C75A3D43}" dt="2024-10-12T13:51:36.152" v="585" actId="20577"/>
          <ac:spMkLst>
            <pc:docMk/>
            <pc:sldMk cId="323145329" sldId="289"/>
            <ac:spMk id="4" creationId="{E4B72ACE-36C9-4C2D-9738-ACCEB88CAAB3}"/>
          </ac:spMkLst>
        </pc:spChg>
        <pc:spChg chg="mod">
          <ac:chgData name="" userId="955ad2da3e9c358a" providerId="LiveId" clId="{74329460-A7F9-47F6-B30D-35B7C75A3D43}" dt="2024-10-12T13:53:51.345" v="589" actId="2710"/>
          <ac:spMkLst>
            <pc:docMk/>
            <pc:sldMk cId="323145329" sldId="289"/>
            <ac:spMk id="5" creationId="{6593A08C-4E2E-49C5-A13D-F5EB7C78DFE4}"/>
          </ac:spMkLst>
        </pc:spChg>
      </pc:sldChg>
      <pc:sldChg chg="add">
        <pc:chgData name="" userId="955ad2da3e9c358a" providerId="LiveId" clId="{74329460-A7F9-47F6-B30D-35B7C75A3D43}" dt="2024-10-12T13:54:01.279" v="590"/>
        <pc:sldMkLst>
          <pc:docMk/>
          <pc:sldMk cId="3229473790" sldId="290"/>
        </pc:sldMkLst>
      </pc:sldChg>
      <pc:sldChg chg="modSp add">
        <pc:chgData name="" userId="955ad2da3e9c358a" providerId="LiveId" clId="{74329460-A7F9-47F6-B30D-35B7C75A3D43}" dt="2024-10-12T13:55:51.805" v="599"/>
        <pc:sldMkLst>
          <pc:docMk/>
          <pc:sldMk cId="2556005868" sldId="291"/>
        </pc:sldMkLst>
        <pc:spChg chg="mod">
          <ac:chgData name="" userId="955ad2da3e9c358a" providerId="LiveId" clId="{74329460-A7F9-47F6-B30D-35B7C75A3D43}" dt="2024-10-12T13:55:51.805" v="599"/>
          <ac:spMkLst>
            <pc:docMk/>
            <pc:sldMk cId="2556005868" sldId="291"/>
            <ac:spMk id="4" creationId="{E4B72ACE-36C9-4C2D-9738-ACCEB88CAAB3}"/>
          </ac:spMkLst>
        </pc:spChg>
        <pc:spChg chg="mod">
          <ac:chgData name="" userId="955ad2da3e9c358a" providerId="LiveId" clId="{74329460-A7F9-47F6-B30D-35B7C75A3D43}" dt="2024-10-12T13:55:48.652" v="598"/>
          <ac:spMkLst>
            <pc:docMk/>
            <pc:sldMk cId="2556005868" sldId="291"/>
            <ac:spMk id="5" creationId="{6593A08C-4E2E-49C5-A13D-F5EB7C78DFE4}"/>
          </ac:spMkLst>
        </pc:spChg>
      </pc:sldChg>
      <pc:sldChg chg="modSp add">
        <pc:chgData name="" userId="955ad2da3e9c358a" providerId="LiveId" clId="{74329460-A7F9-47F6-B30D-35B7C75A3D43}" dt="2024-10-12T13:56:58.349" v="610"/>
        <pc:sldMkLst>
          <pc:docMk/>
          <pc:sldMk cId="1754289725" sldId="292"/>
        </pc:sldMkLst>
        <pc:spChg chg="mod">
          <ac:chgData name="" userId="955ad2da3e9c358a" providerId="LiveId" clId="{74329460-A7F9-47F6-B30D-35B7C75A3D43}" dt="2024-10-12T13:56:58.349" v="610"/>
          <ac:spMkLst>
            <pc:docMk/>
            <pc:sldMk cId="1754289725" sldId="292"/>
            <ac:spMk id="4" creationId="{E4B72ACE-36C9-4C2D-9738-ACCEB88CAAB3}"/>
          </ac:spMkLst>
        </pc:spChg>
        <pc:spChg chg="mod">
          <ac:chgData name="" userId="955ad2da3e9c358a" providerId="LiveId" clId="{74329460-A7F9-47F6-B30D-35B7C75A3D43}" dt="2024-10-12T13:56:55.989" v="609"/>
          <ac:spMkLst>
            <pc:docMk/>
            <pc:sldMk cId="1754289725" sldId="292"/>
            <ac:spMk id="5" creationId="{6593A08C-4E2E-49C5-A13D-F5EB7C78DFE4}"/>
          </ac:spMkLst>
        </pc:spChg>
      </pc:sldChg>
      <pc:sldChg chg="modSp add">
        <pc:chgData name="" userId="955ad2da3e9c358a" providerId="LiveId" clId="{74329460-A7F9-47F6-B30D-35B7C75A3D43}" dt="2024-10-12T13:57:59.835" v="619"/>
        <pc:sldMkLst>
          <pc:docMk/>
          <pc:sldMk cId="1432301967" sldId="293"/>
        </pc:sldMkLst>
        <pc:spChg chg="mod">
          <ac:chgData name="" userId="955ad2da3e9c358a" providerId="LiveId" clId="{74329460-A7F9-47F6-B30D-35B7C75A3D43}" dt="2024-10-12T13:57:59.835" v="619"/>
          <ac:spMkLst>
            <pc:docMk/>
            <pc:sldMk cId="1432301967" sldId="293"/>
            <ac:spMk id="4" creationId="{E4B72ACE-36C9-4C2D-9738-ACCEB88CAAB3}"/>
          </ac:spMkLst>
        </pc:spChg>
        <pc:spChg chg="mod">
          <ac:chgData name="" userId="955ad2da3e9c358a" providerId="LiveId" clId="{74329460-A7F9-47F6-B30D-35B7C75A3D43}" dt="2024-10-12T13:57:56" v="618"/>
          <ac:spMkLst>
            <pc:docMk/>
            <pc:sldMk cId="1432301967" sldId="293"/>
            <ac:spMk id="5" creationId="{6593A08C-4E2E-49C5-A13D-F5EB7C78DFE4}"/>
          </ac:spMkLst>
        </pc:spChg>
      </pc:sldChg>
      <pc:sldChg chg="modSp add">
        <pc:chgData name="" userId="955ad2da3e9c358a" providerId="LiveId" clId="{74329460-A7F9-47F6-B30D-35B7C75A3D43}" dt="2024-10-12T13:59:07.004" v="629"/>
        <pc:sldMkLst>
          <pc:docMk/>
          <pc:sldMk cId="2599834726" sldId="294"/>
        </pc:sldMkLst>
        <pc:spChg chg="mod">
          <ac:chgData name="" userId="955ad2da3e9c358a" providerId="LiveId" clId="{74329460-A7F9-47F6-B30D-35B7C75A3D43}" dt="2024-10-12T13:59:07.004" v="629"/>
          <ac:spMkLst>
            <pc:docMk/>
            <pc:sldMk cId="2599834726" sldId="294"/>
            <ac:spMk id="4" creationId="{E4B72ACE-36C9-4C2D-9738-ACCEB88CAAB3}"/>
          </ac:spMkLst>
        </pc:spChg>
        <pc:spChg chg="mod">
          <ac:chgData name="" userId="955ad2da3e9c358a" providerId="LiveId" clId="{74329460-A7F9-47F6-B30D-35B7C75A3D43}" dt="2024-10-12T13:59:04.072" v="628" actId="5793"/>
          <ac:spMkLst>
            <pc:docMk/>
            <pc:sldMk cId="2599834726" sldId="294"/>
            <ac:spMk id="5" creationId="{6593A08C-4E2E-49C5-A13D-F5EB7C78DFE4}"/>
          </ac:spMkLst>
        </pc:spChg>
      </pc:sldChg>
      <pc:sldChg chg="modSp add">
        <pc:chgData name="" userId="955ad2da3e9c358a" providerId="LiveId" clId="{74329460-A7F9-47F6-B30D-35B7C75A3D43}" dt="2024-10-12T14:01:11.445" v="663" actId="5793"/>
        <pc:sldMkLst>
          <pc:docMk/>
          <pc:sldMk cId="3894128995" sldId="295"/>
        </pc:sldMkLst>
        <pc:spChg chg="mod">
          <ac:chgData name="" userId="955ad2da3e9c358a" providerId="LiveId" clId="{74329460-A7F9-47F6-B30D-35B7C75A3D43}" dt="2024-10-12T14:00:43.827" v="643"/>
          <ac:spMkLst>
            <pc:docMk/>
            <pc:sldMk cId="3894128995" sldId="295"/>
            <ac:spMk id="4" creationId="{E4B72ACE-36C9-4C2D-9738-ACCEB88CAAB3}"/>
          </ac:spMkLst>
        </pc:spChg>
        <pc:spChg chg="mod">
          <ac:chgData name="" userId="955ad2da3e9c358a" providerId="LiveId" clId="{74329460-A7F9-47F6-B30D-35B7C75A3D43}" dt="2024-10-12T14:01:11.445" v="663" actId="5793"/>
          <ac:spMkLst>
            <pc:docMk/>
            <pc:sldMk cId="3894128995" sldId="295"/>
            <ac:spMk id="5" creationId="{6593A08C-4E2E-49C5-A13D-F5EB7C78DFE4}"/>
          </ac:spMkLst>
        </pc:spChg>
      </pc:sldChg>
      <pc:sldChg chg="modSp add">
        <pc:chgData name="" userId="955ad2da3e9c358a" providerId="LiveId" clId="{74329460-A7F9-47F6-B30D-35B7C75A3D43}" dt="2024-10-12T14:02:02.609" v="677"/>
        <pc:sldMkLst>
          <pc:docMk/>
          <pc:sldMk cId="2923447190" sldId="296"/>
        </pc:sldMkLst>
        <pc:spChg chg="mod">
          <ac:chgData name="" userId="955ad2da3e9c358a" providerId="LiveId" clId="{74329460-A7F9-47F6-B30D-35B7C75A3D43}" dt="2024-10-12T14:02:02.609" v="677"/>
          <ac:spMkLst>
            <pc:docMk/>
            <pc:sldMk cId="2923447190" sldId="296"/>
            <ac:spMk id="4" creationId="{E4B72ACE-36C9-4C2D-9738-ACCEB88CAAB3}"/>
          </ac:spMkLst>
        </pc:spChg>
        <pc:spChg chg="mod">
          <ac:chgData name="" userId="955ad2da3e9c358a" providerId="LiveId" clId="{74329460-A7F9-47F6-B30D-35B7C75A3D43}" dt="2024-10-12T14:01:58.057" v="676" actId="27636"/>
          <ac:spMkLst>
            <pc:docMk/>
            <pc:sldMk cId="2923447190" sldId="296"/>
            <ac:spMk id="5" creationId="{6593A08C-4E2E-49C5-A13D-F5EB7C78DFE4}"/>
          </ac:spMkLst>
        </pc:spChg>
      </pc:sldChg>
      <pc:sldChg chg="modSp add">
        <pc:chgData name="" userId="955ad2da3e9c358a" providerId="LiveId" clId="{74329460-A7F9-47F6-B30D-35B7C75A3D43}" dt="2024-10-12T14:08:30.390" v="713" actId="113"/>
        <pc:sldMkLst>
          <pc:docMk/>
          <pc:sldMk cId="3356114641" sldId="297"/>
        </pc:sldMkLst>
        <pc:spChg chg="mod">
          <ac:chgData name="" userId="955ad2da3e9c358a" providerId="LiveId" clId="{74329460-A7F9-47F6-B30D-35B7C75A3D43}" dt="2024-10-12T14:05:30.764" v="702" actId="20577"/>
          <ac:spMkLst>
            <pc:docMk/>
            <pc:sldMk cId="3356114641" sldId="297"/>
            <ac:spMk id="4" creationId="{E4B72ACE-36C9-4C2D-9738-ACCEB88CAAB3}"/>
          </ac:spMkLst>
        </pc:spChg>
        <pc:spChg chg="mod">
          <ac:chgData name="" userId="955ad2da3e9c358a" providerId="LiveId" clId="{74329460-A7F9-47F6-B30D-35B7C75A3D43}" dt="2024-10-12T14:08:30.390" v="713" actId="113"/>
          <ac:spMkLst>
            <pc:docMk/>
            <pc:sldMk cId="3356114641" sldId="297"/>
            <ac:spMk id="5" creationId="{6593A08C-4E2E-49C5-A13D-F5EB7C78DFE4}"/>
          </ac:spMkLst>
        </pc:spChg>
      </pc:sldChg>
      <pc:sldChg chg="modSp add">
        <pc:chgData name="" userId="955ad2da3e9c358a" providerId="LiveId" clId="{74329460-A7F9-47F6-B30D-35B7C75A3D43}" dt="2024-10-12T14:09:24.840" v="741" actId="2710"/>
        <pc:sldMkLst>
          <pc:docMk/>
          <pc:sldMk cId="2565766651" sldId="298"/>
        </pc:sldMkLst>
        <pc:spChg chg="mod">
          <ac:chgData name="" userId="955ad2da3e9c358a" providerId="LiveId" clId="{74329460-A7F9-47F6-B30D-35B7C75A3D43}" dt="2024-10-12T14:08:55.112" v="737" actId="20577"/>
          <ac:spMkLst>
            <pc:docMk/>
            <pc:sldMk cId="2565766651" sldId="298"/>
            <ac:spMk id="4" creationId="{E4B72ACE-36C9-4C2D-9738-ACCEB88CAAB3}"/>
          </ac:spMkLst>
        </pc:spChg>
        <pc:spChg chg="mod">
          <ac:chgData name="" userId="955ad2da3e9c358a" providerId="LiveId" clId="{74329460-A7F9-47F6-B30D-35B7C75A3D43}" dt="2024-10-12T14:09:24.840" v="741" actId="2710"/>
          <ac:spMkLst>
            <pc:docMk/>
            <pc:sldMk cId="2565766651" sldId="298"/>
            <ac:spMk id="5" creationId="{6593A08C-4E2E-49C5-A13D-F5EB7C78DFE4}"/>
          </ac:spMkLst>
        </pc:spChg>
      </pc:sldChg>
      <pc:sldChg chg="modSp add">
        <pc:chgData name="" userId="955ad2da3e9c358a" providerId="LiveId" clId="{74329460-A7F9-47F6-B30D-35B7C75A3D43}" dt="2024-10-12T14:11:25.471" v="757"/>
        <pc:sldMkLst>
          <pc:docMk/>
          <pc:sldMk cId="794896269" sldId="299"/>
        </pc:sldMkLst>
        <pc:spChg chg="mod">
          <ac:chgData name="" userId="955ad2da3e9c358a" providerId="LiveId" clId="{74329460-A7F9-47F6-B30D-35B7C75A3D43}" dt="2024-10-12T14:11:25.471" v="757"/>
          <ac:spMkLst>
            <pc:docMk/>
            <pc:sldMk cId="794896269" sldId="299"/>
            <ac:spMk id="4" creationId="{E4B72ACE-36C9-4C2D-9738-ACCEB88CAAB3}"/>
          </ac:spMkLst>
        </pc:spChg>
        <pc:spChg chg="mod">
          <ac:chgData name="" userId="955ad2da3e9c358a" providerId="LiveId" clId="{74329460-A7F9-47F6-B30D-35B7C75A3D43}" dt="2024-10-12T14:11:22.560" v="756"/>
          <ac:spMkLst>
            <pc:docMk/>
            <pc:sldMk cId="794896269" sldId="299"/>
            <ac:spMk id="5" creationId="{6593A08C-4E2E-49C5-A13D-F5EB7C78DFE4}"/>
          </ac:spMkLst>
        </pc:spChg>
      </pc:sldChg>
      <pc:sldChg chg="modSp add">
        <pc:chgData name="" userId="955ad2da3e9c358a" providerId="LiveId" clId="{74329460-A7F9-47F6-B30D-35B7C75A3D43}" dt="2024-10-12T14:12:04.927" v="766"/>
        <pc:sldMkLst>
          <pc:docMk/>
          <pc:sldMk cId="2657318479" sldId="300"/>
        </pc:sldMkLst>
        <pc:spChg chg="mod">
          <ac:chgData name="" userId="955ad2da3e9c358a" providerId="LiveId" clId="{74329460-A7F9-47F6-B30D-35B7C75A3D43}" dt="2024-10-12T14:12:04.927" v="766"/>
          <ac:spMkLst>
            <pc:docMk/>
            <pc:sldMk cId="2657318479" sldId="300"/>
            <ac:spMk id="4" creationId="{E4B72ACE-36C9-4C2D-9738-ACCEB88CAAB3}"/>
          </ac:spMkLst>
        </pc:spChg>
        <pc:spChg chg="mod">
          <ac:chgData name="" userId="955ad2da3e9c358a" providerId="LiveId" clId="{74329460-A7F9-47F6-B30D-35B7C75A3D43}" dt="2024-10-12T14:12:02.401" v="765"/>
          <ac:spMkLst>
            <pc:docMk/>
            <pc:sldMk cId="2657318479" sldId="300"/>
            <ac:spMk id="5" creationId="{6593A08C-4E2E-49C5-A13D-F5EB7C78DFE4}"/>
          </ac:spMkLst>
        </pc:spChg>
      </pc:sldChg>
      <pc:sldChg chg="modSp add">
        <pc:chgData name="" userId="955ad2da3e9c358a" providerId="LiveId" clId="{74329460-A7F9-47F6-B30D-35B7C75A3D43}" dt="2024-10-12T14:14:32.109" v="778"/>
        <pc:sldMkLst>
          <pc:docMk/>
          <pc:sldMk cId="14608117" sldId="301"/>
        </pc:sldMkLst>
        <pc:spChg chg="mod">
          <ac:chgData name="" userId="955ad2da3e9c358a" providerId="LiveId" clId="{74329460-A7F9-47F6-B30D-35B7C75A3D43}" dt="2024-10-12T14:14:32.109" v="778"/>
          <ac:spMkLst>
            <pc:docMk/>
            <pc:sldMk cId="14608117" sldId="301"/>
            <ac:spMk id="4" creationId="{E4B72ACE-36C9-4C2D-9738-ACCEB88CAAB3}"/>
          </ac:spMkLst>
        </pc:spChg>
        <pc:spChg chg="mod">
          <ac:chgData name="" userId="955ad2da3e9c358a" providerId="LiveId" clId="{74329460-A7F9-47F6-B30D-35B7C75A3D43}" dt="2024-10-12T14:14:29.828" v="777"/>
          <ac:spMkLst>
            <pc:docMk/>
            <pc:sldMk cId="14608117" sldId="301"/>
            <ac:spMk id="5" creationId="{6593A08C-4E2E-49C5-A13D-F5EB7C78DFE4}"/>
          </ac:spMkLst>
        </pc:spChg>
      </pc:sldChg>
      <pc:sldChg chg="modSp add">
        <pc:chgData name="" userId="955ad2da3e9c358a" providerId="LiveId" clId="{74329460-A7F9-47F6-B30D-35B7C75A3D43}" dt="2024-10-12T14:15:21.769" v="789"/>
        <pc:sldMkLst>
          <pc:docMk/>
          <pc:sldMk cId="88874126" sldId="302"/>
        </pc:sldMkLst>
        <pc:spChg chg="mod">
          <ac:chgData name="" userId="955ad2da3e9c358a" providerId="LiveId" clId="{74329460-A7F9-47F6-B30D-35B7C75A3D43}" dt="2024-10-12T14:15:21.769" v="789"/>
          <ac:spMkLst>
            <pc:docMk/>
            <pc:sldMk cId="88874126" sldId="302"/>
            <ac:spMk id="4" creationId="{E4B72ACE-36C9-4C2D-9738-ACCEB88CAAB3}"/>
          </ac:spMkLst>
        </pc:spChg>
        <pc:spChg chg="mod">
          <ac:chgData name="" userId="955ad2da3e9c358a" providerId="LiveId" clId="{74329460-A7F9-47F6-B30D-35B7C75A3D43}" dt="2024-10-12T14:15:19.005" v="788"/>
          <ac:spMkLst>
            <pc:docMk/>
            <pc:sldMk cId="88874126" sldId="302"/>
            <ac:spMk id="5" creationId="{6593A08C-4E2E-49C5-A13D-F5EB7C78DFE4}"/>
          </ac:spMkLst>
        </pc:spChg>
      </pc:sldChg>
      <pc:sldChg chg="modSp add">
        <pc:chgData name="" userId="955ad2da3e9c358a" providerId="LiveId" clId="{74329460-A7F9-47F6-B30D-35B7C75A3D43}" dt="2024-10-12T14:16:31.230" v="800"/>
        <pc:sldMkLst>
          <pc:docMk/>
          <pc:sldMk cId="3200655177" sldId="303"/>
        </pc:sldMkLst>
        <pc:spChg chg="mod">
          <ac:chgData name="" userId="955ad2da3e9c358a" providerId="LiveId" clId="{74329460-A7F9-47F6-B30D-35B7C75A3D43}" dt="2024-10-12T14:16:19.300" v="799"/>
          <ac:spMkLst>
            <pc:docMk/>
            <pc:sldMk cId="3200655177" sldId="303"/>
            <ac:spMk id="4" creationId="{E4B72ACE-36C9-4C2D-9738-ACCEB88CAAB3}"/>
          </ac:spMkLst>
        </pc:spChg>
        <pc:spChg chg="mod">
          <ac:chgData name="" userId="955ad2da3e9c358a" providerId="LiveId" clId="{74329460-A7F9-47F6-B30D-35B7C75A3D43}" dt="2024-10-12T14:16:31.230" v="800"/>
          <ac:spMkLst>
            <pc:docMk/>
            <pc:sldMk cId="3200655177" sldId="303"/>
            <ac:spMk id="5" creationId="{6593A08C-4E2E-49C5-A13D-F5EB7C78DFE4}"/>
          </ac:spMkLst>
        </pc:spChg>
      </pc:sldChg>
      <pc:sldChg chg="modSp add">
        <pc:chgData name="" userId="955ad2da3e9c358a" providerId="LiveId" clId="{74329460-A7F9-47F6-B30D-35B7C75A3D43}" dt="2024-10-12T14:16:54.002" v="816" actId="20577"/>
        <pc:sldMkLst>
          <pc:docMk/>
          <pc:sldMk cId="835431660" sldId="304"/>
        </pc:sldMkLst>
        <pc:spChg chg="mod">
          <ac:chgData name="" userId="955ad2da3e9c358a" providerId="LiveId" clId="{74329460-A7F9-47F6-B30D-35B7C75A3D43}" dt="2024-10-12T14:16:54.002" v="816" actId="20577"/>
          <ac:spMkLst>
            <pc:docMk/>
            <pc:sldMk cId="835431660" sldId="304"/>
            <ac:spMk id="4" creationId="{E4B72ACE-36C9-4C2D-9738-ACCEB88CAAB3}"/>
          </ac:spMkLst>
        </pc:spChg>
        <pc:spChg chg="mod">
          <ac:chgData name="" userId="955ad2da3e9c358a" providerId="LiveId" clId="{74329460-A7F9-47F6-B30D-35B7C75A3D43}" dt="2024-10-12T14:16:42.104" v="802"/>
          <ac:spMkLst>
            <pc:docMk/>
            <pc:sldMk cId="835431660" sldId="304"/>
            <ac:spMk id="5" creationId="{6593A08C-4E2E-49C5-A13D-F5EB7C78DFE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B971AA-7CE2-47C8-9304-8308EB1994DE}" type="datetimeFigureOut">
              <a:rPr lang="ko-KR" altLang="en-US" smtClean="0"/>
              <a:t>2024-10-12</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5775B-DA74-4592-8850-FE5A6C11227D}" type="slidenum">
              <a:rPr lang="ko-KR" altLang="en-US" smtClean="0"/>
              <a:t>‹#›</a:t>
            </a:fld>
            <a:endParaRPr lang="ko-KR" altLang="en-US"/>
          </a:p>
        </p:txBody>
      </p:sp>
    </p:spTree>
    <p:extLst>
      <p:ext uri="{BB962C8B-B14F-4D97-AF65-F5344CB8AC3E}">
        <p14:creationId xmlns:p14="http://schemas.microsoft.com/office/powerpoint/2010/main" val="684060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397CB9-4855-4B6E-95B4-C908903ABF2C}"/>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7214784-DB56-4D2F-9585-03FD99EAD4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834F048F-CDA1-4327-A73E-C37C3F90BC0A}"/>
              </a:ext>
            </a:extLst>
          </p:cNvPr>
          <p:cNvSpPr>
            <a:spLocks noGrp="1"/>
          </p:cNvSpPr>
          <p:nvPr>
            <p:ph type="dt" sz="half" idx="10"/>
          </p:nvPr>
        </p:nvSpPr>
        <p:spPr/>
        <p:txBody>
          <a:bodyPr/>
          <a:lstStyle/>
          <a:p>
            <a:fld id="{1ACB0EE3-0E23-4BE6-B36A-1120829A5DD2}" type="datetimeFigureOut">
              <a:rPr lang="ko-KR" altLang="en-US" smtClean="0"/>
              <a:t>2024-10-12</a:t>
            </a:fld>
            <a:endParaRPr lang="ko-KR" altLang="en-US"/>
          </a:p>
        </p:txBody>
      </p:sp>
      <p:sp>
        <p:nvSpPr>
          <p:cNvPr id="5" name="바닥글 개체 틀 4">
            <a:extLst>
              <a:ext uri="{FF2B5EF4-FFF2-40B4-BE49-F238E27FC236}">
                <a16:creationId xmlns:a16="http://schemas.microsoft.com/office/drawing/2014/main" id="{EE17DC48-BBD0-4E13-84F0-17912EE7DD1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5CB0C4-6C83-4B11-959B-C76365ADF68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942231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9298AB-6DB2-403A-BE9D-154365B5E75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08D847B-C1A2-4044-BE06-0755C532E394}"/>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8B7FD19-D206-441A-AC3B-C03A328DC8CE}"/>
              </a:ext>
            </a:extLst>
          </p:cNvPr>
          <p:cNvSpPr>
            <a:spLocks noGrp="1"/>
          </p:cNvSpPr>
          <p:nvPr>
            <p:ph type="dt" sz="half" idx="10"/>
          </p:nvPr>
        </p:nvSpPr>
        <p:spPr/>
        <p:txBody>
          <a:bodyPr/>
          <a:lstStyle/>
          <a:p>
            <a:fld id="{1ACB0EE3-0E23-4BE6-B36A-1120829A5DD2}" type="datetimeFigureOut">
              <a:rPr lang="ko-KR" altLang="en-US" smtClean="0"/>
              <a:t>2024-10-12</a:t>
            </a:fld>
            <a:endParaRPr lang="ko-KR" altLang="en-US"/>
          </a:p>
        </p:txBody>
      </p:sp>
      <p:sp>
        <p:nvSpPr>
          <p:cNvPr id="5" name="바닥글 개체 틀 4">
            <a:extLst>
              <a:ext uri="{FF2B5EF4-FFF2-40B4-BE49-F238E27FC236}">
                <a16:creationId xmlns:a16="http://schemas.microsoft.com/office/drawing/2014/main" id="{6DDC61C1-905B-47FA-91E0-EB28CA948A4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0211B2-1E5D-45E3-8546-4551A04DF1C2}"/>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498401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CE6162B-361E-40DE-AC81-1D037DD6736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4E0EDCD-4C88-4AB7-8D1B-813775C2D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94950A16-35A1-408B-9DF2-1294552B6242}"/>
              </a:ext>
            </a:extLst>
          </p:cNvPr>
          <p:cNvSpPr>
            <a:spLocks noGrp="1"/>
          </p:cNvSpPr>
          <p:nvPr>
            <p:ph type="dt" sz="half" idx="10"/>
          </p:nvPr>
        </p:nvSpPr>
        <p:spPr/>
        <p:txBody>
          <a:bodyPr/>
          <a:lstStyle/>
          <a:p>
            <a:fld id="{1ACB0EE3-0E23-4BE6-B36A-1120829A5DD2}" type="datetimeFigureOut">
              <a:rPr lang="ko-KR" altLang="en-US" smtClean="0"/>
              <a:t>2024-10-12</a:t>
            </a:fld>
            <a:endParaRPr lang="ko-KR" altLang="en-US"/>
          </a:p>
        </p:txBody>
      </p:sp>
      <p:sp>
        <p:nvSpPr>
          <p:cNvPr id="5" name="바닥글 개체 틀 4">
            <a:extLst>
              <a:ext uri="{FF2B5EF4-FFF2-40B4-BE49-F238E27FC236}">
                <a16:creationId xmlns:a16="http://schemas.microsoft.com/office/drawing/2014/main" id="{E26899B6-0FFF-4691-862E-192BCD97BA7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8A9262-7E9B-491A-9693-3E6682E9A89C}"/>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26470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29ED31-5455-4F92-A7B5-6C5FA423E615}"/>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8DF90BC2-6CD5-478D-A46B-3516CCB01263}"/>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A6E50D20-6F8F-459C-92DC-2377F357241C}"/>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7218AF93-6AAA-424F-8466-754DAFBAF82A}"/>
              </a:ext>
            </a:extLst>
          </p:cNvPr>
          <p:cNvSpPr>
            <a:spLocks noGrp="1"/>
          </p:cNvSpPr>
          <p:nvPr>
            <p:ph type="dt" sz="half" idx="10"/>
          </p:nvPr>
        </p:nvSpPr>
        <p:spPr/>
        <p:txBody>
          <a:bodyPr/>
          <a:lstStyle/>
          <a:p>
            <a:fld id="{1ACB0EE3-0E23-4BE6-B36A-1120829A5DD2}" type="datetimeFigureOut">
              <a:rPr lang="ko-KR" altLang="en-US" smtClean="0"/>
              <a:t>2024-10-12</a:t>
            </a:fld>
            <a:endParaRPr lang="ko-KR" altLang="en-US"/>
          </a:p>
        </p:txBody>
      </p:sp>
      <p:sp>
        <p:nvSpPr>
          <p:cNvPr id="6" name="바닥글 개체 틀 5">
            <a:extLst>
              <a:ext uri="{FF2B5EF4-FFF2-40B4-BE49-F238E27FC236}">
                <a16:creationId xmlns:a16="http://schemas.microsoft.com/office/drawing/2014/main" id="{D5DE05C1-ABE1-4DA7-8AF3-1BDE19FE713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E22CC71-8050-4B76-B9FE-CB95A381B234}"/>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842453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BEDD1-D158-4917-934B-D216EE54B92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AC6CB11A-8D8F-451D-B866-5FFCC3E95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B83FCD9-4983-4862-A0DD-4869936E028D}"/>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444C5411-75DE-4A9A-9F35-F9EFF3079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23F255A3-102D-4BF5-9A92-F3DB8B03F594}"/>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9F0F81C2-BD81-4A59-826A-89C8E4231D1E}"/>
              </a:ext>
            </a:extLst>
          </p:cNvPr>
          <p:cNvSpPr>
            <a:spLocks noGrp="1"/>
          </p:cNvSpPr>
          <p:nvPr>
            <p:ph type="dt" sz="half" idx="10"/>
          </p:nvPr>
        </p:nvSpPr>
        <p:spPr/>
        <p:txBody>
          <a:bodyPr/>
          <a:lstStyle/>
          <a:p>
            <a:fld id="{1ACB0EE3-0E23-4BE6-B36A-1120829A5DD2}" type="datetimeFigureOut">
              <a:rPr lang="ko-KR" altLang="en-US" smtClean="0"/>
              <a:t>2024-10-12</a:t>
            </a:fld>
            <a:endParaRPr lang="ko-KR" altLang="en-US"/>
          </a:p>
        </p:txBody>
      </p:sp>
      <p:sp>
        <p:nvSpPr>
          <p:cNvPr id="8" name="바닥글 개체 틀 7">
            <a:extLst>
              <a:ext uri="{FF2B5EF4-FFF2-40B4-BE49-F238E27FC236}">
                <a16:creationId xmlns:a16="http://schemas.microsoft.com/office/drawing/2014/main" id="{6297B11B-0419-4587-ADF8-2E8D5605A92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C703C8CA-E7BD-4B42-9699-14D5D5B94FFE}"/>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65177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98712BF-289A-492A-B54C-6FDAA659714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531B5380-AC9A-476E-AAA8-3A4C5EC4D1BB}"/>
              </a:ext>
            </a:extLst>
          </p:cNvPr>
          <p:cNvSpPr>
            <a:spLocks noGrp="1"/>
          </p:cNvSpPr>
          <p:nvPr>
            <p:ph type="dt" sz="half" idx="10"/>
          </p:nvPr>
        </p:nvSpPr>
        <p:spPr/>
        <p:txBody>
          <a:bodyPr/>
          <a:lstStyle/>
          <a:p>
            <a:fld id="{1ACB0EE3-0E23-4BE6-B36A-1120829A5DD2}" type="datetimeFigureOut">
              <a:rPr lang="ko-KR" altLang="en-US" smtClean="0"/>
              <a:t>2024-10-12</a:t>
            </a:fld>
            <a:endParaRPr lang="ko-KR" altLang="en-US"/>
          </a:p>
        </p:txBody>
      </p:sp>
      <p:sp>
        <p:nvSpPr>
          <p:cNvPr id="4" name="바닥글 개체 틀 3">
            <a:extLst>
              <a:ext uri="{FF2B5EF4-FFF2-40B4-BE49-F238E27FC236}">
                <a16:creationId xmlns:a16="http://schemas.microsoft.com/office/drawing/2014/main" id="{C6DF1998-07A9-4F8F-888A-7F286BD46AF6}"/>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3C4C30FD-DB92-491A-BAD5-3DEB201ECA51}"/>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04263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F344AD4-90C3-4E63-A912-A1CED0D5E95A}"/>
              </a:ext>
            </a:extLst>
          </p:cNvPr>
          <p:cNvSpPr>
            <a:spLocks noGrp="1"/>
          </p:cNvSpPr>
          <p:nvPr>
            <p:ph type="dt" sz="half" idx="10"/>
          </p:nvPr>
        </p:nvSpPr>
        <p:spPr/>
        <p:txBody>
          <a:bodyPr/>
          <a:lstStyle/>
          <a:p>
            <a:fld id="{1ACB0EE3-0E23-4BE6-B36A-1120829A5DD2}" type="datetimeFigureOut">
              <a:rPr lang="ko-KR" altLang="en-US" smtClean="0"/>
              <a:t>2024-10-12</a:t>
            </a:fld>
            <a:endParaRPr lang="ko-KR" altLang="en-US"/>
          </a:p>
        </p:txBody>
      </p:sp>
      <p:sp>
        <p:nvSpPr>
          <p:cNvPr id="3" name="바닥글 개체 틀 2">
            <a:extLst>
              <a:ext uri="{FF2B5EF4-FFF2-40B4-BE49-F238E27FC236}">
                <a16:creationId xmlns:a16="http://schemas.microsoft.com/office/drawing/2014/main" id="{93CD29B7-14A8-46C5-930C-209E31C1EF7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64BA9318-3000-46F6-8E9B-F16AEA373FD6}"/>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55445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C9D859-93DB-4EE5-8017-6537B4A39CC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395352F3-3D3C-4E09-8A8C-2A5A62B64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01E42C41-FE47-445B-99B3-A6C582FE3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7E631969-6E3D-4B4A-9172-FC19404C611A}"/>
              </a:ext>
            </a:extLst>
          </p:cNvPr>
          <p:cNvSpPr>
            <a:spLocks noGrp="1"/>
          </p:cNvSpPr>
          <p:nvPr>
            <p:ph type="dt" sz="half" idx="10"/>
          </p:nvPr>
        </p:nvSpPr>
        <p:spPr/>
        <p:txBody>
          <a:bodyPr/>
          <a:lstStyle/>
          <a:p>
            <a:fld id="{1ACB0EE3-0E23-4BE6-B36A-1120829A5DD2}" type="datetimeFigureOut">
              <a:rPr lang="ko-KR" altLang="en-US" smtClean="0"/>
              <a:t>2024-10-12</a:t>
            </a:fld>
            <a:endParaRPr lang="ko-KR" altLang="en-US"/>
          </a:p>
        </p:txBody>
      </p:sp>
      <p:sp>
        <p:nvSpPr>
          <p:cNvPr id="6" name="바닥글 개체 틀 5">
            <a:extLst>
              <a:ext uri="{FF2B5EF4-FFF2-40B4-BE49-F238E27FC236}">
                <a16:creationId xmlns:a16="http://schemas.microsoft.com/office/drawing/2014/main" id="{30F5DDA2-47F1-4856-A044-0395EC507D2F}"/>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115C633A-AB11-4633-B485-CEF6A2C388C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1159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DBA8F77-5ABE-4C43-8D5D-9F9E907AE18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AA44B95-22A6-4A00-8444-5AA777E40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F720E65C-13D6-401B-94B9-026F9747D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68876F32-037C-4EF4-894C-4957CB8000B4}"/>
              </a:ext>
            </a:extLst>
          </p:cNvPr>
          <p:cNvSpPr>
            <a:spLocks noGrp="1"/>
          </p:cNvSpPr>
          <p:nvPr>
            <p:ph type="dt" sz="half" idx="10"/>
          </p:nvPr>
        </p:nvSpPr>
        <p:spPr/>
        <p:txBody>
          <a:bodyPr/>
          <a:lstStyle/>
          <a:p>
            <a:fld id="{1ACB0EE3-0E23-4BE6-B36A-1120829A5DD2}" type="datetimeFigureOut">
              <a:rPr lang="ko-KR" altLang="en-US" smtClean="0"/>
              <a:t>2024-10-12</a:t>
            </a:fld>
            <a:endParaRPr lang="ko-KR" altLang="en-US"/>
          </a:p>
        </p:txBody>
      </p:sp>
      <p:sp>
        <p:nvSpPr>
          <p:cNvPr id="6" name="바닥글 개체 틀 5">
            <a:extLst>
              <a:ext uri="{FF2B5EF4-FFF2-40B4-BE49-F238E27FC236}">
                <a16:creationId xmlns:a16="http://schemas.microsoft.com/office/drawing/2014/main" id="{4BF22B97-EB37-45E4-ABAF-89400FCC60A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A61E473-4735-4A29-AED3-8E5C7B4B5269}"/>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08350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4605A7-A54D-4730-B147-831209A66028}"/>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5BFD2356-FEF4-4A1E-8AC2-0843BA3CB9FF}"/>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F6D735E-2095-4B4B-87B3-8C41D692E3C8}"/>
              </a:ext>
            </a:extLst>
          </p:cNvPr>
          <p:cNvSpPr>
            <a:spLocks noGrp="1"/>
          </p:cNvSpPr>
          <p:nvPr>
            <p:ph type="dt" sz="half" idx="10"/>
          </p:nvPr>
        </p:nvSpPr>
        <p:spPr/>
        <p:txBody>
          <a:bodyPr/>
          <a:lstStyle/>
          <a:p>
            <a:fld id="{1ACB0EE3-0E23-4BE6-B36A-1120829A5DD2}" type="datetimeFigureOut">
              <a:rPr lang="ko-KR" altLang="en-US" smtClean="0"/>
              <a:t>2024-10-12</a:t>
            </a:fld>
            <a:endParaRPr lang="ko-KR" altLang="en-US"/>
          </a:p>
        </p:txBody>
      </p:sp>
      <p:sp>
        <p:nvSpPr>
          <p:cNvPr id="5" name="바닥글 개체 틀 4">
            <a:extLst>
              <a:ext uri="{FF2B5EF4-FFF2-40B4-BE49-F238E27FC236}">
                <a16:creationId xmlns:a16="http://schemas.microsoft.com/office/drawing/2014/main" id="{41AA726D-69DB-4C71-BF1B-4BD86F15AD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4F73CE-51D2-4B05-8563-10E129D4AF03}"/>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882258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8B96D4DE-B2EE-45C4-8CEA-B1D77A71C3A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A26963FA-6C86-402A-A819-405C2069E98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CEC84EE6-FADF-4E9D-B718-B5C4E4C585EF}"/>
              </a:ext>
            </a:extLst>
          </p:cNvPr>
          <p:cNvSpPr>
            <a:spLocks noGrp="1"/>
          </p:cNvSpPr>
          <p:nvPr>
            <p:ph type="dt" sz="half" idx="10"/>
          </p:nvPr>
        </p:nvSpPr>
        <p:spPr/>
        <p:txBody>
          <a:bodyPr/>
          <a:lstStyle/>
          <a:p>
            <a:fld id="{1ACB0EE3-0E23-4BE6-B36A-1120829A5DD2}" type="datetimeFigureOut">
              <a:rPr lang="ko-KR" altLang="en-US" smtClean="0"/>
              <a:t>2024-10-12</a:t>
            </a:fld>
            <a:endParaRPr lang="ko-KR" altLang="en-US"/>
          </a:p>
        </p:txBody>
      </p:sp>
      <p:sp>
        <p:nvSpPr>
          <p:cNvPr id="5" name="바닥글 개체 틀 4">
            <a:extLst>
              <a:ext uri="{FF2B5EF4-FFF2-40B4-BE49-F238E27FC236}">
                <a16:creationId xmlns:a16="http://schemas.microsoft.com/office/drawing/2014/main" id="{15E2AD7F-80B5-4428-91E1-83F9F1574B2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67827E35-1D33-4EB4-8DAC-FD6A21AB0565}"/>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729724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9065235-BD97-4C55-B221-0C205A5DDC34}"/>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5725BD4-88A1-4350-A39F-474720879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2A3ADF9C-2F50-40CA-A8C7-3368AEC1C2CD}"/>
              </a:ext>
            </a:extLst>
          </p:cNvPr>
          <p:cNvSpPr>
            <a:spLocks noGrp="1"/>
          </p:cNvSpPr>
          <p:nvPr>
            <p:ph type="dt" sz="half" idx="10"/>
          </p:nvPr>
        </p:nvSpPr>
        <p:spPr/>
        <p:txBody>
          <a:bodyPr/>
          <a:lstStyle/>
          <a:p>
            <a:fld id="{0490DC03-551A-4995-8FF9-CBE0541BF8F8}" type="datetimeFigureOut">
              <a:rPr lang="ko-KR" altLang="en-US" smtClean="0"/>
              <a:t>2024-10-12</a:t>
            </a:fld>
            <a:endParaRPr lang="ko-KR" altLang="en-US"/>
          </a:p>
        </p:txBody>
      </p:sp>
      <p:sp>
        <p:nvSpPr>
          <p:cNvPr id="5" name="바닥글 개체 틀 4">
            <a:extLst>
              <a:ext uri="{FF2B5EF4-FFF2-40B4-BE49-F238E27FC236}">
                <a16:creationId xmlns:a16="http://schemas.microsoft.com/office/drawing/2014/main" id="{8E8B192C-A6A0-4788-A04F-7E54D761FE5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EF15D58-944C-4349-82AF-AFE20BDA3A72}"/>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32237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93B4B68-F26B-4F31-86F5-E957E897E04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A94DA10B-70E0-45D3-AAC9-B8865225102F}"/>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6D113C2-8537-49D2-9F8B-52FA27E1F87C}"/>
              </a:ext>
            </a:extLst>
          </p:cNvPr>
          <p:cNvSpPr>
            <a:spLocks noGrp="1"/>
          </p:cNvSpPr>
          <p:nvPr>
            <p:ph type="dt" sz="half" idx="10"/>
          </p:nvPr>
        </p:nvSpPr>
        <p:spPr/>
        <p:txBody>
          <a:bodyPr/>
          <a:lstStyle/>
          <a:p>
            <a:fld id="{0490DC03-551A-4995-8FF9-CBE0541BF8F8}" type="datetimeFigureOut">
              <a:rPr lang="ko-KR" altLang="en-US" smtClean="0"/>
              <a:t>2024-10-12</a:t>
            </a:fld>
            <a:endParaRPr lang="ko-KR" altLang="en-US"/>
          </a:p>
        </p:txBody>
      </p:sp>
      <p:sp>
        <p:nvSpPr>
          <p:cNvPr id="5" name="바닥글 개체 틀 4">
            <a:extLst>
              <a:ext uri="{FF2B5EF4-FFF2-40B4-BE49-F238E27FC236}">
                <a16:creationId xmlns:a16="http://schemas.microsoft.com/office/drawing/2014/main" id="{2E0BA71C-F160-4B11-965B-2D8E11D93AD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B08DFB6-0320-43DC-BCF7-BB11AF0C8D0F}"/>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155678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6DA4089-14F7-4D52-BB73-A8E5F6651DE6}"/>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45211F41-5F0D-4506-97FB-596C927A54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6AD83355-EAF4-480F-A9BF-A6FFF1C9AF76}"/>
              </a:ext>
            </a:extLst>
          </p:cNvPr>
          <p:cNvSpPr>
            <a:spLocks noGrp="1"/>
          </p:cNvSpPr>
          <p:nvPr>
            <p:ph type="dt" sz="half" idx="10"/>
          </p:nvPr>
        </p:nvSpPr>
        <p:spPr/>
        <p:txBody>
          <a:bodyPr/>
          <a:lstStyle/>
          <a:p>
            <a:fld id="{0490DC03-551A-4995-8FF9-CBE0541BF8F8}" type="datetimeFigureOut">
              <a:rPr lang="ko-KR" altLang="en-US" smtClean="0"/>
              <a:t>2024-10-12</a:t>
            </a:fld>
            <a:endParaRPr lang="ko-KR" altLang="en-US"/>
          </a:p>
        </p:txBody>
      </p:sp>
      <p:sp>
        <p:nvSpPr>
          <p:cNvPr id="5" name="바닥글 개체 틀 4">
            <a:extLst>
              <a:ext uri="{FF2B5EF4-FFF2-40B4-BE49-F238E27FC236}">
                <a16:creationId xmlns:a16="http://schemas.microsoft.com/office/drawing/2014/main" id="{EDABEEE4-6B84-45F1-9690-6B595C61A1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C457FD1-4870-4204-9559-C2A05B7F6B7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569858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4C49A12-0E83-4B19-8943-1A44213AA6F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CC080EB-2649-40CD-9B78-7ED76AC1BA31}"/>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FD43F33A-FB65-4C28-A0A5-75C49ECE3C4D}"/>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F0FCD63F-B8F4-4B55-A814-292478B6A059}"/>
              </a:ext>
            </a:extLst>
          </p:cNvPr>
          <p:cNvSpPr>
            <a:spLocks noGrp="1"/>
          </p:cNvSpPr>
          <p:nvPr>
            <p:ph type="dt" sz="half" idx="10"/>
          </p:nvPr>
        </p:nvSpPr>
        <p:spPr/>
        <p:txBody>
          <a:bodyPr/>
          <a:lstStyle/>
          <a:p>
            <a:fld id="{0490DC03-551A-4995-8FF9-CBE0541BF8F8}" type="datetimeFigureOut">
              <a:rPr lang="ko-KR" altLang="en-US" smtClean="0"/>
              <a:t>2024-10-12</a:t>
            </a:fld>
            <a:endParaRPr lang="ko-KR" altLang="en-US"/>
          </a:p>
        </p:txBody>
      </p:sp>
      <p:sp>
        <p:nvSpPr>
          <p:cNvPr id="6" name="바닥글 개체 틀 5">
            <a:extLst>
              <a:ext uri="{FF2B5EF4-FFF2-40B4-BE49-F238E27FC236}">
                <a16:creationId xmlns:a16="http://schemas.microsoft.com/office/drawing/2014/main" id="{66371A8D-EEB9-44C3-970B-A95BCA0F24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8BB948D-73DA-4E29-BFAD-C5D852DA89B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80753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2D6AC55-9BBD-4323-82B9-D5C0985FB6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4A1B58D-7EE5-4348-977A-EE8F132F23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3B7FA71-2C67-4C7C-B9CD-664E1C07FB78}"/>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21C0C581-2A24-47B4-83C6-46BC5A525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FE77333E-3E56-45C3-9409-0E6728CF68E8}"/>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067596C8-18A3-4E3E-ABEA-BE26CAFCF24C}"/>
              </a:ext>
            </a:extLst>
          </p:cNvPr>
          <p:cNvSpPr>
            <a:spLocks noGrp="1"/>
          </p:cNvSpPr>
          <p:nvPr>
            <p:ph type="dt" sz="half" idx="10"/>
          </p:nvPr>
        </p:nvSpPr>
        <p:spPr/>
        <p:txBody>
          <a:bodyPr/>
          <a:lstStyle/>
          <a:p>
            <a:fld id="{0490DC03-551A-4995-8FF9-CBE0541BF8F8}" type="datetimeFigureOut">
              <a:rPr lang="ko-KR" altLang="en-US" smtClean="0"/>
              <a:t>2024-10-12</a:t>
            </a:fld>
            <a:endParaRPr lang="ko-KR" altLang="en-US"/>
          </a:p>
        </p:txBody>
      </p:sp>
      <p:sp>
        <p:nvSpPr>
          <p:cNvPr id="8" name="바닥글 개체 틀 7">
            <a:extLst>
              <a:ext uri="{FF2B5EF4-FFF2-40B4-BE49-F238E27FC236}">
                <a16:creationId xmlns:a16="http://schemas.microsoft.com/office/drawing/2014/main" id="{B95C60D0-E4B9-4564-BECD-5862FD723B0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5FC3D23C-0ABF-4F72-8C31-BF6CF011B6A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36841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6AAA6C-0EF4-4ABD-8584-D33871C8C484}"/>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A36D0AA5-E43C-41A4-9CA6-1E8FD7B23EB4}"/>
              </a:ext>
            </a:extLst>
          </p:cNvPr>
          <p:cNvSpPr>
            <a:spLocks noGrp="1"/>
          </p:cNvSpPr>
          <p:nvPr>
            <p:ph type="dt" sz="half" idx="10"/>
          </p:nvPr>
        </p:nvSpPr>
        <p:spPr/>
        <p:txBody>
          <a:bodyPr/>
          <a:lstStyle/>
          <a:p>
            <a:fld id="{0490DC03-551A-4995-8FF9-CBE0541BF8F8}" type="datetimeFigureOut">
              <a:rPr lang="ko-KR" altLang="en-US" smtClean="0"/>
              <a:t>2024-10-12</a:t>
            </a:fld>
            <a:endParaRPr lang="ko-KR" altLang="en-US"/>
          </a:p>
        </p:txBody>
      </p:sp>
      <p:sp>
        <p:nvSpPr>
          <p:cNvPr id="4" name="바닥글 개체 틀 3">
            <a:extLst>
              <a:ext uri="{FF2B5EF4-FFF2-40B4-BE49-F238E27FC236}">
                <a16:creationId xmlns:a16="http://schemas.microsoft.com/office/drawing/2014/main" id="{E6245BC4-4434-47AE-85C6-1D62E7A87E24}"/>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AB4DF50-680A-4CE5-834E-E6E0DA0B287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518498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A7D1356-BCCC-4BB7-9E18-2B0C28A6C82F}"/>
              </a:ext>
            </a:extLst>
          </p:cNvPr>
          <p:cNvSpPr>
            <a:spLocks noGrp="1"/>
          </p:cNvSpPr>
          <p:nvPr>
            <p:ph type="dt" sz="half" idx="10"/>
          </p:nvPr>
        </p:nvSpPr>
        <p:spPr/>
        <p:txBody>
          <a:bodyPr/>
          <a:lstStyle/>
          <a:p>
            <a:fld id="{0490DC03-551A-4995-8FF9-CBE0541BF8F8}" type="datetimeFigureOut">
              <a:rPr lang="ko-KR" altLang="en-US" smtClean="0"/>
              <a:t>2024-10-12</a:t>
            </a:fld>
            <a:endParaRPr lang="ko-KR" altLang="en-US"/>
          </a:p>
        </p:txBody>
      </p:sp>
      <p:sp>
        <p:nvSpPr>
          <p:cNvPr id="3" name="바닥글 개체 틀 2">
            <a:extLst>
              <a:ext uri="{FF2B5EF4-FFF2-40B4-BE49-F238E27FC236}">
                <a16:creationId xmlns:a16="http://schemas.microsoft.com/office/drawing/2014/main" id="{09162AF9-B9CA-4BC9-8142-2BDA109D5E0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06C8464-2652-444E-8290-B112C34F2E0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955125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33F4BEF-AA3F-4AD2-B3AE-2964CCC16C6E}"/>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17335BB-344D-43AE-B5EB-9FDF553C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9ECFD596-5D86-467F-A08A-9864EA82DB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CC593B7F-D4D2-4030-A0E4-566562372CA9}"/>
              </a:ext>
            </a:extLst>
          </p:cNvPr>
          <p:cNvSpPr>
            <a:spLocks noGrp="1"/>
          </p:cNvSpPr>
          <p:nvPr>
            <p:ph type="dt" sz="half" idx="10"/>
          </p:nvPr>
        </p:nvSpPr>
        <p:spPr/>
        <p:txBody>
          <a:bodyPr/>
          <a:lstStyle/>
          <a:p>
            <a:fld id="{0490DC03-551A-4995-8FF9-CBE0541BF8F8}" type="datetimeFigureOut">
              <a:rPr lang="ko-KR" altLang="en-US" smtClean="0"/>
              <a:t>2024-10-12</a:t>
            </a:fld>
            <a:endParaRPr lang="ko-KR" altLang="en-US"/>
          </a:p>
        </p:txBody>
      </p:sp>
      <p:sp>
        <p:nvSpPr>
          <p:cNvPr id="6" name="바닥글 개체 틀 5">
            <a:extLst>
              <a:ext uri="{FF2B5EF4-FFF2-40B4-BE49-F238E27FC236}">
                <a16:creationId xmlns:a16="http://schemas.microsoft.com/office/drawing/2014/main" id="{DA6D4EA6-13FD-4652-8D40-1606A8B3D52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326DC96D-4AD8-4882-AE04-A11B797C0531}"/>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403884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5D9F5DC-94AA-4398-AFD4-B13BAAFF349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116BCD3-E993-4301-8DC7-FEC2E65014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936C7FD7-465A-4055-AED1-A441D2D901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F79187A6-57EE-4DD0-93C6-8DF4BC0C340D}"/>
              </a:ext>
            </a:extLst>
          </p:cNvPr>
          <p:cNvSpPr>
            <a:spLocks noGrp="1"/>
          </p:cNvSpPr>
          <p:nvPr>
            <p:ph type="dt" sz="half" idx="10"/>
          </p:nvPr>
        </p:nvSpPr>
        <p:spPr/>
        <p:txBody>
          <a:bodyPr/>
          <a:lstStyle/>
          <a:p>
            <a:fld id="{0490DC03-551A-4995-8FF9-CBE0541BF8F8}" type="datetimeFigureOut">
              <a:rPr lang="ko-KR" altLang="en-US" smtClean="0"/>
              <a:t>2024-10-12</a:t>
            </a:fld>
            <a:endParaRPr lang="ko-KR" altLang="en-US"/>
          </a:p>
        </p:txBody>
      </p:sp>
      <p:sp>
        <p:nvSpPr>
          <p:cNvPr id="6" name="바닥글 개체 틀 5">
            <a:extLst>
              <a:ext uri="{FF2B5EF4-FFF2-40B4-BE49-F238E27FC236}">
                <a16:creationId xmlns:a16="http://schemas.microsoft.com/office/drawing/2014/main" id="{D6453AFC-4DFC-4003-B7C3-5267E5FEB37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174E0A4-D0FD-4190-BE80-22F3C310BC3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5763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B59F1E-9C25-4EE0-943F-A64D81207EE4}"/>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ECCAD0D-BD88-452E-B46C-F6D5E469D250}"/>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526B0E0-2EE4-490C-9765-9FEDBD376DD7}"/>
              </a:ext>
            </a:extLst>
          </p:cNvPr>
          <p:cNvSpPr>
            <a:spLocks noGrp="1"/>
          </p:cNvSpPr>
          <p:nvPr>
            <p:ph type="dt" sz="half" idx="10"/>
          </p:nvPr>
        </p:nvSpPr>
        <p:spPr/>
        <p:txBody>
          <a:bodyPr/>
          <a:lstStyle/>
          <a:p>
            <a:fld id="{0490DC03-551A-4995-8FF9-CBE0541BF8F8}" type="datetimeFigureOut">
              <a:rPr lang="ko-KR" altLang="en-US" smtClean="0"/>
              <a:t>2024-10-12</a:t>
            </a:fld>
            <a:endParaRPr lang="ko-KR" altLang="en-US"/>
          </a:p>
        </p:txBody>
      </p:sp>
      <p:sp>
        <p:nvSpPr>
          <p:cNvPr id="5" name="바닥글 개체 틀 4">
            <a:extLst>
              <a:ext uri="{FF2B5EF4-FFF2-40B4-BE49-F238E27FC236}">
                <a16:creationId xmlns:a16="http://schemas.microsoft.com/office/drawing/2014/main" id="{55BEE19E-3A58-4174-8437-922EC74A1C8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75838C-889B-43BB-87ED-179181542C35}"/>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25812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B978B594-426C-4BBB-ACDD-3286FA6CD67D}"/>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F0DBAB7B-B481-4EEE-9B3B-F25E16556A0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FB025EA-3AC7-4705-9E04-16F04B9D35AF}"/>
              </a:ext>
            </a:extLst>
          </p:cNvPr>
          <p:cNvSpPr>
            <a:spLocks noGrp="1"/>
          </p:cNvSpPr>
          <p:nvPr>
            <p:ph type="dt" sz="half" idx="10"/>
          </p:nvPr>
        </p:nvSpPr>
        <p:spPr/>
        <p:txBody>
          <a:bodyPr/>
          <a:lstStyle/>
          <a:p>
            <a:fld id="{0490DC03-551A-4995-8FF9-CBE0541BF8F8}" type="datetimeFigureOut">
              <a:rPr lang="ko-KR" altLang="en-US" smtClean="0"/>
              <a:t>2024-10-12</a:t>
            </a:fld>
            <a:endParaRPr lang="ko-KR" altLang="en-US"/>
          </a:p>
        </p:txBody>
      </p:sp>
      <p:sp>
        <p:nvSpPr>
          <p:cNvPr id="5" name="바닥글 개체 틀 4">
            <a:extLst>
              <a:ext uri="{FF2B5EF4-FFF2-40B4-BE49-F238E27FC236}">
                <a16:creationId xmlns:a16="http://schemas.microsoft.com/office/drawing/2014/main" id="{B4C161F6-946D-465E-8DF5-39FA9232EE0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496F929-F30A-402D-9407-9E0447CA0293}"/>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1781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630F02D5-02EA-485A-A3C0-AC8E98698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60213A60-E247-4E1E-9514-D2D698828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36F35A7D-588A-48A3-8708-A120361C1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B0EE3-0E23-4BE6-B36A-1120829A5DD2}" type="datetimeFigureOut">
              <a:rPr lang="ko-KR" altLang="en-US" smtClean="0"/>
              <a:t>2024-10-12</a:t>
            </a:fld>
            <a:endParaRPr lang="ko-KR" altLang="en-US"/>
          </a:p>
        </p:txBody>
      </p:sp>
      <p:sp>
        <p:nvSpPr>
          <p:cNvPr id="5" name="바닥글 개체 틀 4">
            <a:extLst>
              <a:ext uri="{FF2B5EF4-FFF2-40B4-BE49-F238E27FC236}">
                <a16:creationId xmlns:a16="http://schemas.microsoft.com/office/drawing/2014/main" id="{3A4E2273-2C83-41EA-923D-8A72E137A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C9CBA229-BAE8-4714-A890-9C3C57EC1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163242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8B7458F-C3AD-43F7-82AA-64A38BA82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FD21282-8C9B-4A4D-B808-1D2B33DD4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F1E41817-1CCE-4D71-98EE-D1D78384C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0DC03-551A-4995-8FF9-CBE0541BF8F8}" type="datetimeFigureOut">
              <a:rPr lang="ko-KR" altLang="en-US" smtClean="0"/>
              <a:t>2024-10-12</a:t>
            </a:fld>
            <a:endParaRPr lang="ko-KR" altLang="en-US"/>
          </a:p>
        </p:txBody>
      </p:sp>
      <p:sp>
        <p:nvSpPr>
          <p:cNvPr id="5" name="바닥글 개체 틀 4">
            <a:extLst>
              <a:ext uri="{FF2B5EF4-FFF2-40B4-BE49-F238E27FC236}">
                <a16:creationId xmlns:a16="http://schemas.microsoft.com/office/drawing/2014/main" id="{19DF62ED-6916-4D1B-BA31-9D16061BFC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E7718C79-23F1-4441-BC97-2E93F8BFE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143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EA1E64D-A33D-43A8-AADE-7C3AEC3C9656}"/>
              </a:ext>
            </a:extLst>
          </p:cNvPr>
          <p:cNvSpPr>
            <a:spLocks noGrp="1"/>
          </p:cNvSpPr>
          <p:nvPr>
            <p:ph type="ctrTitle"/>
          </p:nvPr>
        </p:nvSpPr>
        <p:spPr>
          <a:xfrm>
            <a:off x="416121" y="1415648"/>
            <a:ext cx="11475308" cy="1213101"/>
          </a:xfrm>
        </p:spPr>
        <p:txBody>
          <a:bodyPr>
            <a:noAutofit/>
          </a:bodyPr>
          <a:lstStyle/>
          <a:p>
            <a:r>
              <a:rPr lang="en-US" altLang="zh-CN"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BUSINESS ADMINISTRATION</a:t>
            </a:r>
            <a:endParaRPr lang="ko-KR" altLang="en-US"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3" name="부제목 2">
            <a:extLst>
              <a:ext uri="{FF2B5EF4-FFF2-40B4-BE49-F238E27FC236}">
                <a16:creationId xmlns:a16="http://schemas.microsoft.com/office/drawing/2014/main" id="{8759A75E-E2F8-492C-9B0E-FC77F12C6DED}"/>
              </a:ext>
            </a:extLst>
          </p:cNvPr>
          <p:cNvSpPr>
            <a:spLocks noGrp="1"/>
          </p:cNvSpPr>
          <p:nvPr>
            <p:ph type="subTitle" idx="1"/>
          </p:nvPr>
        </p:nvSpPr>
        <p:spPr>
          <a:xfrm>
            <a:off x="2986421" y="4422807"/>
            <a:ext cx="5492562" cy="1514885"/>
          </a:xfrm>
        </p:spPr>
        <p:txBody>
          <a:bodyPr/>
          <a:lstStyle/>
          <a:p>
            <a:r>
              <a:rPr lang="en-US" altLang="ko-KR" dirty="0">
                <a:latin typeface="Times New Roman" panose="02020603050405020304" pitchFamily="18" charset="0"/>
                <a:cs typeface="Times New Roman" panose="02020603050405020304" pitchFamily="18" charset="0"/>
              </a:rPr>
              <a:t>KUMI UNIVERSITY </a:t>
            </a:r>
          </a:p>
          <a:p>
            <a:r>
              <a:rPr lang="en-US" altLang="ko-KR" dirty="0">
                <a:latin typeface="Times New Roman" panose="02020603050405020304" pitchFamily="18" charset="0"/>
                <a:cs typeface="Times New Roman" panose="02020603050405020304" pitchFamily="18" charset="0"/>
              </a:rPr>
              <a:t>LECTURER: MUGISHA PATRICK  </a:t>
            </a:r>
          </a:p>
        </p:txBody>
      </p:sp>
      <p:sp>
        <p:nvSpPr>
          <p:cNvPr id="5" name="부제목 2">
            <a:extLst>
              <a:ext uri="{FF2B5EF4-FFF2-40B4-BE49-F238E27FC236}">
                <a16:creationId xmlns:a16="http://schemas.microsoft.com/office/drawing/2014/main" id="{8759A75E-E2F8-492C-9B0E-FC77F12C6DED}"/>
              </a:ext>
            </a:extLst>
          </p:cNvPr>
          <p:cNvSpPr txBox="1">
            <a:spLocks/>
          </p:cNvSpPr>
          <p:nvPr/>
        </p:nvSpPr>
        <p:spPr>
          <a:xfrm>
            <a:off x="2036619" y="3265348"/>
            <a:ext cx="8030095" cy="849451"/>
          </a:xfrm>
          <a:prstGeom prst="rect">
            <a:avLst/>
          </a:prstGeom>
        </p:spPr>
        <p:txBody>
          <a:bodyPr vert="horz" lIns="91440" tIns="45720" rIns="91440" bIns="45720" rtlCol="0">
            <a:no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ko-KR" dirty="0">
                <a:latin typeface="Times New Roman" panose="02020603050405020304" pitchFamily="18" charset="0"/>
                <a:cs typeface="Times New Roman" panose="02020603050405020304" pitchFamily="18" charset="0"/>
              </a:rPr>
              <a:t>WEEK SIX –HUMAN RESOURCE MANAGEMENT PRACTICES IN BUSINESS</a:t>
            </a:r>
            <a:endParaRPr lang="ko-KR"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401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Unit six objectives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altLang="ko-KR" sz="2000" dirty="0">
                <a:latin typeface="Times New Roman" panose="02020603050405020304" pitchFamily="18" charset="0"/>
                <a:cs typeface="Times New Roman" panose="02020603050405020304" pitchFamily="18" charset="0"/>
              </a:rPr>
              <a:t>At the end of this session, you will be able to: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Define what is Human resource management in business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Understand HRM process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Performance Appraisal and its importance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Comprehend Training and its relevance in any business administration</a:t>
            </a: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61014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HRM- Definitions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According to </a:t>
            </a:r>
            <a:r>
              <a:rPr lang="en-US" sz="2400" dirty="0" err="1">
                <a:latin typeface="Times New Roman" panose="02020603050405020304" pitchFamily="18" charset="0"/>
                <a:cs typeface="Times New Roman" panose="02020603050405020304" pitchFamily="18" charset="0"/>
              </a:rPr>
              <a:t>Dessler</a:t>
            </a:r>
            <a:r>
              <a:rPr lang="en-US" sz="2400" dirty="0">
                <a:latin typeface="Times New Roman" panose="02020603050405020304" pitchFamily="18" charset="0"/>
                <a:cs typeface="Times New Roman" panose="02020603050405020304" pitchFamily="18" charset="0"/>
              </a:rPr>
              <a:t>, G. (2017), Human Resource Management (HRM) is the process of hiring, training, compensating, and managing employees in an organization to ensure their alignment with the company’s strategic goals and objectives.</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3463607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HRM involves designing formal systems in an organization to manage human talent for accomplishing organizational goals. It includes not only recruitment, selection, and compensation but also aligning human capital with the long-term strategic direction of the organization. Mathis, R. L., Jackson, J. H., Valentine, S. R., &amp; </a:t>
            </a:r>
            <a:r>
              <a:rPr lang="en-US" sz="2400" dirty="0" err="1">
                <a:latin typeface="Times New Roman" panose="02020603050405020304" pitchFamily="18" charset="0"/>
                <a:cs typeface="Times New Roman" panose="02020603050405020304" pitchFamily="18" charset="0"/>
              </a:rPr>
              <a:t>Meglich</a:t>
            </a:r>
            <a:r>
              <a:rPr lang="en-US" sz="2400" dirty="0">
                <a:latin typeface="Times New Roman" panose="02020603050405020304" pitchFamily="18" charset="0"/>
                <a:cs typeface="Times New Roman" panose="02020603050405020304" pitchFamily="18" charset="0"/>
              </a:rPr>
              <a:t>, P. (2016).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005314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HRM is the management of people within an organization, focusing on policies and systems that influence employee behavior, motivation, development, and satisfaction to maximize both individual and organizational performance. Armstrong, M. (2020).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1395799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HRM Process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1. Recruitment and Selection</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r>
              <a:rPr lang="en-US" sz="2400" dirty="0">
                <a:latin typeface="Times New Roman" panose="02020603050405020304" pitchFamily="18" charset="0"/>
                <a:cs typeface="Times New Roman" panose="02020603050405020304" pitchFamily="18" charset="0"/>
              </a:rPr>
              <a:t>Recruitment and selection involve attracting, identifying, and choosing the most qualified candidates to fill job positions. HR departments create job descriptions, post job advertisements, and screen applicants. This process ensures that the organization gets skilled employees who fit the organizational culture and contribute to business goals. Effective recruitment also considers diversity, legal compliance, and strategic alignment with long-term workforce planning.</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868305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2. Training and Development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Training and development focus on improving employees’ skills and competencies to enhance their performance and contribute to organizational success. This includes onboarding programs for new hires, ongoing technical or soft skills training, leadership development, and career growth initiatives. Proper training ensures employees are up-to-date with industry trends and organizational practices, while development initiatives help build future leaders and prepare employees for higher responsibilities.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6233227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3. Performance Management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Performance management is the process of monitoring, evaluating, and improving employee performance through continuous feedback, goal setting, and performance appraisals. This component ensures employees’ work aligns with organizational objectives, identifying areas for improvement and offering corrective actions when necessary. Tools such as Key Performance Indicators (KPIs) and 360-degree feedback are often used to assess performance. Regular reviews also help recognize and reward high performers and address underperformance.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559327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4. Compensation and Benefits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Compensation and benefits refer to the rewards employees receive for their work, including salaries, bonuses, health benefits, retirement plans, and other perks. HR ensures that compensation is competitive and equitable, reflecting the employee's experience, role, and performance. A well-designed compensation package helps attract and retain talent, increases job satisfaction, and ensures legal compliance with labor laws like minimum wage and overtime regulations.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8193904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5. Employee Relations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Employee relations involve managing the relationship between the organization and its workforce, focusing on creating a positive and productive work environment. This includes handling grievances, resolving conflicts, maintaining open communication, and ensuring employee rights are protected. HR departments also promote employee engagement by creating policies that foster a supportive workplace culture, build trust between management and employees, and encourage collaboration. Effective employee relations lead to higher job satisfaction and lower turnover rates.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7182356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6. Legal Compliance</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Legal compliance ensures that all HR activities adhere to labor laws, regulations, and industry standards. HR is responsible for ensuring compliance with laws related to wages, working hours, anti-discrimination policies, workplace safety, and employee rights, such as the Fair Labor Standards Act (FLSA) or the Occupational Safety and Health Act (OSHA). Failure to comply with legal standards can lead to costly lawsuits, fines, and reputational damage. HR continuously updates policies to reflect new legal changes and offers training to managers and employees to stay compliant.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4345681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7. Health and Safety</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The health and safety component involves creating and maintaining a safe work environment for employees. HR departments develop safety protocols, conduct workplace inspections, and promote employee wellness programs that address both physical and mental health. In industries with high risks, such as construction or manufacturing, HR ensures compliance with occupational safety laws and regulations. In addition, promoting workplace wellness initiatives, such as stress management workshops or ergonomic assessments, helps to reduce accidents, increase productivity, and improve overall employee well-being.</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577840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8. Employee Engagement and Motivation</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Employee engagement focuses on ensuring that employees are emotionally and psychologically invested in their work. HR plays a key role in fostering engagement by creating programs that align personal goals with organizational objectives, recognize and reward employees, and promote a healthy work-life balance. This component involves regular employee feedback, surveys, and communication channels that make employees feel valued and heard. Motivated employees tend to be more productive, loyal, and contribute positively to the organizational culture.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8429606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9. Succession Planning</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Succession planning is the proactive process of identifying and developing future leaders within the organization to fill key positions when they become vacant. This involves assessing current employees' potential, providing targeted development programs, and preparing individuals for leadership roles. HR ensures that there is a pipeline of qualified talent ready to step in when needed, minimizing disruptions to business continuity and promoting career growth for employees. Succession planning helps retain top talent and ensures the long-term sustainability of the organization.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805346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10. HR Information Systems (HRIS)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HR Information Systems (HRIS) involve the use of technology to manage various HR activities such as recruitment, payroll, performance management, and employee data. By automating routine HR tasks, HRIS improves efficiency, reduces errors, and provides data-driven insights to support decision-making. This component integrates various HR functions into a centralized system, allowing HR professionals to monitor workforce trends, track employee performance, and maintain compliance with organizational policies. An effective HRIS supports strategic HR initiatives and simplifies complex administrative processes.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515666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Performance appraisal</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Performance appraisal in Human Resource Management (HRM) is a systematic process in which an employee’s job performance is evaluated against predefined criteria. The purpose is to assess how well employees are meeting their job responsibilities, to provide feedback, and to guide decisions about promotions, compensation, training, or development needs.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0941356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Performance appraisal</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Performance appraisal in Human Resource Management (HRM) is a systematic process in which an employee’s job performance is evaluated against predefined criteria. The purpose is to assess how well employees are meeting their job responsibilities, to provide feedback, and to guide decisions about promotions, compensation, training, or development needs.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2294737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Key elements of performance appraisal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Evaluation of Performance</a:t>
            </a:r>
            <a:r>
              <a:rPr lang="en-US" sz="2400" dirty="0">
                <a:latin typeface="Times New Roman" panose="02020603050405020304" pitchFamily="18" charset="0"/>
                <a:cs typeface="Times New Roman" panose="02020603050405020304" pitchFamily="18" charset="0"/>
              </a:rPr>
              <a:t>:</a:t>
            </a:r>
          </a:p>
          <a:p>
            <a:pPr lvl="1">
              <a:lnSpc>
                <a:spcPct val="150000"/>
              </a:lnSpc>
            </a:pPr>
            <a:r>
              <a:rPr lang="en-US" sz="2400" dirty="0">
                <a:latin typeface="Times New Roman" panose="02020603050405020304" pitchFamily="18" charset="0"/>
                <a:cs typeface="Times New Roman" panose="02020603050405020304" pitchFamily="18" charset="0"/>
              </a:rPr>
              <a:t>Performance appraisals measure an employee's performance over a set period (usually annually or bi-annually) by comparing actual outcomes with expected standards.</a:t>
            </a:r>
          </a:p>
          <a:p>
            <a:pPr lvl="1">
              <a:lnSpc>
                <a:spcPct val="150000"/>
              </a:lnSpc>
            </a:pPr>
            <a:r>
              <a:rPr lang="en-US" sz="2400" dirty="0">
                <a:latin typeface="Times New Roman" panose="02020603050405020304" pitchFamily="18" charset="0"/>
                <a:cs typeface="Times New Roman" panose="02020603050405020304" pitchFamily="18" charset="0"/>
              </a:rPr>
              <a:t>The evaluation can include both quantitative measures (such as sales targets, production output) and qualitative measures (such as teamwork, communication skills, and initiative).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231453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lvl="0">
              <a:lnSpc>
                <a:spcPct val="150000"/>
              </a:lnSpc>
            </a:pPr>
            <a:r>
              <a:rPr lang="en-US" sz="3600" b="1" dirty="0">
                <a:latin typeface="Times New Roman" panose="02020603050405020304" pitchFamily="18" charset="0"/>
                <a:cs typeface="Times New Roman" panose="02020603050405020304" pitchFamily="18" charset="0"/>
              </a:rPr>
              <a:t>Feedback Mechanism</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1">
              <a:lnSpc>
                <a:spcPct val="150000"/>
              </a:lnSpc>
            </a:pPr>
            <a:r>
              <a:rPr lang="en-US" sz="2400" dirty="0">
                <a:latin typeface="Times New Roman" panose="02020603050405020304" pitchFamily="18" charset="0"/>
                <a:cs typeface="Times New Roman" panose="02020603050405020304" pitchFamily="18" charset="0"/>
              </a:rPr>
              <a:t>One of the primary objectives of performance appraisals is to provide employees with constructive feedback on their work. This feedback helps employees understand their strengths, weaknesses, and areas for improvement.</a:t>
            </a:r>
          </a:p>
          <a:p>
            <a:pPr lvl="1">
              <a:lnSpc>
                <a:spcPct val="150000"/>
              </a:lnSpc>
            </a:pPr>
            <a:r>
              <a:rPr lang="en-US" sz="2400" dirty="0">
                <a:latin typeface="Times New Roman" panose="02020603050405020304" pitchFamily="18" charset="0"/>
                <a:cs typeface="Times New Roman" panose="02020603050405020304" pitchFamily="18" charset="0"/>
              </a:rPr>
              <a:t>Regular feedback encourages continuous growth, helping employees align their performance with organizational expectations.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5560058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lvl="0">
              <a:lnSpc>
                <a:spcPct val="150000"/>
              </a:lnSpc>
            </a:pPr>
            <a:r>
              <a:rPr lang="en-US" sz="3600" b="1" dirty="0">
                <a:latin typeface="Times New Roman" panose="02020603050405020304" pitchFamily="18" charset="0"/>
                <a:cs typeface="Times New Roman" panose="02020603050405020304" pitchFamily="18" charset="0"/>
              </a:rPr>
              <a:t>Goal Setting and Performance Improvement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1">
              <a:lnSpc>
                <a:spcPct val="150000"/>
              </a:lnSpc>
            </a:pPr>
            <a:r>
              <a:rPr lang="en-US" sz="2400" dirty="0">
                <a:latin typeface="Times New Roman" panose="02020603050405020304" pitchFamily="18" charset="0"/>
                <a:cs typeface="Times New Roman" panose="02020603050405020304" pitchFamily="18" charset="0"/>
              </a:rPr>
              <a:t>During performance appraisals, managers often work with employees to set clear, measurable goals for the future. These goals help employees focus on key areas where they need improvement and establish a clear direction for their growth.</a:t>
            </a:r>
          </a:p>
          <a:p>
            <a:pPr lvl="1">
              <a:lnSpc>
                <a:spcPct val="150000"/>
              </a:lnSpc>
            </a:pPr>
            <a:r>
              <a:rPr lang="en-US" sz="2400" dirty="0">
                <a:latin typeface="Times New Roman" panose="02020603050405020304" pitchFamily="18" charset="0"/>
                <a:cs typeface="Times New Roman" panose="02020603050405020304" pitchFamily="18" charset="0"/>
              </a:rPr>
              <a:t>The appraisal process may also result in performance improvement plans for employees who are underperforming, outlining specific steps they must take to enhance their performance.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7542897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lvl="0">
              <a:lnSpc>
                <a:spcPct val="150000"/>
              </a:lnSpc>
            </a:pPr>
            <a:r>
              <a:rPr lang="en-US" sz="3600" b="1" dirty="0">
                <a:latin typeface="Times New Roman" panose="02020603050405020304" pitchFamily="18" charset="0"/>
                <a:cs typeface="Times New Roman" panose="02020603050405020304" pitchFamily="18" charset="0"/>
              </a:rPr>
              <a:t>Compensation and Promotion Decisions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1">
              <a:lnSpc>
                <a:spcPct val="150000"/>
              </a:lnSpc>
            </a:pPr>
            <a:r>
              <a:rPr lang="en-US" sz="2400" dirty="0">
                <a:latin typeface="Times New Roman" panose="02020603050405020304" pitchFamily="18" charset="0"/>
                <a:cs typeface="Times New Roman" panose="02020603050405020304" pitchFamily="18" charset="0"/>
              </a:rPr>
              <a:t>Performance appraisals are used as a basis for making important HR decisions, such as salary increases, bonuses, promotions, or even layoffs. Employees who consistently perform well are often rewarded with promotions or raises, while those who do not meet expectations may receive additional training or, in some cases, face disciplinary actions.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4323019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lvl="0">
              <a:lnSpc>
                <a:spcPct val="150000"/>
              </a:lnSpc>
            </a:pPr>
            <a:r>
              <a:rPr lang="en-US" sz="3600" b="1" dirty="0">
                <a:latin typeface="Times New Roman" panose="02020603050405020304" pitchFamily="18" charset="0"/>
                <a:cs typeface="Times New Roman" panose="02020603050405020304" pitchFamily="18" charset="0"/>
              </a:rPr>
              <a:t>Employee Development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457200" lvl="1" indent="0">
              <a:lnSpc>
                <a:spcPct val="150000"/>
              </a:lnSpc>
              <a:buNone/>
            </a:pPr>
            <a:r>
              <a:rPr lang="en-US" sz="2400" dirty="0">
                <a:latin typeface="Times New Roman" panose="02020603050405020304" pitchFamily="18" charset="0"/>
                <a:cs typeface="Times New Roman" panose="02020603050405020304" pitchFamily="18" charset="0"/>
              </a:rPr>
              <a:t>Beyond evaluation, performance appraisals help identify areas where employees need additional training or development. Managers can use appraisal results to recommend learning opportunities, mentoring, or skills development programs to enhance employee growth.</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5998347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lvl="0">
              <a:lnSpc>
                <a:spcPct val="150000"/>
              </a:lnSpc>
            </a:pPr>
            <a:r>
              <a:rPr lang="en-US" sz="3600" b="1" dirty="0">
                <a:latin typeface="Times New Roman" panose="02020603050405020304" pitchFamily="18" charset="0"/>
                <a:cs typeface="Times New Roman" panose="02020603050405020304" pitchFamily="18" charset="0"/>
              </a:rPr>
              <a:t>Appraisal Methods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20000"/>
          </a:bodyPr>
          <a:lstStyle/>
          <a:p>
            <a:pPr marL="457200" lvl="1" indent="0">
              <a:lnSpc>
                <a:spcPct val="150000"/>
              </a:lnSpc>
              <a:buNone/>
            </a:pPr>
            <a:r>
              <a:rPr lang="en-US" sz="2000" dirty="0">
                <a:latin typeface="Times New Roman" panose="02020603050405020304" pitchFamily="18" charset="0"/>
                <a:cs typeface="Times New Roman" panose="02020603050405020304" pitchFamily="18" charset="0"/>
              </a:rPr>
              <a:t> Common methods of performance appraisal include:</a:t>
            </a:r>
          </a:p>
          <a:p>
            <a:pPr lvl="2">
              <a:lnSpc>
                <a:spcPct val="150000"/>
              </a:lnSpc>
            </a:pPr>
            <a:r>
              <a:rPr lang="en-US" sz="2000" b="1" dirty="0">
                <a:latin typeface="Times New Roman" panose="02020603050405020304" pitchFamily="18" charset="0"/>
                <a:cs typeface="Times New Roman" panose="02020603050405020304" pitchFamily="18" charset="0"/>
              </a:rPr>
              <a:t>360-degree feedback</a:t>
            </a:r>
            <a:r>
              <a:rPr lang="en-US" sz="2000" dirty="0">
                <a:latin typeface="Times New Roman" panose="02020603050405020304" pitchFamily="18" charset="0"/>
                <a:cs typeface="Times New Roman" panose="02020603050405020304" pitchFamily="18" charset="0"/>
              </a:rPr>
              <a:t>: Collecting feedback from multiple sources, including peers, supervisors, and sometimes customers.</a:t>
            </a:r>
          </a:p>
          <a:p>
            <a:pPr lvl="2">
              <a:lnSpc>
                <a:spcPct val="150000"/>
              </a:lnSpc>
            </a:pPr>
            <a:r>
              <a:rPr lang="en-US" sz="2000" b="1" dirty="0">
                <a:latin typeface="Times New Roman" panose="02020603050405020304" pitchFamily="18" charset="0"/>
                <a:cs typeface="Times New Roman" panose="02020603050405020304" pitchFamily="18" charset="0"/>
              </a:rPr>
              <a:t>Self-assessment</a:t>
            </a:r>
            <a:r>
              <a:rPr lang="en-US" sz="2000" dirty="0">
                <a:latin typeface="Times New Roman" panose="02020603050405020304" pitchFamily="18" charset="0"/>
                <a:cs typeface="Times New Roman" panose="02020603050405020304" pitchFamily="18" charset="0"/>
              </a:rPr>
              <a:t>: Allowing employees to evaluate their own performance before receiving feedback from managers.</a:t>
            </a:r>
          </a:p>
          <a:p>
            <a:pPr lvl="2">
              <a:lnSpc>
                <a:spcPct val="150000"/>
              </a:lnSpc>
            </a:pPr>
            <a:r>
              <a:rPr lang="en-US" sz="2000" b="1" dirty="0">
                <a:latin typeface="Times New Roman" panose="02020603050405020304" pitchFamily="18" charset="0"/>
                <a:cs typeface="Times New Roman" panose="02020603050405020304" pitchFamily="18" charset="0"/>
              </a:rPr>
              <a:t>Management by Objectives (MBO)</a:t>
            </a:r>
            <a:r>
              <a:rPr lang="en-US" sz="2000" dirty="0">
                <a:latin typeface="Times New Roman" panose="02020603050405020304" pitchFamily="18" charset="0"/>
                <a:cs typeface="Times New Roman" panose="02020603050405020304" pitchFamily="18" charset="0"/>
              </a:rPr>
              <a:t>: Setting specific goals collaboratively between employees and managers, and then assessing performance based on the achievement of those goals.</a:t>
            </a:r>
          </a:p>
          <a:p>
            <a:pPr lvl="2">
              <a:lnSpc>
                <a:spcPct val="150000"/>
              </a:lnSpc>
            </a:pPr>
            <a:r>
              <a:rPr lang="en-US" sz="2000" b="1" dirty="0">
                <a:latin typeface="Times New Roman" panose="02020603050405020304" pitchFamily="18" charset="0"/>
                <a:cs typeface="Times New Roman" panose="02020603050405020304" pitchFamily="18" charset="0"/>
              </a:rPr>
              <a:t>Rating scales</a:t>
            </a:r>
            <a:r>
              <a:rPr lang="en-US" sz="2000" dirty="0">
                <a:latin typeface="Times New Roman" panose="02020603050405020304" pitchFamily="18" charset="0"/>
                <a:cs typeface="Times New Roman" panose="02020603050405020304" pitchFamily="18" charset="0"/>
              </a:rPr>
              <a:t>: Assigning numerical or descriptive ratings to different aspects of an employee’s performance, such as quality of work, punctuality, or teamwork.</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8941289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Importance of Performance Appraisal</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lvl="0">
              <a:lnSpc>
                <a:spcPct val="150000"/>
              </a:lnSpc>
            </a:pPr>
            <a:r>
              <a:rPr lang="en-US" sz="2400" b="1" dirty="0">
                <a:latin typeface="Times New Roman" panose="02020603050405020304" pitchFamily="18" charset="0"/>
                <a:cs typeface="Times New Roman" panose="02020603050405020304" pitchFamily="18" charset="0"/>
              </a:rPr>
              <a:t>Aligning performance with organizational goals</a:t>
            </a:r>
            <a:r>
              <a:rPr lang="en-US" sz="2400" dirty="0">
                <a:latin typeface="Times New Roman" panose="02020603050405020304" pitchFamily="18" charset="0"/>
                <a:cs typeface="Times New Roman" panose="02020603050405020304" pitchFamily="18" charset="0"/>
              </a:rPr>
              <a:t>: Ensures that employees' efforts contribute to the overall objectives of the business.</a:t>
            </a:r>
          </a:p>
          <a:p>
            <a:pPr lvl="0">
              <a:lnSpc>
                <a:spcPct val="150000"/>
              </a:lnSpc>
            </a:pPr>
            <a:r>
              <a:rPr lang="en-US" sz="2400" b="1" dirty="0">
                <a:latin typeface="Times New Roman" panose="02020603050405020304" pitchFamily="18" charset="0"/>
                <a:cs typeface="Times New Roman" panose="02020603050405020304" pitchFamily="18" charset="0"/>
              </a:rPr>
              <a:t>Employee development</a:t>
            </a:r>
            <a:r>
              <a:rPr lang="en-US" sz="2400" dirty="0">
                <a:latin typeface="Times New Roman" panose="02020603050405020304" pitchFamily="18" charset="0"/>
                <a:cs typeface="Times New Roman" panose="02020603050405020304" pitchFamily="18" charset="0"/>
              </a:rPr>
              <a:t>: Identifies areas for growth and opportunities for training and development.</a:t>
            </a:r>
          </a:p>
          <a:p>
            <a:pPr lvl="0">
              <a:lnSpc>
                <a:spcPct val="150000"/>
              </a:lnSpc>
            </a:pPr>
            <a:r>
              <a:rPr lang="en-US" sz="2400" b="1" dirty="0">
                <a:latin typeface="Times New Roman" panose="02020603050405020304" pitchFamily="18" charset="0"/>
                <a:cs typeface="Times New Roman" panose="02020603050405020304" pitchFamily="18" charset="0"/>
              </a:rPr>
              <a:t>Fair compensation</a:t>
            </a:r>
            <a:r>
              <a:rPr lang="en-US" sz="2400" dirty="0">
                <a:latin typeface="Times New Roman" panose="02020603050405020304" pitchFamily="18" charset="0"/>
                <a:cs typeface="Times New Roman" panose="02020603050405020304" pitchFamily="18" charset="0"/>
              </a:rPr>
              <a:t>: Provides a clear basis for decisions related to pay, bonuses, and promotions based on performance metrics.</a:t>
            </a:r>
          </a:p>
          <a:p>
            <a:pPr lvl="0">
              <a:lnSpc>
                <a:spcPct val="150000"/>
              </a:lnSpc>
            </a:pPr>
            <a:r>
              <a:rPr lang="en-US" sz="2400" b="1" dirty="0">
                <a:latin typeface="Times New Roman" panose="02020603050405020304" pitchFamily="18" charset="0"/>
                <a:cs typeface="Times New Roman" panose="02020603050405020304" pitchFamily="18" charset="0"/>
              </a:rPr>
              <a:t>Motivation and engagement</a:t>
            </a:r>
            <a:r>
              <a:rPr lang="en-US" sz="2400" dirty="0">
                <a:latin typeface="Times New Roman" panose="02020603050405020304" pitchFamily="18" charset="0"/>
                <a:cs typeface="Times New Roman" panose="02020603050405020304" pitchFamily="18" charset="0"/>
              </a:rPr>
              <a:t>: Employees who receive regular feedback are more likely to feel engaged and motivated to improve their performance.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9234471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Understanding training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Training in an organization refers to a structured and systematic process designed to improve employees’ knowledge, skills, and competencies to enhance their job performance and overall effectiveness. It aims to bridge the gap between current capabilities and the requirements of their role, as well as to prepare employees for future challenges or responsibilities within the organization.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561146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Aspects of training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Skills Enhancement</a:t>
            </a:r>
            <a:r>
              <a:rPr lang="en-US" sz="2400" dirty="0">
                <a:latin typeface="Times New Roman" panose="02020603050405020304" pitchFamily="18" charset="0"/>
                <a:cs typeface="Times New Roman" panose="02020603050405020304" pitchFamily="18" charset="0"/>
              </a:rPr>
              <a:t>:</a:t>
            </a:r>
          </a:p>
          <a:p>
            <a:pPr lvl="1">
              <a:lnSpc>
                <a:spcPct val="150000"/>
              </a:lnSpc>
            </a:pPr>
            <a:r>
              <a:rPr lang="en-US" sz="2400" dirty="0">
                <a:latin typeface="Times New Roman" panose="02020603050405020304" pitchFamily="18" charset="0"/>
                <a:cs typeface="Times New Roman" panose="02020603050405020304" pitchFamily="18" charset="0"/>
              </a:rPr>
              <a:t>Training helps employees develop or enhance the skills they need to perform their job effectively. This can include technical skills (e.g., software training, machinery operation), soft skills (e.g., communication, teamwork), or role-specific skills (e.g., sales techniques, customer service).</a:t>
            </a:r>
          </a:p>
          <a:p>
            <a:pPr>
              <a:lnSpc>
                <a:spcPct val="150000"/>
              </a:lnSpc>
            </a:pPr>
            <a:r>
              <a:rPr lang="en-US" sz="2400" dirty="0">
                <a:latin typeface="Times New Roman" panose="02020603050405020304" pitchFamily="18" charset="0"/>
                <a:cs typeface="Times New Roman" panose="02020603050405020304" pitchFamily="18" charset="0"/>
              </a:rPr>
              <a:t>For example, an IT professional may receive training in new programming languages, or a manager may undergo leadership training</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5657666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lvl="0">
              <a:lnSpc>
                <a:spcPct val="150000"/>
              </a:lnSpc>
            </a:pPr>
            <a:r>
              <a:rPr lang="en-US" sz="3600" b="1" dirty="0">
                <a:latin typeface="Times New Roman" panose="02020603050405020304" pitchFamily="18" charset="0"/>
                <a:cs typeface="Times New Roman" panose="02020603050405020304" pitchFamily="18" charset="0"/>
              </a:rPr>
              <a:t>Onboarding and Orientation</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1">
              <a:lnSpc>
                <a:spcPct val="150000"/>
              </a:lnSpc>
            </a:pPr>
            <a:r>
              <a:rPr lang="en-US" sz="2400" dirty="0">
                <a:latin typeface="Times New Roman" panose="02020603050405020304" pitchFamily="18" charset="0"/>
                <a:cs typeface="Times New Roman" panose="02020603050405020304" pitchFamily="18" charset="0"/>
              </a:rPr>
              <a:t>When new employees join an organization, training programs are essential to familiarize them with the company’s culture, values, policies, and procedures.</a:t>
            </a:r>
          </a:p>
          <a:p>
            <a:pPr lvl="1">
              <a:lnSpc>
                <a:spcPct val="150000"/>
              </a:lnSpc>
            </a:pPr>
            <a:r>
              <a:rPr lang="en-US" sz="2400" dirty="0">
                <a:latin typeface="Times New Roman" panose="02020603050405020304" pitchFamily="18" charset="0"/>
                <a:cs typeface="Times New Roman" panose="02020603050405020304" pitchFamily="18" charset="0"/>
              </a:rPr>
              <a:t>Orientation training helps new hires understand their roles, learn about internal processes, and integrate smoothly into the team, which enhances early productivity and reduces the learning curve.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7948962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lvl="0">
              <a:lnSpc>
                <a:spcPct val="150000"/>
              </a:lnSpc>
            </a:pPr>
            <a:r>
              <a:rPr lang="en-US" sz="3600" b="1" dirty="0">
                <a:latin typeface="Times New Roman" panose="02020603050405020304" pitchFamily="18" charset="0"/>
                <a:cs typeface="Times New Roman" panose="02020603050405020304" pitchFamily="18" charset="0"/>
              </a:rPr>
              <a:t>Continuous Learning and Development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1">
              <a:lnSpc>
                <a:spcPct val="150000"/>
              </a:lnSpc>
            </a:pPr>
            <a:r>
              <a:rPr lang="en-US" sz="2400" dirty="0">
                <a:latin typeface="Times New Roman" panose="02020603050405020304" pitchFamily="18" charset="0"/>
                <a:cs typeface="Times New Roman" panose="02020603050405020304" pitchFamily="18" charset="0"/>
              </a:rPr>
              <a:t>Continuous training helps employees keep pace with industry trends, new technologies, and evolving business processes. As industries evolve, organizations must invest in their employees’ ongoing development to remain competitive.</a:t>
            </a:r>
          </a:p>
          <a:p>
            <a:pPr lvl="1">
              <a:lnSpc>
                <a:spcPct val="150000"/>
              </a:lnSpc>
            </a:pPr>
            <a:r>
              <a:rPr lang="en-US" sz="2400" dirty="0">
                <a:latin typeface="Times New Roman" panose="02020603050405020304" pitchFamily="18" charset="0"/>
                <a:cs typeface="Times New Roman" panose="02020603050405020304" pitchFamily="18" charset="0"/>
              </a:rPr>
              <a:t>For instance, training programs may focus on developing digital skills, adapting to new market conditions, or enhancing customer relations in line with shifting expectations.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6573184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lvl="0">
              <a:lnSpc>
                <a:spcPct val="150000"/>
              </a:lnSpc>
            </a:pPr>
            <a:r>
              <a:rPr lang="en-US" sz="3600" b="1" dirty="0">
                <a:latin typeface="Times New Roman" panose="02020603050405020304" pitchFamily="18" charset="0"/>
                <a:cs typeface="Times New Roman" panose="02020603050405020304" pitchFamily="18" charset="0"/>
              </a:rPr>
              <a:t>Employee Development and Career Growth</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lvl="1">
              <a:lnSpc>
                <a:spcPct val="150000"/>
              </a:lnSpc>
            </a:pPr>
            <a:r>
              <a:rPr lang="en-US" sz="2400" dirty="0">
                <a:latin typeface="Times New Roman" panose="02020603050405020304" pitchFamily="18" charset="0"/>
                <a:cs typeface="Times New Roman" panose="02020603050405020304" pitchFamily="18" charset="0"/>
              </a:rPr>
              <a:t>Training also plays a key role in career development. Organizations offer programs to help employees acquire the skills and knowledge needed to advance to higher positions or take on new roles. This helps to retain talented employees by providing them with growth opportunities.</a:t>
            </a:r>
          </a:p>
          <a:p>
            <a:pPr lvl="1">
              <a:lnSpc>
                <a:spcPct val="150000"/>
              </a:lnSpc>
            </a:pPr>
            <a:r>
              <a:rPr lang="en-US" sz="2400" dirty="0">
                <a:latin typeface="Times New Roman" panose="02020603050405020304" pitchFamily="18" charset="0"/>
                <a:cs typeface="Times New Roman" panose="02020603050405020304" pitchFamily="18" charset="0"/>
              </a:rPr>
              <a:t>Leadership development programs, for example, are designed to groom employees for management roles, providing training in areas such as decision-making, conflict resolution, and strategic thinking.</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46081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lvl="0">
              <a:lnSpc>
                <a:spcPct val="150000"/>
              </a:lnSpc>
            </a:pPr>
            <a:r>
              <a:rPr lang="en-US" sz="3600" b="1" dirty="0">
                <a:latin typeface="Times New Roman" panose="02020603050405020304" pitchFamily="18" charset="0"/>
                <a:cs typeface="Times New Roman" panose="02020603050405020304" pitchFamily="18" charset="0"/>
              </a:rPr>
              <a:t>Improving Productivity and Efficiency</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1">
              <a:lnSpc>
                <a:spcPct val="150000"/>
              </a:lnSpc>
            </a:pPr>
            <a:r>
              <a:rPr lang="en-US" sz="2400" dirty="0">
                <a:latin typeface="Times New Roman" panose="02020603050405020304" pitchFamily="18" charset="0"/>
                <a:cs typeface="Times New Roman" panose="02020603050405020304" pitchFamily="18" charset="0"/>
              </a:rPr>
              <a:t>Well-trained employees are more competent and confident in their roles, which leads to increased productivity and efficiency. By learning best practices and efficient methods, employees can complete tasks faster and with higher quality.</a:t>
            </a:r>
          </a:p>
          <a:p>
            <a:pPr lvl="1">
              <a:lnSpc>
                <a:spcPct val="150000"/>
              </a:lnSpc>
            </a:pPr>
            <a:r>
              <a:rPr lang="en-US" sz="2400" dirty="0">
                <a:latin typeface="Times New Roman" panose="02020603050405020304" pitchFamily="18" charset="0"/>
                <a:cs typeface="Times New Roman" panose="02020603050405020304" pitchFamily="18" charset="0"/>
              </a:rPr>
              <a:t>For example, training production workers on new machinery or software reduces downtime and operational errors.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88741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Benefits of Training</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lvl="0">
              <a:lnSpc>
                <a:spcPct val="150000"/>
              </a:lnSpc>
            </a:pPr>
            <a:r>
              <a:rPr lang="en-US" sz="2400" b="1" dirty="0">
                <a:latin typeface="Times New Roman" panose="02020603050405020304" pitchFamily="18" charset="0"/>
                <a:cs typeface="Times New Roman" panose="02020603050405020304" pitchFamily="18" charset="0"/>
              </a:rPr>
              <a:t>Improved Performance</a:t>
            </a:r>
            <a:r>
              <a:rPr lang="en-US" sz="2400" dirty="0">
                <a:latin typeface="Times New Roman" panose="02020603050405020304" pitchFamily="18" charset="0"/>
                <a:cs typeface="Times New Roman" panose="02020603050405020304" pitchFamily="18" charset="0"/>
              </a:rPr>
              <a:t>: Employees who receive relevant and effective training are better equipped to perform their jobs, leading to improved productivity, fewer errors, and higher job satisfaction.</a:t>
            </a:r>
          </a:p>
          <a:p>
            <a:pPr lvl="0">
              <a:lnSpc>
                <a:spcPct val="150000"/>
              </a:lnSpc>
            </a:pPr>
            <a:r>
              <a:rPr lang="en-US" sz="2400" b="1" dirty="0">
                <a:latin typeface="Times New Roman" panose="02020603050405020304" pitchFamily="18" charset="0"/>
                <a:cs typeface="Times New Roman" panose="02020603050405020304" pitchFamily="18" charset="0"/>
              </a:rPr>
              <a:t>Increased Employee Retention</a:t>
            </a:r>
            <a:r>
              <a:rPr lang="en-US" sz="2400" dirty="0">
                <a:latin typeface="Times New Roman" panose="02020603050405020304" pitchFamily="18" charset="0"/>
                <a:cs typeface="Times New Roman" panose="02020603050405020304" pitchFamily="18" charset="0"/>
              </a:rPr>
              <a:t>: Offering career development opportunities through training can increase employee loyalty and reduce turnover, as employees see the organization investing in their growth.</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2006551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lvl="0">
              <a:lnSpc>
                <a:spcPct val="150000"/>
              </a:lnSpc>
            </a:pPr>
            <a:r>
              <a:rPr lang="en-US" sz="2400" b="1" dirty="0">
                <a:latin typeface="Times New Roman" panose="02020603050405020304" pitchFamily="18" charset="0"/>
                <a:cs typeface="Times New Roman" panose="02020603050405020304" pitchFamily="18" charset="0"/>
              </a:rPr>
              <a:t>Adaptability and Innovation</a:t>
            </a:r>
            <a:r>
              <a:rPr lang="en-US" sz="2400" dirty="0">
                <a:latin typeface="Times New Roman" panose="02020603050405020304" pitchFamily="18" charset="0"/>
                <a:cs typeface="Times New Roman" panose="02020603050405020304" pitchFamily="18" charset="0"/>
              </a:rPr>
              <a:t>: Continuous training fosters an adaptable workforce that can quickly adjust to new technologies, processes, or market demands, thus enabling innovation within the organization.</a:t>
            </a:r>
          </a:p>
          <a:p>
            <a:pPr lvl="0">
              <a:lnSpc>
                <a:spcPct val="150000"/>
              </a:lnSpc>
            </a:pPr>
            <a:r>
              <a:rPr lang="en-US" sz="2400" b="1" dirty="0">
                <a:latin typeface="Times New Roman" panose="02020603050405020304" pitchFamily="18" charset="0"/>
                <a:cs typeface="Times New Roman" panose="02020603050405020304" pitchFamily="18" charset="0"/>
              </a:rPr>
              <a:t>Compliance and Risk Reduction</a:t>
            </a:r>
            <a:r>
              <a:rPr lang="en-US" sz="2400" dirty="0">
                <a:latin typeface="Times New Roman" panose="02020603050405020304" pitchFamily="18" charset="0"/>
                <a:cs typeface="Times New Roman" panose="02020603050405020304" pitchFamily="18" charset="0"/>
              </a:rPr>
              <a:t>: Ensuring employees understand compliance regulations and safety procedures helps mitigate legal risks and workplace accidents.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354316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References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400" dirty="0" err="1">
                <a:latin typeface="Times New Roman" panose="02020603050405020304" pitchFamily="18" charset="0"/>
                <a:cs typeface="Times New Roman" panose="02020603050405020304" pitchFamily="18" charset="0"/>
              </a:rPr>
              <a:t>Dessler</a:t>
            </a:r>
            <a:r>
              <a:rPr lang="en-US" sz="2400" dirty="0">
                <a:latin typeface="Times New Roman" panose="02020603050405020304" pitchFamily="18" charset="0"/>
                <a:cs typeface="Times New Roman" panose="02020603050405020304" pitchFamily="18" charset="0"/>
              </a:rPr>
              <a:t>, G. (2017). </a:t>
            </a:r>
            <a:r>
              <a:rPr lang="en-US" sz="2400" i="1" dirty="0">
                <a:latin typeface="Times New Roman" panose="02020603050405020304" pitchFamily="18" charset="0"/>
                <a:cs typeface="Times New Roman" panose="02020603050405020304" pitchFamily="18" charset="0"/>
              </a:rPr>
              <a:t>Human Resource Management</a:t>
            </a:r>
            <a:r>
              <a:rPr lang="en-US" sz="2400" dirty="0">
                <a:latin typeface="Times New Roman" panose="02020603050405020304" pitchFamily="18" charset="0"/>
                <a:cs typeface="Times New Roman" panose="02020603050405020304" pitchFamily="18" charset="0"/>
              </a:rPr>
              <a:t> (15th ed.). </a:t>
            </a:r>
          </a:p>
          <a:p>
            <a:pPr>
              <a:lnSpc>
                <a:spcPct val="150000"/>
              </a:lnSpc>
              <a:buFont typeface="Wingdings" panose="05000000000000000000" pitchFamily="2" charset="2"/>
              <a:buChar char="Ø"/>
            </a:pPr>
            <a:r>
              <a:rPr lang="en-US" sz="2400" dirty="0" err="1">
                <a:latin typeface="Times New Roman" panose="02020603050405020304" pitchFamily="18" charset="0"/>
                <a:cs typeface="Times New Roman" panose="02020603050405020304" pitchFamily="18" charset="0"/>
              </a:rPr>
              <a:t>Pearson.Mathis</a:t>
            </a:r>
            <a:r>
              <a:rPr lang="en-US" sz="2400" dirty="0">
                <a:latin typeface="Times New Roman" panose="02020603050405020304" pitchFamily="18" charset="0"/>
                <a:cs typeface="Times New Roman" panose="02020603050405020304" pitchFamily="18" charset="0"/>
              </a:rPr>
              <a:t>, R. L., Jackson, J. H., Valentine, S. R., &amp; </a:t>
            </a:r>
            <a:r>
              <a:rPr lang="en-US" sz="2400" dirty="0" err="1">
                <a:latin typeface="Times New Roman" panose="02020603050405020304" pitchFamily="18" charset="0"/>
                <a:cs typeface="Times New Roman" panose="02020603050405020304" pitchFamily="18" charset="0"/>
              </a:rPr>
              <a:t>Meglich</a:t>
            </a:r>
            <a:r>
              <a:rPr lang="en-US" sz="2400" dirty="0">
                <a:latin typeface="Times New Roman" panose="02020603050405020304" pitchFamily="18" charset="0"/>
                <a:cs typeface="Times New Roman" panose="02020603050405020304" pitchFamily="18" charset="0"/>
              </a:rPr>
              <a:t>, P. (2016). </a:t>
            </a:r>
            <a:r>
              <a:rPr lang="en-US" sz="2400" i="1" dirty="0">
                <a:latin typeface="Times New Roman" panose="02020603050405020304" pitchFamily="18" charset="0"/>
                <a:cs typeface="Times New Roman" panose="02020603050405020304" pitchFamily="18" charset="0"/>
              </a:rPr>
              <a:t>Human Resource Management</a:t>
            </a:r>
            <a:r>
              <a:rPr lang="en-US" sz="2400" dirty="0">
                <a:latin typeface="Times New Roman" panose="02020603050405020304" pitchFamily="18" charset="0"/>
                <a:cs typeface="Times New Roman" panose="02020603050405020304" pitchFamily="18" charset="0"/>
              </a:rPr>
              <a:t> (15th ed.). Cengage Learning.</a:t>
            </a:r>
          </a:p>
          <a:p>
            <a:pPr>
              <a:lnSpc>
                <a:spcPct val="15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Armstrong, M. (2020). </a:t>
            </a:r>
            <a:r>
              <a:rPr lang="en-US" sz="2400" i="1" dirty="0">
                <a:latin typeface="Times New Roman" panose="02020603050405020304" pitchFamily="18" charset="0"/>
                <a:cs typeface="Times New Roman" panose="02020603050405020304" pitchFamily="18" charset="0"/>
              </a:rPr>
              <a:t>Armstrong's Handbook of Human Resource Management Practice</a:t>
            </a:r>
            <a:r>
              <a:rPr lang="en-US" sz="2400" dirty="0">
                <a:latin typeface="Times New Roman" panose="02020603050405020304" pitchFamily="18" charset="0"/>
                <a:cs typeface="Times New Roman" panose="02020603050405020304" pitchFamily="18" charset="0"/>
              </a:rPr>
              <a:t> (15th ed.).</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66049366"/>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1146</TotalTime>
  <Words>2293</Words>
  <Application>Microsoft Office PowerPoint</Application>
  <PresentationFormat>Widescreen</PresentationFormat>
  <Paragraphs>94</Paragraphs>
  <Slides>33</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33</vt:i4>
      </vt:variant>
    </vt:vector>
  </HeadingPairs>
  <TitlesOfParts>
    <vt:vector size="40" baseType="lpstr">
      <vt:lpstr>等线 Light</vt:lpstr>
      <vt:lpstr>맑은 고딕</vt:lpstr>
      <vt:lpstr>Arial</vt:lpstr>
      <vt:lpstr>Times New Roman</vt:lpstr>
      <vt:lpstr>Wingdings</vt:lpstr>
      <vt:lpstr>Office 테마</vt:lpstr>
      <vt:lpstr>디자인 사용자 지정</vt:lpstr>
      <vt:lpstr>BUSINESS ADMINISTRATION</vt:lpstr>
      <vt:lpstr>Unit six objectives  </vt:lpstr>
      <vt:lpstr>HRM- Definitions </vt:lpstr>
      <vt:lpstr>Con’t </vt:lpstr>
      <vt:lpstr>Con’t </vt:lpstr>
      <vt:lpstr>HRM Process </vt:lpstr>
      <vt:lpstr>2. Training and Development</vt:lpstr>
      <vt:lpstr>3. Performance Management</vt:lpstr>
      <vt:lpstr>4. Compensation and Benefits</vt:lpstr>
      <vt:lpstr>5. Employee Relations</vt:lpstr>
      <vt:lpstr>6. Legal Compliance</vt:lpstr>
      <vt:lpstr>7. Health and Safety</vt:lpstr>
      <vt:lpstr>8. Employee Engagement and Motivation</vt:lpstr>
      <vt:lpstr>9. Succession Planning</vt:lpstr>
      <vt:lpstr>10. HR Information Systems (HRIS)</vt:lpstr>
      <vt:lpstr>Performance appraisal</vt:lpstr>
      <vt:lpstr>Performance appraisal</vt:lpstr>
      <vt:lpstr>Key elements of performance appraisal </vt:lpstr>
      <vt:lpstr>Feedback Mechanism</vt:lpstr>
      <vt:lpstr>Goal Setting and Performance Improvement</vt:lpstr>
      <vt:lpstr>Compensation and Promotion Decisions</vt:lpstr>
      <vt:lpstr>Employee Development</vt:lpstr>
      <vt:lpstr>Appraisal Methods</vt:lpstr>
      <vt:lpstr>Importance of Performance Appraisal</vt:lpstr>
      <vt:lpstr>Understanding training </vt:lpstr>
      <vt:lpstr>Aspects of training </vt:lpstr>
      <vt:lpstr>Onboarding and Orientation</vt:lpstr>
      <vt:lpstr>Continuous Learning and Development</vt:lpstr>
      <vt:lpstr>Employee Development and Career Growth</vt:lpstr>
      <vt:lpstr>Improving Productivity and Efficiency</vt:lpstr>
      <vt:lpstr>Benefits of Training</vt:lpstr>
      <vt:lpstr>Con’t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KNOU UNESCO-UNITWIN Kick-off Webinar</dc:title>
  <dc:creator>SAMSUNG</dc:creator>
  <cp:lastModifiedBy>MUGISHA PARTICK</cp:lastModifiedBy>
  <cp:revision>39</cp:revision>
  <dcterms:created xsi:type="dcterms:W3CDTF">2021-03-22T08:33:16Z</dcterms:created>
  <dcterms:modified xsi:type="dcterms:W3CDTF">2024-10-13T02:26:54Z</dcterms:modified>
</cp:coreProperties>
</file>