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3" r:id="rId4"/>
    <p:sldId id="274" r:id="rId5"/>
    <p:sldId id="276" r:id="rId6"/>
    <p:sldId id="277" r:id="rId7"/>
    <p:sldId id="305" r:id="rId8"/>
    <p:sldId id="285" r:id="rId9"/>
    <p:sldId id="287" r:id="rId10"/>
    <p:sldId id="288" r:id="rId11"/>
    <p:sldId id="289" r:id="rId12"/>
    <p:sldId id="290" r:id="rId13"/>
    <p:sldId id="291" r:id="rId14"/>
    <p:sldId id="292" r:id="rId15"/>
    <p:sldId id="278" r:id="rId16"/>
    <p:sldId id="279" r:id="rId17"/>
    <p:sldId id="280" r:id="rId18"/>
    <p:sldId id="281" r:id="rId19"/>
    <p:sldId id="282" r:id="rId20"/>
    <p:sldId id="283" r:id="rId21"/>
    <p:sldId id="284"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275"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19A68E6D-E5AE-44BB-9407-8775B8492E63}"/>
    <pc:docChg chg="undo custSel addSld modSld">
      <pc:chgData name="" userId="955ad2da3e9c358a" providerId="LiveId" clId="{19A68E6D-E5AE-44BB-9407-8775B8492E63}" dt="2024-10-18T01:24:46.934" v="889" actId="27636"/>
      <pc:docMkLst>
        <pc:docMk/>
      </pc:docMkLst>
      <pc:sldChg chg="modSp">
        <pc:chgData name="" userId="955ad2da3e9c358a" providerId="LiveId" clId="{19A68E6D-E5AE-44BB-9407-8775B8492E63}" dt="2024-10-17T19:45:08.091" v="556" actId="20577"/>
        <pc:sldMkLst>
          <pc:docMk/>
          <pc:sldMk cId="1261014201" sldId="273"/>
        </pc:sldMkLst>
        <pc:spChg chg="mod">
          <ac:chgData name="" userId="955ad2da3e9c358a" providerId="LiveId" clId="{19A68E6D-E5AE-44BB-9407-8775B8492E63}" dt="2024-10-17T14:50:43.876" v="7" actId="20577"/>
          <ac:spMkLst>
            <pc:docMk/>
            <pc:sldMk cId="1261014201" sldId="273"/>
            <ac:spMk id="4" creationId="{E4B72ACE-36C9-4C2D-9738-ACCEB88CAAB3}"/>
          </ac:spMkLst>
        </pc:spChg>
        <pc:spChg chg="mod">
          <ac:chgData name="" userId="955ad2da3e9c358a" providerId="LiveId" clId="{19A68E6D-E5AE-44BB-9407-8775B8492E63}" dt="2024-10-17T19:45:08.091" v="556" actId="20577"/>
          <ac:spMkLst>
            <pc:docMk/>
            <pc:sldMk cId="1261014201" sldId="273"/>
            <ac:spMk id="5" creationId="{6593A08C-4E2E-49C5-A13D-F5EB7C78DFE4}"/>
          </ac:spMkLst>
        </pc:spChg>
      </pc:sldChg>
      <pc:sldChg chg="modSp add">
        <pc:chgData name="" userId="955ad2da3e9c358a" providerId="LiveId" clId="{19A68E6D-E5AE-44BB-9407-8775B8492E63}" dt="2024-10-17T15:41:27.142" v="261" actId="113"/>
        <pc:sldMkLst>
          <pc:docMk/>
          <pc:sldMk cId="3784744780" sldId="274"/>
        </pc:sldMkLst>
        <pc:spChg chg="mod">
          <ac:chgData name="" userId="955ad2da3e9c358a" providerId="LiveId" clId="{19A68E6D-E5AE-44BB-9407-8775B8492E63}" dt="2024-10-17T15:05:08.692" v="212" actId="20577"/>
          <ac:spMkLst>
            <pc:docMk/>
            <pc:sldMk cId="3784744780" sldId="274"/>
            <ac:spMk id="4" creationId="{E4B72ACE-36C9-4C2D-9738-ACCEB88CAAB3}"/>
          </ac:spMkLst>
        </pc:spChg>
        <pc:spChg chg="mod">
          <ac:chgData name="" userId="955ad2da3e9c358a" providerId="LiveId" clId="{19A68E6D-E5AE-44BB-9407-8775B8492E63}" dt="2024-10-17T15:41:27.142" v="261" actId="113"/>
          <ac:spMkLst>
            <pc:docMk/>
            <pc:sldMk cId="3784744780" sldId="274"/>
            <ac:spMk id="5" creationId="{6593A08C-4E2E-49C5-A13D-F5EB7C78DFE4}"/>
          </ac:spMkLst>
        </pc:spChg>
      </pc:sldChg>
      <pc:sldChg chg="modSp add">
        <pc:chgData name="" userId="955ad2da3e9c358a" providerId="LiveId" clId="{19A68E6D-E5AE-44BB-9407-8775B8492E63}" dt="2024-10-17T15:46:09.868" v="345" actId="2710"/>
        <pc:sldMkLst>
          <pc:docMk/>
          <pc:sldMk cId="2038149655" sldId="275"/>
        </pc:sldMkLst>
        <pc:spChg chg="mod">
          <ac:chgData name="" userId="955ad2da3e9c358a" providerId="LiveId" clId="{19A68E6D-E5AE-44BB-9407-8775B8492E63}" dt="2024-10-17T15:19:13.494" v="240" actId="20577"/>
          <ac:spMkLst>
            <pc:docMk/>
            <pc:sldMk cId="2038149655" sldId="275"/>
            <ac:spMk id="4" creationId="{E4B72ACE-36C9-4C2D-9738-ACCEB88CAAB3}"/>
          </ac:spMkLst>
        </pc:spChg>
        <pc:spChg chg="mod">
          <ac:chgData name="" userId="955ad2da3e9c358a" providerId="LiveId" clId="{19A68E6D-E5AE-44BB-9407-8775B8492E63}" dt="2024-10-17T15:46:09.868" v="345" actId="2710"/>
          <ac:spMkLst>
            <pc:docMk/>
            <pc:sldMk cId="2038149655" sldId="275"/>
            <ac:spMk id="5" creationId="{6593A08C-4E2E-49C5-A13D-F5EB7C78DFE4}"/>
          </ac:spMkLst>
        </pc:spChg>
      </pc:sldChg>
      <pc:sldChg chg="modSp add">
        <pc:chgData name="" userId="955ad2da3e9c358a" providerId="LiveId" clId="{19A68E6D-E5AE-44BB-9407-8775B8492E63}" dt="2024-10-17T15:43:48.595" v="301" actId="20577"/>
        <pc:sldMkLst>
          <pc:docMk/>
          <pc:sldMk cId="1111698980" sldId="276"/>
        </pc:sldMkLst>
        <pc:spChg chg="mod">
          <ac:chgData name="" userId="955ad2da3e9c358a" providerId="LiveId" clId="{19A68E6D-E5AE-44BB-9407-8775B8492E63}" dt="2024-10-17T15:41:46.634" v="276" actId="20577"/>
          <ac:spMkLst>
            <pc:docMk/>
            <pc:sldMk cId="1111698980" sldId="276"/>
            <ac:spMk id="4" creationId="{E4B72ACE-36C9-4C2D-9738-ACCEB88CAAB3}"/>
          </ac:spMkLst>
        </pc:spChg>
        <pc:spChg chg="mod">
          <ac:chgData name="" userId="955ad2da3e9c358a" providerId="LiveId" clId="{19A68E6D-E5AE-44BB-9407-8775B8492E63}" dt="2024-10-17T15:43:48.595" v="301" actId="20577"/>
          <ac:spMkLst>
            <pc:docMk/>
            <pc:sldMk cId="1111698980" sldId="276"/>
            <ac:spMk id="5" creationId="{6593A08C-4E2E-49C5-A13D-F5EB7C78DFE4}"/>
          </ac:spMkLst>
        </pc:spChg>
      </pc:sldChg>
      <pc:sldChg chg="modSp add">
        <pc:chgData name="" userId="955ad2da3e9c358a" providerId="LiveId" clId="{19A68E6D-E5AE-44BB-9407-8775B8492E63}" dt="2024-10-17T15:45:20.067" v="336" actId="255"/>
        <pc:sldMkLst>
          <pc:docMk/>
          <pc:sldMk cId="2930464507" sldId="277"/>
        </pc:sldMkLst>
        <pc:spChg chg="mod">
          <ac:chgData name="" userId="955ad2da3e9c358a" providerId="LiveId" clId="{19A68E6D-E5AE-44BB-9407-8775B8492E63}" dt="2024-10-17T15:45:20.067" v="336" actId="255"/>
          <ac:spMkLst>
            <pc:docMk/>
            <pc:sldMk cId="2930464507" sldId="277"/>
            <ac:spMk id="5" creationId="{6593A08C-4E2E-49C5-A13D-F5EB7C78DFE4}"/>
          </ac:spMkLst>
        </pc:spChg>
      </pc:sldChg>
      <pc:sldChg chg="modSp add">
        <pc:chgData name="" userId="955ad2da3e9c358a" providerId="LiveId" clId="{19A68E6D-E5AE-44BB-9407-8775B8492E63}" dt="2024-10-17T16:44:48.556" v="394" actId="2710"/>
        <pc:sldMkLst>
          <pc:docMk/>
          <pc:sldMk cId="2170123437" sldId="278"/>
        </pc:sldMkLst>
        <pc:spChg chg="mod">
          <ac:chgData name="" userId="955ad2da3e9c358a" providerId="LiveId" clId="{19A68E6D-E5AE-44BB-9407-8775B8492E63}" dt="2024-10-17T16:43:47.576" v="386" actId="20577"/>
          <ac:spMkLst>
            <pc:docMk/>
            <pc:sldMk cId="2170123437" sldId="278"/>
            <ac:spMk id="4" creationId="{E4B72ACE-36C9-4C2D-9738-ACCEB88CAAB3}"/>
          </ac:spMkLst>
        </pc:spChg>
        <pc:spChg chg="mod">
          <ac:chgData name="" userId="955ad2da3e9c358a" providerId="LiveId" clId="{19A68E6D-E5AE-44BB-9407-8775B8492E63}" dt="2024-10-17T16:44:48.556" v="394" actId="2710"/>
          <ac:spMkLst>
            <pc:docMk/>
            <pc:sldMk cId="2170123437" sldId="278"/>
            <ac:spMk id="5" creationId="{6593A08C-4E2E-49C5-A13D-F5EB7C78DFE4}"/>
          </ac:spMkLst>
        </pc:spChg>
      </pc:sldChg>
      <pc:sldChg chg="modSp add">
        <pc:chgData name="" userId="955ad2da3e9c358a" providerId="LiveId" clId="{19A68E6D-E5AE-44BB-9407-8775B8492E63}" dt="2024-10-17T16:45:59.798" v="428" actId="27636"/>
        <pc:sldMkLst>
          <pc:docMk/>
          <pc:sldMk cId="1251758460" sldId="279"/>
        </pc:sldMkLst>
        <pc:spChg chg="mod">
          <ac:chgData name="" userId="955ad2da3e9c358a" providerId="LiveId" clId="{19A68E6D-E5AE-44BB-9407-8775B8492E63}" dt="2024-10-17T16:45:13.564" v="420" actId="20577"/>
          <ac:spMkLst>
            <pc:docMk/>
            <pc:sldMk cId="1251758460" sldId="279"/>
            <ac:spMk id="4" creationId="{E4B72ACE-36C9-4C2D-9738-ACCEB88CAAB3}"/>
          </ac:spMkLst>
        </pc:spChg>
        <pc:spChg chg="mod">
          <ac:chgData name="" userId="955ad2da3e9c358a" providerId="LiveId" clId="{19A68E6D-E5AE-44BB-9407-8775B8492E63}" dt="2024-10-17T16:45:59.798" v="428" actId="27636"/>
          <ac:spMkLst>
            <pc:docMk/>
            <pc:sldMk cId="1251758460" sldId="279"/>
            <ac:spMk id="5" creationId="{6593A08C-4E2E-49C5-A13D-F5EB7C78DFE4}"/>
          </ac:spMkLst>
        </pc:spChg>
      </pc:sldChg>
      <pc:sldChg chg="modSp add">
        <pc:chgData name="" userId="955ad2da3e9c358a" providerId="LiveId" clId="{19A68E6D-E5AE-44BB-9407-8775B8492E63}" dt="2024-10-17T16:46:50.348" v="442" actId="2710"/>
        <pc:sldMkLst>
          <pc:docMk/>
          <pc:sldMk cId="2313286812" sldId="280"/>
        </pc:sldMkLst>
        <pc:spChg chg="mod">
          <ac:chgData name="" userId="955ad2da3e9c358a" providerId="LiveId" clId="{19A68E6D-E5AE-44BB-9407-8775B8492E63}" dt="2024-10-17T16:46:22.200" v="437" actId="20577"/>
          <ac:spMkLst>
            <pc:docMk/>
            <pc:sldMk cId="2313286812" sldId="280"/>
            <ac:spMk id="4" creationId="{E4B72ACE-36C9-4C2D-9738-ACCEB88CAAB3}"/>
          </ac:spMkLst>
        </pc:spChg>
        <pc:spChg chg="mod">
          <ac:chgData name="" userId="955ad2da3e9c358a" providerId="LiveId" clId="{19A68E6D-E5AE-44BB-9407-8775B8492E63}" dt="2024-10-17T16:46:50.348" v="442" actId="2710"/>
          <ac:spMkLst>
            <pc:docMk/>
            <pc:sldMk cId="2313286812" sldId="280"/>
            <ac:spMk id="5" creationId="{6593A08C-4E2E-49C5-A13D-F5EB7C78DFE4}"/>
          </ac:spMkLst>
        </pc:spChg>
      </pc:sldChg>
      <pc:sldChg chg="modSp add">
        <pc:chgData name="" userId="955ad2da3e9c358a" providerId="LiveId" clId="{19A68E6D-E5AE-44BB-9407-8775B8492E63}" dt="2024-10-17T16:53:14.108" v="486" actId="2710"/>
        <pc:sldMkLst>
          <pc:docMk/>
          <pc:sldMk cId="444011807" sldId="281"/>
        </pc:sldMkLst>
        <pc:spChg chg="mod">
          <ac:chgData name="" userId="955ad2da3e9c358a" providerId="LiveId" clId="{19A68E6D-E5AE-44BB-9407-8775B8492E63}" dt="2024-10-17T16:50:06.355" v="479" actId="20577"/>
          <ac:spMkLst>
            <pc:docMk/>
            <pc:sldMk cId="444011807" sldId="281"/>
            <ac:spMk id="4" creationId="{E4B72ACE-36C9-4C2D-9738-ACCEB88CAAB3}"/>
          </ac:spMkLst>
        </pc:spChg>
        <pc:spChg chg="mod">
          <ac:chgData name="" userId="955ad2da3e9c358a" providerId="LiveId" clId="{19A68E6D-E5AE-44BB-9407-8775B8492E63}" dt="2024-10-17T16:53:14.108" v="486" actId="2710"/>
          <ac:spMkLst>
            <pc:docMk/>
            <pc:sldMk cId="444011807" sldId="281"/>
            <ac:spMk id="5" creationId="{6593A08C-4E2E-49C5-A13D-F5EB7C78DFE4}"/>
          </ac:spMkLst>
        </pc:spChg>
      </pc:sldChg>
      <pc:sldChg chg="modSp add">
        <pc:chgData name="" userId="955ad2da3e9c358a" providerId="LiveId" clId="{19A68E6D-E5AE-44BB-9407-8775B8492E63}" dt="2024-10-17T16:54:01.593" v="507" actId="27636"/>
        <pc:sldMkLst>
          <pc:docMk/>
          <pc:sldMk cId="847727592" sldId="282"/>
        </pc:sldMkLst>
        <pc:spChg chg="mod">
          <ac:chgData name="" userId="955ad2da3e9c358a" providerId="LiveId" clId="{19A68E6D-E5AE-44BB-9407-8775B8492E63}" dt="2024-10-17T16:53:44.138" v="497" actId="20577"/>
          <ac:spMkLst>
            <pc:docMk/>
            <pc:sldMk cId="847727592" sldId="282"/>
            <ac:spMk id="4" creationId="{E4B72ACE-36C9-4C2D-9738-ACCEB88CAAB3}"/>
          </ac:spMkLst>
        </pc:spChg>
        <pc:spChg chg="mod">
          <ac:chgData name="" userId="955ad2da3e9c358a" providerId="LiveId" clId="{19A68E6D-E5AE-44BB-9407-8775B8492E63}" dt="2024-10-17T16:54:01.593" v="507" actId="27636"/>
          <ac:spMkLst>
            <pc:docMk/>
            <pc:sldMk cId="847727592" sldId="282"/>
            <ac:spMk id="5" creationId="{6593A08C-4E2E-49C5-A13D-F5EB7C78DFE4}"/>
          </ac:spMkLst>
        </pc:spChg>
      </pc:sldChg>
      <pc:sldChg chg="modSp add">
        <pc:chgData name="" userId="955ad2da3e9c358a" providerId="LiveId" clId="{19A68E6D-E5AE-44BB-9407-8775B8492E63}" dt="2024-10-17T16:54:36.694" v="514" actId="2710"/>
        <pc:sldMkLst>
          <pc:docMk/>
          <pc:sldMk cId="2257083685" sldId="283"/>
        </pc:sldMkLst>
        <pc:spChg chg="mod">
          <ac:chgData name="" userId="955ad2da3e9c358a" providerId="LiveId" clId="{19A68E6D-E5AE-44BB-9407-8775B8492E63}" dt="2024-10-17T16:54:36.694" v="514" actId="2710"/>
          <ac:spMkLst>
            <pc:docMk/>
            <pc:sldMk cId="2257083685" sldId="283"/>
            <ac:spMk id="5" creationId="{6593A08C-4E2E-49C5-A13D-F5EB7C78DFE4}"/>
          </ac:spMkLst>
        </pc:spChg>
      </pc:sldChg>
      <pc:sldChg chg="modSp add">
        <pc:chgData name="" userId="955ad2da3e9c358a" providerId="LiveId" clId="{19A68E6D-E5AE-44BB-9407-8775B8492E63}" dt="2024-10-17T16:55:09.192" v="521" actId="2710"/>
        <pc:sldMkLst>
          <pc:docMk/>
          <pc:sldMk cId="482779129" sldId="284"/>
        </pc:sldMkLst>
        <pc:spChg chg="mod">
          <ac:chgData name="" userId="955ad2da3e9c358a" providerId="LiveId" clId="{19A68E6D-E5AE-44BB-9407-8775B8492E63}" dt="2024-10-17T16:55:09.192" v="521" actId="2710"/>
          <ac:spMkLst>
            <pc:docMk/>
            <pc:sldMk cId="482779129" sldId="284"/>
            <ac:spMk id="5" creationId="{6593A08C-4E2E-49C5-A13D-F5EB7C78DFE4}"/>
          </ac:spMkLst>
        </pc:spChg>
      </pc:sldChg>
      <pc:sldChg chg="addSp delSp modSp add">
        <pc:chgData name="" userId="955ad2da3e9c358a" providerId="LiveId" clId="{19A68E6D-E5AE-44BB-9407-8775B8492E63}" dt="2024-10-18T00:00:18.212" v="581" actId="113"/>
        <pc:sldMkLst>
          <pc:docMk/>
          <pc:sldMk cId="897047001" sldId="285"/>
        </pc:sldMkLst>
        <pc:spChg chg="add del">
          <ac:chgData name="" userId="955ad2da3e9c358a" providerId="LiveId" clId="{19A68E6D-E5AE-44BB-9407-8775B8492E63}" dt="2024-10-17T23:59:28.477" v="568"/>
          <ac:spMkLst>
            <pc:docMk/>
            <pc:sldMk cId="897047001" sldId="285"/>
            <ac:spMk id="2" creationId="{476800C6-FD68-41C7-A21C-39A6766B49AA}"/>
          </ac:spMkLst>
        </pc:spChg>
        <pc:spChg chg="mod">
          <ac:chgData name="" userId="955ad2da3e9c358a" providerId="LiveId" clId="{19A68E6D-E5AE-44BB-9407-8775B8492E63}" dt="2024-10-17T23:59:54.133" v="577" actId="27636"/>
          <ac:spMkLst>
            <pc:docMk/>
            <pc:sldMk cId="897047001" sldId="285"/>
            <ac:spMk id="4" creationId="{E4B72ACE-36C9-4C2D-9738-ACCEB88CAAB3}"/>
          </ac:spMkLst>
        </pc:spChg>
        <pc:spChg chg="mod">
          <ac:chgData name="" userId="955ad2da3e9c358a" providerId="LiveId" clId="{19A68E6D-E5AE-44BB-9407-8775B8492E63}" dt="2024-10-18T00:00:18.212" v="581" actId="113"/>
          <ac:spMkLst>
            <pc:docMk/>
            <pc:sldMk cId="897047001" sldId="285"/>
            <ac:spMk id="5" creationId="{6593A08C-4E2E-49C5-A13D-F5EB7C78DFE4}"/>
          </ac:spMkLst>
        </pc:spChg>
      </pc:sldChg>
      <pc:sldChg chg="add">
        <pc:chgData name="" userId="955ad2da3e9c358a" providerId="LiveId" clId="{19A68E6D-E5AE-44BB-9407-8775B8492E63}" dt="2024-10-17T23:58:28.731" v="566"/>
        <pc:sldMkLst>
          <pc:docMk/>
          <pc:sldMk cId="47458096" sldId="286"/>
        </pc:sldMkLst>
      </pc:sldChg>
      <pc:sldChg chg="modSp add">
        <pc:chgData name="" userId="955ad2da3e9c358a" providerId="LiveId" clId="{19A68E6D-E5AE-44BB-9407-8775B8492E63}" dt="2024-10-18T00:01:49.221" v="592" actId="27636"/>
        <pc:sldMkLst>
          <pc:docMk/>
          <pc:sldMk cId="4004049957" sldId="287"/>
        </pc:sldMkLst>
        <pc:spChg chg="mod">
          <ac:chgData name="" userId="955ad2da3e9c358a" providerId="LiveId" clId="{19A68E6D-E5AE-44BB-9407-8775B8492E63}" dt="2024-10-18T00:01:49.221" v="592" actId="27636"/>
          <ac:spMkLst>
            <pc:docMk/>
            <pc:sldMk cId="4004049957" sldId="287"/>
            <ac:spMk id="4" creationId="{E4B72ACE-36C9-4C2D-9738-ACCEB88CAAB3}"/>
          </ac:spMkLst>
        </pc:spChg>
        <pc:spChg chg="mod">
          <ac:chgData name="" userId="955ad2da3e9c358a" providerId="LiveId" clId="{19A68E6D-E5AE-44BB-9407-8775B8492E63}" dt="2024-10-18T00:01:46.037" v="590"/>
          <ac:spMkLst>
            <pc:docMk/>
            <pc:sldMk cId="4004049957" sldId="287"/>
            <ac:spMk id="5" creationId="{6593A08C-4E2E-49C5-A13D-F5EB7C78DFE4}"/>
          </ac:spMkLst>
        </pc:spChg>
      </pc:sldChg>
      <pc:sldChg chg="modSp add">
        <pc:chgData name="" userId="955ad2da3e9c358a" providerId="LiveId" clId="{19A68E6D-E5AE-44BB-9407-8775B8492E63}" dt="2024-10-18T00:02:40.936" v="603"/>
        <pc:sldMkLst>
          <pc:docMk/>
          <pc:sldMk cId="391241678" sldId="288"/>
        </pc:sldMkLst>
        <pc:spChg chg="mod">
          <ac:chgData name="" userId="955ad2da3e9c358a" providerId="LiveId" clId="{19A68E6D-E5AE-44BB-9407-8775B8492E63}" dt="2024-10-18T00:02:40.936" v="603"/>
          <ac:spMkLst>
            <pc:docMk/>
            <pc:sldMk cId="391241678" sldId="288"/>
            <ac:spMk id="4" creationId="{E4B72ACE-36C9-4C2D-9738-ACCEB88CAAB3}"/>
          </ac:spMkLst>
        </pc:spChg>
        <pc:spChg chg="mod">
          <ac:chgData name="" userId="955ad2da3e9c358a" providerId="LiveId" clId="{19A68E6D-E5AE-44BB-9407-8775B8492E63}" dt="2024-10-18T00:02:38.396" v="602"/>
          <ac:spMkLst>
            <pc:docMk/>
            <pc:sldMk cId="391241678" sldId="288"/>
            <ac:spMk id="5" creationId="{6593A08C-4E2E-49C5-A13D-F5EB7C78DFE4}"/>
          </ac:spMkLst>
        </pc:spChg>
      </pc:sldChg>
      <pc:sldChg chg="modSp add">
        <pc:chgData name="" userId="955ad2da3e9c358a" providerId="LiveId" clId="{19A68E6D-E5AE-44BB-9407-8775B8492E63}" dt="2024-10-18T00:05:27.081" v="613"/>
        <pc:sldMkLst>
          <pc:docMk/>
          <pc:sldMk cId="1643193982" sldId="289"/>
        </pc:sldMkLst>
        <pc:spChg chg="mod">
          <ac:chgData name="" userId="955ad2da3e9c358a" providerId="LiveId" clId="{19A68E6D-E5AE-44BB-9407-8775B8492E63}" dt="2024-10-18T00:05:27.081" v="613"/>
          <ac:spMkLst>
            <pc:docMk/>
            <pc:sldMk cId="1643193982" sldId="289"/>
            <ac:spMk id="4" creationId="{E4B72ACE-36C9-4C2D-9738-ACCEB88CAAB3}"/>
          </ac:spMkLst>
        </pc:spChg>
        <pc:spChg chg="mod">
          <ac:chgData name="" userId="955ad2da3e9c358a" providerId="LiveId" clId="{19A68E6D-E5AE-44BB-9407-8775B8492E63}" dt="2024-10-18T00:05:24.748" v="612"/>
          <ac:spMkLst>
            <pc:docMk/>
            <pc:sldMk cId="1643193982" sldId="289"/>
            <ac:spMk id="5" creationId="{6593A08C-4E2E-49C5-A13D-F5EB7C78DFE4}"/>
          </ac:spMkLst>
        </pc:spChg>
      </pc:sldChg>
      <pc:sldChg chg="modSp add">
        <pc:chgData name="" userId="955ad2da3e9c358a" providerId="LiveId" clId="{19A68E6D-E5AE-44BB-9407-8775B8492E63}" dt="2024-10-18T00:06:17.476" v="624"/>
        <pc:sldMkLst>
          <pc:docMk/>
          <pc:sldMk cId="1907537815" sldId="290"/>
        </pc:sldMkLst>
        <pc:spChg chg="mod">
          <ac:chgData name="" userId="955ad2da3e9c358a" providerId="LiveId" clId="{19A68E6D-E5AE-44BB-9407-8775B8492E63}" dt="2024-10-18T00:06:17.476" v="624"/>
          <ac:spMkLst>
            <pc:docMk/>
            <pc:sldMk cId="1907537815" sldId="290"/>
            <ac:spMk id="4" creationId="{E4B72ACE-36C9-4C2D-9738-ACCEB88CAAB3}"/>
          </ac:spMkLst>
        </pc:spChg>
        <pc:spChg chg="mod">
          <ac:chgData name="" userId="955ad2da3e9c358a" providerId="LiveId" clId="{19A68E6D-E5AE-44BB-9407-8775B8492E63}" dt="2024-10-18T00:06:14.727" v="623"/>
          <ac:spMkLst>
            <pc:docMk/>
            <pc:sldMk cId="1907537815" sldId="290"/>
            <ac:spMk id="5" creationId="{6593A08C-4E2E-49C5-A13D-F5EB7C78DFE4}"/>
          </ac:spMkLst>
        </pc:spChg>
      </pc:sldChg>
      <pc:sldChg chg="modSp add">
        <pc:chgData name="" userId="955ad2da3e9c358a" providerId="LiveId" clId="{19A68E6D-E5AE-44BB-9407-8775B8492E63}" dt="2024-10-18T00:06:54.315" v="637"/>
        <pc:sldMkLst>
          <pc:docMk/>
          <pc:sldMk cId="177812368" sldId="291"/>
        </pc:sldMkLst>
        <pc:spChg chg="mod">
          <ac:chgData name="" userId="955ad2da3e9c358a" providerId="LiveId" clId="{19A68E6D-E5AE-44BB-9407-8775B8492E63}" dt="2024-10-18T00:06:54.315" v="637"/>
          <ac:spMkLst>
            <pc:docMk/>
            <pc:sldMk cId="177812368" sldId="291"/>
            <ac:spMk id="4" creationId="{E4B72ACE-36C9-4C2D-9738-ACCEB88CAAB3}"/>
          </ac:spMkLst>
        </pc:spChg>
        <pc:spChg chg="mod">
          <ac:chgData name="" userId="955ad2da3e9c358a" providerId="LiveId" clId="{19A68E6D-E5AE-44BB-9407-8775B8492E63}" dt="2024-10-18T00:06:52" v="636" actId="27636"/>
          <ac:spMkLst>
            <pc:docMk/>
            <pc:sldMk cId="177812368" sldId="291"/>
            <ac:spMk id="5" creationId="{6593A08C-4E2E-49C5-A13D-F5EB7C78DFE4}"/>
          </ac:spMkLst>
        </pc:spChg>
      </pc:sldChg>
      <pc:sldChg chg="modSp add">
        <pc:chgData name="" userId="955ad2da3e9c358a" providerId="LiveId" clId="{19A68E6D-E5AE-44BB-9407-8775B8492E63}" dt="2024-10-18T00:07:45.364" v="648"/>
        <pc:sldMkLst>
          <pc:docMk/>
          <pc:sldMk cId="2034569539" sldId="292"/>
        </pc:sldMkLst>
        <pc:spChg chg="mod">
          <ac:chgData name="" userId="955ad2da3e9c358a" providerId="LiveId" clId="{19A68E6D-E5AE-44BB-9407-8775B8492E63}" dt="2024-10-18T00:07:45.364" v="648"/>
          <ac:spMkLst>
            <pc:docMk/>
            <pc:sldMk cId="2034569539" sldId="292"/>
            <ac:spMk id="4" creationId="{E4B72ACE-36C9-4C2D-9738-ACCEB88CAAB3}"/>
          </ac:spMkLst>
        </pc:spChg>
        <pc:spChg chg="mod">
          <ac:chgData name="" userId="955ad2da3e9c358a" providerId="LiveId" clId="{19A68E6D-E5AE-44BB-9407-8775B8492E63}" dt="2024-10-18T00:07:42.268" v="647"/>
          <ac:spMkLst>
            <pc:docMk/>
            <pc:sldMk cId="2034569539" sldId="292"/>
            <ac:spMk id="5" creationId="{6593A08C-4E2E-49C5-A13D-F5EB7C78DFE4}"/>
          </ac:spMkLst>
        </pc:spChg>
      </pc:sldChg>
      <pc:sldChg chg="modSp add">
        <pc:chgData name="" userId="955ad2da3e9c358a" providerId="LiveId" clId="{19A68E6D-E5AE-44BB-9407-8775B8492E63}" dt="2024-10-18T00:33:56.059" v="702" actId="20577"/>
        <pc:sldMkLst>
          <pc:docMk/>
          <pc:sldMk cId="2447278792" sldId="293"/>
        </pc:sldMkLst>
        <pc:spChg chg="mod">
          <ac:chgData name="" userId="955ad2da3e9c358a" providerId="LiveId" clId="{19A68E6D-E5AE-44BB-9407-8775B8492E63}" dt="2024-10-18T00:33:56.059" v="702" actId="20577"/>
          <ac:spMkLst>
            <pc:docMk/>
            <pc:sldMk cId="2447278792" sldId="293"/>
            <ac:spMk id="4" creationId="{E4B72ACE-36C9-4C2D-9738-ACCEB88CAAB3}"/>
          </ac:spMkLst>
        </pc:spChg>
        <pc:spChg chg="mod">
          <ac:chgData name="" userId="955ad2da3e9c358a" providerId="LiveId" clId="{19A68E6D-E5AE-44BB-9407-8775B8492E63}" dt="2024-10-18T00:33:37.368" v="655" actId="113"/>
          <ac:spMkLst>
            <pc:docMk/>
            <pc:sldMk cId="2447278792" sldId="293"/>
            <ac:spMk id="5" creationId="{6593A08C-4E2E-49C5-A13D-F5EB7C78DFE4}"/>
          </ac:spMkLst>
        </pc:spChg>
      </pc:sldChg>
      <pc:sldChg chg="modSp add">
        <pc:chgData name="" userId="955ad2da3e9c358a" providerId="LiveId" clId="{19A68E6D-E5AE-44BB-9407-8775B8492E63}" dt="2024-10-18T00:34:48.830" v="716" actId="20577"/>
        <pc:sldMkLst>
          <pc:docMk/>
          <pc:sldMk cId="2078643021" sldId="294"/>
        </pc:sldMkLst>
        <pc:spChg chg="mod">
          <ac:chgData name="" userId="955ad2da3e9c358a" providerId="LiveId" clId="{19A68E6D-E5AE-44BB-9407-8775B8492E63}" dt="2024-10-18T00:34:48.830" v="716" actId="20577"/>
          <ac:spMkLst>
            <pc:docMk/>
            <pc:sldMk cId="2078643021" sldId="294"/>
            <ac:spMk id="4" creationId="{E4B72ACE-36C9-4C2D-9738-ACCEB88CAAB3}"/>
          </ac:spMkLst>
        </pc:spChg>
        <pc:spChg chg="mod">
          <ac:chgData name="" userId="955ad2da3e9c358a" providerId="LiveId" clId="{19A68E6D-E5AE-44BB-9407-8775B8492E63}" dt="2024-10-18T00:34:45.357" v="713" actId="27636"/>
          <ac:spMkLst>
            <pc:docMk/>
            <pc:sldMk cId="2078643021" sldId="294"/>
            <ac:spMk id="5" creationId="{6593A08C-4E2E-49C5-A13D-F5EB7C78DFE4}"/>
          </ac:spMkLst>
        </pc:spChg>
      </pc:sldChg>
      <pc:sldChg chg="modSp add">
        <pc:chgData name="" userId="955ad2da3e9c358a" providerId="LiveId" clId="{19A68E6D-E5AE-44BB-9407-8775B8492E63}" dt="2024-10-18T00:35:37.333" v="730" actId="27636"/>
        <pc:sldMkLst>
          <pc:docMk/>
          <pc:sldMk cId="880383910" sldId="295"/>
        </pc:sldMkLst>
        <pc:spChg chg="mod">
          <ac:chgData name="" userId="955ad2da3e9c358a" providerId="LiveId" clId="{19A68E6D-E5AE-44BB-9407-8775B8492E63}" dt="2024-10-18T00:35:21.478" v="725" actId="20577"/>
          <ac:spMkLst>
            <pc:docMk/>
            <pc:sldMk cId="880383910" sldId="295"/>
            <ac:spMk id="4" creationId="{E4B72ACE-36C9-4C2D-9738-ACCEB88CAAB3}"/>
          </ac:spMkLst>
        </pc:spChg>
        <pc:spChg chg="mod">
          <ac:chgData name="" userId="955ad2da3e9c358a" providerId="LiveId" clId="{19A68E6D-E5AE-44BB-9407-8775B8492E63}" dt="2024-10-18T00:35:37.333" v="730" actId="27636"/>
          <ac:spMkLst>
            <pc:docMk/>
            <pc:sldMk cId="880383910" sldId="295"/>
            <ac:spMk id="5" creationId="{6593A08C-4E2E-49C5-A13D-F5EB7C78DFE4}"/>
          </ac:spMkLst>
        </pc:spChg>
      </pc:sldChg>
      <pc:sldChg chg="modSp add">
        <pc:chgData name="" userId="955ad2da3e9c358a" providerId="LiveId" clId="{19A68E6D-E5AE-44BB-9407-8775B8492E63}" dt="2024-10-18T01:07:27.096" v="755" actId="2710"/>
        <pc:sldMkLst>
          <pc:docMk/>
          <pc:sldMk cId="1534597911" sldId="296"/>
        </pc:sldMkLst>
        <pc:spChg chg="mod">
          <ac:chgData name="" userId="955ad2da3e9c358a" providerId="LiveId" clId="{19A68E6D-E5AE-44BB-9407-8775B8492E63}" dt="2024-10-18T01:06:35.709" v="744" actId="27636"/>
          <ac:spMkLst>
            <pc:docMk/>
            <pc:sldMk cId="1534597911" sldId="296"/>
            <ac:spMk id="4" creationId="{E4B72ACE-36C9-4C2D-9738-ACCEB88CAAB3}"/>
          </ac:spMkLst>
        </pc:spChg>
        <pc:spChg chg="mod">
          <ac:chgData name="" userId="955ad2da3e9c358a" providerId="LiveId" clId="{19A68E6D-E5AE-44BB-9407-8775B8492E63}" dt="2024-10-18T01:07:27.096" v="755" actId="2710"/>
          <ac:spMkLst>
            <pc:docMk/>
            <pc:sldMk cId="1534597911" sldId="296"/>
            <ac:spMk id="5" creationId="{6593A08C-4E2E-49C5-A13D-F5EB7C78DFE4}"/>
          </ac:spMkLst>
        </pc:spChg>
      </pc:sldChg>
      <pc:sldChg chg="modSp add">
        <pc:chgData name="" userId="955ad2da3e9c358a" providerId="LiveId" clId="{19A68E6D-E5AE-44BB-9407-8775B8492E63}" dt="2024-10-18T01:08:27.782" v="770" actId="27636"/>
        <pc:sldMkLst>
          <pc:docMk/>
          <pc:sldMk cId="1425044136" sldId="297"/>
        </pc:sldMkLst>
        <pc:spChg chg="mod">
          <ac:chgData name="" userId="955ad2da3e9c358a" providerId="LiveId" clId="{19A68E6D-E5AE-44BB-9407-8775B8492E63}" dt="2024-10-18T01:06:54.444" v="753" actId="20577"/>
          <ac:spMkLst>
            <pc:docMk/>
            <pc:sldMk cId="1425044136" sldId="297"/>
            <ac:spMk id="4" creationId="{E4B72ACE-36C9-4C2D-9738-ACCEB88CAAB3}"/>
          </ac:spMkLst>
        </pc:spChg>
        <pc:spChg chg="mod">
          <ac:chgData name="" userId="955ad2da3e9c358a" providerId="LiveId" clId="{19A68E6D-E5AE-44BB-9407-8775B8492E63}" dt="2024-10-18T01:08:27.782" v="770" actId="27636"/>
          <ac:spMkLst>
            <pc:docMk/>
            <pc:sldMk cId="1425044136" sldId="297"/>
            <ac:spMk id="5" creationId="{6593A08C-4E2E-49C5-A13D-F5EB7C78DFE4}"/>
          </ac:spMkLst>
        </pc:spChg>
      </pc:sldChg>
      <pc:sldChg chg="modSp add">
        <pc:chgData name="" userId="955ad2da3e9c358a" providerId="LiveId" clId="{19A68E6D-E5AE-44BB-9407-8775B8492E63}" dt="2024-10-18T01:09:36.844" v="777" actId="27636"/>
        <pc:sldMkLst>
          <pc:docMk/>
          <pc:sldMk cId="2575110342" sldId="298"/>
        </pc:sldMkLst>
        <pc:spChg chg="mod">
          <ac:chgData name="" userId="955ad2da3e9c358a" providerId="LiveId" clId="{19A68E6D-E5AE-44BB-9407-8775B8492E63}" dt="2024-10-18T01:09:36.844" v="777" actId="27636"/>
          <ac:spMkLst>
            <pc:docMk/>
            <pc:sldMk cId="2575110342" sldId="298"/>
            <ac:spMk id="5" creationId="{6593A08C-4E2E-49C5-A13D-F5EB7C78DFE4}"/>
          </ac:spMkLst>
        </pc:spChg>
      </pc:sldChg>
      <pc:sldChg chg="modSp add">
        <pc:chgData name="" userId="955ad2da3e9c358a" providerId="LiveId" clId="{19A68E6D-E5AE-44BB-9407-8775B8492E63}" dt="2024-10-18T01:19:55.028" v="824" actId="113"/>
        <pc:sldMkLst>
          <pc:docMk/>
          <pc:sldMk cId="3195035539" sldId="299"/>
        </pc:sldMkLst>
        <pc:spChg chg="mod">
          <ac:chgData name="" userId="955ad2da3e9c358a" providerId="LiveId" clId="{19A68E6D-E5AE-44BB-9407-8775B8492E63}" dt="2024-10-18T01:12:38.196" v="816" actId="20577"/>
          <ac:spMkLst>
            <pc:docMk/>
            <pc:sldMk cId="3195035539" sldId="299"/>
            <ac:spMk id="4" creationId="{E4B72ACE-36C9-4C2D-9738-ACCEB88CAAB3}"/>
          </ac:spMkLst>
        </pc:spChg>
        <pc:spChg chg="mod">
          <ac:chgData name="" userId="955ad2da3e9c358a" providerId="LiveId" clId="{19A68E6D-E5AE-44BB-9407-8775B8492E63}" dt="2024-10-18T01:19:55.028" v="824" actId="113"/>
          <ac:spMkLst>
            <pc:docMk/>
            <pc:sldMk cId="3195035539" sldId="299"/>
            <ac:spMk id="5" creationId="{6593A08C-4E2E-49C5-A13D-F5EB7C78DFE4}"/>
          </ac:spMkLst>
        </pc:spChg>
      </pc:sldChg>
      <pc:sldChg chg="modSp add">
        <pc:chgData name="" userId="955ad2da3e9c358a" providerId="LiveId" clId="{19A68E6D-E5AE-44BB-9407-8775B8492E63}" dt="2024-10-18T01:20:46.584" v="838" actId="27636"/>
        <pc:sldMkLst>
          <pc:docMk/>
          <pc:sldMk cId="4034131301" sldId="300"/>
        </pc:sldMkLst>
        <pc:spChg chg="mod">
          <ac:chgData name="" userId="955ad2da3e9c358a" providerId="LiveId" clId="{19A68E6D-E5AE-44BB-9407-8775B8492E63}" dt="2024-10-18T01:20:46.584" v="838" actId="27636"/>
          <ac:spMkLst>
            <pc:docMk/>
            <pc:sldMk cId="4034131301" sldId="300"/>
            <ac:spMk id="4" creationId="{E4B72ACE-36C9-4C2D-9738-ACCEB88CAAB3}"/>
          </ac:spMkLst>
        </pc:spChg>
        <pc:spChg chg="mod">
          <ac:chgData name="" userId="955ad2da3e9c358a" providerId="LiveId" clId="{19A68E6D-E5AE-44BB-9407-8775B8492E63}" dt="2024-10-18T01:20:43.301" v="836" actId="27636"/>
          <ac:spMkLst>
            <pc:docMk/>
            <pc:sldMk cId="4034131301" sldId="300"/>
            <ac:spMk id="5" creationId="{6593A08C-4E2E-49C5-A13D-F5EB7C78DFE4}"/>
          </ac:spMkLst>
        </pc:spChg>
      </pc:sldChg>
      <pc:sldChg chg="modSp add">
        <pc:chgData name="" userId="955ad2da3e9c358a" providerId="LiveId" clId="{19A68E6D-E5AE-44BB-9407-8775B8492E63}" dt="2024-10-18T01:22:22.838" v="853" actId="20577"/>
        <pc:sldMkLst>
          <pc:docMk/>
          <pc:sldMk cId="3513050745" sldId="301"/>
        </pc:sldMkLst>
        <pc:spChg chg="mod">
          <ac:chgData name="" userId="955ad2da3e9c358a" providerId="LiveId" clId="{19A68E6D-E5AE-44BB-9407-8775B8492E63}" dt="2024-10-18T01:22:22.838" v="853" actId="20577"/>
          <ac:spMkLst>
            <pc:docMk/>
            <pc:sldMk cId="3513050745" sldId="301"/>
            <ac:spMk id="4" creationId="{E4B72ACE-36C9-4C2D-9738-ACCEB88CAAB3}"/>
          </ac:spMkLst>
        </pc:spChg>
        <pc:spChg chg="mod">
          <ac:chgData name="" userId="955ad2da3e9c358a" providerId="LiveId" clId="{19A68E6D-E5AE-44BB-9407-8775B8492E63}" dt="2024-10-18T01:22:13.611" v="845" actId="2710"/>
          <ac:spMkLst>
            <pc:docMk/>
            <pc:sldMk cId="3513050745" sldId="301"/>
            <ac:spMk id="5" creationId="{6593A08C-4E2E-49C5-A13D-F5EB7C78DFE4}"/>
          </ac:spMkLst>
        </pc:spChg>
      </pc:sldChg>
      <pc:sldChg chg="modSp add">
        <pc:chgData name="" userId="955ad2da3e9c358a" providerId="LiveId" clId="{19A68E6D-E5AE-44BB-9407-8775B8492E63}" dt="2024-10-18T01:22:54.311" v="859" actId="27636"/>
        <pc:sldMkLst>
          <pc:docMk/>
          <pc:sldMk cId="4283529732" sldId="302"/>
        </pc:sldMkLst>
        <pc:spChg chg="mod">
          <ac:chgData name="" userId="955ad2da3e9c358a" providerId="LiveId" clId="{19A68E6D-E5AE-44BB-9407-8775B8492E63}" dt="2024-10-18T01:22:54.311" v="859" actId="27636"/>
          <ac:spMkLst>
            <pc:docMk/>
            <pc:sldMk cId="4283529732" sldId="302"/>
            <ac:spMk id="5" creationId="{6593A08C-4E2E-49C5-A13D-F5EB7C78DFE4}"/>
          </ac:spMkLst>
        </pc:spChg>
      </pc:sldChg>
      <pc:sldChg chg="modSp add">
        <pc:chgData name="" userId="955ad2da3e9c358a" providerId="LiveId" clId="{19A68E6D-E5AE-44BB-9407-8775B8492E63}" dt="2024-10-18T01:23:46.823" v="872"/>
        <pc:sldMkLst>
          <pc:docMk/>
          <pc:sldMk cId="3986803414" sldId="303"/>
        </pc:sldMkLst>
        <pc:spChg chg="mod">
          <ac:chgData name="" userId="955ad2da3e9c358a" providerId="LiveId" clId="{19A68E6D-E5AE-44BB-9407-8775B8492E63}" dt="2024-10-18T01:23:46.823" v="872"/>
          <ac:spMkLst>
            <pc:docMk/>
            <pc:sldMk cId="3986803414" sldId="303"/>
            <ac:spMk id="4" creationId="{E4B72ACE-36C9-4C2D-9738-ACCEB88CAAB3}"/>
          </ac:spMkLst>
        </pc:spChg>
        <pc:spChg chg="mod">
          <ac:chgData name="" userId="955ad2da3e9c358a" providerId="LiveId" clId="{19A68E6D-E5AE-44BB-9407-8775B8492E63}" dt="2024-10-18T01:23:44.378" v="871" actId="27636"/>
          <ac:spMkLst>
            <pc:docMk/>
            <pc:sldMk cId="3986803414" sldId="303"/>
            <ac:spMk id="5" creationId="{6593A08C-4E2E-49C5-A13D-F5EB7C78DFE4}"/>
          </ac:spMkLst>
        </pc:spChg>
      </pc:sldChg>
      <pc:sldChg chg="modSp add">
        <pc:chgData name="" userId="955ad2da3e9c358a" providerId="LiveId" clId="{19A68E6D-E5AE-44BB-9407-8775B8492E63}" dt="2024-10-18T01:24:46.934" v="889" actId="27636"/>
        <pc:sldMkLst>
          <pc:docMk/>
          <pc:sldMk cId="1027392800" sldId="304"/>
        </pc:sldMkLst>
        <pc:spChg chg="mod">
          <ac:chgData name="" userId="955ad2da3e9c358a" providerId="LiveId" clId="{19A68E6D-E5AE-44BB-9407-8775B8492E63}" dt="2024-10-18T01:24:18.082" v="881" actId="20577"/>
          <ac:spMkLst>
            <pc:docMk/>
            <pc:sldMk cId="1027392800" sldId="304"/>
            <ac:spMk id="4" creationId="{E4B72ACE-36C9-4C2D-9738-ACCEB88CAAB3}"/>
          </ac:spMkLst>
        </pc:spChg>
        <pc:spChg chg="mod">
          <ac:chgData name="" userId="955ad2da3e9c358a" providerId="LiveId" clId="{19A68E6D-E5AE-44BB-9407-8775B8492E63}" dt="2024-10-18T01:24:46.934" v="889" actId="27636"/>
          <ac:spMkLst>
            <pc:docMk/>
            <pc:sldMk cId="1027392800" sldId="304"/>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2024-10-21</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2024-10-21</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a:latin typeface="Times New Roman" panose="02020603050405020304" pitchFamily="18" charset="0"/>
                <a:cs typeface="Times New Roman" panose="02020603050405020304" pitchFamily="18" charset="0"/>
              </a:rPr>
              <a:t>WEEK SEVEN </a:t>
            </a:r>
            <a:r>
              <a:rPr lang="en-US" altLang="ko-KR" dirty="0">
                <a:latin typeface="Times New Roman" panose="02020603050405020304" pitchFamily="18" charset="0"/>
                <a:cs typeface="Times New Roman" panose="02020603050405020304" pitchFamily="18" charset="0"/>
              </a:rPr>
              <a:t>– PROJECT MANAGEMENT</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seven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projects management in business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Components of project management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Planning</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 Risk Management in projects and its techniques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 comprehend scheduling and its relevance in managing a project </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What is project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dirty="0">
                <a:latin typeface="Times New Roman" panose="02020603050405020304" pitchFamily="18" charset="0"/>
                <a:cs typeface="Times New Roman" panose="02020603050405020304" pitchFamily="18" charset="0"/>
              </a:rPr>
              <a:t>Harold Kerzner (2009) stressed that Project management is the planning, organizing, directing, and controlling of company resources for a relatively short-term objective that has been established to complete specific goals and objectives.</a:t>
            </a: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84744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Project management is a structured process for managing projects that includes initiating, planning, executing, monitoring, controlling, and closing a project to achieve specific goals and meet specific success criteria as opined by Rory Burke (2013)</a:t>
            </a:r>
            <a:endParaRPr lang="en-US" altLang="ko-KR" sz="28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11698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Also Jack R. Meredith and Samuel J. Mantel Jr. (2012) said that project management involves the use of specialized knowledge, skills, and tools to ensure the successful initiation, planning, execution, and completion of a project, with the aim of meeting the needs of stakeholders and delivering value.</a:t>
            </a:r>
            <a:endParaRPr lang="en-US" altLang="ko-KR" sz="28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30464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Components of project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In business, project management involves overseeing the successful completion of a project, ensuring it meets its objectives within the constraints of time, cost, and quality. The key components of project management serve as the foundation for managing and executing a project effectively. </a:t>
            </a:r>
            <a:endParaRPr lang="en-US" altLang="ko-KR" sz="28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15510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1. Project Scope</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The project scope defines the specific goals, deliverables, and boundaries of the project. It answers the question of what the project will and will not cover. Scope management ensures that all stakeholders have a clear understanding of the project's objectives and limitations</a:t>
            </a:r>
          </a:p>
          <a:p>
            <a:pPr lvl="0">
              <a:lnSpc>
                <a:spcPct val="150000"/>
              </a:lnSpc>
            </a:pPr>
            <a:r>
              <a:rPr lang="en-US" sz="2400" dirty="0">
                <a:latin typeface="Times New Roman" panose="02020603050405020304" pitchFamily="18" charset="0"/>
                <a:cs typeface="Times New Roman" panose="02020603050405020304" pitchFamily="18" charset="0"/>
              </a:rPr>
              <a:t>Importance: Without a clearly defined scope, projects can experience scope creep (uncontrolled growth), leading to delays, budget overruns, and unmet expectations.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97047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Time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Time management involves planning and scheduling the tasks necessary to complete the project on time. It includes creating a timeline or project schedule, determining the sequence of activities, and setting milestones to track progress.</a:t>
            </a:r>
          </a:p>
          <a:p>
            <a:pPr lvl="0">
              <a:lnSpc>
                <a:spcPct val="150000"/>
              </a:lnSpc>
            </a:pPr>
            <a:r>
              <a:rPr lang="en-US" sz="2400" dirty="0">
                <a:latin typeface="Times New Roman" panose="02020603050405020304" pitchFamily="18" charset="0"/>
                <a:cs typeface="Times New Roman" panose="02020603050405020304" pitchFamily="18" charset="0"/>
              </a:rPr>
              <a:t>Importance: Effective time management ensures that project deadlines are met, resources are allocated efficiently, and delays are minimized, keeping the project on track.</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04049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Cost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Cost management entails budgeting for the project, monitoring actual expenditures, and controlling costs to ensure the project stays within budget. This includes estimating the costs for resources, materials, labor, and any other expenses that arise during the project lifecycle.</a:t>
            </a:r>
          </a:p>
          <a:p>
            <a:pPr lvl="0">
              <a:lnSpc>
                <a:spcPct val="150000"/>
              </a:lnSpc>
            </a:pPr>
            <a:r>
              <a:rPr lang="en-US" sz="2400" dirty="0">
                <a:latin typeface="Times New Roman" panose="02020603050405020304" pitchFamily="18" charset="0"/>
                <a:cs typeface="Times New Roman" panose="02020603050405020304" pitchFamily="18" charset="0"/>
              </a:rPr>
              <a:t>Importance: Keeping project costs under control is essential to avoid budget overruns and ensure the project is financially viable for the business.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1241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Quality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Quality management focuses on ensuring that the project's deliverables meet the required standards and satisfy stakeholder expectations. It involves setting quality criteria, conducting inspections, and implementing quality assurance and control processes.</a:t>
            </a:r>
          </a:p>
          <a:p>
            <a:pPr lvl="0">
              <a:lnSpc>
                <a:spcPct val="150000"/>
              </a:lnSpc>
            </a:pPr>
            <a:r>
              <a:rPr lang="en-US" sz="2400" dirty="0">
                <a:latin typeface="Times New Roman" panose="02020603050405020304" pitchFamily="18" charset="0"/>
                <a:cs typeface="Times New Roman" panose="02020603050405020304" pitchFamily="18" charset="0"/>
              </a:rPr>
              <a:t>Importance: Delivering a high-quality product or service ensures customer satisfaction and enhances the business’s reputation, reducing rework and costly errors.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43193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Human Resource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Human resource management deals with assembling, managing, and motivating the project team. It involves defining roles and responsibilities, ensuring the right skills are available, and fostering collaboration among team members.</a:t>
            </a:r>
          </a:p>
          <a:p>
            <a:pPr lvl="0">
              <a:lnSpc>
                <a:spcPct val="150000"/>
              </a:lnSpc>
            </a:pPr>
            <a:r>
              <a:rPr lang="en-US" sz="2400" dirty="0">
                <a:latin typeface="Times New Roman" panose="02020603050405020304" pitchFamily="18" charset="0"/>
                <a:cs typeface="Times New Roman" panose="02020603050405020304" pitchFamily="18" charset="0"/>
              </a:rPr>
              <a:t>Importance: A well-managed team is key to the project's success. Efficiently allocating the right people with the right skills can lead to better performance and faster project delivery.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07537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6. Communication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Communication management ensures that all stakeholders, including the project team, clients, and sponsors, are informed about project progress, risks, and changes. It involves developing a communication plan that outlines how and when updates will be shared, and through what channels.</a:t>
            </a:r>
          </a:p>
          <a:p>
            <a:pPr lvl="0">
              <a:lnSpc>
                <a:spcPct val="150000"/>
              </a:lnSpc>
            </a:pPr>
            <a:r>
              <a:rPr lang="en-US" sz="2400" dirty="0">
                <a:latin typeface="Times New Roman" panose="02020603050405020304" pitchFamily="18" charset="0"/>
                <a:cs typeface="Times New Roman" panose="02020603050405020304" pitchFamily="18" charset="0"/>
              </a:rPr>
              <a:t>Importance: Effective communication helps avoid misunderstandings, keeps stakeholders engaged, and ensures that any issues are addressed promptly, leading to smoother project execution.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7812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7. Risk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Risk management involves identifying, assessing, and managing potential risks that could impact the project. This includes developing contingency plans for risks that might affect the project's schedule, costs, or quality, and proactively mitigating those risks.</a:t>
            </a:r>
          </a:p>
          <a:p>
            <a:pPr lvl="0">
              <a:lnSpc>
                <a:spcPct val="150000"/>
              </a:lnSpc>
            </a:pPr>
            <a:r>
              <a:rPr lang="en-US" sz="2400" dirty="0">
                <a:latin typeface="Times New Roman" panose="02020603050405020304" pitchFamily="18" charset="0"/>
                <a:cs typeface="Times New Roman" panose="02020603050405020304" pitchFamily="18" charset="0"/>
              </a:rPr>
              <a:t>Importance: By anticipating and managing risks, businesses can avoid project delays, minimize financial losses, and ensure that the project stays on track even when unexpected events occur.</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345695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Planning in project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Planning in Project Management refers to the process of defining the project's goals, determining the activities necessary to achieve those goals, allocating resources, and developing timelines for project completion. It serves as the roadmap for executing and controlling the project, ensuring that it progresses systematically toward its objectives.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70123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Planning takes into account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Defining objectives and scope:</a:t>
            </a:r>
            <a:r>
              <a:rPr lang="en-US" sz="2400" dirty="0">
                <a:latin typeface="Times New Roman" panose="02020603050405020304" pitchFamily="18" charset="0"/>
                <a:cs typeface="Times New Roman" panose="02020603050405020304" pitchFamily="18" charset="0"/>
              </a:rPr>
              <a:t> Clarifying what the project intends to achieve and the boundaries within which it operates.</a:t>
            </a:r>
          </a:p>
          <a:p>
            <a:pPr lvl="0">
              <a:lnSpc>
                <a:spcPct val="150000"/>
              </a:lnSpc>
            </a:pPr>
            <a:r>
              <a:rPr lang="en-US" sz="2400" b="1" dirty="0">
                <a:latin typeface="Times New Roman" panose="02020603050405020304" pitchFamily="18" charset="0"/>
                <a:cs typeface="Times New Roman" panose="02020603050405020304" pitchFamily="18" charset="0"/>
              </a:rPr>
              <a:t>Creating a project schedule:</a:t>
            </a:r>
            <a:r>
              <a:rPr lang="en-US" sz="2400" dirty="0">
                <a:latin typeface="Times New Roman" panose="02020603050405020304" pitchFamily="18" charset="0"/>
                <a:cs typeface="Times New Roman" panose="02020603050405020304" pitchFamily="18" charset="0"/>
              </a:rPr>
              <a:t> Outlining the tasks, sequencing them logically, and establishing timelines for each activity.</a:t>
            </a:r>
          </a:p>
          <a:p>
            <a:pPr lvl="0">
              <a:lnSpc>
                <a:spcPct val="150000"/>
              </a:lnSpc>
            </a:pPr>
            <a:r>
              <a:rPr lang="en-US" sz="2400" b="1" dirty="0">
                <a:latin typeface="Times New Roman" panose="02020603050405020304" pitchFamily="18" charset="0"/>
                <a:cs typeface="Times New Roman" panose="02020603050405020304" pitchFamily="18" charset="0"/>
              </a:rPr>
              <a:t>Resource allocation:</a:t>
            </a:r>
            <a:r>
              <a:rPr lang="en-US" sz="2400" dirty="0">
                <a:latin typeface="Times New Roman" panose="02020603050405020304" pitchFamily="18" charset="0"/>
                <a:cs typeface="Times New Roman" panose="02020603050405020304" pitchFamily="18" charset="0"/>
              </a:rPr>
              <a:t> Identifying and assigning human, financial, and material resources required to complete tasks.</a:t>
            </a:r>
          </a:p>
          <a:p>
            <a:pPr lvl="0">
              <a:lnSpc>
                <a:spcPct val="150000"/>
              </a:lnSpc>
            </a:pPr>
            <a:r>
              <a:rPr lang="en-US" sz="2400" b="1" dirty="0">
                <a:latin typeface="Times New Roman" panose="02020603050405020304" pitchFamily="18" charset="0"/>
                <a:cs typeface="Times New Roman" panose="02020603050405020304" pitchFamily="18" charset="0"/>
              </a:rPr>
              <a:t>Risk management:</a:t>
            </a:r>
            <a:r>
              <a:rPr lang="en-US" sz="2400" dirty="0">
                <a:latin typeface="Times New Roman" panose="02020603050405020304" pitchFamily="18" charset="0"/>
                <a:cs typeface="Times New Roman" panose="02020603050405020304" pitchFamily="18" charset="0"/>
              </a:rPr>
              <a:t> Anticipating potential risks and uncertainties and developing mitigation strategies.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51758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Budgeting:</a:t>
            </a:r>
            <a:r>
              <a:rPr lang="en-US" sz="2400" dirty="0">
                <a:latin typeface="Times New Roman" panose="02020603050405020304" pitchFamily="18" charset="0"/>
                <a:cs typeface="Times New Roman" panose="02020603050405020304" pitchFamily="18" charset="0"/>
              </a:rPr>
              <a:t> Estimating the costs associated with resources, tasks, and activities.</a:t>
            </a:r>
          </a:p>
          <a:p>
            <a:pPr lvl="0">
              <a:lnSpc>
                <a:spcPct val="150000"/>
              </a:lnSpc>
            </a:pPr>
            <a:r>
              <a:rPr lang="en-US" sz="2400" b="1" dirty="0">
                <a:latin typeface="Times New Roman" panose="02020603050405020304" pitchFamily="18" charset="0"/>
                <a:cs typeface="Times New Roman" panose="02020603050405020304" pitchFamily="18" charset="0"/>
              </a:rPr>
              <a:t>Communication plan:</a:t>
            </a:r>
            <a:r>
              <a:rPr lang="en-US" sz="2400" dirty="0">
                <a:latin typeface="Times New Roman" panose="02020603050405020304" pitchFamily="18" charset="0"/>
                <a:cs typeface="Times New Roman" panose="02020603050405020304" pitchFamily="18" charset="0"/>
              </a:rPr>
              <a:t> Developing channels for effective communication among stakeholders.</a:t>
            </a:r>
          </a:p>
          <a:p>
            <a:pPr lvl="0">
              <a:lnSpc>
                <a:spcPct val="150000"/>
              </a:lnSpc>
            </a:pPr>
            <a:r>
              <a:rPr lang="en-US" sz="2400" b="1" dirty="0">
                <a:latin typeface="Times New Roman" panose="02020603050405020304" pitchFamily="18" charset="0"/>
                <a:cs typeface="Times New Roman" panose="02020603050405020304" pitchFamily="18" charset="0"/>
              </a:rPr>
              <a:t>Setting success criteria:</a:t>
            </a:r>
            <a:r>
              <a:rPr lang="en-US" sz="2400" dirty="0">
                <a:latin typeface="Times New Roman" panose="02020603050405020304" pitchFamily="18" charset="0"/>
                <a:cs typeface="Times New Roman" panose="02020603050405020304" pitchFamily="18" charset="0"/>
              </a:rPr>
              <a:t> Establishing performance metrics and key deliverables to measure progress and success.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13286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Why planning in project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Clear Direction and Focus:</a:t>
            </a:r>
            <a:r>
              <a:rPr lang="en-US" sz="2400" dirty="0">
                <a:latin typeface="Times New Roman" panose="02020603050405020304" pitchFamily="18" charset="0"/>
                <a:cs typeface="Times New Roman" panose="02020603050405020304" pitchFamily="18" charset="0"/>
              </a:rPr>
              <a:t> Planning provides a clear understanding of the project’s goals and objectives, ensuring that all team members are aligned with the project's purpose. It sets expectations for what needs to be done, by whom, and by when.</a:t>
            </a:r>
          </a:p>
          <a:p>
            <a:pPr lvl="0">
              <a:lnSpc>
                <a:spcPct val="150000"/>
              </a:lnSpc>
            </a:pPr>
            <a:r>
              <a:rPr lang="en-US" sz="2400" b="1" dirty="0">
                <a:latin typeface="Times New Roman" panose="02020603050405020304" pitchFamily="18" charset="0"/>
                <a:cs typeface="Times New Roman" panose="02020603050405020304" pitchFamily="18" charset="0"/>
              </a:rPr>
              <a:t>Resource Management:</a:t>
            </a:r>
            <a:r>
              <a:rPr lang="en-US" sz="2400" dirty="0">
                <a:latin typeface="Times New Roman" panose="02020603050405020304" pitchFamily="18" charset="0"/>
                <a:cs typeface="Times New Roman" panose="02020603050405020304" pitchFamily="18" charset="0"/>
              </a:rPr>
              <a:t> By planning, project managers can ensure that resources (time, money, equipment, and personnel) are used efficiently, avoiding resource conflicts and over-allocation. Proper allocation ensures that all resources are available when needed.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44011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Risk Management:</a:t>
            </a:r>
            <a:r>
              <a:rPr lang="en-US" sz="2400" dirty="0">
                <a:latin typeface="Times New Roman" panose="02020603050405020304" pitchFamily="18" charset="0"/>
                <a:cs typeface="Times New Roman" panose="02020603050405020304" pitchFamily="18" charset="0"/>
              </a:rPr>
              <a:t> Planning helps in identifying potential risks early and developing strategies to mitigate or manage them. This reduces the likelihood of unexpected problems derailing the project or causing delays.</a:t>
            </a:r>
          </a:p>
          <a:p>
            <a:pPr lvl="0">
              <a:lnSpc>
                <a:spcPct val="150000"/>
              </a:lnSpc>
            </a:pPr>
            <a:r>
              <a:rPr lang="en-US" sz="2400" b="1" dirty="0">
                <a:latin typeface="Times New Roman" panose="02020603050405020304" pitchFamily="18" charset="0"/>
                <a:cs typeface="Times New Roman" panose="02020603050405020304" pitchFamily="18" charset="0"/>
              </a:rPr>
              <a:t>Better Time Management:</a:t>
            </a:r>
            <a:r>
              <a:rPr lang="en-US" sz="2400" dirty="0">
                <a:latin typeface="Times New Roman" panose="02020603050405020304" pitchFamily="18" charset="0"/>
                <a:cs typeface="Times New Roman" panose="02020603050405020304" pitchFamily="18" charset="0"/>
              </a:rPr>
              <a:t> Detailed schedules and timelines ensure that activities are completed in a structured way, which helps in meeting deadlines. It also provides a framework for tracking progress and addressing delays promptly.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47727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Stakeholder Communication:</a:t>
            </a:r>
            <a:r>
              <a:rPr lang="en-US" sz="2400" dirty="0">
                <a:latin typeface="Times New Roman" panose="02020603050405020304" pitchFamily="18" charset="0"/>
                <a:cs typeface="Times New Roman" panose="02020603050405020304" pitchFamily="18" charset="0"/>
              </a:rPr>
              <a:t> A well-structured project plan includes a communication strategy that keeps stakeholders informed about progress, changes, and potential issues. This transparency fosters trust and improves collaboration.</a:t>
            </a:r>
          </a:p>
          <a:p>
            <a:pPr lvl="0">
              <a:lnSpc>
                <a:spcPct val="150000"/>
              </a:lnSpc>
            </a:pPr>
            <a:r>
              <a:rPr lang="en-US" sz="2400" b="1" dirty="0">
                <a:latin typeface="Times New Roman" panose="02020603050405020304" pitchFamily="18" charset="0"/>
                <a:cs typeface="Times New Roman" panose="02020603050405020304" pitchFamily="18" charset="0"/>
              </a:rPr>
              <a:t>Quality Control:</a:t>
            </a:r>
            <a:r>
              <a:rPr lang="en-US" sz="2400" dirty="0">
                <a:latin typeface="Times New Roman" panose="02020603050405020304" pitchFamily="18" charset="0"/>
                <a:cs typeface="Times New Roman" panose="02020603050405020304" pitchFamily="18" charset="0"/>
              </a:rPr>
              <a:t> Planning helps in setting clear deliverables and success criteria, which ensures that the project maintains a high level of quality. It provides standards for the project outcomes and helps in ensuring that these standards are met.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570836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Cost Control:</a:t>
            </a:r>
            <a:r>
              <a:rPr lang="en-US" sz="2400" dirty="0">
                <a:latin typeface="Times New Roman" panose="02020603050405020304" pitchFamily="18" charset="0"/>
                <a:cs typeface="Times New Roman" panose="02020603050405020304" pitchFamily="18" charset="0"/>
              </a:rPr>
              <a:t> Accurate planning leads to better budgeting and cost management. It helps prevent cost overruns by providing a baseline for comparison and making it easier to control expenditures.</a:t>
            </a:r>
          </a:p>
          <a:p>
            <a:pPr lvl="0">
              <a:lnSpc>
                <a:spcPct val="150000"/>
              </a:lnSpc>
            </a:pPr>
            <a:r>
              <a:rPr lang="en-US" sz="2400" b="1" dirty="0">
                <a:latin typeface="Times New Roman" panose="02020603050405020304" pitchFamily="18" charset="0"/>
                <a:cs typeface="Times New Roman" panose="02020603050405020304" pitchFamily="18" charset="0"/>
              </a:rPr>
              <a:t>Increased Accountability:</a:t>
            </a:r>
            <a:r>
              <a:rPr lang="en-US" sz="2400" dirty="0">
                <a:latin typeface="Times New Roman" panose="02020603050405020304" pitchFamily="18" charset="0"/>
                <a:cs typeface="Times New Roman" panose="02020603050405020304" pitchFamily="18" charset="0"/>
              </a:rPr>
              <a:t> By outlining who is responsible for each task, planning increases accountability within the team. Each member knows their role and contributions, which enhances efficiency and responsibility throughout the project lifecycle.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827791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Risk management in project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Risk management in projects involves identifying, assessing, and mitigating risks that could impact a project’s objectives. It is essential for minimizing potential issues that can lead to delays, cost overruns, or failure to deliver the desired outcomes.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47278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Steps in Risk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Risk Identification:</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Identify potential risks that may affect the project. These could be financial, operational, technical, or related to resources, stakeholders, or external factors.</a:t>
            </a:r>
          </a:p>
          <a:p>
            <a:pPr lvl="0">
              <a:lnSpc>
                <a:spcPct val="150000"/>
              </a:lnSpc>
            </a:pPr>
            <a:r>
              <a:rPr lang="en-US" sz="2400" b="1" dirty="0">
                <a:latin typeface="Times New Roman" panose="02020603050405020304" pitchFamily="18" charset="0"/>
                <a:cs typeface="Times New Roman" panose="02020603050405020304" pitchFamily="18" charset="0"/>
              </a:rPr>
              <a:t>Risk Assessment:</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Once risks are identified, they are analyzed to assess their probability and potential impact. This helps in prioritizing risks based on how likely they are to occur and their effect on the project.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78643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Risk Response Planning:</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Develop strategies to address each risk. These strategies can include avoiding the risk, transferring it (e.g., through insurance), mitigating it by reducing its likelihood or impact, or accepting the risk if its effect is minimal or unavoidable.</a:t>
            </a:r>
          </a:p>
          <a:p>
            <a:pPr lvl="0">
              <a:lnSpc>
                <a:spcPct val="150000"/>
              </a:lnSpc>
            </a:pPr>
            <a:r>
              <a:rPr lang="en-US" sz="2400" b="1" dirty="0">
                <a:latin typeface="Times New Roman" panose="02020603050405020304" pitchFamily="18" charset="0"/>
                <a:cs typeface="Times New Roman" panose="02020603050405020304" pitchFamily="18" charset="0"/>
              </a:rPr>
              <a:t>Risk Monitoring and Control:</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Continuously track and monitor risks throughout the project lifecycle. Adjust risk responses as new risks emerge or as conditions change.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80383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00000"/>
              </a:lnSpc>
            </a:pPr>
            <a:r>
              <a:rPr lang="en-US" sz="3600" b="1" dirty="0">
                <a:latin typeface="Times New Roman" panose="02020603050405020304" pitchFamily="18" charset="0"/>
                <a:cs typeface="Times New Roman" panose="02020603050405020304" pitchFamily="18" charset="0"/>
              </a:rPr>
              <a:t>Common Risk Management Techniques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Risk Avoidance:</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Eliminate the risk by changing the project plan. For example, choosing a safer technology or extending timelines to avoid risk.</a:t>
            </a:r>
          </a:p>
          <a:p>
            <a:pPr lvl="0">
              <a:lnSpc>
                <a:spcPct val="150000"/>
              </a:lnSpc>
            </a:pPr>
            <a:r>
              <a:rPr lang="en-US" sz="2400" b="1" dirty="0">
                <a:latin typeface="Times New Roman" panose="02020603050405020304" pitchFamily="18" charset="0"/>
                <a:cs typeface="Times New Roman" panose="02020603050405020304" pitchFamily="18" charset="0"/>
              </a:rPr>
              <a:t>Risk Mitigation:</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Reduce the likelihood or impact of the risk by implementing preventive measures. For instance, providing extra training to the project team to avoid errors.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34597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0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Risk Transfer:</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Shift the risk to a third party, such as through contracts or insurance. This reduces the project team's burden of managing certain risks.</a:t>
            </a:r>
          </a:p>
          <a:p>
            <a:pPr lvl="0">
              <a:lnSpc>
                <a:spcPct val="150000"/>
              </a:lnSpc>
            </a:pPr>
            <a:r>
              <a:rPr lang="en-US" sz="2400" b="1" dirty="0">
                <a:latin typeface="Times New Roman" panose="02020603050405020304" pitchFamily="18" charset="0"/>
                <a:cs typeface="Times New Roman" panose="02020603050405020304" pitchFamily="18" charset="0"/>
              </a:rPr>
              <a:t>Risk Acceptance:</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Accept that some risks are inevitable and create contingency plans. This approach is used when the cost of mitigating the risk is higher than the risk's impact.</a:t>
            </a:r>
          </a:p>
          <a:p>
            <a:pPr marL="457200" lvl="1" indent="0">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25044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0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Quantitative Risk Analysis:</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Use statistical models and tools (e.g., Monte Carlo simulations) to assess the potential impact of risks in quantitative terms. This technique helps in understanding the potential variance in project outcomes.</a:t>
            </a:r>
          </a:p>
          <a:p>
            <a:pPr lvl="0">
              <a:lnSpc>
                <a:spcPct val="150000"/>
              </a:lnSpc>
            </a:pPr>
            <a:r>
              <a:rPr lang="en-US" sz="2400" b="1" dirty="0">
                <a:latin typeface="Times New Roman" panose="02020603050405020304" pitchFamily="18" charset="0"/>
                <a:cs typeface="Times New Roman" panose="02020603050405020304" pitchFamily="18" charset="0"/>
              </a:rPr>
              <a:t>Qualitative Risk Analysis:</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Rank risks based on their probability and impact using non-numeric data (e.g., expert judgment, risk matrices). This helps in prioritizing risks for further action.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751103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00000"/>
              </a:lnSpc>
            </a:pPr>
            <a:r>
              <a:rPr lang="en-US" sz="3600" b="1" dirty="0">
                <a:latin typeface="Times New Roman" panose="02020603050405020304" pitchFamily="18" charset="0"/>
                <a:cs typeface="Times New Roman" panose="02020603050405020304" pitchFamily="18" charset="0"/>
              </a:rPr>
              <a:t>Scheduling in project management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Scheduling in project management involves the process of planning and organizing project tasks and activities in a timeline to ensure that the project is completed on time. It is a crucial aspect of project management because it establishes when project tasks will start and finish, the dependencies between them, and the resources needed to execute those tasks.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950355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Elements of Project Scheduling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Tasks and Activities:</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b="1" dirty="0">
                <a:latin typeface="Times New Roman" panose="02020603050405020304" pitchFamily="18" charset="0"/>
                <a:cs typeface="Times New Roman" panose="02020603050405020304" pitchFamily="18" charset="0"/>
              </a:rPr>
              <a:t>Tasks</a:t>
            </a:r>
            <a:r>
              <a:rPr lang="en-US" sz="2400" dirty="0">
                <a:latin typeface="Times New Roman" panose="02020603050405020304" pitchFamily="18" charset="0"/>
                <a:cs typeface="Times New Roman" panose="02020603050405020304" pitchFamily="18" charset="0"/>
              </a:rPr>
              <a:t> are the smallest units of work that need to be completed. Project scheduling involves breaking down the project into specific tasks and activities that are required to achieve the project goals.</a:t>
            </a:r>
          </a:p>
          <a:p>
            <a:pPr lvl="0">
              <a:lnSpc>
                <a:spcPct val="150000"/>
              </a:lnSpc>
            </a:pPr>
            <a:r>
              <a:rPr lang="en-US" sz="2400" b="1" dirty="0">
                <a:latin typeface="Times New Roman" panose="02020603050405020304" pitchFamily="18" charset="0"/>
                <a:cs typeface="Times New Roman" panose="02020603050405020304" pitchFamily="18" charset="0"/>
              </a:rPr>
              <a:t>Dependencies:</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Dependencies represent the relationships between tasks. Some tasks may need to be completed before others can begin (sequential), while others may run in parallel (concurrent). Dependencies help in determining the order of execution of activities.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341313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Timeline (Duration):</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Each task is assigned a duration, estimating how long it will take to complete. This step ensures that the entire project has a clear start and end date and that milestones are set along the way.</a:t>
            </a:r>
          </a:p>
          <a:p>
            <a:pPr lvl="0">
              <a:lnSpc>
                <a:spcPct val="150000"/>
              </a:lnSpc>
            </a:pPr>
            <a:r>
              <a:rPr lang="en-US" sz="2400" b="1" dirty="0">
                <a:latin typeface="Times New Roman" panose="02020603050405020304" pitchFamily="18" charset="0"/>
                <a:cs typeface="Times New Roman" panose="02020603050405020304" pitchFamily="18" charset="0"/>
              </a:rPr>
              <a:t>Milestones:</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Milestones are significant points in the project timeline that signify the completion of major phases or deliverables. They help monitor progress and ensure the project is on track.</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13050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Resource Allocation:</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Scheduling also involves identifying the resources required for each task (e.g., people, equipment, or materials) and ensuring they are available when needed.</a:t>
            </a:r>
          </a:p>
          <a:p>
            <a:pPr lvl="0">
              <a:lnSpc>
                <a:spcPct val="150000"/>
              </a:lnSpc>
            </a:pPr>
            <a:r>
              <a:rPr lang="en-US" sz="2400" b="1" dirty="0">
                <a:latin typeface="Times New Roman" panose="02020603050405020304" pitchFamily="18" charset="0"/>
                <a:cs typeface="Times New Roman" panose="02020603050405020304" pitchFamily="18" charset="0"/>
              </a:rPr>
              <a:t>Critical Path:</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critical path</a:t>
            </a:r>
            <a:r>
              <a:rPr lang="en-US" sz="2400" dirty="0">
                <a:latin typeface="Times New Roman" panose="02020603050405020304" pitchFamily="18" charset="0"/>
                <a:cs typeface="Times New Roman" panose="02020603050405020304" pitchFamily="18" charset="0"/>
              </a:rPr>
              <a:t> is the longest sequence of dependent tasks that determines the minimum time required to complete the project. If any task on the critical path is delayed, the entire project will be delayed.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835297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Common Scheduling Techniques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Critical Path Method (CPM):</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CPM helps identify the longest path of dependent activities and provides insight into which tasks are critical and which have some scheduling flexibility (known as "float" or "slack"). Delays on the critical path will affect the overall project timeline.</a:t>
            </a:r>
          </a:p>
          <a:p>
            <a:pPr lvl="0">
              <a:lnSpc>
                <a:spcPct val="150000"/>
              </a:lnSpc>
            </a:pPr>
            <a:r>
              <a:rPr lang="en-US" sz="2400" b="1" dirty="0">
                <a:latin typeface="Times New Roman" panose="02020603050405020304" pitchFamily="18" charset="0"/>
                <a:cs typeface="Times New Roman" panose="02020603050405020304" pitchFamily="18" charset="0"/>
              </a:rPr>
              <a:t>Program Evaluation Review Technique (PERT):</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PERT is used to estimate project duration when there is uncertainty in task durations. It uses three time estimates (optimistic, pessimistic, and most likely) to calculate an average duration for each task.</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868034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Gantt Chart:</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A Gantt chart is a visual representation of the project timeline that shows tasks, their durations, dependencies, and deadlines in a bar chart format. It is a common tool for monitoring progress against the schedule</a:t>
            </a:r>
          </a:p>
          <a:p>
            <a:pPr lvl="0">
              <a:lnSpc>
                <a:spcPct val="150000"/>
              </a:lnSpc>
            </a:pPr>
            <a:r>
              <a:rPr lang="en-US" sz="2400" b="1" dirty="0">
                <a:latin typeface="Times New Roman" panose="02020603050405020304" pitchFamily="18" charset="0"/>
                <a:cs typeface="Times New Roman" panose="02020603050405020304" pitchFamily="18" charset="0"/>
              </a:rPr>
              <a:t>Work Breakdown Structure (WBS):</a:t>
            </a:r>
            <a:endParaRPr lang="en-US" sz="2400" dirty="0">
              <a:latin typeface="Times New Roman" panose="02020603050405020304" pitchFamily="18" charset="0"/>
              <a:cs typeface="Times New Roman" panose="02020603050405020304" pitchFamily="18" charset="0"/>
            </a:endParaRPr>
          </a:p>
          <a:p>
            <a:pPr lvl="1">
              <a:lnSpc>
                <a:spcPct val="150000"/>
              </a:lnSpc>
            </a:pPr>
            <a:r>
              <a:rPr lang="en-US" sz="2400" dirty="0">
                <a:latin typeface="Times New Roman" panose="02020603050405020304" pitchFamily="18" charset="0"/>
                <a:cs typeface="Times New Roman" panose="02020603050405020304" pitchFamily="18" charset="0"/>
              </a:rPr>
              <a:t>WBS breaks the project into smaller, manageable sections (tasks and subtasks), ensuring that all activities are included in the schedule. It is a hierarchical decomposition of the project scope.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273928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References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Harold Kerzner (2009):</a:t>
            </a:r>
            <a:r>
              <a:rPr lang="en-US" sz="2400" i="1" dirty="0">
                <a:latin typeface="Times New Roman" panose="02020603050405020304" pitchFamily="18" charset="0"/>
                <a:cs typeface="Times New Roman" panose="02020603050405020304" pitchFamily="18" charset="0"/>
              </a:rPr>
              <a:t>Project Management: A Systems Approach to Planning, Scheduling, and Controlling, 10th Edition</a:t>
            </a:r>
            <a:r>
              <a:rPr lang="en-US" sz="2400" dirty="0">
                <a:latin typeface="Times New Roman" panose="02020603050405020304" pitchFamily="18" charset="0"/>
                <a:cs typeface="Times New Roman" panose="02020603050405020304" pitchFamily="18" charset="0"/>
              </a:rPr>
              <a:t>.</a:t>
            </a: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Rory Burke (2013):Rory Burke, </a:t>
            </a:r>
            <a:r>
              <a:rPr lang="en-US" sz="2400" i="1" dirty="0">
                <a:latin typeface="Times New Roman" panose="02020603050405020304" pitchFamily="18" charset="0"/>
                <a:cs typeface="Times New Roman" panose="02020603050405020304" pitchFamily="18" charset="0"/>
              </a:rPr>
              <a:t>Project Management: Planning and Control Techniques, 5th Edition</a:t>
            </a:r>
            <a:r>
              <a:rPr lang="en-US" sz="2400" dirty="0">
                <a:latin typeface="Times New Roman" panose="02020603050405020304" pitchFamily="18" charset="0"/>
                <a:cs typeface="Times New Roman" panose="02020603050405020304" pitchFamily="18" charset="0"/>
              </a:rPr>
              <a:t>.</a:t>
            </a: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Jack R. Meredith and Samuel J. Mantel Jr. (2012):Jack R. Meredith &amp; Samuel J. Mantel Jr., </a:t>
            </a:r>
            <a:r>
              <a:rPr lang="en-US" sz="2400" i="1" dirty="0">
                <a:latin typeface="Times New Roman" panose="02020603050405020304" pitchFamily="18" charset="0"/>
                <a:cs typeface="Times New Roman" panose="02020603050405020304" pitchFamily="18" charset="0"/>
              </a:rPr>
              <a:t>Project Management: A Managerial Approach, 8th Edition</a:t>
            </a:r>
            <a:r>
              <a:rPr lang="en-US" sz="2400" dirty="0">
                <a:latin typeface="Times New Roman" panose="02020603050405020304" pitchFamily="18" charset="0"/>
                <a:cs typeface="Times New Roman" panose="02020603050405020304" pitchFamily="18" charset="0"/>
              </a:rPr>
              <a:t>.</a:t>
            </a:r>
          </a:p>
          <a:p>
            <a:pPr>
              <a:lnSpc>
                <a:spcPct val="150000"/>
              </a:lnSpc>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38149655"/>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1724</TotalTime>
  <Words>2218</Words>
  <Application>Microsoft Office PowerPoint</Application>
  <PresentationFormat>Widescreen</PresentationFormat>
  <Paragraphs>121</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等线 Light</vt:lpstr>
      <vt:lpstr>맑은 고딕</vt:lpstr>
      <vt:lpstr>Arial</vt:lpstr>
      <vt:lpstr>Times New Roman</vt:lpstr>
      <vt:lpstr>Wingdings</vt:lpstr>
      <vt:lpstr>Office 테마</vt:lpstr>
      <vt:lpstr>디자인 사용자 지정</vt:lpstr>
      <vt:lpstr>BUSINESS ADMINISTRATION</vt:lpstr>
      <vt:lpstr>Unit seven objectives  </vt:lpstr>
      <vt:lpstr>What is project management </vt:lpstr>
      <vt:lpstr>Con’t </vt:lpstr>
      <vt:lpstr>Con’t </vt:lpstr>
      <vt:lpstr>Components of project management </vt:lpstr>
      <vt:lpstr>1. Project Scope</vt:lpstr>
      <vt:lpstr>2. Time Management</vt:lpstr>
      <vt:lpstr>3. Cost Management</vt:lpstr>
      <vt:lpstr>4. Quality Management</vt:lpstr>
      <vt:lpstr>5. Human Resource Management</vt:lpstr>
      <vt:lpstr>6. Communication Management</vt:lpstr>
      <vt:lpstr>7. Risk Management</vt:lpstr>
      <vt:lpstr>Planning in project management </vt:lpstr>
      <vt:lpstr>Planning takes into account </vt:lpstr>
      <vt:lpstr>Con’t </vt:lpstr>
      <vt:lpstr>Why planning in project management </vt:lpstr>
      <vt:lpstr>Con’t </vt:lpstr>
      <vt:lpstr>Con’t </vt:lpstr>
      <vt:lpstr>Con’t </vt:lpstr>
      <vt:lpstr>Risk management in project management </vt:lpstr>
      <vt:lpstr>Key Steps in Risk Management</vt:lpstr>
      <vt:lpstr>Con’t </vt:lpstr>
      <vt:lpstr>Common Risk Management Techniques</vt:lpstr>
      <vt:lpstr>Con’t </vt:lpstr>
      <vt:lpstr>Con’t </vt:lpstr>
      <vt:lpstr>Scheduling in project management </vt:lpstr>
      <vt:lpstr>Key Elements of Project Scheduling</vt:lpstr>
      <vt:lpstr>Con’t </vt:lpstr>
      <vt:lpstr>Con’t </vt:lpstr>
      <vt:lpstr>Common Scheduling Techniques</vt:lpstr>
      <vt:lpstr>Con’t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48</cp:revision>
  <dcterms:created xsi:type="dcterms:W3CDTF">2021-03-22T08:33:16Z</dcterms:created>
  <dcterms:modified xsi:type="dcterms:W3CDTF">2024-10-21T14:28:54Z</dcterms:modified>
</cp:coreProperties>
</file>