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256" r:id="rId3"/>
    <p:sldId id="273" r:id="rId4"/>
    <p:sldId id="274" r:id="rId5"/>
    <p:sldId id="275" r:id="rId6"/>
    <p:sldId id="276" r:id="rId7"/>
    <p:sldId id="278" r:id="rId8"/>
    <p:sldId id="279" r:id="rId9"/>
    <p:sldId id="280" r:id="rId10"/>
    <p:sldId id="281" r:id="rId11"/>
    <p:sldId id="282" r:id="rId12"/>
    <p:sldId id="283" r:id="rId13"/>
    <p:sldId id="284" r:id="rId14"/>
    <p:sldId id="285" r:id="rId15"/>
    <p:sldId id="286" r:id="rId16"/>
    <p:sldId id="287" r:id="rId17"/>
    <p:sldId id="288" r:id="rId18"/>
    <p:sldId id="289" r:id="rId19"/>
    <p:sldId id="290" r:id="rId20"/>
    <p:sldId id="291" r:id="rId21"/>
    <p:sldId id="292" r:id="rId22"/>
    <p:sldId id="293" r:id="rId23"/>
    <p:sldId id="294" r:id="rId24"/>
    <p:sldId id="295" r:id="rId25"/>
    <p:sldId id="296" r:id="rId26"/>
    <p:sldId id="297" r:id="rId27"/>
    <p:sldId id="298" r:id="rId28"/>
    <p:sldId id="299" r:id="rId29"/>
    <p:sldId id="300" r:id="rId30"/>
    <p:sldId id="301" r:id="rId31"/>
    <p:sldId id="302" r:id="rId32"/>
    <p:sldId id="303" r:id="rId33"/>
    <p:sldId id="304" r:id="rId34"/>
    <p:sldId id="277" r:id="rId35"/>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9" autoAdjust="0"/>
    <p:restoredTop sz="96529" autoAdjust="0"/>
  </p:normalViewPr>
  <p:slideViewPr>
    <p:cSldViewPr snapToGrid="0">
      <p:cViewPr varScale="1">
        <p:scale>
          <a:sx n="85" d="100"/>
          <a:sy n="85" d="100"/>
        </p:scale>
        <p:origin x="499"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955ad2da3e9c358a" providerId="LiveId" clId="{1B4DE90A-3EB8-40CC-8594-0A87E8103099}"/>
    <pc:docChg chg="undo custSel addSld delSld modSld">
      <pc:chgData name="" userId="955ad2da3e9c358a" providerId="LiveId" clId="{1B4DE90A-3EB8-40CC-8594-0A87E8103099}" dt="2024-10-18T23:42:03.119" v="944" actId="2696"/>
      <pc:docMkLst>
        <pc:docMk/>
      </pc:docMkLst>
      <pc:sldChg chg="modSp">
        <pc:chgData name="" userId="955ad2da3e9c358a" providerId="LiveId" clId="{1B4DE90A-3EB8-40CC-8594-0A87E8103099}" dt="2024-10-18T14:25:58.990" v="298" actId="20577"/>
        <pc:sldMkLst>
          <pc:docMk/>
          <pc:sldMk cId="1261014201" sldId="273"/>
        </pc:sldMkLst>
        <pc:spChg chg="mod">
          <ac:chgData name="" userId="955ad2da3e9c358a" providerId="LiveId" clId="{1B4DE90A-3EB8-40CC-8594-0A87E8103099}" dt="2024-10-18T14:17:20.599" v="7" actId="20577"/>
          <ac:spMkLst>
            <pc:docMk/>
            <pc:sldMk cId="1261014201" sldId="273"/>
            <ac:spMk id="4" creationId="{E4B72ACE-36C9-4C2D-9738-ACCEB88CAAB3}"/>
          </ac:spMkLst>
        </pc:spChg>
        <pc:spChg chg="mod">
          <ac:chgData name="" userId="955ad2da3e9c358a" providerId="LiveId" clId="{1B4DE90A-3EB8-40CC-8594-0A87E8103099}" dt="2024-10-18T14:25:58.990" v="298" actId="20577"/>
          <ac:spMkLst>
            <pc:docMk/>
            <pc:sldMk cId="1261014201" sldId="273"/>
            <ac:spMk id="5" creationId="{6593A08C-4E2E-49C5-A13D-F5EB7C78DFE4}"/>
          </ac:spMkLst>
        </pc:spChg>
      </pc:sldChg>
      <pc:sldChg chg="add del">
        <pc:chgData name="" userId="955ad2da3e9c358a" providerId="LiveId" clId="{1B4DE90A-3EB8-40CC-8594-0A87E8103099}" dt="2024-10-18T14:26:35.624" v="300" actId="2696"/>
        <pc:sldMkLst>
          <pc:docMk/>
          <pc:sldMk cId="131810564" sldId="274"/>
        </pc:sldMkLst>
      </pc:sldChg>
      <pc:sldChg chg="modSp add">
        <pc:chgData name="" userId="955ad2da3e9c358a" providerId="LiveId" clId="{1B4DE90A-3EB8-40CC-8594-0A87E8103099}" dt="2024-10-18T14:42:12.430" v="331" actId="255"/>
        <pc:sldMkLst>
          <pc:docMk/>
          <pc:sldMk cId="3923084711" sldId="274"/>
        </pc:sldMkLst>
        <pc:spChg chg="mod">
          <ac:chgData name="" userId="955ad2da3e9c358a" providerId="LiveId" clId="{1B4DE90A-3EB8-40CC-8594-0A87E8103099}" dt="2024-10-18T14:36:37.229" v="326" actId="20577"/>
          <ac:spMkLst>
            <pc:docMk/>
            <pc:sldMk cId="3923084711" sldId="274"/>
            <ac:spMk id="4" creationId="{E4B72ACE-36C9-4C2D-9738-ACCEB88CAAB3}"/>
          </ac:spMkLst>
        </pc:spChg>
        <pc:spChg chg="mod">
          <ac:chgData name="" userId="955ad2da3e9c358a" providerId="LiveId" clId="{1B4DE90A-3EB8-40CC-8594-0A87E8103099}" dt="2024-10-18T14:42:12.430" v="331" actId="255"/>
          <ac:spMkLst>
            <pc:docMk/>
            <pc:sldMk cId="3923084711" sldId="274"/>
            <ac:spMk id="5" creationId="{6593A08C-4E2E-49C5-A13D-F5EB7C78DFE4}"/>
          </ac:spMkLst>
        </pc:spChg>
      </pc:sldChg>
      <pc:sldChg chg="modSp add">
        <pc:chgData name="" userId="955ad2da3e9c358a" providerId="LiveId" clId="{1B4DE90A-3EB8-40CC-8594-0A87E8103099}" dt="2024-10-18T14:43:44.643" v="345" actId="27636"/>
        <pc:sldMkLst>
          <pc:docMk/>
          <pc:sldMk cId="3957964612" sldId="275"/>
        </pc:sldMkLst>
        <pc:spChg chg="mod">
          <ac:chgData name="" userId="955ad2da3e9c358a" providerId="LiveId" clId="{1B4DE90A-3EB8-40CC-8594-0A87E8103099}" dt="2024-10-18T14:42:27.383" v="340" actId="20577"/>
          <ac:spMkLst>
            <pc:docMk/>
            <pc:sldMk cId="3957964612" sldId="275"/>
            <ac:spMk id="4" creationId="{E4B72ACE-36C9-4C2D-9738-ACCEB88CAAB3}"/>
          </ac:spMkLst>
        </pc:spChg>
        <pc:spChg chg="mod">
          <ac:chgData name="" userId="955ad2da3e9c358a" providerId="LiveId" clId="{1B4DE90A-3EB8-40CC-8594-0A87E8103099}" dt="2024-10-18T14:43:44.643" v="345" actId="27636"/>
          <ac:spMkLst>
            <pc:docMk/>
            <pc:sldMk cId="3957964612" sldId="275"/>
            <ac:spMk id="5" creationId="{6593A08C-4E2E-49C5-A13D-F5EB7C78DFE4}"/>
          </ac:spMkLst>
        </pc:spChg>
      </pc:sldChg>
      <pc:sldChg chg="modSp add">
        <pc:chgData name="" userId="955ad2da3e9c358a" providerId="LiveId" clId="{1B4DE90A-3EB8-40CC-8594-0A87E8103099}" dt="2024-10-18T14:45:15.445" v="351" actId="255"/>
        <pc:sldMkLst>
          <pc:docMk/>
          <pc:sldMk cId="3845334183" sldId="276"/>
        </pc:sldMkLst>
        <pc:spChg chg="mod">
          <ac:chgData name="" userId="955ad2da3e9c358a" providerId="LiveId" clId="{1B4DE90A-3EB8-40CC-8594-0A87E8103099}" dt="2024-10-18T14:45:15.445" v="351" actId="255"/>
          <ac:spMkLst>
            <pc:docMk/>
            <pc:sldMk cId="3845334183" sldId="276"/>
            <ac:spMk id="5" creationId="{6593A08C-4E2E-49C5-A13D-F5EB7C78DFE4}"/>
          </ac:spMkLst>
        </pc:spChg>
      </pc:sldChg>
      <pc:sldChg chg="modSp add">
        <pc:chgData name="" userId="955ad2da3e9c358a" providerId="LiveId" clId="{1B4DE90A-3EB8-40CC-8594-0A87E8103099}" dt="2024-10-18T15:21:27.373" v="480" actId="5793"/>
        <pc:sldMkLst>
          <pc:docMk/>
          <pc:sldMk cId="1934367879" sldId="277"/>
        </pc:sldMkLst>
        <pc:spChg chg="mod">
          <ac:chgData name="" userId="955ad2da3e9c358a" providerId="LiveId" clId="{1B4DE90A-3EB8-40CC-8594-0A87E8103099}" dt="2024-10-18T15:21:27.373" v="480" actId="5793"/>
          <ac:spMkLst>
            <pc:docMk/>
            <pc:sldMk cId="1934367879" sldId="277"/>
            <ac:spMk id="4" creationId="{E4B72ACE-36C9-4C2D-9738-ACCEB88CAAB3}"/>
          </ac:spMkLst>
        </pc:spChg>
        <pc:spChg chg="mod">
          <ac:chgData name="" userId="955ad2da3e9c358a" providerId="LiveId" clId="{1B4DE90A-3EB8-40CC-8594-0A87E8103099}" dt="2024-10-18T14:46:23.116" v="363" actId="2710"/>
          <ac:spMkLst>
            <pc:docMk/>
            <pc:sldMk cId="1934367879" sldId="277"/>
            <ac:spMk id="5" creationId="{6593A08C-4E2E-49C5-A13D-F5EB7C78DFE4}"/>
          </ac:spMkLst>
        </pc:spChg>
      </pc:sldChg>
      <pc:sldChg chg="modSp add">
        <pc:chgData name="" userId="955ad2da3e9c358a" providerId="LiveId" clId="{1B4DE90A-3EB8-40CC-8594-0A87E8103099}" dt="2024-10-18T15:16:37.981" v="403" actId="113"/>
        <pc:sldMkLst>
          <pc:docMk/>
          <pc:sldMk cId="1133562056" sldId="278"/>
        </pc:sldMkLst>
        <pc:spChg chg="mod">
          <ac:chgData name="" userId="955ad2da3e9c358a" providerId="LiveId" clId="{1B4DE90A-3EB8-40CC-8594-0A87E8103099}" dt="2024-10-18T15:14:58.886" v="393" actId="20577"/>
          <ac:spMkLst>
            <pc:docMk/>
            <pc:sldMk cId="1133562056" sldId="278"/>
            <ac:spMk id="4" creationId="{E4B72ACE-36C9-4C2D-9738-ACCEB88CAAB3}"/>
          </ac:spMkLst>
        </pc:spChg>
        <pc:spChg chg="mod">
          <ac:chgData name="" userId="955ad2da3e9c358a" providerId="LiveId" clId="{1B4DE90A-3EB8-40CC-8594-0A87E8103099}" dt="2024-10-18T15:16:37.981" v="403" actId="113"/>
          <ac:spMkLst>
            <pc:docMk/>
            <pc:sldMk cId="1133562056" sldId="278"/>
            <ac:spMk id="5" creationId="{6593A08C-4E2E-49C5-A13D-F5EB7C78DFE4}"/>
          </ac:spMkLst>
        </pc:spChg>
      </pc:sldChg>
      <pc:sldChg chg="modSp add">
        <pc:chgData name="" userId="955ad2da3e9c358a" providerId="LiveId" clId="{1B4DE90A-3EB8-40CC-8594-0A87E8103099}" dt="2024-10-18T15:19:46.401" v="436" actId="2710"/>
        <pc:sldMkLst>
          <pc:docMk/>
          <pc:sldMk cId="1555854861" sldId="279"/>
        </pc:sldMkLst>
        <pc:spChg chg="mod">
          <ac:chgData name="" userId="955ad2da3e9c358a" providerId="LiveId" clId="{1B4DE90A-3EB8-40CC-8594-0A87E8103099}" dt="2024-10-18T15:18:54.684" v="430" actId="20577"/>
          <ac:spMkLst>
            <pc:docMk/>
            <pc:sldMk cId="1555854861" sldId="279"/>
            <ac:spMk id="4" creationId="{E4B72ACE-36C9-4C2D-9738-ACCEB88CAAB3}"/>
          </ac:spMkLst>
        </pc:spChg>
        <pc:spChg chg="mod">
          <ac:chgData name="" userId="955ad2da3e9c358a" providerId="LiveId" clId="{1B4DE90A-3EB8-40CC-8594-0A87E8103099}" dt="2024-10-18T15:19:46.401" v="436" actId="2710"/>
          <ac:spMkLst>
            <pc:docMk/>
            <pc:sldMk cId="1555854861" sldId="279"/>
            <ac:spMk id="5" creationId="{6593A08C-4E2E-49C5-A13D-F5EB7C78DFE4}"/>
          </ac:spMkLst>
        </pc:spChg>
      </pc:sldChg>
      <pc:sldChg chg="modSp add">
        <pc:chgData name="" userId="955ad2da3e9c358a" providerId="LiveId" clId="{1B4DE90A-3EB8-40CC-8594-0A87E8103099}" dt="2024-10-18T15:20:34.597" v="467" actId="27636"/>
        <pc:sldMkLst>
          <pc:docMk/>
          <pc:sldMk cId="3569520910" sldId="280"/>
        </pc:sldMkLst>
        <pc:spChg chg="mod">
          <ac:chgData name="" userId="955ad2da3e9c358a" providerId="LiveId" clId="{1B4DE90A-3EB8-40CC-8594-0A87E8103099}" dt="2024-10-18T15:20:07.931" v="460" actId="20577"/>
          <ac:spMkLst>
            <pc:docMk/>
            <pc:sldMk cId="3569520910" sldId="280"/>
            <ac:spMk id="4" creationId="{E4B72ACE-36C9-4C2D-9738-ACCEB88CAAB3}"/>
          </ac:spMkLst>
        </pc:spChg>
        <pc:spChg chg="mod">
          <ac:chgData name="" userId="955ad2da3e9c358a" providerId="LiveId" clId="{1B4DE90A-3EB8-40CC-8594-0A87E8103099}" dt="2024-10-18T15:20:34.597" v="467" actId="27636"/>
          <ac:spMkLst>
            <pc:docMk/>
            <pc:sldMk cId="3569520910" sldId="280"/>
            <ac:spMk id="5" creationId="{6593A08C-4E2E-49C5-A13D-F5EB7C78DFE4}"/>
          </ac:spMkLst>
        </pc:spChg>
      </pc:sldChg>
      <pc:sldChg chg="modSp add">
        <pc:chgData name="" userId="955ad2da3e9c358a" providerId="LiveId" clId="{1B4DE90A-3EB8-40CC-8594-0A87E8103099}" dt="2024-10-18T15:21:55.827" v="504" actId="20577"/>
        <pc:sldMkLst>
          <pc:docMk/>
          <pc:sldMk cId="86929738" sldId="281"/>
        </pc:sldMkLst>
        <pc:spChg chg="mod">
          <ac:chgData name="" userId="955ad2da3e9c358a" providerId="LiveId" clId="{1B4DE90A-3EB8-40CC-8594-0A87E8103099}" dt="2024-10-18T15:21:55.827" v="504" actId="20577"/>
          <ac:spMkLst>
            <pc:docMk/>
            <pc:sldMk cId="86929738" sldId="281"/>
            <ac:spMk id="5" creationId="{6593A08C-4E2E-49C5-A13D-F5EB7C78DFE4}"/>
          </ac:spMkLst>
        </pc:spChg>
      </pc:sldChg>
      <pc:sldChg chg="modSp add">
        <pc:chgData name="" userId="955ad2da3e9c358a" providerId="LiveId" clId="{1B4DE90A-3EB8-40CC-8594-0A87E8103099}" dt="2024-10-18T15:56:02.621" v="566" actId="20577"/>
        <pc:sldMkLst>
          <pc:docMk/>
          <pc:sldMk cId="2349895586" sldId="282"/>
        </pc:sldMkLst>
        <pc:spChg chg="mod">
          <ac:chgData name="" userId="955ad2da3e9c358a" providerId="LiveId" clId="{1B4DE90A-3EB8-40CC-8594-0A87E8103099}" dt="2024-10-18T15:22:59.681" v="545" actId="20577"/>
          <ac:spMkLst>
            <pc:docMk/>
            <pc:sldMk cId="2349895586" sldId="282"/>
            <ac:spMk id="4" creationId="{E4B72ACE-36C9-4C2D-9738-ACCEB88CAAB3}"/>
          </ac:spMkLst>
        </pc:spChg>
        <pc:spChg chg="mod">
          <ac:chgData name="" userId="955ad2da3e9c358a" providerId="LiveId" clId="{1B4DE90A-3EB8-40CC-8594-0A87E8103099}" dt="2024-10-18T15:56:02.621" v="566" actId="20577"/>
          <ac:spMkLst>
            <pc:docMk/>
            <pc:sldMk cId="2349895586" sldId="282"/>
            <ac:spMk id="5" creationId="{6593A08C-4E2E-49C5-A13D-F5EB7C78DFE4}"/>
          </ac:spMkLst>
        </pc:spChg>
      </pc:sldChg>
      <pc:sldChg chg="modSp add">
        <pc:chgData name="" userId="955ad2da3e9c358a" providerId="LiveId" clId="{1B4DE90A-3EB8-40CC-8594-0A87E8103099}" dt="2024-10-18T15:58:22.228" v="593" actId="5793"/>
        <pc:sldMkLst>
          <pc:docMk/>
          <pc:sldMk cId="492133840" sldId="283"/>
        </pc:sldMkLst>
        <pc:spChg chg="mod">
          <ac:chgData name="" userId="955ad2da3e9c358a" providerId="LiveId" clId="{1B4DE90A-3EB8-40CC-8594-0A87E8103099}" dt="2024-10-18T15:56:17.238" v="579" actId="20577"/>
          <ac:spMkLst>
            <pc:docMk/>
            <pc:sldMk cId="492133840" sldId="283"/>
            <ac:spMk id="4" creationId="{E4B72ACE-36C9-4C2D-9738-ACCEB88CAAB3}"/>
          </ac:spMkLst>
        </pc:spChg>
        <pc:spChg chg="mod">
          <ac:chgData name="" userId="955ad2da3e9c358a" providerId="LiveId" clId="{1B4DE90A-3EB8-40CC-8594-0A87E8103099}" dt="2024-10-18T15:58:22.228" v="593" actId="5793"/>
          <ac:spMkLst>
            <pc:docMk/>
            <pc:sldMk cId="492133840" sldId="283"/>
            <ac:spMk id="5" creationId="{6593A08C-4E2E-49C5-A13D-F5EB7C78DFE4}"/>
          </ac:spMkLst>
        </pc:spChg>
      </pc:sldChg>
      <pc:sldChg chg="modSp add">
        <pc:chgData name="" userId="955ad2da3e9c358a" providerId="LiveId" clId="{1B4DE90A-3EB8-40CC-8594-0A87E8103099}" dt="2024-10-18T15:59:16.364" v="607" actId="5793"/>
        <pc:sldMkLst>
          <pc:docMk/>
          <pc:sldMk cId="4167062515" sldId="284"/>
        </pc:sldMkLst>
        <pc:spChg chg="mod">
          <ac:chgData name="" userId="955ad2da3e9c358a" providerId="LiveId" clId="{1B4DE90A-3EB8-40CC-8594-0A87E8103099}" dt="2024-10-18T15:59:16.364" v="607" actId="5793"/>
          <ac:spMkLst>
            <pc:docMk/>
            <pc:sldMk cId="4167062515" sldId="284"/>
            <ac:spMk id="5" creationId="{6593A08C-4E2E-49C5-A13D-F5EB7C78DFE4}"/>
          </ac:spMkLst>
        </pc:spChg>
      </pc:sldChg>
      <pc:sldChg chg="modSp add">
        <pc:chgData name="" userId="955ad2da3e9c358a" providerId="LiveId" clId="{1B4DE90A-3EB8-40CC-8594-0A87E8103099}" dt="2024-10-18T16:00:24.901" v="619" actId="5793"/>
        <pc:sldMkLst>
          <pc:docMk/>
          <pc:sldMk cId="1626410464" sldId="285"/>
        </pc:sldMkLst>
        <pc:spChg chg="mod">
          <ac:chgData name="" userId="955ad2da3e9c358a" providerId="LiveId" clId="{1B4DE90A-3EB8-40CC-8594-0A87E8103099}" dt="2024-10-18T16:00:24.901" v="619" actId="5793"/>
          <ac:spMkLst>
            <pc:docMk/>
            <pc:sldMk cId="1626410464" sldId="285"/>
            <ac:spMk id="5" creationId="{6593A08C-4E2E-49C5-A13D-F5EB7C78DFE4}"/>
          </ac:spMkLst>
        </pc:spChg>
      </pc:sldChg>
      <pc:sldChg chg="modSp add">
        <pc:chgData name="" userId="955ad2da3e9c358a" providerId="LiveId" clId="{1B4DE90A-3EB8-40CC-8594-0A87E8103099}" dt="2024-10-18T16:01:08.229" v="632" actId="27636"/>
        <pc:sldMkLst>
          <pc:docMk/>
          <pc:sldMk cId="2315964790" sldId="286"/>
        </pc:sldMkLst>
        <pc:spChg chg="mod">
          <ac:chgData name="" userId="955ad2da3e9c358a" providerId="LiveId" clId="{1B4DE90A-3EB8-40CC-8594-0A87E8103099}" dt="2024-10-18T16:01:08.229" v="632" actId="27636"/>
          <ac:spMkLst>
            <pc:docMk/>
            <pc:sldMk cId="2315964790" sldId="286"/>
            <ac:spMk id="5" creationId="{6593A08C-4E2E-49C5-A13D-F5EB7C78DFE4}"/>
          </ac:spMkLst>
        </pc:spChg>
      </pc:sldChg>
      <pc:sldChg chg="modSp add">
        <pc:chgData name="" userId="955ad2da3e9c358a" providerId="LiveId" clId="{1B4DE90A-3EB8-40CC-8594-0A87E8103099}" dt="2024-10-18T23:14:13.563" v="663" actId="113"/>
        <pc:sldMkLst>
          <pc:docMk/>
          <pc:sldMk cId="1347002721" sldId="287"/>
        </pc:sldMkLst>
        <pc:spChg chg="mod">
          <ac:chgData name="" userId="955ad2da3e9c358a" providerId="LiveId" clId="{1B4DE90A-3EB8-40CC-8594-0A87E8103099}" dt="2024-10-18T23:13:35.508" v="657" actId="20577"/>
          <ac:spMkLst>
            <pc:docMk/>
            <pc:sldMk cId="1347002721" sldId="287"/>
            <ac:spMk id="4" creationId="{E4B72ACE-36C9-4C2D-9738-ACCEB88CAAB3}"/>
          </ac:spMkLst>
        </pc:spChg>
        <pc:spChg chg="mod">
          <ac:chgData name="" userId="955ad2da3e9c358a" providerId="LiveId" clId="{1B4DE90A-3EB8-40CC-8594-0A87E8103099}" dt="2024-10-18T23:14:13.563" v="663" actId="113"/>
          <ac:spMkLst>
            <pc:docMk/>
            <pc:sldMk cId="1347002721" sldId="287"/>
            <ac:spMk id="5" creationId="{6593A08C-4E2E-49C5-A13D-F5EB7C78DFE4}"/>
          </ac:spMkLst>
        </pc:spChg>
      </pc:sldChg>
      <pc:sldChg chg="modSp add">
        <pc:chgData name="" userId="955ad2da3e9c358a" providerId="LiveId" clId="{1B4DE90A-3EB8-40CC-8594-0A87E8103099}" dt="2024-10-18T23:16:13.742" v="683" actId="27636"/>
        <pc:sldMkLst>
          <pc:docMk/>
          <pc:sldMk cId="278459921" sldId="288"/>
        </pc:sldMkLst>
        <pc:spChg chg="mod">
          <ac:chgData name="" userId="955ad2da3e9c358a" providerId="LiveId" clId="{1B4DE90A-3EB8-40CC-8594-0A87E8103099}" dt="2024-10-18T23:16:13.742" v="683" actId="27636"/>
          <ac:spMkLst>
            <pc:docMk/>
            <pc:sldMk cId="278459921" sldId="288"/>
            <ac:spMk id="4" creationId="{E4B72ACE-36C9-4C2D-9738-ACCEB88CAAB3}"/>
          </ac:spMkLst>
        </pc:spChg>
        <pc:spChg chg="mod">
          <ac:chgData name="" userId="955ad2da3e9c358a" providerId="LiveId" clId="{1B4DE90A-3EB8-40CC-8594-0A87E8103099}" dt="2024-10-18T23:16:11.412" v="681"/>
          <ac:spMkLst>
            <pc:docMk/>
            <pc:sldMk cId="278459921" sldId="288"/>
            <ac:spMk id="5" creationId="{6593A08C-4E2E-49C5-A13D-F5EB7C78DFE4}"/>
          </ac:spMkLst>
        </pc:spChg>
      </pc:sldChg>
      <pc:sldChg chg="modSp add">
        <pc:chgData name="" userId="955ad2da3e9c358a" providerId="LiveId" clId="{1B4DE90A-3EB8-40CC-8594-0A87E8103099}" dt="2024-10-18T23:17:05.539" v="698" actId="20577"/>
        <pc:sldMkLst>
          <pc:docMk/>
          <pc:sldMk cId="2563004824" sldId="289"/>
        </pc:sldMkLst>
        <pc:spChg chg="mod">
          <ac:chgData name="" userId="955ad2da3e9c358a" providerId="LiveId" clId="{1B4DE90A-3EB8-40CC-8594-0A87E8103099}" dt="2024-10-18T23:17:05.539" v="698" actId="20577"/>
          <ac:spMkLst>
            <pc:docMk/>
            <pc:sldMk cId="2563004824" sldId="289"/>
            <ac:spMk id="4" creationId="{E4B72ACE-36C9-4C2D-9738-ACCEB88CAAB3}"/>
          </ac:spMkLst>
        </pc:spChg>
        <pc:spChg chg="mod">
          <ac:chgData name="" userId="955ad2da3e9c358a" providerId="LiveId" clId="{1B4DE90A-3EB8-40CC-8594-0A87E8103099}" dt="2024-10-18T23:17:00.236" v="690" actId="2710"/>
          <ac:spMkLst>
            <pc:docMk/>
            <pc:sldMk cId="2563004824" sldId="289"/>
            <ac:spMk id="5" creationId="{6593A08C-4E2E-49C5-A13D-F5EB7C78DFE4}"/>
          </ac:spMkLst>
        </pc:spChg>
      </pc:sldChg>
      <pc:sldChg chg="modSp add">
        <pc:chgData name="" userId="955ad2da3e9c358a" providerId="LiveId" clId="{1B4DE90A-3EB8-40CC-8594-0A87E8103099}" dt="2024-10-18T23:17:50.613" v="710"/>
        <pc:sldMkLst>
          <pc:docMk/>
          <pc:sldMk cId="3762784655" sldId="290"/>
        </pc:sldMkLst>
        <pc:spChg chg="mod">
          <ac:chgData name="" userId="955ad2da3e9c358a" providerId="LiveId" clId="{1B4DE90A-3EB8-40CC-8594-0A87E8103099}" dt="2024-10-18T23:17:50.613" v="710"/>
          <ac:spMkLst>
            <pc:docMk/>
            <pc:sldMk cId="3762784655" sldId="290"/>
            <ac:spMk id="4" creationId="{E4B72ACE-36C9-4C2D-9738-ACCEB88CAAB3}"/>
          </ac:spMkLst>
        </pc:spChg>
        <pc:spChg chg="mod">
          <ac:chgData name="" userId="955ad2da3e9c358a" providerId="LiveId" clId="{1B4DE90A-3EB8-40CC-8594-0A87E8103099}" dt="2024-10-18T23:17:48.051" v="709"/>
          <ac:spMkLst>
            <pc:docMk/>
            <pc:sldMk cId="3762784655" sldId="290"/>
            <ac:spMk id="5" creationId="{6593A08C-4E2E-49C5-A13D-F5EB7C78DFE4}"/>
          </ac:spMkLst>
        </pc:spChg>
      </pc:sldChg>
      <pc:sldChg chg="modSp add">
        <pc:chgData name="" userId="955ad2da3e9c358a" providerId="LiveId" clId="{1B4DE90A-3EB8-40CC-8594-0A87E8103099}" dt="2024-10-18T23:18:24.675" v="724" actId="20577"/>
        <pc:sldMkLst>
          <pc:docMk/>
          <pc:sldMk cId="3105120176" sldId="291"/>
        </pc:sldMkLst>
        <pc:spChg chg="mod">
          <ac:chgData name="" userId="955ad2da3e9c358a" providerId="LiveId" clId="{1B4DE90A-3EB8-40CC-8594-0A87E8103099}" dt="2024-10-18T23:18:24.675" v="724" actId="20577"/>
          <ac:spMkLst>
            <pc:docMk/>
            <pc:sldMk cId="3105120176" sldId="291"/>
            <ac:spMk id="4" creationId="{E4B72ACE-36C9-4C2D-9738-ACCEB88CAAB3}"/>
          </ac:spMkLst>
        </pc:spChg>
        <pc:spChg chg="mod">
          <ac:chgData name="" userId="955ad2da3e9c358a" providerId="LiveId" clId="{1B4DE90A-3EB8-40CC-8594-0A87E8103099}" dt="2024-10-18T23:18:19.100" v="717" actId="2710"/>
          <ac:spMkLst>
            <pc:docMk/>
            <pc:sldMk cId="3105120176" sldId="291"/>
            <ac:spMk id="5" creationId="{6593A08C-4E2E-49C5-A13D-F5EB7C78DFE4}"/>
          </ac:spMkLst>
        </pc:spChg>
      </pc:sldChg>
      <pc:sldChg chg="modSp add">
        <pc:chgData name="" userId="955ad2da3e9c358a" providerId="LiveId" clId="{1B4DE90A-3EB8-40CC-8594-0A87E8103099}" dt="2024-10-18T23:19:06.557" v="737"/>
        <pc:sldMkLst>
          <pc:docMk/>
          <pc:sldMk cId="1996158864" sldId="292"/>
        </pc:sldMkLst>
        <pc:spChg chg="mod">
          <ac:chgData name="" userId="955ad2da3e9c358a" providerId="LiveId" clId="{1B4DE90A-3EB8-40CC-8594-0A87E8103099}" dt="2024-10-18T23:19:06.557" v="737"/>
          <ac:spMkLst>
            <pc:docMk/>
            <pc:sldMk cId="1996158864" sldId="292"/>
            <ac:spMk id="4" creationId="{E4B72ACE-36C9-4C2D-9738-ACCEB88CAAB3}"/>
          </ac:spMkLst>
        </pc:spChg>
        <pc:spChg chg="mod">
          <ac:chgData name="" userId="955ad2da3e9c358a" providerId="LiveId" clId="{1B4DE90A-3EB8-40CC-8594-0A87E8103099}" dt="2024-10-18T23:19:04.117" v="736" actId="27636"/>
          <ac:spMkLst>
            <pc:docMk/>
            <pc:sldMk cId="1996158864" sldId="292"/>
            <ac:spMk id="5" creationId="{6593A08C-4E2E-49C5-A13D-F5EB7C78DFE4}"/>
          </ac:spMkLst>
        </pc:spChg>
      </pc:sldChg>
      <pc:sldChg chg="modSp add">
        <pc:chgData name="" userId="955ad2da3e9c358a" providerId="LiveId" clId="{1B4DE90A-3EB8-40CC-8594-0A87E8103099}" dt="2024-10-18T23:19:46.632" v="752" actId="20577"/>
        <pc:sldMkLst>
          <pc:docMk/>
          <pc:sldMk cId="1227229694" sldId="293"/>
        </pc:sldMkLst>
        <pc:spChg chg="mod">
          <ac:chgData name="" userId="955ad2da3e9c358a" providerId="LiveId" clId="{1B4DE90A-3EB8-40CC-8594-0A87E8103099}" dt="2024-10-18T23:19:46.632" v="752" actId="20577"/>
          <ac:spMkLst>
            <pc:docMk/>
            <pc:sldMk cId="1227229694" sldId="293"/>
            <ac:spMk id="4" creationId="{E4B72ACE-36C9-4C2D-9738-ACCEB88CAAB3}"/>
          </ac:spMkLst>
        </pc:spChg>
        <pc:spChg chg="mod">
          <ac:chgData name="" userId="955ad2da3e9c358a" providerId="LiveId" clId="{1B4DE90A-3EB8-40CC-8594-0A87E8103099}" dt="2024-10-18T23:19:38.452" v="744" actId="2710"/>
          <ac:spMkLst>
            <pc:docMk/>
            <pc:sldMk cId="1227229694" sldId="293"/>
            <ac:spMk id="5" creationId="{6593A08C-4E2E-49C5-A13D-F5EB7C78DFE4}"/>
          </ac:spMkLst>
        </pc:spChg>
      </pc:sldChg>
      <pc:sldChg chg="modSp add">
        <pc:chgData name="" userId="955ad2da3e9c358a" providerId="LiveId" clId="{1B4DE90A-3EB8-40CC-8594-0A87E8103099}" dt="2024-10-18T23:20:41" v="763"/>
        <pc:sldMkLst>
          <pc:docMk/>
          <pc:sldMk cId="679878421" sldId="294"/>
        </pc:sldMkLst>
        <pc:spChg chg="mod">
          <ac:chgData name="" userId="955ad2da3e9c358a" providerId="LiveId" clId="{1B4DE90A-3EB8-40CC-8594-0A87E8103099}" dt="2024-10-18T23:20:41" v="763"/>
          <ac:spMkLst>
            <pc:docMk/>
            <pc:sldMk cId="679878421" sldId="294"/>
            <ac:spMk id="4" creationId="{E4B72ACE-36C9-4C2D-9738-ACCEB88CAAB3}"/>
          </ac:spMkLst>
        </pc:spChg>
        <pc:spChg chg="mod">
          <ac:chgData name="" userId="955ad2da3e9c358a" providerId="LiveId" clId="{1B4DE90A-3EB8-40CC-8594-0A87E8103099}" dt="2024-10-18T23:20:36.061" v="762"/>
          <ac:spMkLst>
            <pc:docMk/>
            <pc:sldMk cId="679878421" sldId="294"/>
            <ac:spMk id="5" creationId="{6593A08C-4E2E-49C5-A13D-F5EB7C78DFE4}"/>
          </ac:spMkLst>
        </pc:spChg>
      </pc:sldChg>
      <pc:sldChg chg="modSp add">
        <pc:chgData name="" userId="955ad2da3e9c358a" providerId="LiveId" clId="{1B4DE90A-3EB8-40CC-8594-0A87E8103099}" dt="2024-10-18T23:21:30.337" v="776" actId="20577"/>
        <pc:sldMkLst>
          <pc:docMk/>
          <pc:sldMk cId="3760725926" sldId="295"/>
        </pc:sldMkLst>
        <pc:spChg chg="mod">
          <ac:chgData name="" userId="955ad2da3e9c358a" providerId="LiveId" clId="{1B4DE90A-3EB8-40CC-8594-0A87E8103099}" dt="2024-10-18T23:21:30.337" v="776" actId="20577"/>
          <ac:spMkLst>
            <pc:docMk/>
            <pc:sldMk cId="3760725926" sldId="295"/>
            <ac:spMk id="4" creationId="{E4B72ACE-36C9-4C2D-9738-ACCEB88CAAB3}"/>
          </ac:spMkLst>
        </pc:spChg>
        <pc:spChg chg="mod">
          <ac:chgData name="" userId="955ad2da3e9c358a" providerId="LiveId" clId="{1B4DE90A-3EB8-40CC-8594-0A87E8103099}" dt="2024-10-18T23:21:24.293" v="769" actId="5793"/>
          <ac:spMkLst>
            <pc:docMk/>
            <pc:sldMk cId="3760725926" sldId="295"/>
            <ac:spMk id="5" creationId="{6593A08C-4E2E-49C5-A13D-F5EB7C78DFE4}"/>
          </ac:spMkLst>
        </pc:spChg>
      </pc:sldChg>
      <pc:sldChg chg="modSp add">
        <pc:chgData name="" userId="955ad2da3e9c358a" providerId="LiveId" clId="{1B4DE90A-3EB8-40CC-8594-0A87E8103099}" dt="2024-10-18T23:23:34.817" v="787"/>
        <pc:sldMkLst>
          <pc:docMk/>
          <pc:sldMk cId="3368738987" sldId="296"/>
        </pc:sldMkLst>
        <pc:spChg chg="mod">
          <ac:chgData name="" userId="955ad2da3e9c358a" providerId="LiveId" clId="{1B4DE90A-3EB8-40CC-8594-0A87E8103099}" dt="2024-10-18T23:23:34.817" v="787"/>
          <ac:spMkLst>
            <pc:docMk/>
            <pc:sldMk cId="3368738987" sldId="296"/>
            <ac:spMk id="4" creationId="{E4B72ACE-36C9-4C2D-9738-ACCEB88CAAB3}"/>
          </ac:spMkLst>
        </pc:spChg>
        <pc:spChg chg="mod">
          <ac:chgData name="" userId="955ad2da3e9c358a" providerId="LiveId" clId="{1B4DE90A-3EB8-40CC-8594-0A87E8103099}" dt="2024-10-18T23:23:30.300" v="786"/>
          <ac:spMkLst>
            <pc:docMk/>
            <pc:sldMk cId="3368738987" sldId="296"/>
            <ac:spMk id="5" creationId="{6593A08C-4E2E-49C5-A13D-F5EB7C78DFE4}"/>
          </ac:spMkLst>
        </pc:spChg>
      </pc:sldChg>
      <pc:sldChg chg="modSp add">
        <pc:chgData name="" userId="955ad2da3e9c358a" providerId="LiveId" clId="{1B4DE90A-3EB8-40CC-8594-0A87E8103099}" dt="2024-10-18T23:24:24.232" v="800" actId="20577"/>
        <pc:sldMkLst>
          <pc:docMk/>
          <pc:sldMk cId="1606562900" sldId="297"/>
        </pc:sldMkLst>
        <pc:spChg chg="mod">
          <ac:chgData name="" userId="955ad2da3e9c358a" providerId="LiveId" clId="{1B4DE90A-3EB8-40CC-8594-0A87E8103099}" dt="2024-10-18T23:24:24.232" v="800" actId="20577"/>
          <ac:spMkLst>
            <pc:docMk/>
            <pc:sldMk cId="1606562900" sldId="297"/>
            <ac:spMk id="4" creationId="{E4B72ACE-36C9-4C2D-9738-ACCEB88CAAB3}"/>
          </ac:spMkLst>
        </pc:spChg>
        <pc:spChg chg="mod">
          <ac:chgData name="" userId="955ad2da3e9c358a" providerId="LiveId" clId="{1B4DE90A-3EB8-40CC-8594-0A87E8103099}" dt="2024-10-18T23:24:17.207" v="792" actId="2710"/>
          <ac:spMkLst>
            <pc:docMk/>
            <pc:sldMk cId="1606562900" sldId="297"/>
            <ac:spMk id="5" creationId="{6593A08C-4E2E-49C5-A13D-F5EB7C78DFE4}"/>
          </ac:spMkLst>
        </pc:spChg>
      </pc:sldChg>
      <pc:sldChg chg="modSp add">
        <pc:chgData name="" userId="955ad2da3e9c358a" providerId="LiveId" clId="{1B4DE90A-3EB8-40CC-8594-0A87E8103099}" dt="2024-10-18T23:33:02.627" v="857" actId="113"/>
        <pc:sldMkLst>
          <pc:docMk/>
          <pc:sldMk cId="2900278389" sldId="298"/>
        </pc:sldMkLst>
        <pc:spChg chg="mod">
          <ac:chgData name="" userId="955ad2da3e9c358a" providerId="LiveId" clId="{1B4DE90A-3EB8-40CC-8594-0A87E8103099}" dt="2024-10-18T23:32:31.727" v="849" actId="20577"/>
          <ac:spMkLst>
            <pc:docMk/>
            <pc:sldMk cId="2900278389" sldId="298"/>
            <ac:spMk id="4" creationId="{E4B72ACE-36C9-4C2D-9738-ACCEB88CAAB3}"/>
          </ac:spMkLst>
        </pc:spChg>
        <pc:spChg chg="mod">
          <ac:chgData name="" userId="955ad2da3e9c358a" providerId="LiveId" clId="{1B4DE90A-3EB8-40CC-8594-0A87E8103099}" dt="2024-10-18T23:33:02.627" v="857" actId="113"/>
          <ac:spMkLst>
            <pc:docMk/>
            <pc:sldMk cId="2900278389" sldId="298"/>
            <ac:spMk id="5" creationId="{6593A08C-4E2E-49C5-A13D-F5EB7C78DFE4}"/>
          </ac:spMkLst>
        </pc:spChg>
      </pc:sldChg>
      <pc:sldChg chg="modSp add">
        <pc:chgData name="" userId="955ad2da3e9c358a" providerId="LiveId" clId="{1B4DE90A-3EB8-40CC-8594-0A87E8103099}" dt="2024-10-18T23:36:26.402" v="876"/>
        <pc:sldMkLst>
          <pc:docMk/>
          <pc:sldMk cId="1676861122" sldId="299"/>
        </pc:sldMkLst>
        <pc:spChg chg="mod">
          <ac:chgData name="" userId="955ad2da3e9c358a" providerId="LiveId" clId="{1B4DE90A-3EB8-40CC-8594-0A87E8103099}" dt="2024-10-18T23:36:26.402" v="876"/>
          <ac:spMkLst>
            <pc:docMk/>
            <pc:sldMk cId="1676861122" sldId="299"/>
            <ac:spMk id="4" creationId="{E4B72ACE-36C9-4C2D-9738-ACCEB88CAAB3}"/>
          </ac:spMkLst>
        </pc:spChg>
        <pc:spChg chg="mod">
          <ac:chgData name="" userId="955ad2da3e9c358a" providerId="LiveId" clId="{1B4DE90A-3EB8-40CC-8594-0A87E8103099}" dt="2024-10-18T23:36:19.482" v="875" actId="27636"/>
          <ac:spMkLst>
            <pc:docMk/>
            <pc:sldMk cId="1676861122" sldId="299"/>
            <ac:spMk id="5" creationId="{6593A08C-4E2E-49C5-A13D-F5EB7C78DFE4}"/>
          </ac:spMkLst>
        </pc:spChg>
      </pc:sldChg>
      <pc:sldChg chg="modSp add">
        <pc:chgData name="" userId="955ad2da3e9c358a" providerId="LiveId" clId="{1B4DE90A-3EB8-40CC-8594-0A87E8103099}" dt="2024-10-18T23:37:30.225" v="890" actId="20577"/>
        <pc:sldMkLst>
          <pc:docMk/>
          <pc:sldMk cId="2326877196" sldId="300"/>
        </pc:sldMkLst>
        <pc:spChg chg="mod">
          <ac:chgData name="" userId="955ad2da3e9c358a" providerId="LiveId" clId="{1B4DE90A-3EB8-40CC-8594-0A87E8103099}" dt="2024-10-18T23:37:30.225" v="890" actId="20577"/>
          <ac:spMkLst>
            <pc:docMk/>
            <pc:sldMk cId="2326877196" sldId="300"/>
            <ac:spMk id="4" creationId="{E4B72ACE-36C9-4C2D-9738-ACCEB88CAAB3}"/>
          </ac:spMkLst>
        </pc:spChg>
        <pc:spChg chg="mod">
          <ac:chgData name="" userId="955ad2da3e9c358a" providerId="LiveId" clId="{1B4DE90A-3EB8-40CC-8594-0A87E8103099}" dt="2024-10-18T23:37:20.483" v="882" actId="5793"/>
          <ac:spMkLst>
            <pc:docMk/>
            <pc:sldMk cId="2326877196" sldId="300"/>
            <ac:spMk id="5" creationId="{6593A08C-4E2E-49C5-A13D-F5EB7C78DFE4}"/>
          </ac:spMkLst>
        </pc:spChg>
      </pc:sldChg>
      <pc:sldChg chg="modSp add">
        <pc:chgData name="" userId="955ad2da3e9c358a" providerId="LiveId" clId="{1B4DE90A-3EB8-40CC-8594-0A87E8103099}" dt="2024-10-18T23:38:28.115" v="901"/>
        <pc:sldMkLst>
          <pc:docMk/>
          <pc:sldMk cId="3127391834" sldId="301"/>
        </pc:sldMkLst>
        <pc:spChg chg="mod">
          <ac:chgData name="" userId="955ad2da3e9c358a" providerId="LiveId" clId="{1B4DE90A-3EB8-40CC-8594-0A87E8103099}" dt="2024-10-18T23:38:28.115" v="901"/>
          <ac:spMkLst>
            <pc:docMk/>
            <pc:sldMk cId="3127391834" sldId="301"/>
            <ac:spMk id="4" creationId="{E4B72ACE-36C9-4C2D-9738-ACCEB88CAAB3}"/>
          </ac:spMkLst>
        </pc:spChg>
        <pc:spChg chg="mod">
          <ac:chgData name="" userId="955ad2da3e9c358a" providerId="LiveId" clId="{1B4DE90A-3EB8-40CC-8594-0A87E8103099}" dt="2024-10-18T23:38:25.365" v="900"/>
          <ac:spMkLst>
            <pc:docMk/>
            <pc:sldMk cId="3127391834" sldId="301"/>
            <ac:spMk id="5" creationId="{6593A08C-4E2E-49C5-A13D-F5EB7C78DFE4}"/>
          </ac:spMkLst>
        </pc:spChg>
      </pc:sldChg>
      <pc:sldChg chg="modSp add">
        <pc:chgData name="" userId="955ad2da3e9c358a" providerId="LiveId" clId="{1B4DE90A-3EB8-40CC-8594-0A87E8103099}" dt="2024-10-18T23:39:25.402" v="916" actId="20577"/>
        <pc:sldMkLst>
          <pc:docMk/>
          <pc:sldMk cId="3404295314" sldId="302"/>
        </pc:sldMkLst>
        <pc:spChg chg="mod">
          <ac:chgData name="" userId="955ad2da3e9c358a" providerId="LiveId" clId="{1B4DE90A-3EB8-40CC-8594-0A87E8103099}" dt="2024-10-18T23:39:25.402" v="916" actId="20577"/>
          <ac:spMkLst>
            <pc:docMk/>
            <pc:sldMk cId="3404295314" sldId="302"/>
            <ac:spMk id="4" creationId="{E4B72ACE-36C9-4C2D-9738-ACCEB88CAAB3}"/>
          </ac:spMkLst>
        </pc:spChg>
        <pc:spChg chg="mod">
          <ac:chgData name="" userId="955ad2da3e9c358a" providerId="LiveId" clId="{1B4DE90A-3EB8-40CC-8594-0A87E8103099}" dt="2024-10-18T23:39:09.672" v="907" actId="5793"/>
          <ac:spMkLst>
            <pc:docMk/>
            <pc:sldMk cId="3404295314" sldId="302"/>
            <ac:spMk id="5" creationId="{6593A08C-4E2E-49C5-A13D-F5EB7C78DFE4}"/>
          </ac:spMkLst>
        </pc:spChg>
      </pc:sldChg>
      <pc:sldChg chg="modSp add">
        <pc:chgData name="" userId="955ad2da3e9c358a" providerId="LiveId" clId="{1B4DE90A-3EB8-40CC-8594-0A87E8103099}" dt="2024-10-18T23:41:02.846" v="934"/>
        <pc:sldMkLst>
          <pc:docMk/>
          <pc:sldMk cId="1872685753" sldId="303"/>
        </pc:sldMkLst>
        <pc:spChg chg="mod">
          <ac:chgData name="" userId="955ad2da3e9c358a" providerId="LiveId" clId="{1B4DE90A-3EB8-40CC-8594-0A87E8103099}" dt="2024-10-18T23:41:02.846" v="934"/>
          <ac:spMkLst>
            <pc:docMk/>
            <pc:sldMk cId="1872685753" sldId="303"/>
            <ac:spMk id="4" creationId="{E4B72ACE-36C9-4C2D-9738-ACCEB88CAAB3}"/>
          </ac:spMkLst>
        </pc:spChg>
        <pc:spChg chg="mod">
          <ac:chgData name="" userId="955ad2da3e9c358a" providerId="LiveId" clId="{1B4DE90A-3EB8-40CC-8594-0A87E8103099}" dt="2024-10-18T23:40:59.966" v="933"/>
          <ac:spMkLst>
            <pc:docMk/>
            <pc:sldMk cId="1872685753" sldId="303"/>
            <ac:spMk id="5" creationId="{6593A08C-4E2E-49C5-A13D-F5EB7C78DFE4}"/>
          </ac:spMkLst>
        </pc:spChg>
      </pc:sldChg>
      <pc:sldChg chg="modSp add">
        <pc:chgData name="" userId="955ad2da3e9c358a" providerId="LiveId" clId="{1B4DE90A-3EB8-40CC-8594-0A87E8103099}" dt="2024-10-18T23:41:41.701" v="942" actId="20577"/>
        <pc:sldMkLst>
          <pc:docMk/>
          <pc:sldMk cId="1420041411" sldId="304"/>
        </pc:sldMkLst>
        <pc:spChg chg="mod">
          <ac:chgData name="" userId="955ad2da3e9c358a" providerId="LiveId" clId="{1B4DE90A-3EB8-40CC-8594-0A87E8103099}" dt="2024-10-18T23:41:41.701" v="942" actId="20577"/>
          <ac:spMkLst>
            <pc:docMk/>
            <pc:sldMk cId="1420041411" sldId="304"/>
            <ac:spMk id="4" creationId="{E4B72ACE-36C9-4C2D-9738-ACCEB88CAAB3}"/>
          </ac:spMkLst>
        </pc:spChg>
      </pc:sldChg>
      <pc:sldChg chg="add del">
        <pc:chgData name="" userId="955ad2da3e9c358a" providerId="LiveId" clId="{1B4DE90A-3EB8-40CC-8594-0A87E8103099}" dt="2024-10-18T23:42:03.119" v="944" actId="2696"/>
        <pc:sldMkLst>
          <pc:docMk/>
          <pc:sldMk cId="427890822" sldId="30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2024-10-24</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BUSINESS ADMINISTRATION</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EIGHT – INTERNATIONAL BUSINESS</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eight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what is international business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the meaning of globalization</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Appreciate international trade features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what is Cross-Cultural Management and its effects in business</a:t>
            </a: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International business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According to Hill, C. W. L., &amp; </a:t>
            </a:r>
            <a:r>
              <a:rPr lang="en-US" sz="2400" dirty="0" err="1">
                <a:latin typeface="Times New Roman" panose="02020603050405020304" pitchFamily="18" charset="0"/>
                <a:cs typeface="Times New Roman" panose="02020603050405020304" pitchFamily="18" charset="0"/>
              </a:rPr>
              <a:t>Hult</a:t>
            </a:r>
            <a:r>
              <a:rPr lang="en-US" sz="2400" dirty="0">
                <a:latin typeface="Times New Roman" panose="02020603050405020304" pitchFamily="18" charset="0"/>
                <a:cs typeface="Times New Roman" panose="02020603050405020304" pitchFamily="18" charset="0"/>
              </a:rPr>
              <a:t>, G. T. M. (2019), International business refers to commercial transactions, such as sales, investments, and logistics, that occur across national borders. This includes the exchange of goods, services, technology, and capital between countries or regions.</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23084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International business involves the development and execution of business strategies that enable companies to compete in multiple countries simultaneously. This includes adapting products and services to local markets and navigating complex regulatory environments as stated by </a:t>
            </a:r>
            <a:r>
              <a:rPr lang="en-US" sz="2400" dirty="0" err="1">
                <a:latin typeface="Times New Roman" panose="02020603050405020304" pitchFamily="18" charset="0"/>
                <a:cs typeface="Times New Roman" panose="02020603050405020304" pitchFamily="18" charset="0"/>
              </a:rPr>
              <a:t>Cavusgil</a:t>
            </a:r>
            <a:r>
              <a:rPr lang="en-US" sz="2400" dirty="0">
                <a:latin typeface="Times New Roman" panose="02020603050405020304" pitchFamily="18" charset="0"/>
                <a:cs typeface="Times New Roman" panose="02020603050405020304" pitchFamily="18" charset="0"/>
              </a:rPr>
              <a:t>, S. T., Knight, G., &amp; </a:t>
            </a:r>
            <a:r>
              <a:rPr lang="en-US" sz="2400" dirty="0" err="1">
                <a:latin typeface="Times New Roman" panose="02020603050405020304" pitchFamily="18" charset="0"/>
                <a:cs typeface="Times New Roman" panose="02020603050405020304" pitchFamily="18" charset="0"/>
              </a:rPr>
              <a:t>Riesenberger</a:t>
            </a:r>
            <a:r>
              <a:rPr lang="en-US" sz="2400" dirty="0">
                <a:latin typeface="Times New Roman" panose="02020603050405020304" pitchFamily="18" charset="0"/>
                <a:cs typeface="Times New Roman" panose="02020603050405020304" pitchFamily="18" charset="0"/>
              </a:rPr>
              <a:t>, J. R. (2020).</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57964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Daniels, J. D., </a:t>
            </a:r>
            <a:r>
              <a:rPr lang="en-US" sz="2400" dirty="0" err="1">
                <a:latin typeface="Times New Roman" panose="02020603050405020304" pitchFamily="18" charset="0"/>
                <a:cs typeface="Times New Roman" panose="02020603050405020304" pitchFamily="18" charset="0"/>
              </a:rPr>
              <a:t>Radebaugh</a:t>
            </a:r>
            <a:r>
              <a:rPr lang="en-US" sz="2400" dirty="0">
                <a:latin typeface="Times New Roman" panose="02020603050405020304" pitchFamily="18" charset="0"/>
                <a:cs typeface="Times New Roman" panose="02020603050405020304" pitchFamily="18" charset="0"/>
              </a:rPr>
              <a:t>, L. H., &amp; Sullivan, D. P. (2018) defined International business as the management of business operations in more than one country. It requires dealing with different cultural, political, and legal systems, and entails the coordination of resources, production, and marketing across borders.</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45334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Globalization in business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Globalization is the process of increasing interconnectedness and interdependence of the world’s economies, cultures, and populations, driven by international trade, investment, technology, and the movement of people and ideas across borders. It involves the integration of markets, economies, and cultures on a global scale, leading to greater interaction and exchange of goods, services, information, and values among countries</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33562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Aspects of globalization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Global Trade and Investment</a:t>
            </a:r>
            <a:r>
              <a:rPr lang="en-US" sz="2400" dirty="0">
                <a:latin typeface="Times New Roman" panose="02020603050405020304" pitchFamily="18" charset="0"/>
                <a:cs typeface="Times New Roman" panose="02020603050405020304" pitchFamily="18" charset="0"/>
              </a:rPr>
              <a:t>: Businesses can trade goods, services, and capital more freely across national borders, often benefiting from lower trade barriers and improved transportation and communication technologies.</a:t>
            </a:r>
          </a:p>
          <a:p>
            <a:pPr lvl="0">
              <a:lnSpc>
                <a:spcPct val="150000"/>
              </a:lnSpc>
            </a:pPr>
            <a:r>
              <a:rPr lang="en-US" sz="2400" b="1" dirty="0">
                <a:latin typeface="Times New Roman" panose="02020603050405020304" pitchFamily="18" charset="0"/>
                <a:cs typeface="Times New Roman" panose="02020603050405020304" pitchFamily="18" charset="0"/>
              </a:rPr>
              <a:t>Multinational Corporations (MNCs)</a:t>
            </a:r>
            <a:r>
              <a:rPr lang="en-US" sz="2400" dirty="0">
                <a:latin typeface="Times New Roman" panose="02020603050405020304" pitchFamily="18" charset="0"/>
                <a:cs typeface="Times New Roman" panose="02020603050405020304" pitchFamily="18" charset="0"/>
              </a:rPr>
              <a:t>: Companies operate in multiple countries and manage production, distribution, and marketing on a global scale. MNCs often tailor their products and services to local markets while maintaining standardized global operations.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55854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800" b="1" dirty="0">
                <a:latin typeface="Times New Roman" panose="02020603050405020304" pitchFamily="18" charset="0"/>
                <a:cs typeface="Times New Roman" panose="02020603050405020304" pitchFamily="18" charset="0"/>
              </a:rPr>
              <a:t>Global Supply Chains</a:t>
            </a:r>
            <a:r>
              <a:rPr lang="en-US" sz="2800" dirty="0">
                <a:latin typeface="Times New Roman" panose="02020603050405020304" pitchFamily="18" charset="0"/>
                <a:cs typeface="Times New Roman" panose="02020603050405020304" pitchFamily="18" charset="0"/>
              </a:rPr>
              <a:t>: Businesses rely on international networks to source raw materials, manufacture goods, and distribute products, optimizing costs and production efficiency across various countries.</a:t>
            </a:r>
          </a:p>
          <a:p>
            <a:pPr lvl="0">
              <a:lnSpc>
                <a:spcPct val="150000"/>
              </a:lnSpc>
            </a:pPr>
            <a:r>
              <a:rPr lang="en-US" sz="2800" b="1" dirty="0">
                <a:latin typeface="Times New Roman" panose="02020603050405020304" pitchFamily="18" charset="0"/>
                <a:cs typeface="Times New Roman" panose="02020603050405020304" pitchFamily="18" charset="0"/>
              </a:rPr>
              <a:t>Cultural Exchange and Adaptation</a:t>
            </a:r>
            <a:r>
              <a:rPr lang="en-US" sz="2800" dirty="0">
                <a:latin typeface="Times New Roman" panose="02020603050405020304" pitchFamily="18" charset="0"/>
                <a:cs typeface="Times New Roman" panose="02020603050405020304" pitchFamily="18" charset="0"/>
              </a:rPr>
              <a:t>: Globalization promotes the exchange of ideas, values, and cultural products, leading to changes in consumer preferences and the need for businesses to adapt to diverse cultural contexts.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5695209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Regulatory and Competitive Challenges</a:t>
            </a:r>
            <a:r>
              <a:rPr lang="en-US" sz="2400" dirty="0">
                <a:latin typeface="Times New Roman" panose="02020603050405020304" pitchFamily="18" charset="0"/>
                <a:cs typeface="Times New Roman" panose="02020603050405020304" pitchFamily="18" charset="0"/>
              </a:rPr>
              <a:t>: Companies must navigate different legal and regulatory environments, as well as face heightened competition from international firms in a globalized marketplace.</a:t>
            </a:r>
          </a:p>
          <a:p>
            <a:pPr marL="0" indent="0">
              <a:lnSpc>
                <a:spcPct val="150000"/>
              </a:lnSpc>
              <a:buNone/>
            </a:pPr>
            <a:r>
              <a:rPr lang="en-US" sz="2400" dirty="0">
                <a:latin typeface="Times New Roman" panose="02020603050405020304" pitchFamily="18" charset="0"/>
                <a:cs typeface="Times New Roman" panose="02020603050405020304" pitchFamily="18" charset="0"/>
              </a:rPr>
              <a:t>In summary globalization plays a crucial role in shaping modern businesses by fostering opportunities for growth, innovation, and competitiveness.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69297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Importance of globalization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1. Access to New Markets: </a:t>
            </a:r>
            <a:r>
              <a:rPr lang="en-US" sz="2400" dirty="0">
                <a:latin typeface="Times New Roman" panose="02020603050405020304" pitchFamily="18" charset="0"/>
                <a:cs typeface="Times New Roman" panose="02020603050405020304" pitchFamily="18" charset="0"/>
              </a:rPr>
              <a:t>Globalization allows businesses to expand beyond their domestic borders, opening up new markets for their products and services</a:t>
            </a:r>
            <a:endParaRPr lang="en-US" sz="2400" b="1" dirty="0">
              <a:latin typeface="Times New Roman" panose="02020603050405020304" pitchFamily="18" charset="0"/>
              <a:cs typeface="Times New Roman" panose="02020603050405020304" pitchFamily="18" charset="0"/>
            </a:endParaRPr>
          </a:p>
          <a:p>
            <a:pPr marL="0" indent="0">
              <a:lnSpc>
                <a:spcPct val="150000"/>
              </a:lnSpc>
              <a:buNone/>
            </a:pPr>
            <a:r>
              <a:rPr lang="en-US" sz="2400" b="1" dirty="0">
                <a:latin typeface="Times New Roman" panose="02020603050405020304" pitchFamily="18" charset="0"/>
                <a:cs typeface="Times New Roman" panose="02020603050405020304" pitchFamily="18" charset="0"/>
              </a:rPr>
              <a:t>2. Cost Efficiency through Global Supply Chains: </a:t>
            </a:r>
            <a:r>
              <a:rPr lang="en-US" sz="2400" dirty="0">
                <a:latin typeface="Times New Roman" panose="02020603050405020304" pitchFamily="18" charset="0"/>
                <a:cs typeface="Times New Roman" panose="02020603050405020304" pitchFamily="18" charset="0"/>
              </a:rPr>
              <a:t>Companies can optimize production and reduce costs by outsourcing manufacturing, services, or raw materials from countries where labor, resources, and production costs are lower. </a:t>
            </a:r>
          </a:p>
          <a:p>
            <a:pPr>
              <a:lnSpc>
                <a:spcPct val="150000"/>
              </a:lnSpc>
            </a:pPr>
            <a:endParaRPr lang="en-US" sz="2400" dirty="0">
              <a:latin typeface="Times New Roman" panose="02020603050405020304" pitchFamily="18" charset="0"/>
              <a:cs typeface="Times New Roman" panose="02020603050405020304" pitchFamily="18" charset="0"/>
            </a:endParaRPr>
          </a:p>
          <a:p>
            <a:pPr lvl="0">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49895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3. Increased Innovation and Competitiveness</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Exposure to global competition drives businesses to innovate continuously. Companies learn from competitors, adopt new technologies, and improve their products and services to remain competitive in the global market.</a:t>
            </a:r>
          </a:p>
          <a:p>
            <a:pPr marL="0" indent="0">
              <a:lnSpc>
                <a:spcPct val="150000"/>
              </a:lnSpc>
              <a:buNone/>
            </a:pPr>
            <a:r>
              <a:rPr lang="en-US" sz="2400" b="1" dirty="0">
                <a:latin typeface="Times New Roman" panose="02020603050405020304" pitchFamily="18" charset="0"/>
                <a:cs typeface="Times New Roman" panose="02020603050405020304" pitchFamily="18" charset="0"/>
              </a:rPr>
              <a:t>4. Diverse Talent Pool</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Globalization enables businesses to recruit talent from around the world. Access to a diverse workforce enhances creativity, innovation, and problem-solving by bringing different perspectives and skills into the business.</a:t>
            </a:r>
          </a:p>
          <a:p>
            <a:pPr>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92133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85000" lnSpcReduction="10000"/>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5. Increased Investment Opportunities</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Globalization opens up opportunities for cross-border investments, mergers, and acquisitions. Companies can diversify their investments, gain access to capital from foreign markets, and collaborate with international partners to grow their businesses.</a:t>
            </a:r>
          </a:p>
          <a:p>
            <a:pPr marL="0" indent="0">
              <a:lnSpc>
                <a:spcPct val="150000"/>
              </a:lnSpc>
              <a:buNone/>
            </a:pPr>
            <a:r>
              <a:rPr lang="en-US" sz="2400" b="1" dirty="0">
                <a:latin typeface="Times New Roman" panose="02020603050405020304" pitchFamily="18" charset="0"/>
                <a:cs typeface="Times New Roman" panose="02020603050405020304" pitchFamily="18" charset="0"/>
              </a:rPr>
              <a:t>6. Enhanced Brand Reputation</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By establishing an international presence, businesses can build stronger brand recognition and credibility. A global footprint can enhance the perception of a company as a major player in its industry, increasing trust among consumers and partners worldwide.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670625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85000" lnSpcReduction="10000"/>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7. Cultural Exchange and Market Adaptation</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Globalization encourages businesses to understand and adapt to cultural differences in international markets. This leads to more tailored marketing strategies, product development, and customer service, which can improve customer satisfaction and loyalty.</a:t>
            </a:r>
          </a:p>
          <a:p>
            <a:pPr marL="0" indent="0">
              <a:lnSpc>
                <a:spcPct val="150000"/>
              </a:lnSpc>
              <a:buNone/>
            </a:pPr>
            <a:r>
              <a:rPr lang="en-US" sz="2400" b="1" dirty="0">
                <a:latin typeface="Times New Roman" panose="02020603050405020304" pitchFamily="18" charset="0"/>
                <a:cs typeface="Times New Roman" panose="02020603050405020304" pitchFamily="18" charset="0"/>
              </a:rPr>
              <a:t>8. Spreading Technology and Knowledge</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Globalization facilitates the transfer of technology, knowledge, and best practices across borders. This sharing of information drives advancements in various industries and promotes more efficient and sustainable business practices.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264104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9. Risk Diversification</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Operating globally allows businesses to spread their risks across different regions. If one market faces economic or political challenges, businesses can rely on their operations in other markets to stabilize revenue and growth.</a:t>
            </a:r>
          </a:p>
          <a:p>
            <a:pPr marL="0" indent="0">
              <a:lnSpc>
                <a:spcPct val="150000"/>
              </a:lnSpc>
              <a:buNone/>
            </a:pPr>
            <a:r>
              <a:rPr lang="en-US" sz="2400" b="1" dirty="0">
                <a:latin typeface="Times New Roman" panose="02020603050405020304" pitchFamily="18" charset="0"/>
                <a:cs typeface="Times New Roman" panose="02020603050405020304" pitchFamily="18" charset="0"/>
              </a:rPr>
              <a:t>10. Improved Global Standards and Ethics</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As businesses operate globally, they are often held accountable to international standards for labor practices, environmental responsibility, and corporate governance. This fosters more responsible and ethical business practices.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159647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International business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Understanding international business involves grasping how commercial activities operate across national borders, as well as the complexities and opportunities that arise when conducting business in a global context. International business encompasses various types of transactions, including trade in goods and services, cross-border investments, and the management of multinational corporations (MNCs).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3470027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1. Key Elements of International Business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Global Trade</a:t>
            </a:r>
            <a:r>
              <a:rPr lang="en-US" sz="2400" dirty="0">
                <a:latin typeface="Times New Roman" panose="02020603050405020304" pitchFamily="18" charset="0"/>
                <a:cs typeface="Times New Roman" panose="02020603050405020304" pitchFamily="18" charset="0"/>
              </a:rPr>
              <a:t>: International business primarily involves the exchange of goods and services across borders. This includes imports (buying goods/services from another country) and exports (selling domestically produced goods/services to foreign markets).</a:t>
            </a:r>
          </a:p>
          <a:p>
            <a:pPr marL="0" lvl="0" indent="0">
              <a:lnSpc>
                <a:spcPct val="150000"/>
              </a:lnSpc>
              <a:buNone/>
            </a:pPr>
            <a:r>
              <a:rPr lang="en-US" sz="2400" b="1" dirty="0">
                <a:latin typeface="Times New Roman" panose="02020603050405020304" pitchFamily="18" charset="0"/>
                <a:cs typeface="Times New Roman" panose="02020603050405020304" pitchFamily="18" charset="0"/>
              </a:rPr>
              <a:t>Foreign Direct Investment (FDI)</a:t>
            </a:r>
            <a:r>
              <a:rPr lang="en-US" sz="2400" dirty="0">
                <a:latin typeface="Times New Roman" panose="02020603050405020304" pitchFamily="18" charset="0"/>
                <a:cs typeface="Times New Roman" panose="02020603050405020304" pitchFamily="18" charset="0"/>
              </a:rPr>
              <a:t>: When a company invests in another country by establishing operations, such as building factories, acquiring businesses, or setting up joint ventures.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84599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Multinational Enterprises (MNEs)</a:t>
            </a:r>
            <a:r>
              <a:rPr lang="en-US" sz="2400" dirty="0">
                <a:latin typeface="Times New Roman" panose="02020603050405020304" pitchFamily="18" charset="0"/>
                <a:cs typeface="Times New Roman" panose="02020603050405020304" pitchFamily="18" charset="0"/>
              </a:rPr>
              <a:t>: Large companies that operate in multiple countries. These companies often tailor their products, services, and business strategies to local markets while maintaining a global footprint.</a:t>
            </a:r>
          </a:p>
          <a:p>
            <a:pPr lvl="0">
              <a:lnSpc>
                <a:spcPct val="150000"/>
              </a:lnSpc>
            </a:pPr>
            <a:r>
              <a:rPr lang="en-US" sz="2400" b="1" dirty="0">
                <a:latin typeface="Times New Roman" panose="02020603050405020304" pitchFamily="18" charset="0"/>
                <a:cs typeface="Times New Roman" panose="02020603050405020304" pitchFamily="18" charset="0"/>
              </a:rPr>
              <a:t>International Management</a:t>
            </a:r>
            <a:r>
              <a:rPr lang="en-US" sz="2400" dirty="0">
                <a:latin typeface="Times New Roman" panose="02020603050405020304" pitchFamily="18" charset="0"/>
                <a:cs typeface="Times New Roman" panose="02020603050405020304" pitchFamily="18" charset="0"/>
              </a:rPr>
              <a:t>: Handling operations across different countries requires managing diverse legal, political, economic, and cultural environments. International business leaders must navigate complex regulatory frameworks and adapt to local market conditions.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630048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2. Why Companies Engage in International Business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Access to New Markets</a:t>
            </a:r>
            <a:r>
              <a:rPr lang="en-US" sz="2400" dirty="0">
                <a:latin typeface="Times New Roman" panose="02020603050405020304" pitchFamily="18" charset="0"/>
                <a:cs typeface="Times New Roman" panose="02020603050405020304" pitchFamily="18" charset="0"/>
              </a:rPr>
              <a:t>: Expanding internationally allows businesses to tap into new consumer bases and increase sales. This can help companies grow faster than relying solely on domestic markets.</a:t>
            </a:r>
          </a:p>
          <a:p>
            <a:pPr lvl="0">
              <a:lnSpc>
                <a:spcPct val="150000"/>
              </a:lnSpc>
            </a:pPr>
            <a:r>
              <a:rPr lang="en-US" sz="2400" b="1" dirty="0">
                <a:latin typeface="Times New Roman" panose="02020603050405020304" pitchFamily="18" charset="0"/>
                <a:cs typeface="Times New Roman" panose="02020603050405020304" pitchFamily="18" charset="0"/>
              </a:rPr>
              <a:t>Cost Efficiency</a:t>
            </a:r>
            <a:r>
              <a:rPr lang="en-US" sz="2400" dirty="0">
                <a:latin typeface="Times New Roman" panose="02020603050405020304" pitchFamily="18" charset="0"/>
                <a:cs typeface="Times New Roman" panose="02020603050405020304" pitchFamily="18" charset="0"/>
              </a:rPr>
              <a:t>: Companies can reduce production costs by outsourcing or relocating operations to countries with cheaper labor or resources. Global supply chains allow businesses to distribute costs and improve efficiency.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627846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Diversification</a:t>
            </a:r>
            <a:r>
              <a:rPr lang="en-US" sz="2400" dirty="0">
                <a:latin typeface="Times New Roman" panose="02020603050405020304" pitchFamily="18" charset="0"/>
                <a:cs typeface="Times New Roman" panose="02020603050405020304" pitchFamily="18" charset="0"/>
              </a:rPr>
              <a:t>: Engaging in multiple countries allows businesses to diversify their revenue streams and reduce dependency on a single market, lowering risks associated with economic downturns or political instability in any one country.</a:t>
            </a:r>
          </a:p>
          <a:p>
            <a:pPr lvl="0">
              <a:lnSpc>
                <a:spcPct val="150000"/>
              </a:lnSpc>
            </a:pPr>
            <a:r>
              <a:rPr lang="en-US" sz="2400" b="1" dirty="0">
                <a:latin typeface="Times New Roman" panose="02020603050405020304" pitchFamily="18" charset="0"/>
                <a:cs typeface="Times New Roman" panose="02020603050405020304" pitchFamily="18" charset="0"/>
              </a:rPr>
              <a:t>Innovation and Competition</a:t>
            </a:r>
            <a:r>
              <a:rPr lang="en-US" sz="2400" dirty="0">
                <a:latin typeface="Times New Roman" panose="02020603050405020304" pitchFamily="18" charset="0"/>
                <a:cs typeface="Times New Roman" panose="02020603050405020304" pitchFamily="18" charset="0"/>
              </a:rPr>
              <a:t>: Exposure to global competition can drive innovation. Companies must stay competitive by improving their products, services, and operational processes.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051201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3. Challenges in International Business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Cultural Differences</a:t>
            </a:r>
            <a:r>
              <a:rPr lang="en-US" sz="2400" dirty="0">
                <a:latin typeface="Times New Roman" panose="02020603050405020304" pitchFamily="18" charset="0"/>
                <a:cs typeface="Times New Roman" panose="02020603050405020304" pitchFamily="18" charset="0"/>
              </a:rPr>
              <a:t>: Doing business internationally means dealing with different languages, customs, and business practices. Companies must adapt their strategies to align with local cultures and consumer behaviors.</a:t>
            </a:r>
          </a:p>
          <a:p>
            <a:pPr lvl="0">
              <a:lnSpc>
                <a:spcPct val="150000"/>
              </a:lnSpc>
            </a:pPr>
            <a:r>
              <a:rPr lang="en-US" sz="2400" b="1" dirty="0">
                <a:latin typeface="Times New Roman" panose="02020603050405020304" pitchFamily="18" charset="0"/>
                <a:cs typeface="Times New Roman" panose="02020603050405020304" pitchFamily="18" charset="0"/>
              </a:rPr>
              <a:t>Regulatory and Legal Barriers</a:t>
            </a:r>
            <a:r>
              <a:rPr lang="en-US" sz="2400" dirty="0">
                <a:latin typeface="Times New Roman" panose="02020603050405020304" pitchFamily="18" charset="0"/>
                <a:cs typeface="Times New Roman" panose="02020603050405020304" pitchFamily="18" charset="0"/>
              </a:rPr>
              <a:t>: Each country has its own legal systems, trade regulations, and standards. Compliance with local laws, tariffs, trade barriers, and intellectual property rights is a significant aspect of international business.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961588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Political and Economic Risks</a:t>
            </a:r>
            <a:r>
              <a:rPr lang="en-US" sz="2400" dirty="0">
                <a:latin typeface="Times New Roman" panose="02020603050405020304" pitchFamily="18" charset="0"/>
                <a:cs typeface="Times New Roman" panose="02020603050405020304" pitchFamily="18" charset="0"/>
              </a:rPr>
              <a:t>: Global businesses must navigate political instability, fluctuations in currency exchange rates, and variations in economic growth across countries. These factors can affect profits and operations.</a:t>
            </a:r>
          </a:p>
          <a:p>
            <a:pPr lvl="0">
              <a:lnSpc>
                <a:spcPct val="150000"/>
              </a:lnSpc>
            </a:pPr>
            <a:r>
              <a:rPr lang="en-US" sz="2400" b="1" dirty="0">
                <a:latin typeface="Times New Roman" panose="02020603050405020304" pitchFamily="18" charset="0"/>
                <a:cs typeface="Times New Roman" panose="02020603050405020304" pitchFamily="18" charset="0"/>
              </a:rPr>
              <a:t>Logistics and Supply Chain Complexities</a:t>
            </a:r>
            <a:r>
              <a:rPr lang="en-US" sz="2400" dirty="0">
                <a:latin typeface="Times New Roman" panose="02020603050405020304" pitchFamily="18" charset="0"/>
                <a:cs typeface="Times New Roman" panose="02020603050405020304" pitchFamily="18" charset="0"/>
              </a:rPr>
              <a:t>: Managing international logistics and supply chains can be complex, involving transportation across long distances, customs regulations, and coordination between different suppliers and distributors worldwide.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27229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4. International Business Strategies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Global Strategy</a:t>
            </a:r>
            <a:r>
              <a:rPr lang="en-US" sz="2400" dirty="0">
                <a:latin typeface="Times New Roman" panose="02020603050405020304" pitchFamily="18" charset="0"/>
                <a:cs typeface="Times New Roman" panose="02020603050405020304" pitchFamily="18" charset="0"/>
              </a:rPr>
              <a:t>: Companies create standardized products and services for all markets, assuming that consumer needs are similar worldwide. This approach helps achieve cost savings through economies of scale.</a:t>
            </a:r>
          </a:p>
          <a:p>
            <a:pPr lvl="0">
              <a:lnSpc>
                <a:spcPct val="150000"/>
              </a:lnSpc>
            </a:pPr>
            <a:r>
              <a:rPr lang="en-US" sz="2400" b="1" dirty="0">
                <a:latin typeface="Times New Roman" panose="02020603050405020304" pitchFamily="18" charset="0"/>
                <a:cs typeface="Times New Roman" panose="02020603050405020304" pitchFamily="18" charset="0"/>
              </a:rPr>
              <a:t>Localization Strategy</a:t>
            </a:r>
            <a:r>
              <a:rPr lang="en-US" sz="2400" dirty="0">
                <a:latin typeface="Times New Roman" panose="02020603050405020304" pitchFamily="18" charset="0"/>
                <a:cs typeface="Times New Roman" panose="02020603050405020304" pitchFamily="18" charset="0"/>
              </a:rPr>
              <a:t>: Businesses adapt their products, services, and marketing efforts to suit local preferences, laws, and cultural norms in different countries.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798784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Transnational Strategy</a:t>
            </a:r>
            <a:r>
              <a:rPr lang="en-US" sz="2400" dirty="0">
                <a:latin typeface="Times New Roman" panose="02020603050405020304" pitchFamily="18" charset="0"/>
                <a:cs typeface="Times New Roman" panose="02020603050405020304" pitchFamily="18" charset="0"/>
              </a:rPr>
              <a:t>: A combination of global and localization strategies, where companies aim to achieve global efficiency while being responsive to local markets. For example, a company may use a standardized manufacturing process but customize products for specific markets.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607259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5. Examples of International Business Success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Apple</a:t>
            </a:r>
            <a:r>
              <a:rPr lang="en-US" sz="2400" dirty="0">
                <a:latin typeface="Times New Roman" panose="02020603050405020304" pitchFamily="18" charset="0"/>
                <a:cs typeface="Times New Roman" panose="02020603050405020304" pitchFamily="18" charset="0"/>
              </a:rPr>
              <a:t>: Apple’s products, such as the iPhone, are designed in the U.S., but manufacturing is outsourced to countries like China, leveraging cost advantages while serving a global market.</a:t>
            </a:r>
          </a:p>
          <a:p>
            <a:pPr>
              <a:lnSpc>
                <a:spcPct val="150000"/>
              </a:lnSpc>
            </a:pPr>
            <a:r>
              <a:rPr lang="en-US" sz="2400" b="1" dirty="0">
                <a:latin typeface="Times New Roman" panose="02020603050405020304" pitchFamily="18" charset="0"/>
                <a:cs typeface="Times New Roman" panose="02020603050405020304" pitchFamily="18" charset="0"/>
              </a:rPr>
              <a:t>Toyota</a:t>
            </a:r>
            <a:r>
              <a:rPr lang="en-US" sz="2400" dirty="0">
                <a:latin typeface="Times New Roman" panose="02020603050405020304" pitchFamily="18" charset="0"/>
                <a:cs typeface="Times New Roman" panose="02020603050405020304" pitchFamily="18" charset="0"/>
              </a:rPr>
              <a:t>: Toyota, a Japanese multinational, operates production facilities in multiple countries, ensuring that they can serve local markets efficiently while maintaining a global brand</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687389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Starbucks</a:t>
            </a:r>
            <a:r>
              <a:rPr lang="en-US" sz="2400" dirty="0">
                <a:latin typeface="Times New Roman" panose="02020603050405020304" pitchFamily="18" charset="0"/>
                <a:cs typeface="Times New Roman" panose="02020603050405020304" pitchFamily="18" charset="0"/>
              </a:rPr>
              <a:t>: Starbucks has localized its products in various regions, offering unique items in different countries (such as green tea lattes in Japan) while maintaining its core identity as a global coffee brand.</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065629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Cross-cultural in international business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Understanding cross-cultural differences in international business is essential for companies operating in global markets. Cross-cultural understanding involves recognizing, respecting, and effectively managing the cultural differences that arise when working with people, organizations, or markets in other countries. These differences can affect various aspects of business, including communication, negotiation, management, marketing, and customer interactions.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9002783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60000"/>
              </a:lnSpc>
            </a:pPr>
            <a:r>
              <a:rPr lang="en-US" sz="3600" b="1" dirty="0">
                <a:latin typeface="Times New Roman" panose="02020603050405020304" pitchFamily="18" charset="0"/>
                <a:cs typeface="Times New Roman" panose="02020603050405020304" pitchFamily="18" charset="0"/>
              </a:rPr>
              <a:t>Communication Styles</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lvl="0" indent="0">
              <a:lnSpc>
                <a:spcPct val="160000"/>
              </a:lnSpc>
              <a:buNone/>
            </a:pPr>
            <a:r>
              <a:rPr lang="en-US" sz="2400" b="1" dirty="0">
                <a:latin typeface="Times New Roman" panose="02020603050405020304" pitchFamily="18" charset="0"/>
                <a:cs typeface="Times New Roman" panose="02020603050405020304" pitchFamily="18" charset="0"/>
              </a:rPr>
              <a:t>High-Context vs. Low-Context Communication</a:t>
            </a:r>
            <a:r>
              <a:rPr lang="en-US" sz="2400" dirty="0">
                <a:latin typeface="Times New Roman" panose="02020603050405020304" pitchFamily="18" charset="0"/>
                <a:cs typeface="Times New Roman" panose="02020603050405020304" pitchFamily="18" charset="0"/>
              </a:rPr>
              <a:t>: In high-context cultures (e.g., Japan, the Middle East), communication is indirect, and much of the meaning is derived from context, non-verbal cues, and shared understanding. In contrast, low-context cultures (e.g., the U.S., Germany) favor direct, explicit communication, where words convey most of the meaning. Misunderstandings can arise if businesses don’t adjust their communication style to suit the cultural context.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768611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6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Language Barriers</a:t>
            </a:r>
            <a:r>
              <a:rPr lang="en-US" sz="2400" dirty="0">
                <a:latin typeface="Times New Roman" panose="02020603050405020304" pitchFamily="18" charset="0"/>
                <a:cs typeface="Times New Roman" panose="02020603050405020304" pitchFamily="18" charset="0"/>
              </a:rPr>
              <a:t>: While English is widely used in international business, companies often need to overcome language barriers when dealing with non-English speaking markets. Miscommunication can occur due to language differences, which may lead to misunderstandings in contracts, negotiations, or marketing efforts.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268771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3. Management and Leadership Styles</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Cultural Differences in Leadership</a:t>
            </a:r>
            <a:r>
              <a:rPr lang="en-US" sz="2400" dirty="0">
                <a:latin typeface="Times New Roman" panose="02020603050405020304" pitchFamily="18" charset="0"/>
                <a:cs typeface="Times New Roman" panose="02020603050405020304" pitchFamily="18" charset="0"/>
              </a:rPr>
              <a:t>: Leadership styles can vary significantly between cultures. For instance, leaders in countries like Japan and South Korea may emphasize consensus-building and collective decision-making, while leaders in the U.S. and Germany may adopt a more direct, assertive approach. Understanding these leadership preferences is crucial for managing teams across different countries.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273918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Motivation and Performance Management</a:t>
            </a:r>
            <a:r>
              <a:rPr lang="en-US" sz="2400" dirty="0">
                <a:latin typeface="Times New Roman" panose="02020603050405020304" pitchFamily="18" charset="0"/>
                <a:cs typeface="Times New Roman" panose="02020603050405020304" pitchFamily="18" charset="0"/>
              </a:rPr>
              <a:t>: Employees in different cultures may be motivated by different factors. In collectivist cultures, group rewards and recognition may be more effective, while individual incentives might work better in individualistic societies. Performance evaluations and feedback should also be adapted to cultural expectations—some cultures value direct feedback, while others may view it as confrontational.</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042953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6. Cross-Cultural Teams and Collaboration</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Managing Diverse Teams</a:t>
            </a:r>
            <a:r>
              <a:rPr lang="en-US" sz="2400" dirty="0">
                <a:latin typeface="Times New Roman" panose="02020603050405020304" pitchFamily="18" charset="0"/>
                <a:cs typeface="Times New Roman" panose="02020603050405020304" pitchFamily="18" charset="0"/>
              </a:rPr>
              <a:t>: In a globalized business environment, companies often have employees from various cultural backgrounds working together. Managing cross-cultural teams requires awareness of different work styles, communication preferences, and conflict resolution methods. For instance, team members from high-context cultures may expect more subtle cues and indirect communication, while low-context team members may value direct and open discussions.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8726857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endParaRPr 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Managing Diverse Teams</a:t>
            </a:r>
            <a:r>
              <a:rPr lang="en-US" sz="2400" dirty="0">
                <a:latin typeface="Times New Roman" panose="02020603050405020304" pitchFamily="18" charset="0"/>
                <a:cs typeface="Times New Roman" panose="02020603050405020304" pitchFamily="18" charset="0"/>
              </a:rPr>
              <a:t>: In a globalized business environment, companies often have employees from various cultural backgrounds working together. Managing cross-cultural teams requires awareness of different work styles, communication preferences, and conflict resolution methods. For instance, team members from high-context cultures may expect more subtle cues and indirect communication, while low-context team members may value direct and open discussions.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4200414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References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Hill, C. W. L., &amp; </a:t>
            </a:r>
            <a:r>
              <a:rPr lang="en-US" sz="2400" dirty="0" err="1">
                <a:latin typeface="Times New Roman" panose="02020603050405020304" pitchFamily="18" charset="0"/>
                <a:cs typeface="Times New Roman" panose="02020603050405020304" pitchFamily="18" charset="0"/>
              </a:rPr>
              <a:t>Hult</a:t>
            </a:r>
            <a:r>
              <a:rPr lang="en-US" sz="2400" dirty="0">
                <a:latin typeface="Times New Roman" panose="02020603050405020304" pitchFamily="18" charset="0"/>
                <a:cs typeface="Times New Roman" panose="02020603050405020304" pitchFamily="18" charset="0"/>
              </a:rPr>
              <a:t>, G. T. M. (2019). </a:t>
            </a:r>
            <a:r>
              <a:rPr lang="en-US" sz="2400" i="1" dirty="0">
                <a:latin typeface="Times New Roman" panose="02020603050405020304" pitchFamily="18" charset="0"/>
                <a:cs typeface="Times New Roman" panose="02020603050405020304" pitchFamily="18" charset="0"/>
              </a:rPr>
              <a:t>International Business: Competing in the Global Marketplace</a:t>
            </a:r>
            <a:r>
              <a:rPr lang="en-US" sz="2400" dirty="0">
                <a:latin typeface="Times New Roman" panose="02020603050405020304" pitchFamily="18" charset="0"/>
                <a:cs typeface="Times New Roman" panose="02020603050405020304" pitchFamily="18" charset="0"/>
              </a:rPr>
              <a:t>. McGraw-Hill Education.</a:t>
            </a:r>
          </a:p>
          <a:p>
            <a:pPr>
              <a:lnSpc>
                <a:spcPct val="150000"/>
              </a:lnSpc>
              <a:buFont typeface="Wingdings" panose="05000000000000000000" pitchFamily="2" charset="2"/>
              <a:buChar char="Ø"/>
            </a:pPr>
            <a:r>
              <a:rPr lang="en-US" sz="2400" dirty="0" err="1">
                <a:latin typeface="Times New Roman" panose="02020603050405020304" pitchFamily="18" charset="0"/>
                <a:cs typeface="Times New Roman" panose="02020603050405020304" pitchFamily="18" charset="0"/>
              </a:rPr>
              <a:t>Cavusgil</a:t>
            </a:r>
            <a:r>
              <a:rPr lang="en-US" sz="2400" dirty="0">
                <a:latin typeface="Times New Roman" panose="02020603050405020304" pitchFamily="18" charset="0"/>
                <a:cs typeface="Times New Roman" panose="02020603050405020304" pitchFamily="18" charset="0"/>
              </a:rPr>
              <a:t>, S. T., Knight, G., &amp; </a:t>
            </a:r>
            <a:r>
              <a:rPr lang="en-US" sz="2400" dirty="0" err="1">
                <a:latin typeface="Times New Roman" panose="02020603050405020304" pitchFamily="18" charset="0"/>
                <a:cs typeface="Times New Roman" panose="02020603050405020304" pitchFamily="18" charset="0"/>
              </a:rPr>
              <a:t>Riesenberger</a:t>
            </a:r>
            <a:r>
              <a:rPr lang="en-US" sz="2400" dirty="0">
                <a:latin typeface="Times New Roman" panose="02020603050405020304" pitchFamily="18" charset="0"/>
                <a:cs typeface="Times New Roman" panose="02020603050405020304" pitchFamily="18" charset="0"/>
              </a:rPr>
              <a:t>, J. R. (2020). </a:t>
            </a:r>
            <a:r>
              <a:rPr lang="en-US" sz="2400" i="1" dirty="0">
                <a:latin typeface="Times New Roman" panose="02020603050405020304" pitchFamily="18" charset="0"/>
                <a:cs typeface="Times New Roman" panose="02020603050405020304" pitchFamily="18" charset="0"/>
              </a:rPr>
              <a:t>International Business: The New Realities</a:t>
            </a:r>
            <a:r>
              <a:rPr lang="en-US" sz="2400" dirty="0">
                <a:latin typeface="Times New Roman" panose="02020603050405020304" pitchFamily="18" charset="0"/>
                <a:cs typeface="Times New Roman" panose="02020603050405020304" pitchFamily="18" charset="0"/>
              </a:rPr>
              <a:t>. Pearson.</a:t>
            </a:r>
          </a:p>
          <a:p>
            <a:pPr>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Daniels, J. D., </a:t>
            </a:r>
            <a:r>
              <a:rPr lang="en-US" sz="2400" dirty="0" err="1">
                <a:latin typeface="Times New Roman" panose="02020603050405020304" pitchFamily="18" charset="0"/>
                <a:cs typeface="Times New Roman" panose="02020603050405020304" pitchFamily="18" charset="0"/>
              </a:rPr>
              <a:t>Radebaugh</a:t>
            </a:r>
            <a:r>
              <a:rPr lang="en-US" sz="2400" dirty="0">
                <a:latin typeface="Times New Roman" panose="02020603050405020304" pitchFamily="18" charset="0"/>
                <a:cs typeface="Times New Roman" panose="02020603050405020304" pitchFamily="18" charset="0"/>
              </a:rPr>
              <a:t>, L. H., &amp; Sullivan, D. P. (2018). </a:t>
            </a:r>
            <a:r>
              <a:rPr lang="en-US" sz="2400" i="1" dirty="0">
                <a:latin typeface="Times New Roman" panose="02020603050405020304" pitchFamily="18" charset="0"/>
                <a:cs typeface="Times New Roman" panose="02020603050405020304" pitchFamily="18" charset="0"/>
              </a:rPr>
              <a:t>International Business: Environments and Operations</a:t>
            </a:r>
            <a:r>
              <a:rPr lang="en-US" sz="2400" dirty="0">
                <a:latin typeface="Times New Roman" panose="02020603050405020304" pitchFamily="18" charset="0"/>
                <a:cs typeface="Times New Roman" panose="02020603050405020304" pitchFamily="18" charset="0"/>
              </a:rPr>
              <a:t>. Pearson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34367879"/>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1601</TotalTime>
  <Words>2192</Words>
  <Application>Microsoft Office PowerPoint</Application>
  <PresentationFormat>Widescreen</PresentationFormat>
  <Paragraphs>98</Paragraphs>
  <Slides>33</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等线 Light</vt:lpstr>
      <vt:lpstr>맑은 고딕</vt:lpstr>
      <vt:lpstr>Arial</vt:lpstr>
      <vt:lpstr>Times New Roman</vt:lpstr>
      <vt:lpstr>Wingdings</vt:lpstr>
      <vt:lpstr>Office 테마</vt:lpstr>
      <vt:lpstr>디자인 사용자 지정</vt:lpstr>
      <vt:lpstr>BUSINESS ADMINISTRATION</vt:lpstr>
      <vt:lpstr>Unit eight objectives  </vt:lpstr>
      <vt:lpstr>International business </vt:lpstr>
      <vt:lpstr>Con’t </vt:lpstr>
      <vt:lpstr>Con’t </vt:lpstr>
      <vt:lpstr>Globalization in business </vt:lpstr>
      <vt:lpstr>Aspects of globalization </vt:lpstr>
      <vt:lpstr>con’t</vt:lpstr>
      <vt:lpstr>con’t</vt:lpstr>
      <vt:lpstr>Importance of globalization </vt:lpstr>
      <vt:lpstr>Con’t </vt:lpstr>
      <vt:lpstr>Con’t </vt:lpstr>
      <vt:lpstr>Con’t </vt:lpstr>
      <vt:lpstr>Con’t </vt:lpstr>
      <vt:lpstr>International business </vt:lpstr>
      <vt:lpstr>1. Key Elements of International Business</vt:lpstr>
      <vt:lpstr>Con’t </vt:lpstr>
      <vt:lpstr>2. Why Companies Engage in International Business</vt:lpstr>
      <vt:lpstr>Con’t</vt:lpstr>
      <vt:lpstr>3. Challenges in International Business</vt:lpstr>
      <vt:lpstr>Con’t </vt:lpstr>
      <vt:lpstr>4. International Business Strategies</vt:lpstr>
      <vt:lpstr>Con’t</vt:lpstr>
      <vt:lpstr>5. Examples of International Business Success</vt:lpstr>
      <vt:lpstr>Con’t </vt:lpstr>
      <vt:lpstr>Cross-cultural in international business </vt:lpstr>
      <vt:lpstr>Communication Styles</vt:lpstr>
      <vt:lpstr>Con’t </vt:lpstr>
      <vt:lpstr>3. Management and Leadership Styles</vt:lpstr>
      <vt:lpstr>Con’t </vt:lpstr>
      <vt:lpstr>6. Cross-Cultural Teams and Collaboration</vt:lpstr>
      <vt:lpstr>Con’t</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48</cp:revision>
  <dcterms:created xsi:type="dcterms:W3CDTF">2021-03-22T08:33:16Z</dcterms:created>
  <dcterms:modified xsi:type="dcterms:W3CDTF">2024-10-24T15:06:06Z</dcterms:modified>
</cp:coreProperties>
</file>