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256" r:id="rId3"/>
    <p:sldId id="273" r:id="rId4"/>
    <p:sldId id="274" r:id="rId5"/>
    <p:sldId id="275" r:id="rId6"/>
    <p:sldId id="276" r:id="rId7"/>
    <p:sldId id="277" r:id="rId8"/>
    <p:sldId id="279" r:id="rId9"/>
    <p:sldId id="280" r:id="rId10"/>
    <p:sldId id="281" r:id="rId11"/>
    <p:sldId id="282" r:id="rId12"/>
    <p:sldId id="283" r:id="rId13"/>
    <p:sldId id="284" r:id="rId14"/>
    <p:sldId id="286" r:id="rId15"/>
    <p:sldId id="287" r:id="rId16"/>
    <p:sldId id="288" r:id="rId17"/>
    <p:sldId id="289" r:id="rId18"/>
    <p:sldId id="290" r:id="rId19"/>
    <p:sldId id="291" r:id="rId20"/>
    <p:sldId id="292" r:id="rId21"/>
    <p:sldId id="293" r:id="rId22"/>
    <p:sldId id="294" r:id="rId23"/>
    <p:sldId id="295" r:id="rId24"/>
    <p:sldId id="296" r:id="rId25"/>
    <p:sldId id="297" r:id="rId26"/>
    <p:sldId id="298" r:id="rId27"/>
    <p:sldId id="299" r:id="rId28"/>
    <p:sldId id="300" r:id="rId29"/>
    <p:sldId id="301" r:id="rId30"/>
    <p:sldId id="302" r:id="rId31"/>
    <p:sldId id="303" r:id="rId32"/>
    <p:sldId id="278" r:id="rId33"/>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9" autoAdjust="0"/>
    <p:restoredTop sz="96529" autoAdjust="0"/>
  </p:normalViewPr>
  <p:slideViewPr>
    <p:cSldViewPr snapToGrid="0">
      <p:cViewPr>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microsoft.com/office/2016/11/relationships/changesInfo" Target="changesInfos/changesInfo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955ad2da3e9c358a" providerId="LiveId" clId="{B610CB43-B2A7-4F29-9AAD-C6293CF5A9E0}"/>
    <pc:docChg chg="undo custSel addSld modSld">
      <pc:chgData name="" userId="955ad2da3e9c358a" providerId="LiveId" clId="{B610CB43-B2A7-4F29-9AAD-C6293CF5A9E0}" dt="2024-10-22T15:29:11.103" v="699" actId="20577"/>
      <pc:docMkLst>
        <pc:docMk/>
      </pc:docMkLst>
      <pc:sldChg chg="modSp">
        <pc:chgData name="" userId="955ad2da3e9c358a" providerId="LiveId" clId="{B610CB43-B2A7-4F29-9AAD-C6293CF5A9E0}" dt="2024-10-22T13:32:54.282" v="204" actId="20577"/>
        <pc:sldMkLst>
          <pc:docMk/>
          <pc:sldMk cId="1261014201" sldId="273"/>
        </pc:sldMkLst>
        <pc:spChg chg="mod">
          <ac:chgData name="" userId="955ad2da3e9c358a" providerId="LiveId" clId="{B610CB43-B2A7-4F29-9AAD-C6293CF5A9E0}" dt="2024-10-22T13:28:00.728" v="14" actId="20577"/>
          <ac:spMkLst>
            <pc:docMk/>
            <pc:sldMk cId="1261014201" sldId="273"/>
            <ac:spMk id="4" creationId="{E4B72ACE-36C9-4C2D-9738-ACCEB88CAAB3}"/>
          </ac:spMkLst>
        </pc:spChg>
        <pc:spChg chg="mod">
          <ac:chgData name="" userId="955ad2da3e9c358a" providerId="LiveId" clId="{B610CB43-B2A7-4F29-9AAD-C6293CF5A9E0}" dt="2024-10-22T13:32:54.282" v="204" actId="20577"/>
          <ac:spMkLst>
            <pc:docMk/>
            <pc:sldMk cId="1261014201" sldId="273"/>
            <ac:spMk id="5" creationId="{6593A08C-4E2E-49C5-A13D-F5EB7C78DFE4}"/>
          </ac:spMkLst>
        </pc:spChg>
      </pc:sldChg>
      <pc:sldChg chg="modSp add">
        <pc:chgData name="" userId="955ad2da3e9c358a" providerId="LiveId" clId="{B610CB43-B2A7-4F29-9AAD-C6293CF5A9E0}" dt="2024-10-22T13:59:33.063" v="223" actId="27636"/>
        <pc:sldMkLst>
          <pc:docMk/>
          <pc:sldMk cId="137511307" sldId="274"/>
        </pc:sldMkLst>
        <pc:spChg chg="mod">
          <ac:chgData name="" userId="955ad2da3e9c358a" providerId="LiveId" clId="{B610CB43-B2A7-4F29-9AAD-C6293CF5A9E0}" dt="2024-10-22T13:59:00.109" v="218" actId="5793"/>
          <ac:spMkLst>
            <pc:docMk/>
            <pc:sldMk cId="137511307" sldId="274"/>
            <ac:spMk id="4" creationId="{E4B72ACE-36C9-4C2D-9738-ACCEB88CAAB3}"/>
          </ac:spMkLst>
        </pc:spChg>
        <pc:spChg chg="mod">
          <ac:chgData name="" userId="955ad2da3e9c358a" providerId="LiveId" clId="{B610CB43-B2A7-4F29-9AAD-C6293CF5A9E0}" dt="2024-10-22T13:59:33.063" v="223" actId="27636"/>
          <ac:spMkLst>
            <pc:docMk/>
            <pc:sldMk cId="137511307" sldId="274"/>
            <ac:spMk id="5" creationId="{6593A08C-4E2E-49C5-A13D-F5EB7C78DFE4}"/>
          </ac:spMkLst>
        </pc:spChg>
      </pc:sldChg>
      <pc:sldChg chg="modSp add">
        <pc:chgData name="" userId="955ad2da3e9c358a" providerId="LiveId" clId="{B610CB43-B2A7-4F29-9AAD-C6293CF5A9E0}" dt="2024-10-22T14:00:39.616" v="236" actId="255"/>
        <pc:sldMkLst>
          <pc:docMk/>
          <pc:sldMk cId="1012319652" sldId="275"/>
        </pc:sldMkLst>
        <pc:spChg chg="mod">
          <ac:chgData name="" userId="955ad2da3e9c358a" providerId="LiveId" clId="{B610CB43-B2A7-4F29-9AAD-C6293CF5A9E0}" dt="2024-10-22T14:00:02.442" v="232" actId="20577"/>
          <ac:spMkLst>
            <pc:docMk/>
            <pc:sldMk cId="1012319652" sldId="275"/>
            <ac:spMk id="4" creationId="{E4B72ACE-36C9-4C2D-9738-ACCEB88CAAB3}"/>
          </ac:spMkLst>
        </pc:spChg>
        <pc:spChg chg="mod">
          <ac:chgData name="" userId="955ad2da3e9c358a" providerId="LiveId" clId="{B610CB43-B2A7-4F29-9AAD-C6293CF5A9E0}" dt="2024-10-22T14:00:39.616" v="236" actId="255"/>
          <ac:spMkLst>
            <pc:docMk/>
            <pc:sldMk cId="1012319652" sldId="275"/>
            <ac:spMk id="5" creationId="{6593A08C-4E2E-49C5-A13D-F5EB7C78DFE4}"/>
          </ac:spMkLst>
        </pc:spChg>
      </pc:sldChg>
      <pc:sldChg chg="modSp add">
        <pc:chgData name="" userId="955ad2da3e9c358a" providerId="LiveId" clId="{B610CB43-B2A7-4F29-9AAD-C6293CF5A9E0}" dt="2024-10-22T14:01:47.816" v="240" actId="255"/>
        <pc:sldMkLst>
          <pc:docMk/>
          <pc:sldMk cId="2389889817" sldId="276"/>
        </pc:sldMkLst>
        <pc:spChg chg="mod">
          <ac:chgData name="" userId="955ad2da3e9c358a" providerId="LiveId" clId="{B610CB43-B2A7-4F29-9AAD-C6293CF5A9E0}" dt="2024-10-22T14:01:47.816" v="240" actId="255"/>
          <ac:spMkLst>
            <pc:docMk/>
            <pc:sldMk cId="2389889817" sldId="276"/>
            <ac:spMk id="5" creationId="{6593A08C-4E2E-49C5-A13D-F5EB7C78DFE4}"/>
          </ac:spMkLst>
        </pc:spChg>
      </pc:sldChg>
      <pc:sldChg chg="add">
        <pc:chgData name="" userId="955ad2da3e9c358a" providerId="LiveId" clId="{B610CB43-B2A7-4F29-9AAD-C6293CF5A9E0}" dt="2024-10-22T14:01:55.853" v="241"/>
        <pc:sldMkLst>
          <pc:docMk/>
          <pc:sldMk cId="1210415025" sldId="277"/>
        </pc:sldMkLst>
      </pc:sldChg>
      <pc:sldChg chg="modSp add">
        <pc:chgData name="" userId="955ad2da3e9c358a" providerId="LiveId" clId="{B610CB43-B2A7-4F29-9AAD-C6293CF5A9E0}" dt="2024-10-22T14:05:09.768" v="267" actId="2710"/>
        <pc:sldMkLst>
          <pc:docMk/>
          <pc:sldMk cId="760799374" sldId="278"/>
        </pc:sldMkLst>
        <pc:spChg chg="mod">
          <ac:chgData name="" userId="955ad2da3e9c358a" providerId="LiveId" clId="{B610CB43-B2A7-4F29-9AAD-C6293CF5A9E0}" dt="2024-10-22T14:04:36.502" v="254" actId="5793"/>
          <ac:spMkLst>
            <pc:docMk/>
            <pc:sldMk cId="760799374" sldId="278"/>
            <ac:spMk id="4" creationId="{E4B72ACE-36C9-4C2D-9738-ACCEB88CAAB3}"/>
          </ac:spMkLst>
        </pc:spChg>
        <pc:spChg chg="mod">
          <ac:chgData name="" userId="955ad2da3e9c358a" providerId="LiveId" clId="{B610CB43-B2A7-4F29-9AAD-C6293CF5A9E0}" dt="2024-10-22T14:05:09.768" v="267" actId="2710"/>
          <ac:spMkLst>
            <pc:docMk/>
            <pc:sldMk cId="760799374" sldId="278"/>
            <ac:spMk id="5" creationId="{6593A08C-4E2E-49C5-A13D-F5EB7C78DFE4}"/>
          </ac:spMkLst>
        </pc:spChg>
      </pc:sldChg>
      <pc:sldChg chg="modSp add">
        <pc:chgData name="" userId="955ad2da3e9c358a" providerId="LiveId" clId="{B610CB43-B2A7-4F29-9AAD-C6293CF5A9E0}" dt="2024-10-22T14:18:43.954" v="306" actId="5793"/>
        <pc:sldMkLst>
          <pc:docMk/>
          <pc:sldMk cId="4198856258" sldId="279"/>
        </pc:sldMkLst>
        <pc:spChg chg="mod">
          <ac:chgData name="" userId="955ad2da3e9c358a" providerId="LiveId" clId="{B610CB43-B2A7-4F29-9AAD-C6293CF5A9E0}" dt="2024-10-22T14:05:28.050" v="301" actId="20577"/>
          <ac:spMkLst>
            <pc:docMk/>
            <pc:sldMk cId="4198856258" sldId="279"/>
            <ac:spMk id="4" creationId="{E4B72ACE-36C9-4C2D-9738-ACCEB88CAAB3}"/>
          </ac:spMkLst>
        </pc:spChg>
        <pc:spChg chg="mod">
          <ac:chgData name="" userId="955ad2da3e9c358a" providerId="LiveId" clId="{B610CB43-B2A7-4F29-9AAD-C6293CF5A9E0}" dt="2024-10-22T14:18:43.954" v="306" actId="5793"/>
          <ac:spMkLst>
            <pc:docMk/>
            <pc:sldMk cId="4198856258" sldId="279"/>
            <ac:spMk id="5" creationId="{6593A08C-4E2E-49C5-A13D-F5EB7C78DFE4}"/>
          </ac:spMkLst>
        </pc:spChg>
      </pc:sldChg>
      <pc:sldChg chg="modSp add">
        <pc:chgData name="" userId="955ad2da3e9c358a" providerId="LiveId" clId="{B610CB43-B2A7-4F29-9AAD-C6293CF5A9E0}" dt="2024-10-22T14:19:30.484" v="315"/>
        <pc:sldMkLst>
          <pc:docMk/>
          <pc:sldMk cId="2446081179" sldId="280"/>
        </pc:sldMkLst>
        <pc:spChg chg="mod">
          <ac:chgData name="" userId="955ad2da3e9c358a" providerId="LiveId" clId="{B610CB43-B2A7-4F29-9AAD-C6293CF5A9E0}" dt="2024-10-22T14:19:30.484" v="315"/>
          <ac:spMkLst>
            <pc:docMk/>
            <pc:sldMk cId="2446081179" sldId="280"/>
            <ac:spMk id="4" creationId="{E4B72ACE-36C9-4C2D-9738-ACCEB88CAAB3}"/>
          </ac:spMkLst>
        </pc:spChg>
        <pc:spChg chg="mod">
          <ac:chgData name="" userId="955ad2da3e9c358a" providerId="LiveId" clId="{B610CB43-B2A7-4F29-9AAD-C6293CF5A9E0}" dt="2024-10-22T14:19:28.085" v="314"/>
          <ac:spMkLst>
            <pc:docMk/>
            <pc:sldMk cId="2446081179" sldId="280"/>
            <ac:spMk id="5" creationId="{6593A08C-4E2E-49C5-A13D-F5EB7C78DFE4}"/>
          </ac:spMkLst>
        </pc:spChg>
      </pc:sldChg>
      <pc:sldChg chg="modSp add">
        <pc:chgData name="" userId="955ad2da3e9c358a" providerId="LiveId" clId="{B610CB43-B2A7-4F29-9AAD-C6293CF5A9E0}" dt="2024-10-22T14:20:29.606" v="322"/>
        <pc:sldMkLst>
          <pc:docMk/>
          <pc:sldMk cId="2759418107" sldId="281"/>
        </pc:sldMkLst>
        <pc:spChg chg="mod">
          <ac:chgData name="" userId="955ad2da3e9c358a" providerId="LiveId" clId="{B610CB43-B2A7-4F29-9AAD-C6293CF5A9E0}" dt="2024-10-22T14:20:29.606" v="322"/>
          <ac:spMkLst>
            <pc:docMk/>
            <pc:sldMk cId="2759418107" sldId="281"/>
            <ac:spMk id="4" creationId="{E4B72ACE-36C9-4C2D-9738-ACCEB88CAAB3}"/>
          </ac:spMkLst>
        </pc:spChg>
        <pc:spChg chg="mod">
          <ac:chgData name="" userId="955ad2da3e9c358a" providerId="LiveId" clId="{B610CB43-B2A7-4F29-9AAD-C6293CF5A9E0}" dt="2024-10-22T14:20:26.253" v="321"/>
          <ac:spMkLst>
            <pc:docMk/>
            <pc:sldMk cId="2759418107" sldId="281"/>
            <ac:spMk id="5" creationId="{6593A08C-4E2E-49C5-A13D-F5EB7C78DFE4}"/>
          </ac:spMkLst>
        </pc:spChg>
      </pc:sldChg>
      <pc:sldChg chg="modSp add">
        <pc:chgData name="" userId="955ad2da3e9c358a" providerId="LiveId" clId="{B610CB43-B2A7-4F29-9AAD-C6293CF5A9E0}" dt="2024-10-22T14:21:13.726" v="329"/>
        <pc:sldMkLst>
          <pc:docMk/>
          <pc:sldMk cId="3085099422" sldId="282"/>
        </pc:sldMkLst>
        <pc:spChg chg="mod">
          <ac:chgData name="" userId="955ad2da3e9c358a" providerId="LiveId" clId="{B610CB43-B2A7-4F29-9AAD-C6293CF5A9E0}" dt="2024-10-22T14:21:13.726" v="329"/>
          <ac:spMkLst>
            <pc:docMk/>
            <pc:sldMk cId="3085099422" sldId="282"/>
            <ac:spMk id="4" creationId="{E4B72ACE-36C9-4C2D-9738-ACCEB88CAAB3}"/>
          </ac:spMkLst>
        </pc:spChg>
        <pc:spChg chg="mod">
          <ac:chgData name="" userId="955ad2da3e9c358a" providerId="LiveId" clId="{B610CB43-B2A7-4F29-9AAD-C6293CF5A9E0}" dt="2024-10-22T14:21:11.569" v="328"/>
          <ac:spMkLst>
            <pc:docMk/>
            <pc:sldMk cId="3085099422" sldId="282"/>
            <ac:spMk id="5" creationId="{6593A08C-4E2E-49C5-A13D-F5EB7C78DFE4}"/>
          </ac:spMkLst>
        </pc:spChg>
      </pc:sldChg>
      <pc:sldChg chg="modSp add">
        <pc:chgData name="" userId="955ad2da3e9c358a" providerId="LiveId" clId="{B610CB43-B2A7-4F29-9AAD-C6293CF5A9E0}" dt="2024-10-22T14:21:54.798" v="336"/>
        <pc:sldMkLst>
          <pc:docMk/>
          <pc:sldMk cId="668445097" sldId="283"/>
        </pc:sldMkLst>
        <pc:spChg chg="mod">
          <ac:chgData name="" userId="955ad2da3e9c358a" providerId="LiveId" clId="{B610CB43-B2A7-4F29-9AAD-C6293CF5A9E0}" dt="2024-10-22T14:21:54.798" v="336"/>
          <ac:spMkLst>
            <pc:docMk/>
            <pc:sldMk cId="668445097" sldId="283"/>
            <ac:spMk id="4" creationId="{E4B72ACE-36C9-4C2D-9738-ACCEB88CAAB3}"/>
          </ac:spMkLst>
        </pc:spChg>
        <pc:spChg chg="mod">
          <ac:chgData name="" userId="955ad2da3e9c358a" providerId="LiveId" clId="{B610CB43-B2A7-4F29-9AAD-C6293CF5A9E0}" dt="2024-10-22T14:21:49.787" v="335"/>
          <ac:spMkLst>
            <pc:docMk/>
            <pc:sldMk cId="668445097" sldId="283"/>
            <ac:spMk id="5" creationId="{6593A08C-4E2E-49C5-A13D-F5EB7C78DFE4}"/>
          </ac:spMkLst>
        </pc:spChg>
      </pc:sldChg>
      <pc:sldChg chg="modSp add">
        <pc:chgData name="" userId="955ad2da3e9c358a" providerId="LiveId" clId="{B610CB43-B2A7-4F29-9AAD-C6293CF5A9E0}" dt="2024-10-22T14:22:32.335" v="343"/>
        <pc:sldMkLst>
          <pc:docMk/>
          <pc:sldMk cId="925472685" sldId="284"/>
        </pc:sldMkLst>
        <pc:spChg chg="mod">
          <ac:chgData name="" userId="955ad2da3e9c358a" providerId="LiveId" clId="{B610CB43-B2A7-4F29-9AAD-C6293CF5A9E0}" dt="2024-10-22T14:22:32.335" v="343"/>
          <ac:spMkLst>
            <pc:docMk/>
            <pc:sldMk cId="925472685" sldId="284"/>
            <ac:spMk id="4" creationId="{E4B72ACE-36C9-4C2D-9738-ACCEB88CAAB3}"/>
          </ac:spMkLst>
        </pc:spChg>
        <pc:spChg chg="mod">
          <ac:chgData name="" userId="955ad2da3e9c358a" providerId="LiveId" clId="{B610CB43-B2A7-4F29-9AAD-C6293CF5A9E0}" dt="2024-10-22T14:22:30.010" v="342"/>
          <ac:spMkLst>
            <pc:docMk/>
            <pc:sldMk cId="925472685" sldId="284"/>
            <ac:spMk id="5" creationId="{6593A08C-4E2E-49C5-A13D-F5EB7C78DFE4}"/>
          </ac:spMkLst>
        </pc:spChg>
      </pc:sldChg>
      <pc:sldChg chg="add">
        <pc:chgData name="" userId="955ad2da3e9c358a" providerId="LiveId" clId="{B610CB43-B2A7-4F29-9AAD-C6293CF5A9E0}" dt="2024-10-22T14:22:36.831" v="344"/>
        <pc:sldMkLst>
          <pc:docMk/>
          <pc:sldMk cId="4215880595" sldId="285"/>
        </pc:sldMkLst>
      </pc:sldChg>
      <pc:sldChg chg="modSp add">
        <pc:chgData name="" userId="955ad2da3e9c358a" providerId="LiveId" clId="{B610CB43-B2A7-4F29-9AAD-C6293CF5A9E0}" dt="2024-10-22T14:24:41.253" v="351"/>
        <pc:sldMkLst>
          <pc:docMk/>
          <pc:sldMk cId="2319483584" sldId="286"/>
        </pc:sldMkLst>
        <pc:spChg chg="mod">
          <ac:chgData name="" userId="955ad2da3e9c358a" providerId="LiveId" clId="{B610CB43-B2A7-4F29-9AAD-C6293CF5A9E0}" dt="2024-10-22T14:24:41.253" v="351"/>
          <ac:spMkLst>
            <pc:docMk/>
            <pc:sldMk cId="2319483584" sldId="286"/>
            <ac:spMk id="4" creationId="{E4B72ACE-36C9-4C2D-9738-ACCEB88CAAB3}"/>
          </ac:spMkLst>
        </pc:spChg>
        <pc:spChg chg="mod">
          <ac:chgData name="" userId="955ad2da3e9c358a" providerId="LiveId" clId="{B610CB43-B2A7-4F29-9AAD-C6293CF5A9E0}" dt="2024-10-22T14:24:39.011" v="350"/>
          <ac:spMkLst>
            <pc:docMk/>
            <pc:sldMk cId="2319483584" sldId="286"/>
            <ac:spMk id="5" creationId="{6593A08C-4E2E-49C5-A13D-F5EB7C78DFE4}"/>
          </ac:spMkLst>
        </pc:spChg>
      </pc:sldChg>
      <pc:sldChg chg="modSp add">
        <pc:chgData name="" userId="955ad2da3e9c358a" providerId="LiveId" clId="{B610CB43-B2A7-4F29-9AAD-C6293CF5A9E0}" dt="2024-10-22T14:32:08.768" v="360" actId="113"/>
        <pc:sldMkLst>
          <pc:docMk/>
          <pc:sldMk cId="2677639857" sldId="287"/>
        </pc:sldMkLst>
        <pc:spChg chg="mod">
          <ac:chgData name="" userId="955ad2da3e9c358a" providerId="LiveId" clId="{B610CB43-B2A7-4F29-9AAD-C6293CF5A9E0}" dt="2024-10-22T14:32:05.885" v="359"/>
          <ac:spMkLst>
            <pc:docMk/>
            <pc:sldMk cId="2677639857" sldId="287"/>
            <ac:spMk id="4" creationId="{E4B72ACE-36C9-4C2D-9738-ACCEB88CAAB3}"/>
          </ac:spMkLst>
        </pc:spChg>
        <pc:spChg chg="mod">
          <ac:chgData name="" userId="955ad2da3e9c358a" providerId="LiveId" clId="{B610CB43-B2A7-4F29-9AAD-C6293CF5A9E0}" dt="2024-10-22T14:32:08.768" v="360" actId="113"/>
          <ac:spMkLst>
            <pc:docMk/>
            <pc:sldMk cId="2677639857" sldId="287"/>
            <ac:spMk id="5" creationId="{6593A08C-4E2E-49C5-A13D-F5EB7C78DFE4}"/>
          </ac:spMkLst>
        </pc:spChg>
      </pc:sldChg>
      <pc:sldChg chg="modSp add">
        <pc:chgData name="" userId="955ad2da3e9c358a" providerId="LiveId" clId="{B610CB43-B2A7-4F29-9AAD-C6293CF5A9E0}" dt="2024-10-22T14:51:23.426" v="406" actId="20577"/>
        <pc:sldMkLst>
          <pc:docMk/>
          <pc:sldMk cId="2369659592" sldId="288"/>
        </pc:sldMkLst>
        <pc:spChg chg="mod">
          <ac:chgData name="" userId="955ad2da3e9c358a" providerId="LiveId" clId="{B610CB43-B2A7-4F29-9AAD-C6293CF5A9E0}" dt="2024-10-22T14:51:23.426" v="406" actId="20577"/>
          <ac:spMkLst>
            <pc:docMk/>
            <pc:sldMk cId="2369659592" sldId="288"/>
            <ac:spMk id="4" creationId="{E4B72ACE-36C9-4C2D-9738-ACCEB88CAAB3}"/>
          </ac:spMkLst>
        </pc:spChg>
        <pc:spChg chg="mod">
          <ac:chgData name="" userId="955ad2da3e9c358a" providerId="LiveId" clId="{B610CB43-B2A7-4F29-9AAD-C6293CF5A9E0}" dt="2024-10-22T14:50:54.479" v="392" actId="255"/>
          <ac:spMkLst>
            <pc:docMk/>
            <pc:sldMk cId="2369659592" sldId="288"/>
            <ac:spMk id="5" creationId="{6593A08C-4E2E-49C5-A13D-F5EB7C78DFE4}"/>
          </ac:spMkLst>
        </pc:spChg>
      </pc:sldChg>
      <pc:sldChg chg="modSp add">
        <pc:chgData name="" userId="955ad2da3e9c358a" providerId="LiveId" clId="{B610CB43-B2A7-4F29-9AAD-C6293CF5A9E0}" dt="2024-10-22T14:52:54.912" v="429" actId="5793"/>
        <pc:sldMkLst>
          <pc:docMk/>
          <pc:sldMk cId="3416891742" sldId="289"/>
        </pc:sldMkLst>
        <pc:spChg chg="mod">
          <ac:chgData name="" userId="955ad2da3e9c358a" providerId="LiveId" clId="{B610CB43-B2A7-4F29-9AAD-C6293CF5A9E0}" dt="2024-10-22T14:52:08.451" v="418" actId="20577"/>
          <ac:spMkLst>
            <pc:docMk/>
            <pc:sldMk cId="3416891742" sldId="289"/>
            <ac:spMk id="4" creationId="{E4B72ACE-36C9-4C2D-9738-ACCEB88CAAB3}"/>
          </ac:spMkLst>
        </pc:spChg>
        <pc:spChg chg="mod">
          <ac:chgData name="" userId="955ad2da3e9c358a" providerId="LiveId" clId="{B610CB43-B2A7-4F29-9AAD-C6293CF5A9E0}" dt="2024-10-22T14:52:54.912" v="429" actId="5793"/>
          <ac:spMkLst>
            <pc:docMk/>
            <pc:sldMk cId="3416891742" sldId="289"/>
            <ac:spMk id="5" creationId="{6593A08C-4E2E-49C5-A13D-F5EB7C78DFE4}"/>
          </ac:spMkLst>
        </pc:spChg>
      </pc:sldChg>
      <pc:sldChg chg="modSp add">
        <pc:chgData name="" userId="955ad2da3e9c358a" providerId="LiveId" clId="{B610CB43-B2A7-4F29-9AAD-C6293CF5A9E0}" dt="2024-10-22T14:55:36.111" v="443" actId="5793"/>
        <pc:sldMkLst>
          <pc:docMk/>
          <pc:sldMk cId="1955138871" sldId="290"/>
        </pc:sldMkLst>
        <pc:spChg chg="mod">
          <ac:chgData name="" userId="955ad2da3e9c358a" providerId="LiveId" clId="{B610CB43-B2A7-4F29-9AAD-C6293CF5A9E0}" dt="2024-10-22T14:55:28.616" v="441" actId="20577"/>
          <ac:spMkLst>
            <pc:docMk/>
            <pc:sldMk cId="1955138871" sldId="290"/>
            <ac:spMk id="4" creationId="{E4B72ACE-36C9-4C2D-9738-ACCEB88CAAB3}"/>
          </ac:spMkLst>
        </pc:spChg>
        <pc:spChg chg="mod">
          <ac:chgData name="" userId="955ad2da3e9c358a" providerId="LiveId" clId="{B610CB43-B2A7-4F29-9AAD-C6293CF5A9E0}" dt="2024-10-22T14:55:36.111" v="443" actId="5793"/>
          <ac:spMkLst>
            <pc:docMk/>
            <pc:sldMk cId="1955138871" sldId="290"/>
            <ac:spMk id="5" creationId="{6593A08C-4E2E-49C5-A13D-F5EB7C78DFE4}"/>
          </ac:spMkLst>
        </pc:spChg>
      </pc:sldChg>
      <pc:sldChg chg="modSp add">
        <pc:chgData name="" userId="955ad2da3e9c358a" providerId="LiveId" clId="{B610CB43-B2A7-4F29-9AAD-C6293CF5A9E0}" dt="2024-10-22T14:57:13.794" v="462" actId="12"/>
        <pc:sldMkLst>
          <pc:docMk/>
          <pc:sldMk cId="3966713340" sldId="291"/>
        </pc:sldMkLst>
        <pc:spChg chg="mod">
          <ac:chgData name="" userId="955ad2da3e9c358a" providerId="LiveId" clId="{B610CB43-B2A7-4F29-9AAD-C6293CF5A9E0}" dt="2024-10-22T14:56:28.004" v="455" actId="20577"/>
          <ac:spMkLst>
            <pc:docMk/>
            <pc:sldMk cId="3966713340" sldId="291"/>
            <ac:spMk id="4" creationId="{E4B72ACE-36C9-4C2D-9738-ACCEB88CAAB3}"/>
          </ac:spMkLst>
        </pc:spChg>
        <pc:spChg chg="mod">
          <ac:chgData name="" userId="955ad2da3e9c358a" providerId="LiveId" clId="{B610CB43-B2A7-4F29-9AAD-C6293CF5A9E0}" dt="2024-10-22T14:57:13.794" v="462" actId="12"/>
          <ac:spMkLst>
            <pc:docMk/>
            <pc:sldMk cId="3966713340" sldId="291"/>
            <ac:spMk id="5" creationId="{6593A08C-4E2E-49C5-A13D-F5EB7C78DFE4}"/>
          </ac:spMkLst>
        </pc:spChg>
      </pc:sldChg>
      <pc:sldChg chg="modSp add">
        <pc:chgData name="" userId="955ad2da3e9c358a" providerId="LiveId" clId="{B610CB43-B2A7-4F29-9AAD-C6293CF5A9E0}" dt="2024-10-22T15:04:47.204" v="500" actId="113"/>
        <pc:sldMkLst>
          <pc:docMk/>
          <pc:sldMk cId="1846522638" sldId="292"/>
        </pc:sldMkLst>
        <pc:spChg chg="mod">
          <ac:chgData name="" userId="955ad2da3e9c358a" providerId="LiveId" clId="{B610CB43-B2A7-4F29-9AAD-C6293CF5A9E0}" dt="2024-10-22T15:04:09.810" v="494" actId="20577"/>
          <ac:spMkLst>
            <pc:docMk/>
            <pc:sldMk cId="1846522638" sldId="292"/>
            <ac:spMk id="4" creationId="{E4B72ACE-36C9-4C2D-9738-ACCEB88CAAB3}"/>
          </ac:spMkLst>
        </pc:spChg>
        <pc:spChg chg="mod">
          <ac:chgData name="" userId="955ad2da3e9c358a" providerId="LiveId" clId="{B610CB43-B2A7-4F29-9AAD-C6293CF5A9E0}" dt="2024-10-22T15:04:47.204" v="500" actId="113"/>
          <ac:spMkLst>
            <pc:docMk/>
            <pc:sldMk cId="1846522638" sldId="292"/>
            <ac:spMk id="5" creationId="{6593A08C-4E2E-49C5-A13D-F5EB7C78DFE4}"/>
          </ac:spMkLst>
        </pc:spChg>
      </pc:sldChg>
      <pc:sldChg chg="modSp add">
        <pc:chgData name="" userId="955ad2da3e9c358a" providerId="LiveId" clId="{B610CB43-B2A7-4F29-9AAD-C6293CF5A9E0}" dt="2024-10-22T15:05:59.260" v="509"/>
        <pc:sldMkLst>
          <pc:docMk/>
          <pc:sldMk cId="37808123" sldId="293"/>
        </pc:sldMkLst>
        <pc:spChg chg="mod">
          <ac:chgData name="" userId="955ad2da3e9c358a" providerId="LiveId" clId="{B610CB43-B2A7-4F29-9AAD-C6293CF5A9E0}" dt="2024-10-22T15:05:59.260" v="509"/>
          <ac:spMkLst>
            <pc:docMk/>
            <pc:sldMk cId="37808123" sldId="293"/>
            <ac:spMk id="4" creationId="{E4B72ACE-36C9-4C2D-9738-ACCEB88CAAB3}"/>
          </ac:spMkLst>
        </pc:spChg>
        <pc:spChg chg="mod">
          <ac:chgData name="" userId="955ad2da3e9c358a" providerId="LiveId" clId="{B610CB43-B2A7-4F29-9AAD-C6293CF5A9E0}" dt="2024-10-22T15:05:55.157" v="508"/>
          <ac:spMkLst>
            <pc:docMk/>
            <pc:sldMk cId="37808123" sldId="293"/>
            <ac:spMk id="5" creationId="{6593A08C-4E2E-49C5-A13D-F5EB7C78DFE4}"/>
          </ac:spMkLst>
        </pc:spChg>
      </pc:sldChg>
      <pc:sldChg chg="modSp add">
        <pc:chgData name="" userId="955ad2da3e9c358a" providerId="LiveId" clId="{B610CB43-B2A7-4F29-9AAD-C6293CF5A9E0}" dt="2024-10-22T15:06:59.741" v="522" actId="20577"/>
        <pc:sldMkLst>
          <pc:docMk/>
          <pc:sldMk cId="4215274219" sldId="294"/>
        </pc:sldMkLst>
        <pc:spChg chg="mod">
          <ac:chgData name="" userId="955ad2da3e9c358a" providerId="LiveId" clId="{B610CB43-B2A7-4F29-9AAD-C6293CF5A9E0}" dt="2024-10-22T15:06:59.741" v="522" actId="20577"/>
          <ac:spMkLst>
            <pc:docMk/>
            <pc:sldMk cId="4215274219" sldId="294"/>
            <ac:spMk id="4" creationId="{E4B72ACE-36C9-4C2D-9738-ACCEB88CAAB3}"/>
          </ac:spMkLst>
        </pc:spChg>
        <pc:spChg chg="mod">
          <ac:chgData name="" userId="955ad2da3e9c358a" providerId="LiveId" clId="{B610CB43-B2A7-4F29-9AAD-C6293CF5A9E0}" dt="2024-10-22T15:06:54.194" v="514" actId="2710"/>
          <ac:spMkLst>
            <pc:docMk/>
            <pc:sldMk cId="4215274219" sldId="294"/>
            <ac:spMk id="5" creationId="{6593A08C-4E2E-49C5-A13D-F5EB7C78DFE4}"/>
          </ac:spMkLst>
        </pc:spChg>
      </pc:sldChg>
      <pc:sldChg chg="modSp add">
        <pc:chgData name="" userId="955ad2da3e9c358a" providerId="LiveId" clId="{B610CB43-B2A7-4F29-9AAD-C6293CF5A9E0}" dt="2024-10-22T15:09:31.687" v="538" actId="20577"/>
        <pc:sldMkLst>
          <pc:docMk/>
          <pc:sldMk cId="3979295473" sldId="295"/>
        </pc:sldMkLst>
        <pc:spChg chg="mod">
          <ac:chgData name="" userId="955ad2da3e9c358a" providerId="LiveId" clId="{B610CB43-B2A7-4F29-9AAD-C6293CF5A9E0}" dt="2024-10-22T15:09:31.687" v="538" actId="20577"/>
          <ac:spMkLst>
            <pc:docMk/>
            <pc:sldMk cId="3979295473" sldId="295"/>
            <ac:spMk id="4" creationId="{E4B72ACE-36C9-4C2D-9738-ACCEB88CAAB3}"/>
          </ac:spMkLst>
        </pc:spChg>
        <pc:spChg chg="mod">
          <ac:chgData name="" userId="955ad2da3e9c358a" providerId="LiveId" clId="{B610CB43-B2A7-4F29-9AAD-C6293CF5A9E0}" dt="2024-10-22T15:09:28.601" v="535"/>
          <ac:spMkLst>
            <pc:docMk/>
            <pc:sldMk cId="3979295473" sldId="295"/>
            <ac:spMk id="5" creationId="{6593A08C-4E2E-49C5-A13D-F5EB7C78DFE4}"/>
          </ac:spMkLst>
        </pc:spChg>
      </pc:sldChg>
      <pc:sldChg chg="modSp add">
        <pc:chgData name="" userId="955ad2da3e9c358a" providerId="LiveId" clId="{B610CB43-B2A7-4F29-9AAD-C6293CF5A9E0}" dt="2024-10-22T15:10:46.295" v="548"/>
        <pc:sldMkLst>
          <pc:docMk/>
          <pc:sldMk cId="12219576" sldId="296"/>
        </pc:sldMkLst>
        <pc:spChg chg="mod">
          <ac:chgData name="" userId="955ad2da3e9c358a" providerId="LiveId" clId="{B610CB43-B2A7-4F29-9AAD-C6293CF5A9E0}" dt="2024-10-22T15:10:43.524" v="547" actId="20577"/>
          <ac:spMkLst>
            <pc:docMk/>
            <pc:sldMk cId="12219576" sldId="296"/>
            <ac:spMk id="4" creationId="{E4B72ACE-36C9-4C2D-9738-ACCEB88CAAB3}"/>
          </ac:spMkLst>
        </pc:spChg>
        <pc:spChg chg="mod">
          <ac:chgData name="" userId="955ad2da3e9c358a" providerId="LiveId" clId="{B610CB43-B2A7-4F29-9AAD-C6293CF5A9E0}" dt="2024-10-22T15:10:46.295" v="548"/>
          <ac:spMkLst>
            <pc:docMk/>
            <pc:sldMk cId="12219576" sldId="296"/>
            <ac:spMk id="5" creationId="{6593A08C-4E2E-49C5-A13D-F5EB7C78DFE4}"/>
          </ac:spMkLst>
        </pc:spChg>
      </pc:sldChg>
      <pc:sldChg chg="modSp add">
        <pc:chgData name="" userId="955ad2da3e9c358a" providerId="LiveId" clId="{B610CB43-B2A7-4F29-9AAD-C6293CF5A9E0}" dt="2024-10-22T15:20:23.584" v="607" actId="113"/>
        <pc:sldMkLst>
          <pc:docMk/>
          <pc:sldMk cId="954049358" sldId="297"/>
        </pc:sldMkLst>
        <pc:spChg chg="mod">
          <ac:chgData name="" userId="955ad2da3e9c358a" providerId="LiveId" clId="{B610CB43-B2A7-4F29-9AAD-C6293CF5A9E0}" dt="2024-10-22T15:11:19.524" v="601" actId="20577"/>
          <ac:spMkLst>
            <pc:docMk/>
            <pc:sldMk cId="954049358" sldId="297"/>
            <ac:spMk id="4" creationId="{E4B72ACE-36C9-4C2D-9738-ACCEB88CAAB3}"/>
          </ac:spMkLst>
        </pc:spChg>
        <pc:spChg chg="mod">
          <ac:chgData name="" userId="955ad2da3e9c358a" providerId="LiveId" clId="{B610CB43-B2A7-4F29-9AAD-C6293CF5A9E0}" dt="2024-10-22T15:20:23.584" v="607" actId="113"/>
          <ac:spMkLst>
            <pc:docMk/>
            <pc:sldMk cId="954049358" sldId="297"/>
            <ac:spMk id="5" creationId="{6593A08C-4E2E-49C5-A13D-F5EB7C78DFE4}"/>
          </ac:spMkLst>
        </pc:spChg>
      </pc:sldChg>
      <pc:sldChg chg="modSp add">
        <pc:chgData name="" userId="955ad2da3e9c358a" providerId="LiveId" clId="{B610CB43-B2A7-4F29-9AAD-C6293CF5A9E0}" dt="2024-10-22T15:21:53.033" v="616" actId="255"/>
        <pc:sldMkLst>
          <pc:docMk/>
          <pc:sldMk cId="97938854" sldId="298"/>
        </pc:sldMkLst>
        <pc:spChg chg="mod">
          <ac:chgData name="" userId="955ad2da3e9c358a" providerId="LiveId" clId="{B610CB43-B2A7-4F29-9AAD-C6293CF5A9E0}" dt="2024-10-22T15:21:38.961" v="615"/>
          <ac:spMkLst>
            <pc:docMk/>
            <pc:sldMk cId="97938854" sldId="298"/>
            <ac:spMk id="4" creationId="{E4B72ACE-36C9-4C2D-9738-ACCEB88CAAB3}"/>
          </ac:spMkLst>
        </pc:spChg>
        <pc:spChg chg="mod">
          <ac:chgData name="" userId="955ad2da3e9c358a" providerId="LiveId" clId="{B610CB43-B2A7-4F29-9AAD-C6293CF5A9E0}" dt="2024-10-22T15:21:53.033" v="616" actId="255"/>
          <ac:spMkLst>
            <pc:docMk/>
            <pc:sldMk cId="97938854" sldId="298"/>
            <ac:spMk id="5" creationId="{6593A08C-4E2E-49C5-A13D-F5EB7C78DFE4}"/>
          </ac:spMkLst>
        </pc:spChg>
      </pc:sldChg>
      <pc:sldChg chg="modSp add">
        <pc:chgData name="" userId="955ad2da3e9c358a" providerId="LiveId" clId="{B610CB43-B2A7-4F29-9AAD-C6293CF5A9E0}" dt="2024-10-22T15:22:35.045" v="621" actId="2710"/>
        <pc:sldMkLst>
          <pc:docMk/>
          <pc:sldMk cId="2850604808" sldId="299"/>
        </pc:sldMkLst>
        <pc:spChg chg="mod">
          <ac:chgData name="" userId="955ad2da3e9c358a" providerId="LiveId" clId="{B610CB43-B2A7-4F29-9AAD-C6293CF5A9E0}" dt="2024-10-22T15:22:35.045" v="621" actId="2710"/>
          <ac:spMkLst>
            <pc:docMk/>
            <pc:sldMk cId="2850604808" sldId="299"/>
            <ac:spMk id="5" creationId="{6593A08C-4E2E-49C5-A13D-F5EB7C78DFE4}"/>
          </ac:spMkLst>
        </pc:spChg>
      </pc:sldChg>
      <pc:sldChg chg="modSp add">
        <pc:chgData name="" userId="955ad2da3e9c358a" providerId="LiveId" clId="{B610CB43-B2A7-4F29-9AAD-C6293CF5A9E0}" dt="2024-10-22T15:24:22.492" v="632" actId="20577"/>
        <pc:sldMkLst>
          <pc:docMk/>
          <pc:sldMk cId="669122979" sldId="300"/>
        </pc:sldMkLst>
        <pc:spChg chg="mod">
          <ac:chgData name="" userId="955ad2da3e9c358a" providerId="LiveId" clId="{B610CB43-B2A7-4F29-9AAD-C6293CF5A9E0}" dt="2024-10-22T15:24:22.492" v="632" actId="20577"/>
          <ac:spMkLst>
            <pc:docMk/>
            <pc:sldMk cId="669122979" sldId="300"/>
            <ac:spMk id="4" creationId="{E4B72ACE-36C9-4C2D-9738-ACCEB88CAAB3}"/>
          </ac:spMkLst>
        </pc:spChg>
        <pc:spChg chg="mod">
          <ac:chgData name="" userId="955ad2da3e9c358a" providerId="LiveId" clId="{B610CB43-B2A7-4F29-9AAD-C6293CF5A9E0}" dt="2024-10-22T15:24:17.385" v="628"/>
          <ac:spMkLst>
            <pc:docMk/>
            <pc:sldMk cId="669122979" sldId="300"/>
            <ac:spMk id="5" creationId="{6593A08C-4E2E-49C5-A13D-F5EB7C78DFE4}"/>
          </ac:spMkLst>
        </pc:spChg>
      </pc:sldChg>
      <pc:sldChg chg="modSp add">
        <pc:chgData name="" userId="955ad2da3e9c358a" providerId="LiveId" clId="{B610CB43-B2A7-4F29-9AAD-C6293CF5A9E0}" dt="2024-10-22T15:25:03.426" v="645" actId="20577"/>
        <pc:sldMkLst>
          <pc:docMk/>
          <pc:sldMk cId="2726909323" sldId="301"/>
        </pc:sldMkLst>
        <pc:spChg chg="mod">
          <ac:chgData name="" userId="955ad2da3e9c358a" providerId="LiveId" clId="{B610CB43-B2A7-4F29-9AAD-C6293CF5A9E0}" dt="2024-10-22T15:25:03.426" v="645" actId="20577"/>
          <ac:spMkLst>
            <pc:docMk/>
            <pc:sldMk cId="2726909323" sldId="301"/>
            <ac:spMk id="4" creationId="{E4B72ACE-36C9-4C2D-9738-ACCEB88CAAB3}"/>
          </ac:spMkLst>
        </pc:spChg>
        <pc:spChg chg="mod">
          <ac:chgData name="" userId="955ad2da3e9c358a" providerId="LiveId" clId="{B610CB43-B2A7-4F29-9AAD-C6293CF5A9E0}" dt="2024-10-22T15:24:58.006" v="637" actId="2710"/>
          <ac:spMkLst>
            <pc:docMk/>
            <pc:sldMk cId="2726909323" sldId="301"/>
            <ac:spMk id="5" creationId="{6593A08C-4E2E-49C5-A13D-F5EB7C78DFE4}"/>
          </ac:spMkLst>
        </pc:spChg>
      </pc:sldChg>
      <pc:sldChg chg="modSp add">
        <pc:chgData name="" userId="955ad2da3e9c358a" providerId="LiveId" clId="{B610CB43-B2A7-4F29-9AAD-C6293CF5A9E0}" dt="2024-10-22T15:28:53.086" v="689" actId="5793"/>
        <pc:sldMkLst>
          <pc:docMk/>
          <pc:sldMk cId="3864736401" sldId="302"/>
        </pc:sldMkLst>
        <pc:spChg chg="mod">
          <ac:chgData name="" userId="955ad2da3e9c358a" providerId="LiveId" clId="{B610CB43-B2A7-4F29-9AAD-C6293CF5A9E0}" dt="2024-10-22T15:28:44.871" v="687"/>
          <ac:spMkLst>
            <pc:docMk/>
            <pc:sldMk cId="3864736401" sldId="302"/>
            <ac:spMk id="4" creationId="{E4B72ACE-36C9-4C2D-9738-ACCEB88CAAB3}"/>
          </ac:spMkLst>
        </pc:spChg>
        <pc:spChg chg="mod">
          <ac:chgData name="" userId="955ad2da3e9c358a" providerId="LiveId" clId="{B610CB43-B2A7-4F29-9AAD-C6293CF5A9E0}" dt="2024-10-22T15:28:53.086" v="689" actId="5793"/>
          <ac:spMkLst>
            <pc:docMk/>
            <pc:sldMk cId="3864736401" sldId="302"/>
            <ac:spMk id="5" creationId="{6593A08C-4E2E-49C5-A13D-F5EB7C78DFE4}"/>
          </ac:spMkLst>
        </pc:spChg>
      </pc:sldChg>
      <pc:sldChg chg="modSp add">
        <pc:chgData name="" userId="955ad2da3e9c358a" providerId="LiveId" clId="{B610CB43-B2A7-4F29-9AAD-C6293CF5A9E0}" dt="2024-10-22T15:29:11.103" v="699" actId="20577"/>
        <pc:sldMkLst>
          <pc:docMk/>
          <pc:sldMk cId="521559504" sldId="303"/>
        </pc:sldMkLst>
        <pc:spChg chg="mod">
          <ac:chgData name="" userId="955ad2da3e9c358a" providerId="LiveId" clId="{B610CB43-B2A7-4F29-9AAD-C6293CF5A9E0}" dt="2024-10-22T15:29:11.103" v="699" actId="20577"/>
          <ac:spMkLst>
            <pc:docMk/>
            <pc:sldMk cId="521559504" sldId="303"/>
            <ac:spMk id="4" creationId="{E4B72ACE-36C9-4C2D-9738-ACCEB88CAAB3}"/>
          </ac:spMkLst>
        </pc:spChg>
        <pc:spChg chg="mod">
          <ac:chgData name="" userId="955ad2da3e9c358a" providerId="LiveId" clId="{B610CB43-B2A7-4F29-9AAD-C6293CF5A9E0}" dt="2024-10-22T15:29:03.675" v="691"/>
          <ac:spMkLst>
            <pc:docMk/>
            <pc:sldMk cId="521559504" sldId="303"/>
            <ac:spMk id="5" creationId="{6593A08C-4E2E-49C5-A13D-F5EB7C78DF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2024-10-24</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2024-10-24</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BUSINESS ADMINISTRATION</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a:t>
            </a:r>
            <a:r>
              <a:rPr lang="en-US" altLang="ko-KR">
                <a:latin typeface="Times New Roman" panose="02020603050405020304" pitchFamily="18" charset="0"/>
                <a:cs typeface="Times New Roman" panose="02020603050405020304" pitchFamily="18" charset="0"/>
              </a:rPr>
              <a:t>NINE – CORPORATE FINANCE </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nine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in details what is corporate finance </a:t>
            </a:r>
          </a:p>
          <a:p>
            <a:pPr>
              <a:lnSpc>
                <a:spcPct val="150000"/>
              </a:lnSpc>
              <a:buFont typeface="Wingdings" panose="05000000000000000000" pitchFamily="2" charset="2"/>
              <a:buChar char="Ø"/>
            </a:pPr>
            <a:r>
              <a:rPr lang="fr-FR" altLang="ko-KR" sz="2000" dirty="0">
                <a:latin typeface="Times New Roman" panose="02020603050405020304" pitchFamily="18" charset="0"/>
                <a:cs typeface="Times New Roman" panose="02020603050405020304" pitchFamily="18" charset="0"/>
              </a:rPr>
              <a:t>Understand capital Structure, </a:t>
            </a:r>
          </a:p>
          <a:p>
            <a:pPr>
              <a:lnSpc>
                <a:spcPct val="150000"/>
              </a:lnSpc>
              <a:buFont typeface="Wingdings" panose="05000000000000000000" pitchFamily="2" charset="2"/>
              <a:buChar char="Ø"/>
            </a:pPr>
            <a:r>
              <a:rPr lang="fr-FR" altLang="ko-KR" sz="2000" dirty="0">
                <a:latin typeface="Times New Roman" panose="02020603050405020304" pitchFamily="18" charset="0"/>
                <a:cs typeface="Times New Roman" panose="02020603050405020304" pitchFamily="18" charset="0"/>
              </a:rPr>
              <a:t>Know Mergers &amp; Acquisitions in business </a:t>
            </a:r>
            <a:endParaRPr lang="en-US" altLang="ko-KR" sz="20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fr-FR" altLang="ko-KR" sz="2000" dirty="0">
                <a:latin typeface="Times New Roman" panose="02020603050405020304" pitchFamily="18" charset="0"/>
                <a:cs typeface="Times New Roman" panose="02020603050405020304" pitchFamily="18" charset="0"/>
              </a:rPr>
              <a:t>Understand valuation and </a:t>
            </a:r>
            <a:r>
              <a:rPr lang="fr-FR" altLang="ko-KR" sz="2000" dirty="0" err="1">
                <a:latin typeface="Times New Roman" panose="02020603050405020304" pitchFamily="18" charset="0"/>
                <a:cs typeface="Times New Roman" panose="02020603050405020304" pitchFamily="18" charset="0"/>
              </a:rPr>
              <a:t>its</a:t>
            </a:r>
            <a:r>
              <a:rPr lang="fr-FR" altLang="ko-KR" sz="2000" dirty="0">
                <a:latin typeface="Times New Roman" panose="02020603050405020304" pitchFamily="18" charset="0"/>
                <a:cs typeface="Times New Roman" panose="02020603050405020304" pitchFamily="18" charset="0"/>
              </a:rPr>
              <a:t> relevance in business </a:t>
            </a: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Definitions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Ross, S. A., </a:t>
            </a:r>
            <a:r>
              <a:rPr lang="en-US" sz="2400" dirty="0" err="1">
                <a:latin typeface="Times New Roman" panose="02020603050405020304" pitchFamily="18" charset="0"/>
                <a:cs typeface="Times New Roman" panose="02020603050405020304" pitchFamily="18" charset="0"/>
              </a:rPr>
              <a:t>Westerfield</a:t>
            </a:r>
            <a:r>
              <a:rPr lang="en-US" sz="2400" dirty="0">
                <a:latin typeface="Times New Roman" panose="02020603050405020304" pitchFamily="18" charset="0"/>
                <a:cs typeface="Times New Roman" panose="02020603050405020304" pitchFamily="18" charset="0"/>
              </a:rPr>
              <a:t>, R. W., &amp; Jaffe, J. (2019) said that corporate finance is the area of finance that deals with the sources of funding, capital structure of corporations, and actions taken by managers to increase the value of the firm to shareholders. It also involves tools and analysis used to allocate financial resources efficiently.</a:t>
            </a:r>
            <a:br>
              <a:rPr lang="en-US" sz="2400" dirty="0">
                <a:latin typeface="Times New Roman" panose="02020603050405020304" pitchFamily="18" charset="0"/>
                <a:cs typeface="Times New Roman" panose="02020603050405020304" pitchFamily="18" charset="0"/>
              </a:rPr>
            </a:b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37511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800" dirty="0">
                <a:latin typeface="Times New Roman" panose="02020603050405020304" pitchFamily="18" charset="0"/>
                <a:cs typeface="Times New Roman" panose="02020603050405020304" pitchFamily="18" charset="0"/>
              </a:rPr>
              <a:t>Corporate finance refers to the financial activities related to running a corporation, typically with a division or department set up to oversee these financial activities. It includes decisions related to investment, financing, and dividends as defined by Brealey, R. A., Myers, S. C., &amp; Allen, F. (2017). </a:t>
            </a:r>
            <a:endParaRPr lang="en-US" altLang="ko-KR" sz="28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123196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In addition Damodaran, A. (2014) stressed that corporate finance involves managing the financial activities necessary to operate a corporation, including managing capital investments, raising capital, managing risks, and ensuring that the financial strategy aligns with the company’s long-term goals.</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89889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Corporate finance involves managing the financial activities necessary to operate a corporation, including managing capital investments, raising capital, managing risks, and ensuring that the financial strategy aligns with the company’s long-term goals.</a:t>
            </a:r>
            <a:endParaRPr lang="en-US" altLang="ko-KR"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104150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Elements of corporate finance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800" dirty="0">
                <a:latin typeface="Times New Roman" panose="02020603050405020304" pitchFamily="18" charset="0"/>
                <a:cs typeface="Times New Roman" panose="02020603050405020304" pitchFamily="18" charset="0"/>
              </a:rPr>
              <a:t>Corporate finance can be broken down into several key components that are central to managing a company's financial resources and strategy. These components are interrelated and help guide corporate decisions on investments, financing, and overall management of financial risks. And they are as follow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988562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1. Capital Budgeting (Investment Decisions)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lvl="0" indent="0">
              <a:buNone/>
            </a:pPr>
            <a:r>
              <a:rPr lang="en-US" sz="2400" dirty="0">
                <a:latin typeface="Times New Roman" panose="02020603050405020304" pitchFamily="18" charset="0"/>
                <a:cs typeface="Times New Roman" panose="02020603050405020304" pitchFamily="18" charset="0"/>
              </a:rPr>
              <a:t> Capital budgeting involves making decisions on long-term investments in projects or assets that will generate returns over time. Companies must evaluate which projects are worth pursuing by forecasting future cash flows, considering risks, and assessing the expected returns.</a:t>
            </a:r>
          </a:p>
          <a:p>
            <a:pPr lvl="0"/>
            <a:r>
              <a:rPr lang="en-US" sz="2400" b="1" dirty="0">
                <a:latin typeface="Times New Roman" panose="02020603050405020304" pitchFamily="18" charset="0"/>
                <a:cs typeface="Times New Roman" panose="02020603050405020304" pitchFamily="18" charset="0"/>
              </a:rPr>
              <a:t>Key Concepts</a:t>
            </a:r>
            <a:r>
              <a:rPr lang="en-US" sz="2400" dirty="0">
                <a:latin typeface="Times New Roman" panose="02020603050405020304" pitchFamily="18" charset="0"/>
                <a:cs typeface="Times New Roman" panose="02020603050405020304" pitchFamily="18" charset="0"/>
              </a:rPr>
              <a:t>:</a:t>
            </a:r>
          </a:p>
          <a:p>
            <a:pPr lvl="1"/>
            <a:r>
              <a:rPr lang="en-US" sz="2400" dirty="0">
                <a:latin typeface="Times New Roman" panose="02020603050405020304" pitchFamily="18" charset="0"/>
                <a:cs typeface="Times New Roman" panose="02020603050405020304" pitchFamily="18" charset="0"/>
              </a:rPr>
              <a:t>Net Present Value (NPV)</a:t>
            </a:r>
          </a:p>
          <a:p>
            <a:pPr lvl="1"/>
            <a:r>
              <a:rPr lang="en-US" sz="2400" dirty="0">
                <a:latin typeface="Times New Roman" panose="02020603050405020304" pitchFamily="18" charset="0"/>
                <a:cs typeface="Times New Roman" panose="02020603050405020304" pitchFamily="18" charset="0"/>
              </a:rPr>
              <a:t>Internal Rate of Return (IRR)</a:t>
            </a:r>
          </a:p>
          <a:p>
            <a:pPr lvl="1"/>
            <a:r>
              <a:rPr lang="en-US" sz="2400" dirty="0">
                <a:latin typeface="Times New Roman" panose="02020603050405020304" pitchFamily="18" charset="0"/>
                <a:cs typeface="Times New Roman" panose="02020603050405020304" pitchFamily="18" charset="0"/>
              </a:rPr>
              <a:t>Payback period</a:t>
            </a:r>
          </a:p>
          <a:p>
            <a:pPr lvl="1"/>
            <a:r>
              <a:rPr lang="en-US" sz="2400" dirty="0">
                <a:latin typeface="Times New Roman" panose="02020603050405020304" pitchFamily="18" charset="0"/>
                <a:cs typeface="Times New Roman" panose="02020603050405020304" pitchFamily="18" charset="0"/>
              </a:rPr>
              <a:t>Cost-benefit analysis</a:t>
            </a:r>
          </a:p>
          <a:p>
            <a:pPr lvl="0"/>
            <a:r>
              <a:rPr lang="en-US" sz="2400" b="1" dirty="0">
                <a:latin typeface="Times New Roman" panose="02020603050405020304" pitchFamily="18" charset="0"/>
                <a:cs typeface="Times New Roman" panose="02020603050405020304" pitchFamily="18" charset="0"/>
              </a:rPr>
              <a:t>Purpose</a:t>
            </a:r>
            <a:r>
              <a:rPr lang="en-US" sz="2400" dirty="0">
                <a:latin typeface="Times New Roman" panose="02020603050405020304" pitchFamily="18" charset="0"/>
                <a:cs typeface="Times New Roman" panose="02020603050405020304" pitchFamily="18" charset="0"/>
              </a:rPr>
              <a:t>: To ensure that the company invests its resources in the most profitable projects that align with its strategic goals.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460811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2. Capital Structure (Financing Decisions)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lvl="0" indent="0">
              <a:buNone/>
            </a:pPr>
            <a:r>
              <a:rPr lang="en-US" sz="2400" dirty="0">
                <a:latin typeface="Times New Roman" panose="02020603050405020304" pitchFamily="18" charset="0"/>
                <a:cs typeface="Times New Roman" panose="02020603050405020304" pitchFamily="18" charset="0"/>
              </a:rPr>
              <a:t>Capital structure decisions involve determining the optimal mix of debt and equity financing to fund the company's operations and growth. The right balance between debt (borrowed funds) and equity (owner’s funds) affects the firm’s risk and return.</a:t>
            </a:r>
          </a:p>
          <a:p>
            <a:pPr lvl="0"/>
            <a:r>
              <a:rPr lang="en-US" sz="2400" b="1" dirty="0">
                <a:latin typeface="Times New Roman" panose="02020603050405020304" pitchFamily="18" charset="0"/>
                <a:cs typeface="Times New Roman" panose="02020603050405020304" pitchFamily="18" charset="0"/>
              </a:rPr>
              <a:t>Key Concepts</a:t>
            </a:r>
            <a:r>
              <a:rPr lang="en-US" sz="2400" dirty="0">
                <a:latin typeface="Times New Roman" panose="02020603050405020304" pitchFamily="18" charset="0"/>
                <a:cs typeface="Times New Roman" panose="02020603050405020304" pitchFamily="18" charset="0"/>
              </a:rPr>
              <a:t>:</a:t>
            </a:r>
          </a:p>
          <a:p>
            <a:pPr lvl="1"/>
            <a:r>
              <a:rPr lang="en-US" sz="2400" dirty="0">
                <a:latin typeface="Times New Roman" panose="02020603050405020304" pitchFamily="18" charset="0"/>
                <a:cs typeface="Times New Roman" panose="02020603050405020304" pitchFamily="18" charset="0"/>
              </a:rPr>
              <a:t>Debt vs. Equity financing</a:t>
            </a:r>
          </a:p>
          <a:p>
            <a:pPr lvl="1"/>
            <a:r>
              <a:rPr lang="en-US" sz="2400" dirty="0">
                <a:latin typeface="Times New Roman" panose="02020603050405020304" pitchFamily="18" charset="0"/>
                <a:cs typeface="Times New Roman" panose="02020603050405020304" pitchFamily="18" charset="0"/>
              </a:rPr>
              <a:t>Cost of capital</a:t>
            </a:r>
          </a:p>
          <a:p>
            <a:pPr lvl="1"/>
            <a:r>
              <a:rPr lang="en-US" sz="2400" dirty="0">
                <a:latin typeface="Times New Roman" panose="02020603050405020304" pitchFamily="18" charset="0"/>
                <a:cs typeface="Times New Roman" panose="02020603050405020304" pitchFamily="18" charset="0"/>
              </a:rPr>
              <a:t>Leverage (use of borrowed capital)</a:t>
            </a:r>
          </a:p>
          <a:p>
            <a:pPr lvl="0"/>
            <a:r>
              <a:rPr lang="en-US" sz="2400" b="1" dirty="0">
                <a:latin typeface="Times New Roman" panose="02020603050405020304" pitchFamily="18" charset="0"/>
                <a:cs typeface="Times New Roman" panose="02020603050405020304" pitchFamily="18" charset="0"/>
              </a:rPr>
              <a:t>Purpose</a:t>
            </a:r>
            <a:r>
              <a:rPr lang="en-US" sz="2400" dirty="0">
                <a:latin typeface="Times New Roman" panose="02020603050405020304" pitchFamily="18" charset="0"/>
                <a:cs typeface="Times New Roman" panose="02020603050405020304" pitchFamily="18" charset="0"/>
              </a:rPr>
              <a:t>: To minimize the company’s cost of capital while ensuring financial flexibility and minimizing financial risk.</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594181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3. Working Capital Management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lvl="0" indent="0">
              <a:buNone/>
            </a:pPr>
            <a:r>
              <a:rPr lang="en-US" sz="2400" dirty="0">
                <a:latin typeface="Times New Roman" panose="02020603050405020304" pitchFamily="18" charset="0"/>
                <a:cs typeface="Times New Roman" panose="02020603050405020304" pitchFamily="18" charset="0"/>
              </a:rPr>
              <a:t>Working capital management focuses on managing the company’s short-term assets and liabilities, ensuring that the business has sufficient liquidity to meet its day-to-day operations and obligations (such as paying suppliers and employees).</a:t>
            </a:r>
          </a:p>
          <a:p>
            <a:pPr lvl="0"/>
            <a:r>
              <a:rPr lang="en-US" sz="2400" b="1" dirty="0">
                <a:latin typeface="Times New Roman" panose="02020603050405020304" pitchFamily="18" charset="0"/>
                <a:cs typeface="Times New Roman" panose="02020603050405020304" pitchFamily="18" charset="0"/>
              </a:rPr>
              <a:t>Key Concepts</a:t>
            </a:r>
            <a:r>
              <a:rPr lang="en-US" sz="2400" dirty="0">
                <a:latin typeface="Times New Roman" panose="02020603050405020304" pitchFamily="18" charset="0"/>
                <a:cs typeface="Times New Roman" panose="02020603050405020304" pitchFamily="18" charset="0"/>
              </a:rPr>
              <a:t>:</a:t>
            </a:r>
          </a:p>
          <a:p>
            <a:pPr lvl="1"/>
            <a:r>
              <a:rPr lang="en-US" sz="2400" dirty="0">
                <a:latin typeface="Times New Roman" panose="02020603050405020304" pitchFamily="18" charset="0"/>
                <a:cs typeface="Times New Roman" panose="02020603050405020304" pitchFamily="18" charset="0"/>
              </a:rPr>
              <a:t>Cash management</a:t>
            </a:r>
          </a:p>
          <a:p>
            <a:pPr lvl="1"/>
            <a:r>
              <a:rPr lang="en-US" sz="2400" dirty="0">
                <a:latin typeface="Times New Roman" panose="02020603050405020304" pitchFamily="18" charset="0"/>
                <a:cs typeface="Times New Roman" panose="02020603050405020304" pitchFamily="18" charset="0"/>
              </a:rPr>
              <a:t>Inventory management</a:t>
            </a:r>
          </a:p>
          <a:p>
            <a:pPr lvl="1"/>
            <a:r>
              <a:rPr lang="en-US" sz="2400" dirty="0">
                <a:latin typeface="Times New Roman" panose="02020603050405020304" pitchFamily="18" charset="0"/>
                <a:cs typeface="Times New Roman" panose="02020603050405020304" pitchFamily="18" charset="0"/>
              </a:rPr>
              <a:t>Accounts receivable and payable</a:t>
            </a:r>
          </a:p>
          <a:p>
            <a:pPr lvl="1"/>
            <a:r>
              <a:rPr lang="en-US" sz="2400" dirty="0">
                <a:latin typeface="Times New Roman" panose="02020603050405020304" pitchFamily="18" charset="0"/>
                <a:cs typeface="Times New Roman" panose="02020603050405020304" pitchFamily="18" charset="0"/>
              </a:rPr>
              <a:t>Short-term financing strategies</a:t>
            </a:r>
          </a:p>
          <a:p>
            <a:pPr lvl="0"/>
            <a:r>
              <a:rPr lang="en-US" sz="2400" b="1" dirty="0">
                <a:latin typeface="Times New Roman" panose="02020603050405020304" pitchFamily="18" charset="0"/>
                <a:cs typeface="Times New Roman" panose="02020603050405020304" pitchFamily="18" charset="0"/>
              </a:rPr>
              <a:t>Purpose</a:t>
            </a:r>
            <a:r>
              <a:rPr lang="en-US" sz="2400" dirty="0">
                <a:latin typeface="Times New Roman" panose="02020603050405020304" pitchFamily="18" charset="0"/>
                <a:cs typeface="Times New Roman" panose="02020603050405020304" pitchFamily="18" charset="0"/>
              </a:rPr>
              <a:t>: To maintain operational efficiency and financial stability by balancing liquidity needs with profitability.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085099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4. Dividend Policy (Distribution Decisions)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lvl="0" indent="0">
              <a:buNone/>
            </a:pPr>
            <a:r>
              <a:rPr lang="en-US" sz="2400" dirty="0">
                <a:latin typeface="Times New Roman" panose="02020603050405020304" pitchFamily="18" charset="0"/>
                <a:cs typeface="Times New Roman" panose="02020603050405020304" pitchFamily="18" charset="0"/>
              </a:rPr>
              <a:t>Dividend policy refers to the company’s approach to distributing profits back to shareholders in the form of dividends or reinvesting them back into the company. The policy must balance rewarding shareholders with retaining enough earnings for growth.</a:t>
            </a:r>
          </a:p>
          <a:p>
            <a:pPr lvl="0"/>
            <a:r>
              <a:rPr lang="en-US" sz="2400" b="1" dirty="0">
                <a:latin typeface="Times New Roman" panose="02020603050405020304" pitchFamily="18" charset="0"/>
                <a:cs typeface="Times New Roman" panose="02020603050405020304" pitchFamily="18" charset="0"/>
              </a:rPr>
              <a:t>Key Concepts</a:t>
            </a:r>
            <a:r>
              <a:rPr lang="en-US" sz="2400" dirty="0">
                <a:latin typeface="Times New Roman" panose="02020603050405020304" pitchFamily="18" charset="0"/>
                <a:cs typeface="Times New Roman" panose="02020603050405020304" pitchFamily="18" charset="0"/>
              </a:rPr>
              <a:t>:</a:t>
            </a:r>
          </a:p>
          <a:p>
            <a:pPr lvl="1"/>
            <a:r>
              <a:rPr lang="en-US" sz="2400" dirty="0">
                <a:latin typeface="Times New Roman" panose="02020603050405020304" pitchFamily="18" charset="0"/>
                <a:cs typeface="Times New Roman" panose="02020603050405020304" pitchFamily="18" charset="0"/>
              </a:rPr>
              <a:t>Dividend payout ratio</a:t>
            </a:r>
          </a:p>
          <a:p>
            <a:pPr lvl="1"/>
            <a:r>
              <a:rPr lang="en-US" sz="2400" dirty="0">
                <a:latin typeface="Times New Roman" panose="02020603050405020304" pitchFamily="18" charset="0"/>
                <a:cs typeface="Times New Roman" panose="02020603050405020304" pitchFamily="18" charset="0"/>
              </a:rPr>
              <a:t>Retention ratio</a:t>
            </a:r>
          </a:p>
          <a:p>
            <a:pPr lvl="1"/>
            <a:r>
              <a:rPr lang="en-US" sz="2400" dirty="0">
                <a:latin typeface="Times New Roman" panose="02020603050405020304" pitchFamily="18" charset="0"/>
                <a:cs typeface="Times New Roman" panose="02020603050405020304" pitchFamily="18" charset="0"/>
              </a:rPr>
              <a:t>Stock buybacks</a:t>
            </a:r>
          </a:p>
          <a:p>
            <a:pPr lvl="1"/>
            <a:r>
              <a:rPr lang="en-US" sz="2400" dirty="0">
                <a:latin typeface="Times New Roman" panose="02020603050405020304" pitchFamily="18" charset="0"/>
                <a:cs typeface="Times New Roman" panose="02020603050405020304" pitchFamily="18" charset="0"/>
              </a:rPr>
              <a:t>Dividend reinvestment plans (DRIPs)</a:t>
            </a:r>
          </a:p>
          <a:p>
            <a:pPr lvl="0"/>
            <a:r>
              <a:rPr lang="en-US" sz="2400" b="1" dirty="0">
                <a:latin typeface="Times New Roman" panose="02020603050405020304" pitchFamily="18" charset="0"/>
                <a:cs typeface="Times New Roman" panose="02020603050405020304" pitchFamily="18" charset="0"/>
              </a:rPr>
              <a:t>Purpose</a:t>
            </a:r>
            <a:r>
              <a:rPr lang="en-US" sz="2400" dirty="0">
                <a:latin typeface="Times New Roman" panose="02020603050405020304" pitchFamily="18" charset="0"/>
                <a:cs typeface="Times New Roman" panose="02020603050405020304" pitchFamily="18" charset="0"/>
              </a:rPr>
              <a:t>: To decide how much profit should be returned to shareholders versus how much should be retained for reinvestment, thus affecting shareholder value and future growth prospects.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68445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5. Risk Management</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lvl="0" indent="0">
              <a:buNone/>
            </a:pPr>
            <a:r>
              <a:rPr lang="en-US" sz="2400" dirty="0">
                <a:latin typeface="Times New Roman" panose="02020603050405020304" pitchFamily="18" charset="0"/>
                <a:cs typeface="Times New Roman" panose="02020603050405020304" pitchFamily="18" charset="0"/>
              </a:rPr>
              <a:t>Risk management involves identifying, analyzing, and mitigating financial risks that could affect the company’s profitability and sustainability. These risks could include market fluctuations, interest rate changes, or currency risks.</a:t>
            </a:r>
          </a:p>
          <a:p>
            <a:pPr lvl="0"/>
            <a:r>
              <a:rPr lang="en-US" sz="2400" b="1" dirty="0">
                <a:latin typeface="Times New Roman" panose="02020603050405020304" pitchFamily="18" charset="0"/>
                <a:cs typeface="Times New Roman" panose="02020603050405020304" pitchFamily="18" charset="0"/>
              </a:rPr>
              <a:t>Key Concepts</a:t>
            </a:r>
            <a:r>
              <a:rPr lang="en-US" sz="2400" dirty="0">
                <a:latin typeface="Times New Roman" panose="02020603050405020304" pitchFamily="18" charset="0"/>
                <a:cs typeface="Times New Roman" panose="02020603050405020304" pitchFamily="18" charset="0"/>
              </a:rPr>
              <a:t>:</a:t>
            </a:r>
          </a:p>
          <a:p>
            <a:pPr lvl="1"/>
            <a:r>
              <a:rPr lang="en-US" sz="2400" dirty="0">
                <a:latin typeface="Times New Roman" panose="02020603050405020304" pitchFamily="18" charset="0"/>
                <a:cs typeface="Times New Roman" panose="02020603050405020304" pitchFamily="18" charset="0"/>
              </a:rPr>
              <a:t>Interest rate risk management</a:t>
            </a:r>
          </a:p>
          <a:p>
            <a:pPr lvl="1"/>
            <a:r>
              <a:rPr lang="en-US" sz="2400" dirty="0">
                <a:latin typeface="Times New Roman" panose="02020603050405020304" pitchFamily="18" charset="0"/>
                <a:cs typeface="Times New Roman" panose="02020603050405020304" pitchFamily="18" charset="0"/>
              </a:rPr>
              <a:t>Foreign exchange risk</a:t>
            </a:r>
          </a:p>
          <a:p>
            <a:pPr lvl="1"/>
            <a:r>
              <a:rPr lang="en-US" sz="2400" dirty="0">
                <a:latin typeface="Times New Roman" panose="02020603050405020304" pitchFamily="18" charset="0"/>
                <a:cs typeface="Times New Roman" panose="02020603050405020304" pitchFamily="18" charset="0"/>
              </a:rPr>
              <a:t>Credit risk assessment</a:t>
            </a:r>
          </a:p>
          <a:p>
            <a:pPr lvl="0"/>
            <a:r>
              <a:rPr lang="en-US" sz="2400" b="1" dirty="0">
                <a:latin typeface="Times New Roman" panose="02020603050405020304" pitchFamily="18" charset="0"/>
                <a:cs typeface="Times New Roman" panose="02020603050405020304" pitchFamily="18" charset="0"/>
              </a:rPr>
              <a:t>Purpose</a:t>
            </a:r>
            <a:r>
              <a:rPr lang="en-US" sz="2400" dirty="0">
                <a:latin typeface="Times New Roman" panose="02020603050405020304" pitchFamily="18" charset="0"/>
                <a:cs typeface="Times New Roman" panose="02020603050405020304" pitchFamily="18" charset="0"/>
              </a:rPr>
              <a:t>: To protect the company from financial volatility and ensure stable performance despite uncertain conditions.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254726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6. Financial Planning and Analysis (FP&amp;A)</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lvl="0" indent="0">
              <a:buNone/>
            </a:pPr>
            <a:r>
              <a:rPr lang="en-US" sz="2400" dirty="0">
                <a:latin typeface="Times New Roman" panose="02020603050405020304" pitchFamily="18" charset="0"/>
                <a:cs typeface="Times New Roman" panose="02020603050405020304" pitchFamily="18" charset="0"/>
              </a:rPr>
              <a:t>Financial planning and analysis entails forecasting future financial outcomes based on various business strategies and market conditions. This component includes creating financial models to assess different scenarios and guide decision-making.</a:t>
            </a:r>
          </a:p>
          <a:p>
            <a:pPr lvl="0"/>
            <a:r>
              <a:rPr lang="en-US" sz="2400" b="1" dirty="0">
                <a:latin typeface="Times New Roman" panose="02020603050405020304" pitchFamily="18" charset="0"/>
                <a:cs typeface="Times New Roman" panose="02020603050405020304" pitchFamily="18" charset="0"/>
              </a:rPr>
              <a:t>Key Concepts</a:t>
            </a:r>
            <a:r>
              <a:rPr lang="en-US" sz="2400" dirty="0">
                <a:latin typeface="Times New Roman" panose="02020603050405020304" pitchFamily="18" charset="0"/>
                <a:cs typeface="Times New Roman" panose="02020603050405020304" pitchFamily="18" charset="0"/>
              </a:rPr>
              <a:t>:</a:t>
            </a:r>
          </a:p>
          <a:p>
            <a:pPr lvl="1"/>
            <a:r>
              <a:rPr lang="en-US" sz="2400" dirty="0">
                <a:latin typeface="Times New Roman" panose="02020603050405020304" pitchFamily="18" charset="0"/>
                <a:cs typeface="Times New Roman" panose="02020603050405020304" pitchFamily="18" charset="0"/>
              </a:rPr>
              <a:t>Financial forecasting</a:t>
            </a:r>
          </a:p>
          <a:p>
            <a:pPr lvl="1"/>
            <a:r>
              <a:rPr lang="en-US" sz="2400" dirty="0">
                <a:latin typeface="Times New Roman" panose="02020603050405020304" pitchFamily="18" charset="0"/>
                <a:cs typeface="Times New Roman" panose="02020603050405020304" pitchFamily="18" charset="0"/>
              </a:rPr>
              <a:t>Budgeting</a:t>
            </a:r>
          </a:p>
          <a:p>
            <a:pPr lvl="1"/>
            <a:r>
              <a:rPr lang="en-US" sz="2400" dirty="0">
                <a:latin typeface="Times New Roman" panose="02020603050405020304" pitchFamily="18" charset="0"/>
                <a:cs typeface="Times New Roman" panose="02020603050405020304" pitchFamily="18" charset="0"/>
              </a:rPr>
              <a:t>Scenario analysis</a:t>
            </a:r>
          </a:p>
          <a:p>
            <a:pPr lvl="1"/>
            <a:r>
              <a:rPr lang="en-US" sz="2400" dirty="0">
                <a:latin typeface="Times New Roman" panose="02020603050405020304" pitchFamily="18" charset="0"/>
                <a:cs typeface="Times New Roman" panose="02020603050405020304" pitchFamily="18" charset="0"/>
              </a:rPr>
              <a:t>Performance metrics (Return on Investment, Economic Value Added)</a:t>
            </a:r>
          </a:p>
          <a:p>
            <a:pPr lvl="0"/>
            <a:r>
              <a:rPr lang="en-US" sz="2400" b="1" dirty="0">
                <a:latin typeface="Times New Roman" panose="02020603050405020304" pitchFamily="18" charset="0"/>
                <a:cs typeface="Times New Roman" panose="02020603050405020304" pitchFamily="18" charset="0"/>
              </a:rPr>
              <a:t>Purpose</a:t>
            </a:r>
            <a:r>
              <a:rPr lang="en-US" sz="2400" dirty="0">
                <a:latin typeface="Times New Roman" panose="02020603050405020304" pitchFamily="18" charset="0"/>
                <a:cs typeface="Times New Roman" panose="02020603050405020304" pitchFamily="18" charset="0"/>
              </a:rPr>
              <a:t>: To provide management with actionable insights into the company’s financial performance and help guide long-term strategies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194835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Capital structure</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Capital structure refers to the way a company finances its overall operations and growth through different sources of funds. It is essentially the mix of debt and equity that a company uses to fund its activities, such as investing in new projects, acquiring assets, or paying for day-to-day operations. Deciding on the right capital structure is crucial for a company’s financial health because it directly impacts the company’s risk, return, and overall value.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776398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a:bodyPr>
          <a:lstStyle/>
          <a:p>
            <a:pPr lvl="0"/>
            <a:r>
              <a:rPr lang="en-US" sz="3600" b="1" dirty="0">
                <a:latin typeface="Times New Roman" panose="02020603050405020304" pitchFamily="18" charset="0"/>
                <a:cs typeface="Times New Roman" panose="02020603050405020304" pitchFamily="18" charset="0"/>
              </a:rPr>
              <a:t>1. Equity Financing</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457200" lvl="1" indent="0">
              <a:lnSpc>
                <a:spcPct val="150000"/>
              </a:lnSpc>
              <a:buNone/>
            </a:pPr>
            <a:r>
              <a:rPr lang="en-US" sz="2400" dirty="0">
                <a:latin typeface="Times New Roman" panose="02020603050405020304" pitchFamily="18" charset="0"/>
                <a:cs typeface="Times New Roman" panose="02020603050405020304" pitchFamily="18" charset="0"/>
              </a:rPr>
              <a:t>Equity financing involves raising money by selling shares of the company to investors. Shareholders own a portion of the company and are entitled to a share of the profits (dividends) and have voting rights in major company decisions.</a:t>
            </a:r>
          </a:p>
          <a:p>
            <a:pPr marL="457200" lvl="1" indent="0">
              <a:lnSpc>
                <a:spcPct val="150000"/>
              </a:lnSpc>
              <a:buNone/>
            </a:pPr>
            <a:r>
              <a:rPr lang="en-US" sz="2400" b="1" dirty="0">
                <a:latin typeface="Times New Roman" panose="02020603050405020304" pitchFamily="18" charset="0"/>
                <a:cs typeface="Times New Roman" panose="02020603050405020304" pitchFamily="18" charset="0"/>
              </a:rPr>
              <a:t>Advantages</a:t>
            </a:r>
          </a:p>
          <a:p>
            <a:pPr marL="457200" lvl="1" indent="0">
              <a:lnSpc>
                <a:spcPct val="150000"/>
              </a:lnSpc>
              <a:buNone/>
            </a:pPr>
            <a:r>
              <a:rPr lang="en-US" sz="2400" dirty="0">
                <a:latin typeface="Times New Roman" panose="02020603050405020304" pitchFamily="18" charset="0"/>
                <a:cs typeface="Times New Roman" panose="02020603050405020304" pitchFamily="18" charset="0"/>
              </a:rPr>
              <a:t>No obligation to repay investors, as equity does not involve debt.</a:t>
            </a:r>
          </a:p>
          <a:p>
            <a:pPr marL="457200" lvl="1" indent="0">
              <a:lnSpc>
                <a:spcPct val="150000"/>
              </a:lnSpc>
              <a:buNone/>
            </a:pPr>
            <a:r>
              <a:rPr lang="en-US" sz="2400" dirty="0">
                <a:latin typeface="Times New Roman" panose="02020603050405020304" pitchFamily="18" charset="0"/>
                <a:cs typeface="Times New Roman" panose="02020603050405020304" pitchFamily="18" charset="0"/>
              </a:rPr>
              <a:t>No interest payments are required, reducing immediate cash flow pressure.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696595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a:bodyPr>
          <a:lstStyle/>
          <a:p>
            <a:pPr lvl="0"/>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457200" lvl="1" indent="0">
              <a:buNone/>
            </a:pPr>
            <a:r>
              <a:rPr lang="en-US" sz="2400" b="1" dirty="0">
                <a:latin typeface="Times New Roman" panose="02020603050405020304" pitchFamily="18" charset="0"/>
                <a:cs typeface="Times New Roman" panose="02020603050405020304" pitchFamily="18" charset="0"/>
              </a:rPr>
              <a:t>Disadvantages</a:t>
            </a:r>
            <a:r>
              <a:rPr lang="en-US" sz="2400" dirty="0">
                <a:latin typeface="Times New Roman" panose="02020603050405020304" pitchFamily="18" charset="0"/>
                <a:cs typeface="Times New Roman" panose="02020603050405020304" pitchFamily="18" charset="0"/>
              </a:rPr>
              <a:t>:</a:t>
            </a:r>
          </a:p>
          <a:p>
            <a:pPr lvl="1">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Issuing more equity dilutes ownership, meaning existing shareholders own a smaller percentage of the company.</a:t>
            </a:r>
          </a:p>
          <a:p>
            <a:pPr lvl="1">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Shareholders expect returns through dividends or an increase in stock price, which can pressure management to focus on short-term profits.</a:t>
            </a:r>
          </a:p>
          <a:p>
            <a:pPr marL="0" indent="0">
              <a:buNone/>
            </a:pPr>
            <a:r>
              <a:rPr lang="en-US" sz="2400" b="1" dirty="0">
                <a:latin typeface="Times New Roman" panose="02020603050405020304" pitchFamily="18" charset="0"/>
                <a:cs typeface="Times New Roman" panose="02020603050405020304" pitchFamily="18" charset="0"/>
              </a:rPr>
              <a:t>Forms of Equity</a:t>
            </a:r>
            <a:r>
              <a:rPr lang="en-US" sz="2400" dirty="0">
                <a:latin typeface="Times New Roman" panose="02020603050405020304" pitchFamily="18" charset="0"/>
                <a:cs typeface="Times New Roman" panose="02020603050405020304" pitchFamily="18" charset="0"/>
              </a:rPr>
              <a:t>:</a:t>
            </a:r>
          </a:p>
          <a:p>
            <a:pPr lvl="1"/>
            <a:r>
              <a:rPr lang="en-US" sz="2400" b="1" dirty="0">
                <a:latin typeface="Times New Roman" panose="02020603050405020304" pitchFamily="18" charset="0"/>
                <a:cs typeface="Times New Roman" panose="02020603050405020304" pitchFamily="18" charset="0"/>
              </a:rPr>
              <a:t>Common Stock</a:t>
            </a:r>
            <a:r>
              <a:rPr lang="en-US" sz="2400" dirty="0">
                <a:latin typeface="Times New Roman" panose="02020603050405020304" pitchFamily="18" charset="0"/>
                <a:cs typeface="Times New Roman" panose="02020603050405020304" pitchFamily="18" charset="0"/>
              </a:rPr>
              <a:t>: Basic ownership in the company with voting rights.</a:t>
            </a:r>
          </a:p>
          <a:p>
            <a:pPr lvl="1"/>
            <a:r>
              <a:rPr lang="en-US" sz="2400" b="1" dirty="0">
                <a:latin typeface="Times New Roman" panose="02020603050405020304" pitchFamily="18" charset="0"/>
                <a:cs typeface="Times New Roman" panose="02020603050405020304" pitchFamily="18" charset="0"/>
              </a:rPr>
              <a:t>Preferred Stock</a:t>
            </a:r>
            <a:r>
              <a:rPr lang="en-US" sz="2400" dirty="0">
                <a:latin typeface="Times New Roman" panose="02020603050405020304" pitchFamily="18" charset="0"/>
                <a:cs typeface="Times New Roman" panose="02020603050405020304" pitchFamily="18" charset="0"/>
              </a:rPr>
              <a:t>: A hybrid form of equity that pays dividends and has priority over common stock in receiving dividends or liquidation proceeds but generally lacks voting rights.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16891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fontScale="90000"/>
          </a:bodyPr>
          <a:lstStyle/>
          <a:p>
            <a:pPr lvl="0">
              <a:lnSpc>
                <a:spcPct val="150000"/>
              </a:lnSpc>
            </a:pPr>
            <a:r>
              <a:rPr lang="en-US" sz="3600" b="1" dirty="0">
                <a:latin typeface="Times New Roman" panose="02020603050405020304" pitchFamily="18" charset="0"/>
                <a:cs typeface="Times New Roman" panose="02020603050405020304" pitchFamily="18" charset="0"/>
              </a:rPr>
              <a:t>2. Debt Financing</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457200" lvl="1" indent="0">
              <a:lnSpc>
                <a:spcPct val="150000"/>
              </a:lnSpc>
              <a:buNone/>
            </a:pPr>
            <a:r>
              <a:rPr lang="en-US" sz="2400" dirty="0">
                <a:latin typeface="Times New Roman" panose="02020603050405020304" pitchFamily="18" charset="0"/>
                <a:cs typeface="Times New Roman" panose="02020603050405020304" pitchFamily="18" charset="0"/>
              </a:rPr>
              <a:t>Debt financing involves borrowing money that must be repaid over time, typically with interest. This can take various forms such as bonds, loans, or notes payable.</a:t>
            </a:r>
          </a:p>
          <a:p>
            <a:pPr lvl="1">
              <a:lnSpc>
                <a:spcPct val="150000"/>
              </a:lnSpc>
            </a:pPr>
            <a:r>
              <a:rPr lang="en-US" sz="2400" b="1" dirty="0">
                <a:latin typeface="Times New Roman" panose="02020603050405020304" pitchFamily="18" charset="0"/>
                <a:cs typeface="Times New Roman" panose="02020603050405020304" pitchFamily="18" charset="0"/>
              </a:rPr>
              <a:t>Advantages</a:t>
            </a:r>
            <a:r>
              <a:rPr lang="en-US" sz="2400" dirty="0">
                <a:latin typeface="Times New Roman" panose="02020603050405020304" pitchFamily="18" charset="0"/>
                <a:cs typeface="Times New Roman" panose="02020603050405020304" pitchFamily="18" charset="0"/>
              </a:rPr>
              <a:t>:</a:t>
            </a:r>
          </a:p>
          <a:p>
            <a:pPr lvl="2">
              <a:lnSpc>
                <a:spcPct val="150000"/>
              </a:lnSpc>
            </a:pPr>
            <a:r>
              <a:rPr lang="en-US" dirty="0">
                <a:latin typeface="Times New Roman" panose="02020603050405020304" pitchFamily="18" charset="0"/>
                <a:cs typeface="Times New Roman" panose="02020603050405020304" pitchFamily="18" charset="0"/>
              </a:rPr>
              <a:t>Debt is cheaper than equity because interest payments are tax-deductible (the </a:t>
            </a:r>
            <a:r>
              <a:rPr lang="en-US" i="1" dirty="0">
                <a:latin typeface="Times New Roman" panose="02020603050405020304" pitchFamily="18" charset="0"/>
                <a:cs typeface="Times New Roman" panose="02020603050405020304" pitchFamily="18" charset="0"/>
              </a:rPr>
              <a:t>tax shield</a:t>
            </a:r>
            <a:r>
              <a:rPr lang="en-US" dirty="0">
                <a:latin typeface="Times New Roman" panose="02020603050405020304" pitchFamily="18" charset="0"/>
                <a:cs typeface="Times New Roman" panose="02020603050405020304" pitchFamily="18" charset="0"/>
              </a:rPr>
              <a:t> effect).</a:t>
            </a:r>
          </a:p>
          <a:p>
            <a:pPr lvl="2">
              <a:lnSpc>
                <a:spcPct val="150000"/>
              </a:lnSpc>
            </a:pPr>
            <a:r>
              <a:rPr lang="en-US" dirty="0">
                <a:latin typeface="Times New Roman" panose="02020603050405020304" pitchFamily="18" charset="0"/>
                <a:cs typeface="Times New Roman" panose="02020603050405020304" pitchFamily="18" charset="0"/>
              </a:rPr>
              <a:t>Borrowing does not dilute ownership or control of the company.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551388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fontScale="90000"/>
          </a:bodyPr>
          <a:lstStyle/>
          <a:p>
            <a:pPr lvl="0">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457200" lvl="1" indent="0">
              <a:buNone/>
            </a:pPr>
            <a:r>
              <a:rPr lang="en-US" sz="2400" b="1" dirty="0">
                <a:latin typeface="Times New Roman" panose="02020603050405020304" pitchFamily="18" charset="0"/>
                <a:cs typeface="Times New Roman" panose="02020603050405020304" pitchFamily="18" charset="0"/>
              </a:rPr>
              <a:t>Disadvantages</a:t>
            </a:r>
            <a:r>
              <a:rPr lang="en-US" sz="2400" dirty="0">
                <a:latin typeface="Times New Roman" panose="02020603050405020304" pitchFamily="18" charset="0"/>
                <a:cs typeface="Times New Roman" panose="02020603050405020304" pitchFamily="18" charset="0"/>
              </a:rPr>
              <a:t>:</a:t>
            </a:r>
          </a:p>
          <a:p>
            <a:pPr lvl="2">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Debt increases financial risk, especially during downturns, as it must be repaid regardless of the company's financial performance.</a:t>
            </a:r>
          </a:p>
          <a:p>
            <a:pPr lvl="2">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Excessive debt can lead to financial distress or even bankruptcy if cash flow becomes insufficient to meet repayment obligations.</a:t>
            </a:r>
          </a:p>
          <a:p>
            <a:pPr marL="0" indent="0">
              <a:buNone/>
            </a:pPr>
            <a:r>
              <a:rPr lang="en-US" sz="2400" b="1" dirty="0">
                <a:latin typeface="Times New Roman" panose="02020603050405020304" pitchFamily="18" charset="0"/>
                <a:cs typeface="Times New Roman" panose="02020603050405020304" pitchFamily="18" charset="0"/>
              </a:rPr>
              <a:t>Forms of Debt</a:t>
            </a:r>
            <a:r>
              <a:rPr lang="en-US" sz="2400" dirty="0">
                <a:latin typeface="Times New Roman" panose="02020603050405020304" pitchFamily="18" charset="0"/>
                <a:cs typeface="Times New Roman" panose="02020603050405020304" pitchFamily="18" charset="0"/>
              </a:rPr>
              <a:t>:</a:t>
            </a:r>
          </a:p>
          <a:p>
            <a:pPr lvl="1"/>
            <a:r>
              <a:rPr lang="en-US" sz="2400" b="1" dirty="0">
                <a:latin typeface="Times New Roman" panose="02020603050405020304" pitchFamily="18" charset="0"/>
                <a:cs typeface="Times New Roman" panose="02020603050405020304" pitchFamily="18" charset="0"/>
              </a:rPr>
              <a:t>Bonds</a:t>
            </a:r>
            <a:r>
              <a:rPr lang="en-US" sz="2400" dirty="0">
                <a:latin typeface="Times New Roman" panose="02020603050405020304" pitchFamily="18" charset="0"/>
                <a:cs typeface="Times New Roman" panose="02020603050405020304" pitchFamily="18" charset="0"/>
              </a:rPr>
              <a:t>: Long-term debt securities that pay regular interest and are repaid at maturity.</a:t>
            </a:r>
          </a:p>
          <a:p>
            <a:pPr lvl="1"/>
            <a:r>
              <a:rPr lang="en-US" sz="2400" b="1" dirty="0">
                <a:latin typeface="Times New Roman" panose="02020603050405020304" pitchFamily="18" charset="0"/>
                <a:cs typeface="Times New Roman" panose="02020603050405020304" pitchFamily="18" charset="0"/>
              </a:rPr>
              <a:t>Loans</a:t>
            </a:r>
            <a:r>
              <a:rPr lang="en-US" sz="2400" dirty="0">
                <a:latin typeface="Times New Roman" panose="02020603050405020304" pitchFamily="18" charset="0"/>
                <a:cs typeface="Times New Roman" panose="02020603050405020304" pitchFamily="18" charset="0"/>
              </a:rPr>
              <a:t>: Borrowed money from banks or financial institutions, usually with fixed repayment terms.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667133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fontScale="90000"/>
          </a:bodyPr>
          <a:lstStyle/>
          <a:p>
            <a:pPr lvl="0">
              <a:lnSpc>
                <a:spcPct val="150000"/>
              </a:lnSpc>
            </a:pPr>
            <a:r>
              <a:rPr lang="en-US" sz="3600" b="1" dirty="0">
                <a:latin typeface="Times New Roman" panose="02020603050405020304" pitchFamily="18" charset="0"/>
                <a:cs typeface="Times New Roman" panose="02020603050405020304" pitchFamily="18" charset="0"/>
              </a:rPr>
              <a:t>Mergers and acquisition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Mergers and acquisitions (M&amp;A) are strategic transactions in which companies combine or transfer ownership to achieve various business goals such as growth, diversification, or increased market power. These transactions often have significant financial, operational, and cultural implications for the companies involved.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8465226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Reasons for Mergers and Acquisitions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pPr>
            <a:r>
              <a:rPr lang="en-US" sz="2400" b="1" dirty="0">
                <a:latin typeface="Times New Roman" panose="02020603050405020304" pitchFamily="18" charset="0"/>
                <a:cs typeface="Times New Roman" panose="02020603050405020304" pitchFamily="18" charset="0"/>
              </a:rPr>
              <a:t>Growth</a:t>
            </a:r>
            <a:r>
              <a:rPr lang="en-US" sz="2400" dirty="0">
                <a:latin typeface="Times New Roman" panose="02020603050405020304" pitchFamily="18" charset="0"/>
                <a:cs typeface="Times New Roman" panose="02020603050405020304" pitchFamily="18" charset="0"/>
              </a:rPr>
              <a:t>: M&amp;A allows companies to expand their business faster than organic growth. By acquiring another company, a business can quickly enter new markets, increase market share, and expand its customer base.</a:t>
            </a:r>
          </a:p>
          <a:p>
            <a:pPr lvl="0">
              <a:lnSpc>
                <a:spcPct val="150000"/>
              </a:lnSpc>
            </a:pPr>
            <a:r>
              <a:rPr lang="en-US" sz="2400" b="1" dirty="0">
                <a:latin typeface="Times New Roman" panose="02020603050405020304" pitchFamily="18" charset="0"/>
                <a:cs typeface="Times New Roman" panose="02020603050405020304" pitchFamily="18" charset="0"/>
              </a:rPr>
              <a:t>Synergy</a:t>
            </a:r>
            <a:r>
              <a:rPr lang="en-US" sz="2400" dirty="0">
                <a:latin typeface="Times New Roman" panose="02020603050405020304" pitchFamily="18" charset="0"/>
                <a:cs typeface="Times New Roman" panose="02020603050405020304" pitchFamily="18" charset="0"/>
              </a:rPr>
              <a:t>: One of the main reasons for M&amp;A is to achieve synergies, where the combined entity is more efficient and valuable than the individual companies. Synergies often come from cost reductions (economies of scale), increased revenue potential, or operational efficiencies.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8081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pPr>
            <a:r>
              <a:rPr lang="en-US" sz="2400" b="1" dirty="0">
                <a:latin typeface="Times New Roman" panose="02020603050405020304" pitchFamily="18" charset="0"/>
                <a:cs typeface="Times New Roman" panose="02020603050405020304" pitchFamily="18" charset="0"/>
              </a:rPr>
              <a:t>Diversification</a:t>
            </a:r>
            <a:r>
              <a:rPr lang="en-US" sz="2400" dirty="0">
                <a:latin typeface="Times New Roman" panose="02020603050405020304" pitchFamily="18" charset="0"/>
                <a:cs typeface="Times New Roman" panose="02020603050405020304" pitchFamily="18" charset="0"/>
              </a:rPr>
              <a:t>: Companies may engage in M&amp;A to diversify their product offerings, services, or geographic reach, reducing risk by spreading their assets across different markets or industries.</a:t>
            </a:r>
          </a:p>
          <a:p>
            <a:pPr lvl="0">
              <a:lnSpc>
                <a:spcPct val="150000"/>
              </a:lnSpc>
            </a:pPr>
            <a:r>
              <a:rPr lang="en-US" sz="2400" b="1" dirty="0">
                <a:latin typeface="Times New Roman" panose="02020603050405020304" pitchFamily="18" charset="0"/>
                <a:cs typeface="Times New Roman" panose="02020603050405020304" pitchFamily="18" charset="0"/>
              </a:rPr>
              <a:t>Market Power</a:t>
            </a:r>
            <a:r>
              <a:rPr lang="en-US" sz="2400" dirty="0">
                <a:latin typeface="Times New Roman" panose="02020603050405020304" pitchFamily="18" charset="0"/>
                <a:cs typeface="Times New Roman" panose="02020603050405020304" pitchFamily="18" charset="0"/>
              </a:rPr>
              <a:t>: By merging with or acquiring a competitor, a company can increase its market power, allowing it to set more competitive prices and potentially dominate the market.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152742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Examples of Major M&amp;A Deals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pPr>
            <a:r>
              <a:rPr lang="en-US" sz="2400" b="1" dirty="0">
                <a:latin typeface="Times New Roman" panose="02020603050405020304" pitchFamily="18" charset="0"/>
                <a:cs typeface="Times New Roman" panose="02020603050405020304" pitchFamily="18" charset="0"/>
              </a:rPr>
              <a:t>Disney and 21st Century Fox (2019)</a:t>
            </a:r>
            <a:r>
              <a:rPr lang="en-US" sz="2400" dirty="0">
                <a:latin typeface="Times New Roman" panose="02020603050405020304" pitchFamily="18" charset="0"/>
                <a:cs typeface="Times New Roman" panose="02020603050405020304" pitchFamily="18" charset="0"/>
              </a:rPr>
              <a:t>: Disney acquired 21st Century Fox for $71.3 billion, allowing Disney to expand its portfolio of media assets and strengthen its position in the entertainment industry.</a:t>
            </a:r>
          </a:p>
          <a:p>
            <a:pPr lvl="0">
              <a:lnSpc>
                <a:spcPct val="150000"/>
              </a:lnSpc>
            </a:pPr>
            <a:r>
              <a:rPr lang="en-US" sz="2400" b="1" dirty="0">
                <a:latin typeface="Times New Roman" panose="02020603050405020304" pitchFamily="18" charset="0"/>
                <a:cs typeface="Times New Roman" panose="02020603050405020304" pitchFamily="18" charset="0"/>
              </a:rPr>
              <a:t>Amazon and Whole Foods (2017)</a:t>
            </a:r>
            <a:r>
              <a:rPr lang="en-US" sz="2400" dirty="0">
                <a:latin typeface="Times New Roman" panose="02020603050405020304" pitchFamily="18" charset="0"/>
                <a:cs typeface="Times New Roman" panose="02020603050405020304" pitchFamily="18" charset="0"/>
              </a:rPr>
              <a:t>: Amazon acquired Whole Foods for $13.7 billion, marking Amazon’s entry into the grocery business and expanding its physical retail presence.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792954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pPr>
            <a:r>
              <a:rPr lang="en-US" sz="2400" b="1" dirty="0">
                <a:latin typeface="Times New Roman" panose="02020603050405020304" pitchFamily="18" charset="0"/>
                <a:cs typeface="Times New Roman" panose="02020603050405020304" pitchFamily="18" charset="0"/>
              </a:rPr>
              <a:t>Facebook and Instagram (2012)</a:t>
            </a:r>
            <a:r>
              <a:rPr lang="en-US" sz="2400" dirty="0">
                <a:latin typeface="Times New Roman" panose="02020603050405020304" pitchFamily="18" charset="0"/>
                <a:cs typeface="Times New Roman" panose="02020603050405020304" pitchFamily="18" charset="0"/>
              </a:rPr>
              <a:t>: Facebook acquired Instagram for $1 billion in a deal that helped Facebook strengthen its position in the social media landscape and expand its user base.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2195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Understanding valuation in business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Valuation in business refers to the process of determining the economic value of a company, asset, or business unit. It is a critical element in various business decisions such as mergers and acquisitions (M&amp;A), raising capital, investing, or managing financial reporting. Valuation provides a benchmark to assess the financial worth of an entity based on factors like its assets, liabilities, cash flow, and market potential.</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540493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1. Purpose of Valuation</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pPr>
            <a:r>
              <a:rPr lang="en-US" sz="2000" b="1" dirty="0">
                <a:latin typeface="Times New Roman" panose="02020603050405020304" pitchFamily="18" charset="0"/>
                <a:cs typeface="Times New Roman" panose="02020603050405020304" pitchFamily="18" charset="0"/>
              </a:rPr>
              <a:t>Investment Decisions</a:t>
            </a:r>
            <a:r>
              <a:rPr lang="en-US" sz="2000" dirty="0">
                <a:latin typeface="Times New Roman" panose="02020603050405020304" pitchFamily="18" charset="0"/>
                <a:cs typeface="Times New Roman" panose="02020603050405020304" pitchFamily="18" charset="0"/>
              </a:rPr>
              <a:t>: Investors use valuation to assess whether a company is worth investing in, helping them decide whether to buy, hold, or sell stocks or bonds.</a:t>
            </a:r>
          </a:p>
          <a:p>
            <a:pPr lvl="0">
              <a:lnSpc>
                <a:spcPct val="150000"/>
              </a:lnSpc>
            </a:pPr>
            <a:r>
              <a:rPr lang="en-US" sz="2000" b="1" dirty="0">
                <a:latin typeface="Times New Roman" panose="02020603050405020304" pitchFamily="18" charset="0"/>
                <a:cs typeface="Times New Roman" panose="02020603050405020304" pitchFamily="18" charset="0"/>
              </a:rPr>
              <a:t>Mergers and Acquisitions</a:t>
            </a:r>
            <a:r>
              <a:rPr lang="en-US" sz="2000" dirty="0">
                <a:latin typeface="Times New Roman" panose="02020603050405020304" pitchFamily="18" charset="0"/>
                <a:cs typeface="Times New Roman" panose="02020603050405020304" pitchFamily="18" charset="0"/>
              </a:rPr>
              <a:t>: In M&amp;A transactions, valuation helps determine the price that one company should pay to acquire another or merge with it.</a:t>
            </a:r>
          </a:p>
          <a:p>
            <a:pPr lvl="0">
              <a:lnSpc>
                <a:spcPct val="150000"/>
              </a:lnSpc>
            </a:pPr>
            <a:r>
              <a:rPr lang="en-US" sz="2000" b="1" dirty="0">
                <a:latin typeface="Times New Roman" panose="02020603050405020304" pitchFamily="18" charset="0"/>
                <a:cs typeface="Times New Roman" panose="02020603050405020304" pitchFamily="18" charset="0"/>
              </a:rPr>
              <a:t>Raising Capital</a:t>
            </a:r>
            <a:r>
              <a:rPr lang="en-US" sz="2000" dirty="0">
                <a:latin typeface="Times New Roman" panose="02020603050405020304" pitchFamily="18" charset="0"/>
                <a:cs typeface="Times New Roman" panose="02020603050405020304" pitchFamily="18" charset="0"/>
              </a:rPr>
              <a:t>: Companies need to know their valuation when raising funds from investors, whether through equity (selling shares) or debt (issuing bonds or taking loans).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79388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1. Purpose of Valuation</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pPr>
            <a:r>
              <a:rPr lang="en-US" sz="2400" b="1" dirty="0">
                <a:latin typeface="Times New Roman" panose="02020603050405020304" pitchFamily="18" charset="0"/>
                <a:cs typeface="Times New Roman" panose="02020603050405020304" pitchFamily="18" charset="0"/>
              </a:rPr>
              <a:t>Financial Reporting</a:t>
            </a:r>
            <a:r>
              <a:rPr lang="en-US" sz="2400" dirty="0">
                <a:latin typeface="Times New Roman" panose="02020603050405020304" pitchFamily="18" charset="0"/>
                <a:cs typeface="Times New Roman" panose="02020603050405020304" pitchFamily="18" charset="0"/>
              </a:rPr>
              <a:t>: Valuation is used for accounting purposes, such as determining the fair value of assets or impairments.</a:t>
            </a:r>
          </a:p>
          <a:p>
            <a:pPr lvl="0">
              <a:lnSpc>
                <a:spcPct val="150000"/>
              </a:lnSpc>
            </a:pPr>
            <a:r>
              <a:rPr lang="en-US" sz="2400" b="1" dirty="0">
                <a:latin typeface="Times New Roman" panose="02020603050405020304" pitchFamily="18" charset="0"/>
                <a:cs typeface="Times New Roman" panose="02020603050405020304" pitchFamily="18" charset="0"/>
              </a:rPr>
              <a:t>Exit Strategy</a:t>
            </a:r>
            <a:r>
              <a:rPr lang="en-US" sz="2400" dirty="0">
                <a:latin typeface="Times New Roman" panose="02020603050405020304" pitchFamily="18" charset="0"/>
                <a:cs typeface="Times New Roman" panose="02020603050405020304" pitchFamily="18" charset="0"/>
              </a:rPr>
              <a:t>: Business owners use valuation to determine the price of selling their business or transferring ownership.</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506048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Challenges in Valuation</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pPr>
            <a:r>
              <a:rPr lang="en-US" sz="2400" b="1" dirty="0">
                <a:latin typeface="Times New Roman" panose="02020603050405020304" pitchFamily="18" charset="0"/>
                <a:cs typeface="Times New Roman" panose="02020603050405020304" pitchFamily="18" charset="0"/>
              </a:rPr>
              <a:t>Subjectivity</a:t>
            </a:r>
            <a:r>
              <a:rPr lang="en-US" sz="2400" dirty="0">
                <a:latin typeface="Times New Roman" panose="02020603050405020304" pitchFamily="18" charset="0"/>
                <a:cs typeface="Times New Roman" panose="02020603050405020304" pitchFamily="18" charset="0"/>
              </a:rPr>
              <a:t>: Valuation often involves assumptions about future performance, such as revenue growth, profit margins, and capital expenditures. Small changes in these assumptions can lead to large differences in valuation.</a:t>
            </a:r>
          </a:p>
          <a:p>
            <a:pPr lvl="0">
              <a:lnSpc>
                <a:spcPct val="150000"/>
              </a:lnSpc>
            </a:pPr>
            <a:r>
              <a:rPr lang="en-US" sz="2400" b="1" dirty="0">
                <a:latin typeface="Times New Roman" panose="02020603050405020304" pitchFamily="18" charset="0"/>
                <a:cs typeface="Times New Roman" panose="02020603050405020304" pitchFamily="18" charset="0"/>
              </a:rPr>
              <a:t>Market Fluctuations</a:t>
            </a:r>
            <a:r>
              <a:rPr lang="en-US" sz="2400" dirty="0">
                <a:latin typeface="Times New Roman" panose="02020603050405020304" pitchFamily="18" charset="0"/>
                <a:cs typeface="Times New Roman" panose="02020603050405020304" pitchFamily="18" charset="0"/>
              </a:rPr>
              <a:t>: Market conditions can cause large swings in valuations, even if the underlying business fundamentals remain unchanged. For example, stock market volatility can affect valuations based on market capitalization.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691229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pPr>
            <a:r>
              <a:rPr lang="en-US" sz="2400" b="1" dirty="0">
                <a:latin typeface="Times New Roman" panose="02020603050405020304" pitchFamily="18" charset="0"/>
                <a:cs typeface="Times New Roman" panose="02020603050405020304" pitchFamily="18" charset="0"/>
              </a:rPr>
              <a:t>Intangible Assets</a:t>
            </a:r>
            <a:r>
              <a:rPr lang="en-US" sz="2400" dirty="0">
                <a:latin typeface="Times New Roman" panose="02020603050405020304" pitchFamily="18" charset="0"/>
                <a:cs typeface="Times New Roman" panose="02020603050405020304" pitchFamily="18" charset="0"/>
              </a:rPr>
              <a:t>: Valuing intangible assets like brand value, patents, or customer loyalty can be challenging, as their worth is often subjective and difficult to quantify.</a:t>
            </a:r>
          </a:p>
          <a:p>
            <a:pPr lvl="0">
              <a:lnSpc>
                <a:spcPct val="150000"/>
              </a:lnSpc>
            </a:pPr>
            <a:r>
              <a:rPr lang="en-US" sz="2400" b="1" dirty="0">
                <a:latin typeface="Times New Roman" panose="02020603050405020304" pitchFamily="18" charset="0"/>
                <a:cs typeface="Times New Roman" panose="02020603050405020304" pitchFamily="18" charset="0"/>
              </a:rPr>
              <a:t>Private Companies</a:t>
            </a:r>
            <a:r>
              <a:rPr lang="en-US" sz="2400" dirty="0">
                <a:latin typeface="Times New Roman" panose="02020603050405020304" pitchFamily="18" charset="0"/>
                <a:cs typeface="Times New Roman" panose="02020603050405020304" pitchFamily="18" charset="0"/>
              </a:rPr>
              <a:t>: Valuing private companies is more challenging than public ones, as they do not have a readily available market price, and financial information may be less transparent.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269093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Examples of Valuation Applications</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pPr>
            <a:r>
              <a:rPr lang="en-US" sz="2400" b="1" dirty="0">
                <a:latin typeface="Times New Roman" panose="02020603050405020304" pitchFamily="18" charset="0"/>
                <a:cs typeface="Times New Roman" panose="02020603050405020304" pitchFamily="18" charset="0"/>
              </a:rPr>
              <a:t>Startups</a:t>
            </a:r>
            <a:r>
              <a:rPr lang="en-US" sz="2400" dirty="0">
                <a:latin typeface="Times New Roman" panose="02020603050405020304" pitchFamily="18" charset="0"/>
                <a:cs typeface="Times New Roman" panose="02020603050405020304" pitchFamily="18" charset="0"/>
              </a:rPr>
              <a:t>: For startups, valuation is often based on potential future earnings or market share rather than current profits, and precedent transactions particularly useful.</a:t>
            </a:r>
          </a:p>
          <a:p>
            <a:pPr lvl="0">
              <a:lnSpc>
                <a:spcPct val="150000"/>
              </a:lnSpc>
            </a:pPr>
            <a:r>
              <a:rPr lang="en-US" sz="2400" b="1" dirty="0">
                <a:latin typeface="Times New Roman" panose="02020603050405020304" pitchFamily="18" charset="0"/>
                <a:cs typeface="Times New Roman" panose="02020603050405020304" pitchFamily="18" charset="0"/>
              </a:rPr>
              <a:t>M&amp;A Deals</a:t>
            </a:r>
            <a:r>
              <a:rPr lang="en-US" sz="2400" dirty="0">
                <a:latin typeface="Times New Roman" panose="02020603050405020304" pitchFamily="18" charset="0"/>
                <a:cs typeface="Times New Roman" panose="02020603050405020304" pitchFamily="18" charset="0"/>
              </a:rPr>
              <a:t>: When acquiring another company, the buyer uses valuation methods such as DCF and comparable company analysis to determine an appropriate purchase price.</a:t>
            </a:r>
          </a:p>
          <a:p>
            <a:pPr marL="0" indent="0">
              <a:lnSpc>
                <a:spcPct val="150000"/>
              </a:lnSpc>
              <a:buNone/>
            </a:pPr>
            <a:r>
              <a:rPr lang="en-US" sz="2400" dirty="0">
                <a:latin typeface="Times New Roman" panose="02020603050405020304" pitchFamily="18" charset="0"/>
                <a:cs typeface="Times New Roman" panose="02020603050405020304" pitchFamily="18" charset="0"/>
              </a:rPr>
              <a:t>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647364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43060" y="415342"/>
            <a:ext cx="11543669" cy="75358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lvl="0">
              <a:lnSpc>
                <a:spcPct val="150000"/>
              </a:lnSpc>
            </a:pPr>
            <a:r>
              <a:rPr lang="en-US" sz="2400" b="1" dirty="0">
                <a:latin typeface="Times New Roman" panose="02020603050405020304" pitchFamily="18" charset="0"/>
                <a:cs typeface="Times New Roman" panose="02020603050405020304" pitchFamily="18" charset="0"/>
              </a:rPr>
              <a:t>Initial Public Offerings (IPOs)</a:t>
            </a:r>
            <a:r>
              <a:rPr lang="en-US" sz="2400" dirty="0">
                <a:latin typeface="Times New Roman" panose="02020603050405020304" pitchFamily="18" charset="0"/>
                <a:cs typeface="Times New Roman" panose="02020603050405020304" pitchFamily="18" charset="0"/>
              </a:rPr>
              <a:t>: Companies going public undergo a rigorous valuation process to set an initial share price. Investors and underwriters assess the company’s financials, growth potential, and market position.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215595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References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pPr>
            <a:r>
              <a:rPr lang="en-US" sz="2400" dirty="0">
                <a:latin typeface="Times New Roman" panose="02020603050405020304" pitchFamily="18" charset="0"/>
                <a:cs typeface="Times New Roman" panose="02020603050405020304" pitchFamily="18" charset="0"/>
              </a:rPr>
              <a:t>Ross, S. A., </a:t>
            </a:r>
            <a:r>
              <a:rPr lang="en-US" sz="2400" dirty="0" err="1">
                <a:latin typeface="Times New Roman" panose="02020603050405020304" pitchFamily="18" charset="0"/>
                <a:cs typeface="Times New Roman" panose="02020603050405020304" pitchFamily="18" charset="0"/>
              </a:rPr>
              <a:t>Westerfield</a:t>
            </a:r>
            <a:r>
              <a:rPr lang="en-US" sz="2400" dirty="0">
                <a:latin typeface="Times New Roman" panose="02020603050405020304" pitchFamily="18" charset="0"/>
                <a:cs typeface="Times New Roman" panose="02020603050405020304" pitchFamily="18" charset="0"/>
              </a:rPr>
              <a:t>, R. W., &amp; Jaffe, J. (2019). </a:t>
            </a:r>
            <a:r>
              <a:rPr lang="en-US" sz="2400" i="1" dirty="0">
                <a:latin typeface="Times New Roman" panose="02020603050405020304" pitchFamily="18" charset="0"/>
                <a:cs typeface="Times New Roman" panose="02020603050405020304" pitchFamily="18" charset="0"/>
              </a:rPr>
              <a:t>Corporate Finance</a:t>
            </a:r>
            <a:r>
              <a:rPr lang="en-US" sz="2400" dirty="0">
                <a:latin typeface="Times New Roman" panose="02020603050405020304" pitchFamily="18" charset="0"/>
                <a:cs typeface="Times New Roman" panose="02020603050405020304" pitchFamily="18" charset="0"/>
              </a:rPr>
              <a:t> (12th ed.). McGraw-Hill Education.</a:t>
            </a:r>
          </a:p>
          <a:p>
            <a:pPr>
              <a:lnSpc>
                <a:spcPct val="150000"/>
              </a:lnSpc>
            </a:pPr>
            <a:r>
              <a:rPr lang="en-US" sz="2400" dirty="0">
                <a:latin typeface="Times New Roman" panose="02020603050405020304" pitchFamily="18" charset="0"/>
                <a:cs typeface="Times New Roman" panose="02020603050405020304" pitchFamily="18" charset="0"/>
              </a:rPr>
              <a:t>Brealey, R. A., Myers, S. C., &amp; Allen, F. (2017). </a:t>
            </a:r>
            <a:r>
              <a:rPr lang="en-US" sz="2400" i="1" dirty="0">
                <a:latin typeface="Times New Roman" panose="02020603050405020304" pitchFamily="18" charset="0"/>
                <a:cs typeface="Times New Roman" panose="02020603050405020304" pitchFamily="18" charset="0"/>
              </a:rPr>
              <a:t>Principles of Corporate Finance</a:t>
            </a:r>
            <a:r>
              <a:rPr lang="en-US" sz="2400" dirty="0">
                <a:latin typeface="Times New Roman" panose="02020603050405020304" pitchFamily="18" charset="0"/>
                <a:cs typeface="Times New Roman" panose="02020603050405020304" pitchFamily="18" charset="0"/>
              </a:rPr>
              <a:t> (12th ed.). McGraw-Hill Education.</a:t>
            </a:r>
          </a:p>
          <a:p>
            <a:pPr>
              <a:lnSpc>
                <a:spcPct val="150000"/>
              </a:lnSpc>
            </a:pPr>
            <a:r>
              <a:rPr lang="en-US" sz="2400" dirty="0">
                <a:latin typeface="Times New Roman" panose="02020603050405020304" pitchFamily="18" charset="0"/>
                <a:cs typeface="Times New Roman" panose="02020603050405020304" pitchFamily="18" charset="0"/>
              </a:rPr>
              <a:t>Damodaran, A. (2014). </a:t>
            </a:r>
            <a:r>
              <a:rPr lang="en-US" sz="2400" i="1" dirty="0">
                <a:latin typeface="Times New Roman" panose="02020603050405020304" pitchFamily="18" charset="0"/>
                <a:cs typeface="Times New Roman" panose="02020603050405020304" pitchFamily="18" charset="0"/>
              </a:rPr>
              <a:t>Corporate Finance: Theory and Practice</a:t>
            </a:r>
            <a:r>
              <a:rPr lang="en-US" sz="2400" dirty="0">
                <a:latin typeface="Times New Roman" panose="02020603050405020304" pitchFamily="18" charset="0"/>
                <a:cs typeface="Times New Roman" panose="02020603050405020304" pitchFamily="18" charset="0"/>
              </a:rPr>
              <a:t> (2nd ed.). Wiley</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60799374"/>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1174</TotalTime>
  <Words>2059</Words>
  <Application>Microsoft Office PowerPoint</Application>
  <PresentationFormat>Widescreen</PresentationFormat>
  <Paragraphs>130</Paragraphs>
  <Slides>31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31</vt:i4>
      </vt:variant>
    </vt:vector>
  </HeadingPairs>
  <TitlesOfParts>
    <vt:vector size="38" baseType="lpstr">
      <vt:lpstr>等线 Light</vt:lpstr>
      <vt:lpstr>맑은 고딕</vt:lpstr>
      <vt:lpstr>Arial</vt:lpstr>
      <vt:lpstr>Times New Roman</vt:lpstr>
      <vt:lpstr>Wingdings</vt:lpstr>
      <vt:lpstr>Office 테마</vt:lpstr>
      <vt:lpstr>디자인 사용자 지정</vt:lpstr>
      <vt:lpstr>BUSINESS ADMINISTRATION</vt:lpstr>
      <vt:lpstr>Unit nine objectives  </vt:lpstr>
      <vt:lpstr>Definitions </vt:lpstr>
      <vt:lpstr>Con’t </vt:lpstr>
      <vt:lpstr>Con’t </vt:lpstr>
      <vt:lpstr>Con’t </vt:lpstr>
      <vt:lpstr>Elements of corporate finance </vt:lpstr>
      <vt:lpstr>1. Capital Budgeting (Investment Decisions)</vt:lpstr>
      <vt:lpstr>2. Capital Structure (Financing Decisions)</vt:lpstr>
      <vt:lpstr>3. Working Capital Management</vt:lpstr>
      <vt:lpstr>4. Dividend Policy (Distribution Decisions)</vt:lpstr>
      <vt:lpstr>5. Risk Management</vt:lpstr>
      <vt:lpstr>6. Financial Planning and Analysis (FP&amp;A)</vt:lpstr>
      <vt:lpstr>Capital structure</vt:lpstr>
      <vt:lpstr>1. Equity Financing</vt:lpstr>
      <vt:lpstr>Con’t </vt:lpstr>
      <vt:lpstr>2. Debt Financing</vt:lpstr>
      <vt:lpstr>Con’t </vt:lpstr>
      <vt:lpstr>Mergers and acquisition </vt:lpstr>
      <vt:lpstr>Reasons for Mergers and Acquisitions</vt:lpstr>
      <vt:lpstr>Con’t </vt:lpstr>
      <vt:lpstr>Examples of Major M&amp;A Deals</vt:lpstr>
      <vt:lpstr>Con’t </vt:lpstr>
      <vt:lpstr>Understanding valuation in business </vt:lpstr>
      <vt:lpstr>1. Purpose of Valuation</vt:lpstr>
      <vt:lpstr>1. Purpose of Valuation</vt:lpstr>
      <vt:lpstr>Challenges in Valuation</vt:lpstr>
      <vt:lpstr>Con’t </vt:lpstr>
      <vt:lpstr>Examples of Valuation Applications</vt:lpstr>
      <vt:lpstr>Con’t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45</cp:revision>
  <dcterms:created xsi:type="dcterms:W3CDTF">2021-03-22T08:33:16Z</dcterms:created>
  <dcterms:modified xsi:type="dcterms:W3CDTF">2024-10-24T15:20:16Z</dcterms:modified>
</cp:coreProperties>
</file>