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73" r:id="rId4"/>
    <p:sldId id="274" r:id="rId5"/>
    <p:sldId id="275" r:id="rId6"/>
    <p:sldId id="277"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276" r:id="rId3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1BB3FDA2-426B-4602-9FD7-916BEAAF49E8}"/>
    <pc:docChg chg="undo custSel addSld delSld modSld">
      <pc:chgData name="" userId="955ad2da3e9c358a" providerId="LiveId" clId="{1BB3FDA2-426B-4602-9FD7-916BEAAF49E8}" dt="2024-10-25T00:21:25.372" v="844"/>
      <pc:docMkLst>
        <pc:docMk/>
      </pc:docMkLst>
      <pc:sldChg chg="modSp">
        <pc:chgData name="" userId="955ad2da3e9c358a" providerId="LiveId" clId="{1BB3FDA2-426B-4602-9FD7-916BEAAF49E8}" dt="2024-10-24T22:53:57.344" v="119" actId="20577"/>
        <pc:sldMkLst>
          <pc:docMk/>
          <pc:sldMk cId="1261014201" sldId="273"/>
        </pc:sldMkLst>
        <pc:spChg chg="mod">
          <ac:chgData name="" userId="955ad2da3e9c358a" providerId="LiveId" clId="{1BB3FDA2-426B-4602-9FD7-916BEAAF49E8}" dt="2024-10-24T22:53:57.344" v="119" actId="20577"/>
          <ac:spMkLst>
            <pc:docMk/>
            <pc:sldMk cId="1261014201" sldId="273"/>
            <ac:spMk id="5" creationId="{6593A08C-4E2E-49C5-A13D-F5EB7C78DFE4}"/>
          </ac:spMkLst>
        </pc:spChg>
      </pc:sldChg>
      <pc:sldChg chg="modSp add del">
        <pc:chgData name="" userId="955ad2da3e9c358a" providerId="LiveId" clId="{1BB3FDA2-426B-4602-9FD7-916BEAAF49E8}" dt="2024-10-24T22:55:00.680" v="146"/>
        <pc:sldMkLst>
          <pc:docMk/>
          <pc:sldMk cId="463043290" sldId="274"/>
        </pc:sldMkLst>
        <pc:spChg chg="mod">
          <ac:chgData name="" userId="955ad2da3e9c358a" providerId="LiveId" clId="{1BB3FDA2-426B-4602-9FD7-916BEAAF49E8}" dt="2024-10-24T22:55:00.416" v="145" actId="20577"/>
          <ac:spMkLst>
            <pc:docMk/>
            <pc:sldMk cId="463043290" sldId="274"/>
            <ac:spMk id="4" creationId="{E4B72ACE-36C9-4C2D-9738-ACCEB88CAAB3}"/>
          </ac:spMkLst>
        </pc:spChg>
      </pc:sldChg>
      <pc:sldChg chg="modSp add">
        <pc:chgData name="" userId="955ad2da3e9c358a" providerId="LiveId" clId="{1BB3FDA2-426B-4602-9FD7-916BEAAF49E8}" dt="2024-10-24T22:59:03.484" v="229" actId="255"/>
        <pc:sldMkLst>
          <pc:docMk/>
          <pc:sldMk cId="1798005804" sldId="274"/>
        </pc:sldMkLst>
        <pc:spChg chg="mod">
          <ac:chgData name="" userId="955ad2da3e9c358a" providerId="LiveId" clId="{1BB3FDA2-426B-4602-9FD7-916BEAAF49E8}" dt="2024-10-24T22:55:28.362" v="194" actId="20577"/>
          <ac:spMkLst>
            <pc:docMk/>
            <pc:sldMk cId="1798005804" sldId="274"/>
            <ac:spMk id="4" creationId="{E4B72ACE-36C9-4C2D-9738-ACCEB88CAAB3}"/>
          </ac:spMkLst>
        </pc:spChg>
        <pc:spChg chg="mod">
          <ac:chgData name="" userId="955ad2da3e9c358a" providerId="LiveId" clId="{1BB3FDA2-426B-4602-9FD7-916BEAAF49E8}" dt="2024-10-24T22:59:03.484" v="229" actId="255"/>
          <ac:spMkLst>
            <pc:docMk/>
            <pc:sldMk cId="1798005804" sldId="274"/>
            <ac:spMk id="5" creationId="{6593A08C-4E2E-49C5-A13D-F5EB7C78DFE4}"/>
          </ac:spMkLst>
        </pc:spChg>
      </pc:sldChg>
      <pc:sldChg chg="modSp add">
        <pc:chgData name="" userId="955ad2da3e9c358a" providerId="LiveId" clId="{1BB3FDA2-426B-4602-9FD7-916BEAAF49E8}" dt="2024-10-24T23:01:03.642" v="284" actId="255"/>
        <pc:sldMkLst>
          <pc:docMk/>
          <pc:sldMk cId="35621056" sldId="275"/>
        </pc:sldMkLst>
        <pc:spChg chg="mod">
          <ac:chgData name="" userId="955ad2da3e9c358a" providerId="LiveId" clId="{1BB3FDA2-426B-4602-9FD7-916BEAAF49E8}" dt="2024-10-24T22:59:24.475" v="242" actId="20577"/>
          <ac:spMkLst>
            <pc:docMk/>
            <pc:sldMk cId="35621056" sldId="275"/>
            <ac:spMk id="4" creationId="{E4B72ACE-36C9-4C2D-9738-ACCEB88CAAB3}"/>
          </ac:spMkLst>
        </pc:spChg>
        <pc:spChg chg="mod">
          <ac:chgData name="" userId="955ad2da3e9c358a" providerId="LiveId" clId="{1BB3FDA2-426B-4602-9FD7-916BEAAF49E8}" dt="2024-10-24T23:01:03.642" v="284" actId="255"/>
          <ac:spMkLst>
            <pc:docMk/>
            <pc:sldMk cId="35621056" sldId="275"/>
            <ac:spMk id="5" creationId="{6593A08C-4E2E-49C5-A13D-F5EB7C78DFE4}"/>
          </ac:spMkLst>
        </pc:spChg>
      </pc:sldChg>
      <pc:sldChg chg="modSp add">
        <pc:chgData name="" userId="955ad2da3e9c358a" providerId="LiveId" clId="{1BB3FDA2-426B-4602-9FD7-916BEAAF49E8}" dt="2024-10-24T23:32:34.269" v="392" actId="2710"/>
        <pc:sldMkLst>
          <pc:docMk/>
          <pc:sldMk cId="55254185" sldId="276"/>
        </pc:sldMkLst>
        <pc:spChg chg="mod">
          <ac:chgData name="" userId="955ad2da3e9c358a" providerId="LiveId" clId="{1BB3FDA2-426B-4602-9FD7-916BEAAF49E8}" dt="2024-10-24T23:01:18.240" v="299" actId="5793"/>
          <ac:spMkLst>
            <pc:docMk/>
            <pc:sldMk cId="55254185" sldId="276"/>
            <ac:spMk id="4" creationId="{E4B72ACE-36C9-4C2D-9738-ACCEB88CAAB3}"/>
          </ac:spMkLst>
        </pc:spChg>
        <pc:spChg chg="mod">
          <ac:chgData name="" userId="955ad2da3e9c358a" providerId="LiveId" clId="{1BB3FDA2-426B-4602-9FD7-916BEAAF49E8}" dt="2024-10-24T23:32:34.269" v="392" actId="2710"/>
          <ac:spMkLst>
            <pc:docMk/>
            <pc:sldMk cId="55254185" sldId="276"/>
            <ac:spMk id="5" creationId="{6593A08C-4E2E-49C5-A13D-F5EB7C78DFE4}"/>
          </ac:spMkLst>
        </pc:spChg>
      </pc:sldChg>
      <pc:sldChg chg="modSp add">
        <pc:chgData name="" userId="955ad2da3e9c358a" providerId="LiveId" clId="{1BB3FDA2-426B-4602-9FD7-916BEAAF49E8}" dt="2024-10-24T23:22:33.504" v="354" actId="255"/>
        <pc:sldMkLst>
          <pc:docMk/>
          <pc:sldMk cId="2174939945" sldId="277"/>
        </pc:sldMkLst>
        <pc:spChg chg="mod">
          <ac:chgData name="" userId="955ad2da3e9c358a" providerId="LiveId" clId="{1BB3FDA2-426B-4602-9FD7-916BEAAF49E8}" dt="2024-10-24T23:21:23.360" v="331" actId="20577"/>
          <ac:spMkLst>
            <pc:docMk/>
            <pc:sldMk cId="2174939945" sldId="277"/>
            <ac:spMk id="4" creationId="{E4B72ACE-36C9-4C2D-9738-ACCEB88CAAB3}"/>
          </ac:spMkLst>
        </pc:spChg>
        <pc:spChg chg="mod">
          <ac:chgData name="" userId="955ad2da3e9c358a" providerId="LiveId" clId="{1BB3FDA2-426B-4602-9FD7-916BEAAF49E8}" dt="2024-10-24T23:22:33.504" v="354" actId="255"/>
          <ac:spMkLst>
            <pc:docMk/>
            <pc:sldMk cId="2174939945" sldId="277"/>
            <ac:spMk id="5" creationId="{6593A08C-4E2E-49C5-A13D-F5EB7C78DFE4}"/>
          </ac:spMkLst>
        </pc:spChg>
      </pc:sldChg>
      <pc:sldChg chg="modSp add">
        <pc:chgData name="" userId="955ad2da3e9c358a" providerId="LiveId" clId="{1BB3FDA2-426B-4602-9FD7-916BEAAF49E8}" dt="2024-10-24T23:24:18.421" v="387" actId="255"/>
        <pc:sldMkLst>
          <pc:docMk/>
          <pc:sldMk cId="2434146020" sldId="278"/>
        </pc:sldMkLst>
        <pc:spChg chg="mod">
          <ac:chgData name="" userId="955ad2da3e9c358a" providerId="LiveId" clId="{1BB3FDA2-426B-4602-9FD7-916BEAAF49E8}" dt="2024-10-24T23:22:50.094" v="364" actId="20577"/>
          <ac:spMkLst>
            <pc:docMk/>
            <pc:sldMk cId="2434146020" sldId="278"/>
            <ac:spMk id="4" creationId="{E4B72ACE-36C9-4C2D-9738-ACCEB88CAAB3}"/>
          </ac:spMkLst>
        </pc:spChg>
        <pc:spChg chg="mod">
          <ac:chgData name="" userId="955ad2da3e9c358a" providerId="LiveId" clId="{1BB3FDA2-426B-4602-9FD7-916BEAAF49E8}" dt="2024-10-24T23:24:18.421" v="387" actId="255"/>
          <ac:spMkLst>
            <pc:docMk/>
            <pc:sldMk cId="2434146020" sldId="278"/>
            <ac:spMk id="5" creationId="{6593A08C-4E2E-49C5-A13D-F5EB7C78DFE4}"/>
          </ac:spMkLst>
        </pc:spChg>
      </pc:sldChg>
      <pc:sldChg chg="modSp add">
        <pc:chgData name="" userId="955ad2da3e9c358a" providerId="LiveId" clId="{1BB3FDA2-426B-4602-9FD7-916BEAAF49E8}" dt="2024-10-24T23:37:44.165" v="434" actId="27636"/>
        <pc:sldMkLst>
          <pc:docMk/>
          <pc:sldMk cId="2304560739" sldId="279"/>
        </pc:sldMkLst>
        <pc:spChg chg="mod">
          <ac:chgData name="" userId="955ad2da3e9c358a" providerId="LiveId" clId="{1BB3FDA2-426B-4602-9FD7-916BEAAF49E8}" dt="2024-10-24T23:35:41.922" v="426" actId="20577"/>
          <ac:spMkLst>
            <pc:docMk/>
            <pc:sldMk cId="2304560739" sldId="279"/>
            <ac:spMk id="4" creationId="{E4B72ACE-36C9-4C2D-9738-ACCEB88CAAB3}"/>
          </ac:spMkLst>
        </pc:spChg>
        <pc:spChg chg="mod">
          <ac:chgData name="" userId="955ad2da3e9c358a" providerId="LiveId" clId="{1BB3FDA2-426B-4602-9FD7-916BEAAF49E8}" dt="2024-10-24T23:37:44.165" v="434" actId="27636"/>
          <ac:spMkLst>
            <pc:docMk/>
            <pc:sldMk cId="2304560739" sldId="279"/>
            <ac:spMk id="5" creationId="{6593A08C-4E2E-49C5-A13D-F5EB7C78DFE4}"/>
          </ac:spMkLst>
        </pc:spChg>
      </pc:sldChg>
      <pc:sldChg chg="modSp add">
        <pc:chgData name="" userId="955ad2da3e9c358a" providerId="LiveId" clId="{1BB3FDA2-426B-4602-9FD7-916BEAAF49E8}" dt="2024-10-24T23:39:17.468" v="450" actId="27636"/>
        <pc:sldMkLst>
          <pc:docMk/>
          <pc:sldMk cId="1194824314" sldId="280"/>
        </pc:sldMkLst>
        <pc:spChg chg="mod">
          <ac:chgData name="" userId="955ad2da3e9c358a" providerId="LiveId" clId="{1BB3FDA2-426B-4602-9FD7-916BEAAF49E8}" dt="2024-10-24T23:38:32.668" v="443" actId="20577"/>
          <ac:spMkLst>
            <pc:docMk/>
            <pc:sldMk cId="1194824314" sldId="280"/>
            <ac:spMk id="4" creationId="{E4B72ACE-36C9-4C2D-9738-ACCEB88CAAB3}"/>
          </ac:spMkLst>
        </pc:spChg>
        <pc:spChg chg="mod">
          <ac:chgData name="" userId="955ad2da3e9c358a" providerId="LiveId" clId="{1BB3FDA2-426B-4602-9FD7-916BEAAF49E8}" dt="2024-10-24T23:39:17.468" v="450" actId="27636"/>
          <ac:spMkLst>
            <pc:docMk/>
            <pc:sldMk cId="1194824314" sldId="280"/>
            <ac:spMk id="5" creationId="{6593A08C-4E2E-49C5-A13D-F5EB7C78DFE4}"/>
          </ac:spMkLst>
        </pc:spChg>
      </pc:sldChg>
      <pc:sldChg chg="modSp add">
        <pc:chgData name="" userId="955ad2da3e9c358a" providerId="LiveId" clId="{1BB3FDA2-426B-4602-9FD7-916BEAAF49E8}" dt="2024-10-24T23:39:58.245" v="458" actId="2710"/>
        <pc:sldMkLst>
          <pc:docMk/>
          <pc:sldMk cId="1582453802" sldId="281"/>
        </pc:sldMkLst>
        <pc:spChg chg="mod">
          <ac:chgData name="" userId="955ad2da3e9c358a" providerId="LiveId" clId="{1BB3FDA2-426B-4602-9FD7-916BEAAF49E8}" dt="2024-10-24T23:39:58.245" v="458" actId="2710"/>
          <ac:spMkLst>
            <pc:docMk/>
            <pc:sldMk cId="1582453802" sldId="281"/>
            <ac:spMk id="5" creationId="{6593A08C-4E2E-49C5-A13D-F5EB7C78DFE4}"/>
          </ac:spMkLst>
        </pc:spChg>
      </pc:sldChg>
      <pc:sldChg chg="add del">
        <pc:chgData name="" userId="955ad2da3e9c358a" providerId="LiveId" clId="{1BB3FDA2-426B-4602-9FD7-916BEAAF49E8}" dt="2024-10-24T23:40:12.972" v="460"/>
        <pc:sldMkLst>
          <pc:docMk/>
          <pc:sldMk cId="1306259298" sldId="282"/>
        </pc:sldMkLst>
      </pc:sldChg>
      <pc:sldChg chg="modSp add">
        <pc:chgData name="" userId="955ad2da3e9c358a" providerId="LiveId" clId="{1BB3FDA2-426B-4602-9FD7-916BEAAF49E8}" dt="2024-10-24T23:40:45.286" v="468" actId="2710"/>
        <pc:sldMkLst>
          <pc:docMk/>
          <pc:sldMk cId="2130998410" sldId="282"/>
        </pc:sldMkLst>
        <pc:spChg chg="mod">
          <ac:chgData name="" userId="955ad2da3e9c358a" providerId="LiveId" clId="{1BB3FDA2-426B-4602-9FD7-916BEAAF49E8}" dt="2024-10-24T23:40:45.286" v="468" actId="2710"/>
          <ac:spMkLst>
            <pc:docMk/>
            <pc:sldMk cId="2130998410" sldId="282"/>
            <ac:spMk id="5" creationId="{6593A08C-4E2E-49C5-A13D-F5EB7C78DFE4}"/>
          </ac:spMkLst>
        </pc:spChg>
      </pc:sldChg>
      <pc:sldChg chg="modSp add">
        <pc:chgData name="" userId="955ad2da3e9c358a" providerId="LiveId" clId="{1BB3FDA2-426B-4602-9FD7-916BEAAF49E8}" dt="2024-10-24T23:43:34.636" v="510"/>
        <pc:sldMkLst>
          <pc:docMk/>
          <pc:sldMk cId="675151473" sldId="283"/>
        </pc:sldMkLst>
        <pc:spChg chg="mod">
          <ac:chgData name="" userId="955ad2da3e9c358a" providerId="LiveId" clId="{1BB3FDA2-426B-4602-9FD7-916BEAAF49E8}" dt="2024-10-24T23:42:48.471" v="496" actId="20577"/>
          <ac:spMkLst>
            <pc:docMk/>
            <pc:sldMk cId="675151473" sldId="283"/>
            <ac:spMk id="4" creationId="{E4B72ACE-36C9-4C2D-9738-ACCEB88CAAB3}"/>
          </ac:spMkLst>
        </pc:spChg>
        <pc:spChg chg="mod">
          <ac:chgData name="" userId="955ad2da3e9c358a" providerId="LiveId" clId="{1BB3FDA2-426B-4602-9FD7-916BEAAF49E8}" dt="2024-10-24T23:43:34.636" v="510"/>
          <ac:spMkLst>
            <pc:docMk/>
            <pc:sldMk cId="675151473" sldId="283"/>
            <ac:spMk id="5" creationId="{6593A08C-4E2E-49C5-A13D-F5EB7C78DFE4}"/>
          </ac:spMkLst>
        </pc:spChg>
      </pc:sldChg>
      <pc:sldChg chg="modSp add">
        <pc:chgData name="" userId="955ad2da3e9c358a" providerId="LiveId" clId="{1BB3FDA2-426B-4602-9FD7-916BEAAF49E8}" dt="2024-10-24T23:44:42.838" v="523" actId="27636"/>
        <pc:sldMkLst>
          <pc:docMk/>
          <pc:sldMk cId="3995808740" sldId="284"/>
        </pc:sldMkLst>
        <pc:spChg chg="mod">
          <ac:chgData name="" userId="955ad2da3e9c358a" providerId="LiveId" clId="{1BB3FDA2-426B-4602-9FD7-916BEAAF49E8}" dt="2024-10-24T23:44:42.838" v="523" actId="27636"/>
          <ac:spMkLst>
            <pc:docMk/>
            <pc:sldMk cId="3995808740" sldId="284"/>
            <ac:spMk id="4" creationId="{E4B72ACE-36C9-4C2D-9738-ACCEB88CAAB3}"/>
          </ac:spMkLst>
        </pc:spChg>
        <pc:spChg chg="mod">
          <ac:chgData name="" userId="955ad2da3e9c358a" providerId="LiveId" clId="{1BB3FDA2-426B-4602-9FD7-916BEAAF49E8}" dt="2024-10-24T23:44:40.652" v="521"/>
          <ac:spMkLst>
            <pc:docMk/>
            <pc:sldMk cId="3995808740" sldId="284"/>
            <ac:spMk id="5" creationId="{6593A08C-4E2E-49C5-A13D-F5EB7C78DFE4}"/>
          </ac:spMkLst>
        </pc:spChg>
      </pc:sldChg>
      <pc:sldChg chg="modSp add">
        <pc:chgData name="" userId="955ad2da3e9c358a" providerId="LiveId" clId="{1BB3FDA2-426B-4602-9FD7-916BEAAF49E8}" dt="2024-10-24T23:45:33.228" v="538"/>
        <pc:sldMkLst>
          <pc:docMk/>
          <pc:sldMk cId="127223912" sldId="285"/>
        </pc:sldMkLst>
        <pc:spChg chg="mod">
          <ac:chgData name="" userId="955ad2da3e9c358a" providerId="LiveId" clId="{1BB3FDA2-426B-4602-9FD7-916BEAAF49E8}" dt="2024-10-24T23:45:33.228" v="538"/>
          <ac:spMkLst>
            <pc:docMk/>
            <pc:sldMk cId="127223912" sldId="285"/>
            <ac:spMk id="4" creationId="{E4B72ACE-36C9-4C2D-9738-ACCEB88CAAB3}"/>
          </ac:spMkLst>
        </pc:spChg>
        <pc:spChg chg="mod">
          <ac:chgData name="" userId="955ad2da3e9c358a" providerId="LiveId" clId="{1BB3FDA2-426B-4602-9FD7-916BEAAF49E8}" dt="2024-10-24T23:45:30.706" v="537" actId="27636"/>
          <ac:spMkLst>
            <pc:docMk/>
            <pc:sldMk cId="127223912" sldId="285"/>
            <ac:spMk id="5" creationId="{6593A08C-4E2E-49C5-A13D-F5EB7C78DFE4}"/>
          </ac:spMkLst>
        </pc:spChg>
      </pc:sldChg>
      <pc:sldChg chg="modSp add">
        <pc:chgData name="" userId="955ad2da3e9c358a" providerId="LiveId" clId="{1BB3FDA2-426B-4602-9FD7-916BEAAF49E8}" dt="2024-10-24T23:46:27.567" v="552"/>
        <pc:sldMkLst>
          <pc:docMk/>
          <pc:sldMk cId="19764314" sldId="286"/>
        </pc:sldMkLst>
        <pc:spChg chg="mod">
          <ac:chgData name="" userId="955ad2da3e9c358a" providerId="LiveId" clId="{1BB3FDA2-426B-4602-9FD7-916BEAAF49E8}" dt="2024-10-24T23:46:27.567" v="552"/>
          <ac:spMkLst>
            <pc:docMk/>
            <pc:sldMk cId="19764314" sldId="286"/>
            <ac:spMk id="4" creationId="{E4B72ACE-36C9-4C2D-9738-ACCEB88CAAB3}"/>
          </ac:spMkLst>
        </pc:spChg>
        <pc:spChg chg="mod">
          <ac:chgData name="" userId="955ad2da3e9c358a" providerId="LiveId" clId="{1BB3FDA2-426B-4602-9FD7-916BEAAF49E8}" dt="2024-10-24T23:46:25.237" v="551" actId="27636"/>
          <ac:spMkLst>
            <pc:docMk/>
            <pc:sldMk cId="19764314" sldId="286"/>
            <ac:spMk id="5" creationId="{6593A08C-4E2E-49C5-A13D-F5EB7C78DFE4}"/>
          </ac:spMkLst>
        </pc:spChg>
      </pc:sldChg>
      <pc:sldChg chg="modSp add">
        <pc:chgData name="" userId="955ad2da3e9c358a" providerId="LiveId" clId="{1BB3FDA2-426B-4602-9FD7-916BEAAF49E8}" dt="2024-10-24T23:47:18.565" v="566"/>
        <pc:sldMkLst>
          <pc:docMk/>
          <pc:sldMk cId="3986089106" sldId="287"/>
        </pc:sldMkLst>
        <pc:spChg chg="mod">
          <ac:chgData name="" userId="955ad2da3e9c358a" providerId="LiveId" clId="{1BB3FDA2-426B-4602-9FD7-916BEAAF49E8}" dt="2024-10-24T23:47:18.565" v="566"/>
          <ac:spMkLst>
            <pc:docMk/>
            <pc:sldMk cId="3986089106" sldId="287"/>
            <ac:spMk id="4" creationId="{E4B72ACE-36C9-4C2D-9738-ACCEB88CAAB3}"/>
          </ac:spMkLst>
        </pc:spChg>
        <pc:spChg chg="mod">
          <ac:chgData name="" userId="955ad2da3e9c358a" providerId="LiveId" clId="{1BB3FDA2-426B-4602-9FD7-916BEAAF49E8}" dt="2024-10-24T23:47:16.516" v="565" actId="27636"/>
          <ac:spMkLst>
            <pc:docMk/>
            <pc:sldMk cId="3986089106" sldId="287"/>
            <ac:spMk id="5" creationId="{6593A08C-4E2E-49C5-A13D-F5EB7C78DFE4}"/>
          </ac:spMkLst>
        </pc:spChg>
      </pc:sldChg>
      <pc:sldChg chg="modSp add">
        <pc:chgData name="" userId="955ad2da3e9c358a" providerId="LiveId" clId="{1BB3FDA2-426B-4602-9FD7-916BEAAF49E8}" dt="2024-10-24T23:48:59.391" v="579"/>
        <pc:sldMkLst>
          <pc:docMk/>
          <pc:sldMk cId="2394564228" sldId="288"/>
        </pc:sldMkLst>
        <pc:spChg chg="mod">
          <ac:chgData name="" userId="955ad2da3e9c358a" providerId="LiveId" clId="{1BB3FDA2-426B-4602-9FD7-916BEAAF49E8}" dt="2024-10-24T23:48:59.391" v="579"/>
          <ac:spMkLst>
            <pc:docMk/>
            <pc:sldMk cId="2394564228" sldId="288"/>
            <ac:spMk id="4" creationId="{E4B72ACE-36C9-4C2D-9738-ACCEB88CAAB3}"/>
          </ac:spMkLst>
        </pc:spChg>
        <pc:spChg chg="mod">
          <ac:chgData name="" userId="955ad2da3e9c358a" providerId="LiveId" clId="{1BB3FDA2-426B-4602-9FD7-916BEAAF49E8}" dt="2024-10-24T23:48:55.593" v="578" actId="27636"/>
          <ac:spMkLst>
            <pc:docMk/>
            <pc:sldMk cId="2394564228" sldId="288"/>
            <ac:spMk id="5" creationId="{6593A08C-4E2E-49C5-A13D-F5EB7C78DFE4}"/>
          </ac:spMkLst>
        </pc:spChg>
      </pc:sldChg>
      <pc:sldChg chg="modSp add">
        <pc:chgData name="" userId="955ad2da3e9c358a" providerId="LiveId" clId="{1BB3FDA2-426B-4602-9FD7-916BEAAF49E8}" dt="2024-10-24T23:50:01.232" v="593"/>
        <pc:sldMkLst>
          <pc:docMk/>
          <pc:sldMk cId="3180589069" sldId="289"/>
        </pc:sldMkLst>
        <pc:spChg chg="mod">
          <ac:chgData name="" userId="955ad2da3e9c358a" providerId="LiveId" clId="{1BB3FDA2-426B-4602-9FD7-916BEAAF49E8}" dt="2024-10-24T23:50:01.232" v="593"/>
          <ac:spMkLst>
            <pc:docMk/>
            <pc:sldMk cId="3180589069" sldId="289"/>
            <ac:spMk id="4" creationId="{E4B72ACE-36C9-4C2D-9738-ACCEB88CAAB3}"/>
          </ac:spMkLst>
        </pc:spChg>
        <pc:spChg chg="mod">
          <ac:chgData name="" userId="955ad2da3e9c358a" providerId="LiveId" clId="{1BB3FDA2-426B-4602-9FD7-916BEAAF49E8}" dt="2024-10-24T23:49:59.219" v="592" actId="27636"/>
          <ac:spMkLst>
            <pc:docMk/>
            <pc:sldMk cId="3180589069" sldId="289"/>
            <ac:spMk id="5" creationId="{6593A08C-4E2E-49C5-A13D-F5EB7C78DFE4}"/>
          </ac:spMkLst>
        </pc:spChg>
      </pc:sldChg>
      <pc:sldChg chg="modSp add">
        <pc:chgData name="" userId="955ad2da3e9c358a" providerId="LiveId" clId="{1BB3FDA2-426B-4602-9FD7-916BEAAF49E8}" dt="2024-10-24T23:58:43.915" v="633" actId="113"/>
        <pc:sldMkLst>
          <pc:docMk/>
          <pc:sldMk cId="3132231008" sldId="290"/>
        </pc:sldMkLst>
        <pc:spChg chg="mod">
          <ac:chgData name="" userId="955ad2da3e9c358a" providerId="LiveId" clId="{1BB3FDA2-426B-4602-9FD7-916BEAAF49E8}" dt="2024-10-24T23:57:54.423" v="627" actId="20577"/>
          <ac:spMkLst>
            <pc:docMk/>
            <pc:sldMk cId="3132231008" sldId="290"/>
            <ac:spMk id="4" creationId="{E4B72ACE-36C9-4C2D-9738-ACCEB88CAAB3}"/>
          </ac:spMkLst>
        </pc:spChg>
        <pc:spChg chg="mod">
          <ac:chgData name="" userId="955ad2da3e9c358a" providerId="LiveId" clId="{1BB3FDA2-426B-4602-9FD7-916BEAAF49E8}" dt="2024-10-24T23:58:43.915" v="633" actId="113"/>
          <ac:spMkLst>
            <pc:docMk/>
            <pc:sldMk cId="3132231008" sldId="290"/>
            <ac:spMk id="5" creationId="{6593A08C-4E2E-49C5-A13D-F5EB7C78DFE4}"/>
          </ac:spMkLst>
        </pc:spChg>
      </pc:sldChg>
      <pc:sldChg chg="modSp add">
        <pc:chgData name="" userId="955ad2da3e9c358a" providerId="LiveId" clId="{1BB3FDA2-426B-4602-9FD7-916BEAAF49E8}" dt="2024-10-25T00:04:03.532" v="640" actId="2710"/>
        <pc:sldMkLst>
          <pc:docMk/>
          <pc:sldMk cId="1633492675" sldId="291"/>
        </pc:sldMkLst>
        <pc:spChg chg="mod">
          <ac:chgData name="" userId="955ad2da3e9c358a" providerId="LiveId" clId="{1BB3FDA2-426B-4602-9FD7-916BEAAF49E8}" dt="2024-10-25T00:04:03.532" v="640" actId="2710"/>
          <ac:spMkLst>
            <pc:docMk/>
            <pc:sldMk cId="1633492675" sldId="291"/>
            <ac:spMk id="5" creationId="{6593A08C-4E2E-49C5-A13D-F5EB7C78DFE4}"/>
          </ac:spMkLst>
        </pc:spChg>
      </pc:sldChg>
      <pc:sldChg chg="modSp add">
        <pc:chgData name="" userId="955ad2da3e9c358a" providerId="LiveId" clId="{1BB3FDA2-426B-4602-9FD7-916BEAAF49E8}" dt="2024-10-25T00:05:02.399" v="661" actId="2710"/>
        <pc:sldMkLst>
          <pc:docMk/>
          <pc:sldMk cId="3915889149" sldId="292"/>
        </pc:sldMkLst>
        <pc:spChg chg="mod">
          <ac:chgData name="" userId="955ad2da3e9c358a" providerId="LiveId" clId="{1BB3FDA2-426B-4602-9FD7-916BEAAF49E8}" dt="2024-10-25T00:04:24.783" v="654" actId="20577"/>
          <ac:spMkLst>
            <pc:docMk/>
            <pc:sldMk cId="3915889149" sldId="292"/>
            <ac:spMk id="4" creationId="{E4B72ACE-36C9-4C2D-9738-ACCEB88CAAB3}"/>
          </ac:spMkLst>
        </pc:spChg>
        <pc:spChg chg="mod">
          <ac:chgData name="" userId="955ad2da3e9c358a" providerId="LiveId" clId="{1BB3FDA2-426B-4602-9FD7-916BEAAF49E8}" dt="2024-10-25T00:05:02.399" v="661" actId="2710"/>
          <ac:spMkLst>
            <pc:docMk/>
            <pc:sldMk cId="3915889149" sldId="292"/>
            <ac:spMk id="5" creationId="{6593A08C-4E2E-49C5-A13D-F5EB7C78DFE4}"/>
          </ac:spMkLst>
        </pc:spChg>
      </pc:sldChg>
      <pc:sldChg chg="modSp add">
        <pc:chgData name="" userId="955ad2da3e9c358a" providerId="LiveId" clId="{1BB3FDA2-426B-4602-9FD7-916BEAAF49E8}" dt="2024-10-25T00:06:57.803" v="673" actId="27636"/>
        <pc:sldMkLst>
          <pc:docMk/>
          <pc:sldMk cId="652972915" sldId="293"/>
        </pc:sldMkLst>
        <pc:spChg chg="mod">
          <ac:chgData name="" userId="955ad2da3e9c358a" providerId="LiveId" clId="{1BB3FDA2-426B-4602-9FD7-916BEAAF49E8}" dt="2024-10-25T00:06:57.803" v="673" actId="27636"/>
          <ac:spMkLst>
            <pc:docMk/>
            <pc:sldMk cId="652972915" sldId="293"/>
            <ac:spMk id="5" creationId="{6593A08C-4E2E-49C5-A13D-F5EB7C78DFE4}"/>
          </ac:spMkLst>
        </pc:spChg>
      </pc:sldChg>
      <pc:sldChg chg="modSp add">
        <pc:chgData name="" userId="955ad2da3e9c358a" providerId="LiveId" clId="{1BB3FDA2-426B-4602-9FD7-916BEAAF49E8}" dt="2024-10-25T00:07:47.533" v="681" actId="27636"/>
        <pc:sldMkLst>
          <pc:docMk/>
          <pc:sldMk cId="88707444" sldId="294"/>
        </pc:sldMkLst>
        <pc:spChg chg="mod">
          <ac:chgData name="" userId="955ad2da3e9c358a" providerId="LiveId" clId="{1BB3FDA2-426B-4602-9FD7-916BEAAF49E8}" dt="2024-10-25T00:07:47.533" v="681" actId="27636"/>
          <ac:spMkLst>
            <pc:docMk/>
            <pc:sldMk cId="88707444" sldId="294"/>
            <ac:spMk id="5" creationId="{6593A08C-4E2E-49C5-A13D-F5EB7C78DFE4}"/>
          </ac:spMkLst>
        </pc:spChg>
      </pc:sldChg>
      <pc:sldChg chg="modSp add">
        <pc:chgData name="" userId="955ad2da3e9c358a" providerId="LiveId" clId="{1BB3FDA2-426B-4602-9FD7-916BEAAF49E8}" dt="2024-10-25T00:08:49.395" v="692"/>
        <pc:sldMkLst>
          <pc:docMk/>
          <pc:sldMk cId="3174821367" sldId="295"/>
        </pc:sldMkLst>
        <pc:spChg chg="mod">
          <ac:chgData name="" userId="955ad2da3e9c358a" providerId="LiveId" clId="{1BB3FDA2-426B-4602-9FD7-916BEAAF49E8}" dt="2024-10-25T00:08:49.395" v="692"/>
          <ac:spMkLst>
            <pc:docMk/>
            <pc:sldMk cId="3174821367" sldId="295"/>
            <ac:spMk id="4" creationId="{E4B72ACE-36C9-4C2D-9738-ACCEB88CAAB3}"/>
          </ac:spMkLst>
        </pc:spChg>
        <pc:spChg chg="mod">
          <ac:chgData name="" userId="955ad2da3e9c358a" providerId="LiveId" clId="{1BB3FDA2-426B-4602-9FD7-916BEAAF49E8}" dt="2024-10-25T00:08:47.155" v="691"/>
          <ac:spMkLst>
            <pc:docMk/>
            <pc:sldMk cId="3174821367" sldId="295"/>
            <ac:spMk id="5" creationId="{6593A08C-4E2E-49C5-A13D-F5EB7C78DFE4}"/>
          </ac:spMkLst>
        </pc:spChg>
      </pc:sldChg>
      <pc:sldChg chg="modSp add">
        <pc:chgData name="" userId="955ad2da3e9c358a" providerId="LiveId" clId="{1BB3FDA2-426B-4602-9FD7-916BEAAF49E8}" dt="2024-10-25T00:09:26.422" v="704" actId="20577"/>
        <pc:sldMkLst>
          <pc:docMk/>
          <pc:sldMk cId="2452012337" sldId="296"/>
        </pc:sldMkLst>
        <pc:spChg chg="mod">
          <ac:chgData name="" userId="955ad2da3e9c358a" providerId="LiveId" clId="{1BB3FDA2-426B-4602-9FD7-916BEAAF49E8}" dt="2024-10-25T00:09:26.422" v="704" actId="20577"/>
          <ac:spMkLst>
            <pc:docMk/>
            <pc:sldMk cId="2452012337" sldId="296"/>
            <ac:spMk id="4" creationId="{E4B72ACE-36C9-4C2D-9738-ACCEB88CAAB3}"/>
          </ac:spMkLst>
        </pc:spChg>
        <pc:spChg chg="mod">
          <ac:chgData name="" userId="955ad2da3e9c358a" providerId="LiveId" clId="{1BB3FDA2-426B-4602-9FD7-916BEAAF49E8}" dt="2024-10-25T00:09:20.530" v="697" actId="2710"/>
          <ac:spMkLst>
            <pc:docMk/>
            <pc:sldMk cId="2452012337" sldId="296"/>
            <ac:spMk id="5" creationId="{6593A08C-4E2E-49C5-A13D-F5EB7C78DFE4}"/>
          </ac:spMkLst>
        </pc:spChg>
      </pc:sldChg>
      <pc:sldChg chg="modSp add">
        <pc:chgData name="" userId="955ad2da3e9c358a" providerId="LiveId" clId="{1BB3FDA2-426B-4602-9FD7-916BEAAF49E8}" dt="2024-10-25T00:10:16.462" v="716"/>
        <pc:sldMkLst>
          <pc:docMk/>
          <pc:sldMk cId="3449012956" sldId="297"/>
        </pc:sldMkLst>
        <pc:spChg chg="mod">
          <ac:chgData name="" userId="955ad2da3e9c358a" providerId="LiveId" clId="{1BB3FDA2-426B-4602-9FD7-916BEAAF49E8}" dt="2024-10-25T00:10:16.462" v="716"/>
          <ac:spMkLst>
            <pc:docMk/>
            <pc:sldMk cId="3449012956" sldId="297"/>
            <ac:spMk id="4" creationId="{E4B72ACE-36C9-4C2D-9738-ACCEB88CAAB3}"/>
          </ac:spMkLst>
        </pc:spChg>
        <pc:spChg chg="mod">
          <ac:chgData name="" userId="955ad2da3e9c358a" providerId="LiveId" clId="{1BB3FDA2-426B-4602-9FD7-916BEAAF49E8}" dt="2024-10-25T00:10:14.475" v="715" actId="27636"/>
          <ac:spMkLst>
            <pc:docMk/>
            <pc:sldMk cId="3449012956" sldId="297"/>
            <ac:spMk id="5" creationId="{6593A08C-4E2E-49C5-A13D-F5EB7C78DFE4}"/>
          </ac:spMkLst>
        </pc:spChg>
      </pc:sldChg>
      <pc:sldChg chg="modSp add">
        <pc:chgData name="" userId="955ad2da3e9c358a" providerId="LiveId" clId="{1BB3FDA2-426B-4602-9FD7-916BEAAF49E8}" dt="2024-10-25T00:11:35.947" v="732" actId="20577"/>
        <pc:sldMkLst>
          <pc:docMk/>
          <pc:sldMk cId="1607962882" sldId="298"/>
        </pc:sldMkLst>
        <pc:spChg chg="mod">
          <ac:chgData name="" userId="955ad2da3e9c358a" providerId="LiveId" clId="{1BB3FDA2-426B-4602-9FD7-916BEAAF49E8}" dt="2024-10-25T00:11:35.947" v="732" actId="20577"/>
          <ac:spMkLst>
            <pc:docMk/>
            <pc:sldMk cId="1607962882" sldId="298"/>
            <ac:spMk id="4" creationId="{E4B72ACE-36C9-4C2D-9738-ACCEB88CAAB3}"/>
          </ac:spMkLst>
        </pc:spChg>
        <pc:spChg chg="mod">
          <ac:chgData name="" userId="955ad2da3e9c358a" providerId="LiveId" clId="{1BB3FDA2-426B-4602-9FD7-916BEAAF49E8}" dt="2024-10-25T00:11:19.385" v="723" actId="2710"/>
          <ac:spMkLst>
            <pc:docMk/>
            <pc:sldMk cId="1607962882" sldId="298"/>
            <ac:spMk id="5" creationId="{6593A08C-4E2E-49C5-A13D-F5EB7C78DFE4}"/>
          </ac:spMkLst>
        </pc:spChg>
      </pc:sldChg>
      <pc:sldChg chg="modSp add">
        <pc:chgData name="" userId="955ad2da3e9c358a" providerId="LiveId" clId="{1BB3FDA2-426B-4602-9FD7-916BEAAF49E8}" dt="2024-10-25T00:13:18.615" v="744" actId="2710"/>
        <pc:sldMkLst>
          <pc:docMk/>
          <pc:sldMk cId="4211126949" sldId="299"/>
        </pc:sldMkLst>
        <pc:spChg chg="mod">
          <ac:chgData name="" userId="955ad2da3e9c358a" providerId="LiveId" clId="{1BB3FDA2-426B-4602-9FD7-916BEAAF49E8}" dt="2024-10-25T00:11:46.795" v="740" actId="20577"/>
          <ac:spMkLst>
            <pc:docMk/>
            <pc:sldMk cId="4211126949" sldId="299"/>
            <ac:spMk id="4" creationId="{E4B72ACE-36C9-4C2D-9738-ACCEB88CAAB3}"/>
          </ac:spMkLst>
        </pc:spChg>
        <pc:spChg chg="mod">
          <ac:chgData name="" userId="955ad2da3e9c358a" providerId="LiveId" clId="{1BB3FDA2-426B-4602-9FD7-916BEAAF49E8}" dt="2024-10-25T00:13:18.615" v="744" actId="2710"/>
          <ac:spMkLst>
            <pc:docMk/>
            <pc:sldMk cId="4211126949" sldId="299"/>
            <ac:spMk id="5" creationId="{6593A08C-4E2E-49C5-A13D-F5EB7C78DFE4}"/>
          </ac:spMkLst>
        </pc:spChg>
      </pc:sldChg>
      <pc:sldChg chg="modSp add">
        <pc:chgData name="" userId="955ad2da3e9c358a" providerId="LiveId" clId="{1BB3FDA2-426B-4602-9FD7-916BEAAF49E8}" dt="2024-10-25T00:16:16.356" v="787" actId="27636"/>
        <pc:sldMkLst>
          <pc:docMk/>
          <pc:sldMk cId="2940346320" sldId="300"/>
        </pc:sldMkLst>
        <pc:spChg chg="mod">
          <ac:chgData name="" userId="955ad2da3e9c358a" providerId="LiveId" clId="{1BB3FDA2-426B-4602-9FD7-916BEAAF49E8}" dt="2024-10-25T00:15:40.303" v="777" actId="20577"/>
          <ac:spMkLst>
            <pc:docMk/>
            <pc:sldMk cId="2940346320" sldId="300"/>
            <ac:spMk id="4" creationId="{E4B72ACE-36C9-4C2D-9738-ACCEB88CAAB3}"/>
          </ac:spMkLst>
        </pc:spChg>
        <pc:spChg chg="mod">
          <ac:chgData name="" userId="955ad2da3e9c358a" providerId="LiveId" clId="{1BB3FDA2-426B-4602-9FD7-916BEAAF49E8}" dt="2024-10-25T00:16:16.356" v="787" actId="27636"/>
          <ac:spMkLst>
            <pc:docMk/>
            <pc:sldMk cId="2940346320" sldId="300"/>
            <ac:spMk id="5" creationId="{6593A08C-4E2E-49C5-A13D-F5EB7C78DFE4}"/>
          </ac:spMkLst>
        </pc:spChg>
      </pc:sldChg>
      <pc:sldChg chg="modSp add">
        <pc:chgData name="" userId="955ad2da3e9c358a" providerId="LiveId" clId="{1BB3FDA2-426B-4602-9FD7-916BEAAF49E8}" dt="2024-10-25T00:17:06.686" v="803"/>
        <pc:sldMkLst>
          <pc:docMk/>
          <pc:sldMk cId="3409124631" sldId="301"/>
        </pc:sldMkLst>
        <pc:spChg chg="mod">
          <ac:chgData name="" userId="955ad2da3e9c358a" providerId="LiveId" clId="{1BB3FDA2-426B-4602-9FD7-916BEAAF49E8}" dt="2024-10-25T00:17:06.686" v="803"/>
          <ac:spMkLst>
            <pc:docMk/>
            <pc:sldMk cId="3409124631" sldId="301"/>
            <ac:spMk id="4" creationId="{E4B72ACE-36C9-4C2D-9738-ACCEB88CAAB3}"/>
          </ac:spMkLst>
        </pc:spChg>
        <pc:spChg chg="mod">
          <ac:chgData name="" userId="955ad2da3e9c358a" providerId="LiveId" clId="{1BB3FDA2-426B-4602-9FD7-916BEAAF49E8}" dt="2024-10-25T00:17:04.121" v="802" actId="27636"/>
          <ac:spMkLst>
            <pc:docMk/>
            <pc:sldMk cId="3409124631" sldId="301"/>
            <ac:spMk id="5" creationId="{6593A08C-4E2E-49C5-A13D-F5EB7C78DFE4}"/>
          </ac:spMkLst>
        </pc:spChg>
      </pc:sldChg>
      <pc:sldChg chg="modSp add">
        <pc:chgData name="" userId="955ad2da3e9c358a" providerId="LiveId" clId="{1BB3FDA2-426B-4602-9FD7-916BEAAF49E8}" dt="2024-10-25T00:18:05.951" v="812"/>
        <pc:sldMkLst>
          <pc:docMk/>
          <pc:sldMk cId="3917282599" sldId="302"/>
        </pc:sldMkLst>
        <pc:spChg chg="mod">
          <ac:chgData name="" userId="955ad2da3e9c358a" providerId="LiveId" clId="{1BB3FDA2-426B-4602-9FD7-916BEAAF49E8}" dt="2024-10-25T00:18:05.951" v="812"/>
          <ac:spMkLst>
            <pc:docMk/>
            <pc:sldMk cId="3917282599" sldId="302"/>
            <ac:spMk id="4" creationId="{E4B72ACE-36C9-4C2D-9738-ACCEB88CAAB3}"/>
          </ac:spMkLst>
        </pc:spChg>
        <pc:spChg chg="mod">
          <ac:chgData name="" userId="955ad2da3e9c358a" providerId="LiveId" clId="{1BB3FDA2-426B-4602-9FD7-916BEAAF49E8}" dt="2024-10-25T00:18:03.501" v="811" actId="6549"/>
          <ac:spMkLst>
            <pc:docMk/>
            <pc:sldMk cId="3917282599" sldId="302"/>
            <ac:spMk id="5" creationId="{6593A08C-4E2E-49C5-A13D-F5EB7C78DFE4}"/>
          </ac:spMkLst>
        </pc:spChg>
      </pc:sldChg>
      <pc:sldChg chg="addSp delSp modSp add">
        <pc:chgData name="" userId="955ad2da3e9c358a" providerId="LiveId" clId="{1BB3FDA2-426B-4602-9FD7-916BEAAF49E8}" dt="2024-10-25T00:20:28.915" v="834"/>
        <pc:sldMkLst>
          <pc:docMk/>
          <pc:sldMk cId="1334898149" sldId="303"/>
        </pc:sldMkLst>
        <pc:spChg chg="mod">
          <ac:chgData name="" userId="955ad2da3e9c358a" providerId="LiveId" clId="{1BB3FDA2-426B-4602-9FD7-916BEAAF49E8}" dt="2024-10-25T00:20:28.915" v="834"/>
          <ac:spMkLst>
            <pc:docMk/>
            <pc:sldMk cId="1334898149" sldId="303"/>
            <ac:spMk id="4" creationId="{E4B72ACE-36C9-4C2D-9738-ACCEB88CAAB3}"/>
          </ac:spMkLst>
        </pc:spChg>
        <pc:spChg chg="mod">
          <ac:chgData name="" userId="955ad2da3e9c358a" providerId="LiveId" clId="{1BB3FDA2-426B-4602-9FD7-916BEAAF49E8}" dt="2024-10-25T00:20:25.134" v="833" actId="6549"/>
          <ac:spMkLst>
            <pc:docMk/>
            <pc:sldMk cId="1334898149" sldId="303"/>
            <ac:spMk id="5" creationId="{6593A08C-4E2E-49C5-A13D-F5EB7C78DFE4}"/>
          </ac:spMkLst>
        </pc:spChg>
        <pc:spChg chg="add del mod">
          <ac:chgData name="" userId="955ad2da3e9c358a" providerId="LiveId" clId="{1BB3FDA2-426B-4602-9FD7-916BEAAF49E8}" dt="2024-10-25T00:19:17.239" v="816" actId="478"/>
          <ac:spMkLst>
            <pc:docMk/>
            <pc:sldMk cId="1334898149" sldId="303"/>
            <ac:spMk id="7" creationId="{7455DAC2-2AFC-4D21-8ED5-F340126E3DCB}"/>
          </ac:spMkLst>
        </pc:spChg>
      </pc:sldChg>
      <pc:sldChg chg="modSp add">
        <pc:chgData name="" userId="955ad2da3e9c358a" providerId="LiveId" clId="{1BB3FDA2-426B-4602-9FD7-916BEAAF49E8}" dt="2024-10-25T00:21:25.372" v="844"/>
        <pc:sldMkLst>
          <pc:docMk/>
          <pc:sldMk cId="2308017149" sldId="304"/>
        </pc:sldMkLst>
        <pc:spChg chg="mod">
          <ac:chgData name="" userId="955ad2da3e9c358a" providerId="LiveId" clId="{1BB3FDA2-426B-4602-9FD7-916BEAAF49E8}" dt="2024-10-25T00:21:25.372" v="844"/>
          <ac:spMkLst>
            <pc:docMk/>
            <pc:sldMk cId="2308017149" sldId="304"/>
            <ac:spMk id="4" creationId="{E4B72ACE-36C9-4C2D-9738-ACCEB88CAAB3}"/>
          </ac:spMkLst>
        </pc:spChg>
        <pc:spChg chg="mod">
          <ac:chgData name="" userId="955ad2da3e9c358a" providerId="LiveId" clId="{1BB3FDA2-426B-4602-9FD7-916BEAAF49E8}" dt="2024-10-25T00:21:22.481" v="843" actId="6549"/>
          <ac:spMkLst>
            <pc:docMk/>
            <pc:sldMk cId="2308017149" sldId="304"/>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2024-10-29</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2024-10-29</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TEN – CHANGE MANAGEMENT IN ORGANIZATIONS </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ten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Define change</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change management in organizations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the meaning of organizational change and its forms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Comprehend resistance to change and how it can be managed</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Figure out a few change models </a:t>
            </a: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Definitions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Organizational change refers to a deliberate and structured transformation of an organization's goals, processes, or practices to improve its performance, respond to external factors, or align with new strategic directions. This type of change is typically managed through formal processes such as change management or reengineering as defined by Lewin, K. (1951). </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98005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err="1">
                <a:latin typeface="Times New Roman" panose="02020603050405020304" pitchFamily="18" charset="0"/>
                <a:cs typeface="Times New Roman" panose="02020603050405020304" pitchFamily="18" charset="0"/>
              </a:rPr>
              <a:t>AlsoWeick</a:t>
            </a:r>
            <a:r>
              <a:rPr lang="en-US" sz="2400" dirty="0">
                <a:latin typeface="Times New Roman" panose="02020603050405020304" pitchFamily="18" charset="0"/>
                <a:cs typeface="Times New Roman" panose="02020603050405020304" pitchFamily="18" charset="0"/>
              </a:rPr>
              <a:t>, K. E., &amp; Quinn, R. E. (1999) asserted that organizational change is an ongoing process of adjustment and adaptation to internal and external dynamics, including shifts in the market, technology, or customer needs. In this perspective, change is seen as a continuous, evolutionary process rather than discrete, planned events.</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621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Change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Change management is the systematic approach to dealing with the transition or transformation of an organization's goals, processes, or technologies. It involves a structured method for ensuring that changes are smoothly and successfully implemented, and that the lasting benefits of change are achieved as per Hiatt, J. M. (2006).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74939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Kotter, J. P. (1996) opined that Change management focuses on the human side of organizational transformation, emphasizing communication, training, and stakeholder engagement to ensure that employees are supported through the transition. The goal is to minimize resistance and maximize the commitment to new ways of working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34146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Components of change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a:lnSpc>
                <a:spcPct val="150000"/>
              </a:lnSpc>
            </a:pPr>
            <a:r>
              <a:rPr lang="en-US" sz="2400" dirty="0">
                <a:latin typeface="Times New Roman" panose="02020603050405020304" pitchFamily="18" charset="0"/>
                <a:cs typeface="Times New Roman" panose="02020603050405020304" pitchFamily="18" charset="0"/>
              </a:rPr>
              <a:t>Change management involves several key components that ensure successful transitions within organizations. </a:t>
            </a:r>
          </a:p>
          <a:p>
            <a:pPr lvl="0">
              <a:lnSpc>
                <a:spcPct val="150000"/>
              </a:lnSpc>
            </a:pPr>
            <a:r>
              <a:rPr lang="en-US" sz="2400" b="1" dirty="0">
                <a:latin typeface="Times New Roman" panose="02020603050405020304" pitchFamily="18" charset="0"/>
                <a:cs typeface="Times New Roman" panose="02020603050405020304" pitchFamily="18" charset="0"/>
              </a:rPr>
              <a:t>Vision and Strategy</a:t>
            </a:r>
            <a:r>
              <a:rPr lang="en-US" sz="2400" dirty="0">
                <a:latin typeface="Times New Roman" panose="02020603050405020304" pitchFamily="18" charset="0"/>
                <a:cs typeface="Times New Roman" panose="02020603050405020304" pitchFamily="18" charset="0"/>
              </a:rPr>
              <a:t>: A clear and compelling vision for change is essential. It outlines the future state of the organization, providing direction and purpose. A well-developed strategy breaks down the steps and resources needed to achieve that vision.</a:t>
            </a:r>
          </a:p>
          <a:p>
            <a:pPr lvl="0">
              <a:lnSpc>
                <a:spcPct val="150000"/>
              </a:lnSpc>
            </a:pPr>
            <a:r>
              <a:rPr lang="en-US" sz="2400" b="1" dirty="0">
                <a:latin typeface="Times New Roman" panose="02020603050405020304" pitchFamily="18" charset="0"/>
                <a:cs typeface="Times New Roman" panose="02020603050405020304" pitchFamily="18" charset="0"/>
              </a:rPr>
              <a:t>Leadership Commitment</a:t>
            </a:r>
            <a:r>
              <a:rPr lang="en-US" sz="2400" dirty="0">
                <a:latin typeface="Times New Roman" panose="02020603050405020304" pitchFamily="18" charset="0"/>
                <a:cs typeface="Times New Roman" panose="02020603050405020304" pitchFamily="18" charset="0"/>
              </a:rPr>
              <a:t>: Strong leadership is crucial to drive and support the change. Leaders must champion the change effort, communicate its importance, and guide the organization through resistance and challenges.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04560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70000" lnSpcReduction="20000"/>
          </a:bodyPr>
          <a:lstStyle/>
          <a:p>
            <a:pPr lvl="0">
              <a:lnSpc>
                <a:spcPct val="200000"/>
              </a:lnSpc>
            </a:pPr>
            <a:r>
              <a:rPr lang="en-US" sz="2800" b="1" dirty="0">
                <a:latin typeface="Times New Roman" panose="02020603050405020304" pitchFamily="18" charset="0"/>
                <a:cs typeface="Times New Roman" panose="02020603050405020304" pitchFamily="18" charset="0"/>
              </a:rPr>
              <a:t>Communication Plan</a:t>
            </a:r>
            <a:r>
              <a:rPr lang="en-US" sz="2800" dirty="0">
                <a:latin typeface="Times New Roman" panose="02020603050405020304" pitchFamily="18" charset="0"/>
                <a:cs typeface="Times New Roman" panose="02020603050405020304" pitchFamily="18" charset="0"/>
              </a:rPr>
              <a:t>: Effective communication is essential for sharing the vision, purpose, and benefits of the change. Transparent and frequent communication helps reduce uncertainty, build trust, and align everyone on the same goals.</a:t>
            </a:r>
          </a:p>
          <a:p>
            <a:pPr lvl="0">
              <a:lnSpc>
                <a:spcPct val="200000"/>
              </a:lnSpc>
            </a:pPr>
            <a:r>
              <a:rPr lang="en-US" sz="2800" b="1" dirty="0">
                <a:latin typeface="Times New Roman" panose="02020603050405020304" pitchFamily="18" charset="0"/>
                <a:cs typeface="Times New Roman" panose="02020603050405020304" pitchFamily="18" charset="0"/>
              </a:rPr>
              <a:t>Stakeholder Engagement</a:t>
            </a:r>
            <a:r>
              <a:rPr lang="en-US" sz="2800" dirty="0">
                <a:latin typeface="Times New Roman" panose="02020603050405020304" pitchFamily="18" charset="0"/>
                <a:cs typeface="Times New Roman" panose="02020603050405020304" pitchFamily="18" charset="0"/>
              </a:rPr>
              <a:t>: Identifying key stakeholders (employees, management, customers, etc.) and involving them in the change process is vital. Their input, feedback, and buy-in help ensure a smoother implementation and reduce resistance.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94824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Change Readiness and Training</a:t>
            </a:r>
            <a:r>
              <a:rPr lang="en-US" sz="2400" dirty="0">
                <a:latin typeface="Times New Roman" panose="02020603050405020304" pitchFamily="18" charset="0"/>
                <a:cs typeface="Times New Roman" panose="02020603050405020304" pitchFamily="18" charset="0"/>
              </a:rPr>
              <a:t>: Assessing the organization's readiness for change and providing appropriate training to develop necessary skills and knowledge is important. Employees need to feel equipped and confident in adapting to the new systems or processes.</a:t>
            </a:r>
          </a:p>
          <a:p>
            <a:pPr lvl="0">
              <a:lnSpc>
                <a:spcPct val="150000"/>
              </a:lnSpc>
            </a:pPr>
            <a:r>
              <a:rPr lang="en-US" sz="2400" b="1" dirty="0">
                <a:latin typeface="Times New Roman" panose="02020603050405020304" pitchFamily="18" charset="0"/>
                <a:cs typeface="Times New Roman" panose="02020603050405020304" pitchFamily="18" charset="0"/>
              </a:rPr>
              <a:t>Change Agents</a:t>
            </a:r>
            <a:r>
              <a:rPr lang="en-US" sz="2400" dirty="0">
                <a:latin typeface="Times New Roman" panose="02020603050405020304" pitchFamily="18" charset="0"/>
                <a:cs typeface="Times New Roman" panose="02020603050405020304" pitchFamily="18" charset="0"/>
              </a:rPr>
              <a:t>: These are individuals within the organization who act as catalysts for the change. They can be team leaders or key influencers who help communicate and reinforce the change on a more personal level.</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82453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Managing Resistance</a:t>
            </a:r>
            <a:r>
              <a:rPr lang="en-US" sz="2400" dirty="0">
                <a:latin typeface="Times New Roman" panose="02020603050405020304" pitchFamily="18" charset="0"/>
                <a:cs typeface="Times New Roman" panose="02020603050405020304" pitchFamily="18" charset="0"/>
              </a:rPr>
              <a:t>: Resistance to change is natural, so identifying areas of resistance early and addressing concerns is essential. This could involve personal coaching, group discussions, or offering additional support to those struggling with the transition.</a:t>
            </a:r>
          </a:p>
          <a:p>
            <a:pPr lvl="0">
              <a:lnSpc>
                <a:spcPct val="150000"/>
              </a:lnSpc>
            </a:pPr>
            <a:r>
              <a:rPr lang="en-US" sz="2400" b="1" dirty="0">
                <a:latin typeface="Times New Roman" panose="02020603050405020304" pitchFamily="18" charset="0"/>
                <a:cs typeface="Times New Roman" panose="02020603050405020304" pitchFamily="18" charset="0"/>
              </a:rPr>
              <a:t>Monitoring and Feedback Mechanisms</a:t>
            </a:r>
            <a:r>
              <a:rPr lang="en-US" sz="2400" dirty="0">
                <a:latin typeface="Times New Roman" panose="02020603050405020304" pitchFamily="18" charset="0"/>
                <a:cs typeface="Times New Roman" panose="02020603050405020304" pitchFamily="18" charset="0"/>
              </a:rPr>
              <a:t>: Tracking the progress of the change through KPIs (Key Performance Indicators), feedback loops, and performance metrics is essential to ensure that goals are being met. Adjustments can be made based on continuous feedback.</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30998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Change management process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1. Assess the Need for Change</a:t>
            </a:r>
          </a:p>
          <a:p>
            <a:pPr lvl="0">
              <a:lnSpc>
                <a:spcPct val="150000"/>
              </a:lnSpc>
            </a:pPr>
            <a:r>
              <a:rPr lang="en-US" sz="2400" b="1" dirty="0">
                <a:latin typeface="Times New Roman" panose="02020603050405020304" pitchFamily="18" charset="0"/>
                <a:cs typeface="Times New Roman" panose="02020603050405020304" pitchFamily="18" charset="0"/>
              </a:rPr>
              <a:t>Identify the Drivers of Change</a:t>
            </a:r>
            <a:r>
              <a:rPr lang="en-US" sz="2400" dirty="0">
                <a:latin typeface="Times New Roman" panose="02020603050405020304" pitchFamily="18" charset="0"/>
                <a:cs typeface="Times New Roman" panose="02020603050405020304" pitchFamily="18" charset="0"/>
              </a:rPr>
              <a:t>: Understand the reasons for the change, whether due to market dynamics, technology advancements, competition, or internal inefficiencies.</a:t>
            </a:r>
          </a:p>
          <a:p>
            <a:pPr lvl="0">
              <a:lnSpc>
                <a:spcPct val="150000"/>
              </a:lnSpc>
            </a:pPr>
            <a:r>
              <a:rPr lang="en-US" sz="2400" b="1" dirty="0">
                <a:latin typeface="Times New Roman" panose="02020603050405020304" pitchFamily="18" charset="0"/>
                <a:cs typeface="Times New Roman" panose="02020603050405020304" pitchFamily="18" charset="0"/>
              </a:rPr>
              <a:t>Evaluate the Current State</a:t>
            </a:r>
            <a:r>
              <a:rPr lang="en-US" sz="2400" dirty="0">
                <a:latin typeface="Times New Roman" panose="02020603050405020304" pitchFamily="18" charset="0"/>
                <a:cs typeface="Times New Roman" panose="02020603050405020304" pitchFamily="18" charset="0"/>
              </a:rPr>
              <a:t>: Conduct an assessment of the current processes, systems, or behaviors that need modification.</a:t>
            </a:r>
          </a:p>
          <a:p>
            <a:pPr lvl="0">
              <a:lnSpc>
                <a:spcPct val="150000"/>
              </a:lnSpc>
            </a:pPr>
            <a:r>
              <a:rPr lang="en-US" sz="2400" b="1" dirty="0">
                <a:latin typeface="Times New Roman" panose="02020603050405020304" pitchFamily="18" charset="0"/>
                <a:cs typeface="Times New Roman" panose="02020603050405020304" pitchFamily="18" charset="0"/>
              </a:rPr>
              <a:t>Define the Business Case</a:t>
            </a:r>
            <a:r>
              <a:rPr lang="en-US" sz="2400" dirty="0">
                <a:latin typeface="Times New Roman" panose="02020603050405020304" pitchFamily="18" charset="0"/>
                <a:cs typeface="Times New Roman" panose="02020603050405020304" pitchFamily="18" charset="0"/>
              </a:rPr>
              <a:t>: Clearly articulate why the change is necessary and the expected benefits, such as improved performance, cost savings, or competitive advantage.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75151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Define the Change Strategy</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Set Clear Objectives</a:t>
            </a:r>
            <a:r>
              <a:rPr lang="en-US" sz="2400" dirty="0">
                <a:latin typeface="Times New Roman" panose="02020603050405020304" pitchFamily="18" charset="0"/>
                <a:cs typeface="Times New Roman" panose="02020603050405020304" pitchFamily="18" charset="0"/>
              </a:rPr>
              <a:t>: Outline the goals of the change, including what needs to be accomplished and by when.</a:t>
            </a:r>
          </a:p>
          <a:p>
            <a:pPr lvl="0">
              <a:lnSpc>
                <a:spcPct val="150000"/>
              </a:lnSpc>
            </a:pPr>
            <a:r>
              <a:rPr lang="en-US" sz="2400" b="1" dirty="0">
                <a:latin typeface="Times New Roman" panose="02020603050405020304" pitchFamily="18" charset="0"/>
                <a:cs typeface="Times New Roman" panose="02020603050405020304" pitchFamily="18" charset="0"/>
              </a:rPr>
              <a:t>Develop a Change Vision</a:t>
            </a:r>
            <a:r>
              <a:rPr lang="en-US" sz="2400" dirty="0">
                <a:latin typeface="Times New Roman" panose="02020603050405020304" pitchFamily="18" charset="0"/>
                <a:cs typeface="Times New Roman" panose="02020603050405020304" pitchFamily="18" charset="0"/>
              </a:rPr>
              <a:t>: Create a compelling vision of the future state that aligns with the organization’s long-term strategy.</a:t>
            </a:r>
          </a:p>
          <a:p>
            <a:pPr lvl="0">
              <a:lnSpc>
                <a:spcPct val="150000"/>
              </a:lnSpc>
            </a:pPr>
            <a:r>
              <a:rPr lang="en-US" sz="2400" b="1" dirty="0">
                <a:latin typeface="Times New Roman" panose="02020603050405020304" pitchFamily="18" charset="0"/>
                <a:cs typeface="Times New Roman" panose="02020603050405020304" pitchFamily="18" charset="0"/>
              </a:rPr>
              <a:t>Create a Change Management Plan</a:t>
            </a:r>
            <a:r>
              <a:rPr lang="en-US" sz="2400" dirty="0">
                <a:latin typeface="Times New Roman" panose="02020603050405020304" pitchFamily="18" charset="0"/>
                <a:cs typeface="Times New Roman" panose="02020603050405020304" pitchFamily="18" charset="0"/>
              </a:rPr>
              <a:t>: This includes timelines, resources, risk assessments, and identifying key stakeholders.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95808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Engage and Communicate with Stakeholders</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Identify Key Stakeholders</a:t>
            </a:r>
            <a:r>
              <a:rPr lang="en-US" sz="2400" dirty="0">
                <a:latin typeface="Times New Roman" panose="02020603050405020304" pitchFamily="18" charset="0"/>
                <a:cs typeface="Times New Roman" panose="02020603050405020304" pitchFamily="18" charset="0"/>
              </a:rPr>
              <a:t>: Identify the people and groups who will be affected by the change (employees, customers, partners, etc.).</a:t>
            </a:r>
          </a:p>
          <a:p>
            <a:pPr lvl="0">
              <a:lnSpc>
                <a:spcPct val="150000"/>
              </a:lnSpc>
            </a:pPr>
            <a:r>
              <a:rPr lang="en-US" sz="2400" b="1" dirty="0">
                <a:latin typeface="Times New Roman" panose="02020603050405020304" pitchFamily="18" charset="0"/>
                <a:cs typeface="Times New Roman" panose="02020603050405020304" pitchFamily="18" charset="0"/>
              </a:rPr>
              <a:t>Develop a Communication Plan</a:t>
            </a:r>
            <a:r>
              <a:rPr lang="en-US" sz="2400" dirty="0">
                <a:latin typeface="Times New Roman" panose="02020603050405020304" pitchFamily="18" charset="0"/>
                <a:cs typeface="Times New Roman" panose="02020603050405020304" pitchFamily="18" charset="0"/>
              </a:rPr>
              <a:t>: Clearly communicate the purpose of the change, the expected benefits, and how it will affect individuals. Regular updates help reduce uncertainty and build trust.</a:t>
            </a:r>
          </a:p>
          <a:p>
            <a:pPr lvl="0">
              <a:lnSpc>
                <a:spcPct val="150000"/>
              </a:lnSpc>
            </a:pPr>
            <a:r>
              <a:rPr lang="en-US" sz="2400" b="1" dirty="0">
                <a:latin typeface="Times New Roman" panose="02020603050405020304" pitchFamily="18" charset="0"/>
                <a:cs typeface="Times New Roman" panose="02020603050405020304" pitchFamily="18" charset="0"/>
              </a:rPr>
              <a:t>Gather Feedback</a:t>
            </a:r>
            <a:r>
              <a:rPr lang="en-US" sz="2400" dirty="0">
                <a:latin typeface="Times New Roman" panose="02020603050405020304" pitchFamily="18" charset="0"/>
                <a:cs typeface="Times New Roman" panose="02020603050405020304" pitchFamily="18" charset="0"/>
              </a:rPr>
              <a:t>: Create channels for feedback to gauge sentiment and adjust communication or plans as needed.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7223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Design and Plan the Change</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Detail the Specific Changes</a:t>
            </a:r>
            <a:r>
              <a:rPr lang="en-US" sz="2400" dirty="0">
                <a:latin typeface="Times New Roman" panose="02020603050405020304" pitchFamily="18" charset="0"/>
                <a:cs typeface="Times New Roman" panose="02020603050405020304" pitchFamily="18" charset="0"/>
              </a:rPr>
              <a:t>: Break down the steps and actions required to move from the current state to the future state (e.g., process redesign, technology implementation, role changes).</a:t>
            </a:r>
          </a:p>
          <a:p>
            <a:pPr lvl="0">
              <a:lnSpc>
                <a:spcPct val="150000"/>
              </a:lnSpc>
            </a:pPr>
            <a:r>
              <a:rPr lang="en-US" sz="2400" b="1" dirty="0">
                <a:latin typeface="Times New Roman" panose="02020603050405020304" pitchFamily="18" charset="0"/>
                <a:cs typeface="Times New Roman" panose="02020603050405020304" pitchFamily="18" charset="0"/>
              </a:rPr>
              <a:t>Allocate Resources</a:t>
            </a:r>
            <a:r>
              <a:rPr lang="en-US" sz="2400" dirty="0">
                <a:latin typeface="Times New Roman" panose="02020603050405020304" pitchFamily="18" charset="0"/>
                <a:cs typeface="Times New Roman" panose="02020603050405020304" pitchFamily="18" charset="0"/>
              </a:rPr>
              <a:t>: Assign necessary resources (financial, human, technological) to support the change.</a:t>
            </a:r>
          </a:p>
          <a:p>
            <a:pPr lvl="0">
              <a:lnSpc>
                <a:spcPct val="150000"/>
              </a:lnSpc>
            </a:pPr>
            <a:r>
              <a:rPr lang="en-US" sz="2400" b="1" dirty="0">
                <a:latin typeface="Times New Roman" panose="02020603050405020304" pitchFamily="18" charset="0"/>
                <a:cs typeface="Times New Roman" panose="02020603050405020304" pitchFamily="18" charset="0"/>
              </a:rPr>
              <a:t>Define Success Metrics</a:t>
            </a:r>
            <a:r>
              <a:rPr lang="en-US" sz="2400" dirty="0">
                <a:latin typeface="Times New Roman" panose="02020603050405020304" pitchFamily="18" charset="0"/>
                <a:cs typeface="Times New Roman" panose="02020603050405020304" pitchFamily="18" charset="0"/>
              </a:rPr>
              <a:t>: Identify KPIs and metrics to measure the progress and impact of the change.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764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5. Implement the Change</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Pilot the Change (Optional)</a:t>
            </a:r>
            <a:r>
              <a:rPr lang="en-US" sz="2400" dirty="0">
                <a:latin typeface="Times New Roman" panose="02020603050405020304" pitchFamily="18" charset="0"/>
                <a:cs typeface="Times New Roman" panose="02020603050405020304" pitchFamily="18" charset="0"/>
              </a:rPr>
              <a:t>: In some cases, a pilot program can be launched to test the change in a smaller environment before scaling it organization-wide.</a:t>
            </a:r>
          </a:p>
          <a:p>
            <a:pPr lvl="0">
              <a:lnSpc>
                <a:spcPct val="150000"/>
              </a:lnSpc>
            </a:pPr>
            <a:r>
              <a:rPr lang="en-US" sz="2400" b="1" dirty="0">
                <a:latin typeface="Times New Roman" panose="02020603050405020304" pitchFamily="18" charset="0"/>
                <a:cs typeface="Times New Roman" panose="02020603050405020304" pitchFamily="18" charset="0"/>
              </a:rPr>
              <a:t>Roll Out the Change</a:t>
            </a:r>
            <a:r>
              <a:rPr lang="en-US" sz="2400" dirty="0">
                <a:latin typeface="Times New Roman" panose="02020603050405020304" pitchFamily="18" charset="0"/>
                <a:cs typeface="Times New Roman" panose="02020603050405020304" pitchFamily="18" charset="0"/>
              </a:rPr>
              <a:t>: Implement the change in the broader organization, following the planned schedule. Ensure training and support are provided to those directly impacted.</a:t>
            </a:r>
          </a:p>
          <a:p>
            <a:pPr lvl="0">
              <a:lnSpc>
                <a:spcPct val="150000"/>
              </a:lnSpc>
            </a:pPr>
            <a:r>
              <a:rPr lang="en-US" sz="2400" b="1" dirty="0">
                <a:latin typeface="Times New Roman" panose="02020603050405020304" pitchFamily="18" charset="0"/>
                <a:cs typeface="Times New Roman" panose="02020603050405020304" pitchFamily="18" charset="0"/>
              </a:rPr>
              <a:t>Monitor Progress</a:t>
            </a:r>
            <a:r>
              <a:rPr lang="en-US" sz="2400" dirty="0">
                <a:latin typeface="Times New Roman" panose="02020603050405020304" pitchFamily="18" charset="0"/>
                <a:cs typeface="Times New Roman" panose="02020603050405020304" pitchFamily="18" charset="0"/>
              </a:rPr>
              <a:t>: Track the implementation to ensure the steps are being followed and issues are quickly addressed.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86089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6. Manage Resistance</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Identify Resistance Points</a:t>
            </a:r>
            <a:r>
              <a:rPr lang="en-US" sz="2400" dirty="0">
                <a:latin typeface="Times New Roman" panose="02020603050405020304" pitchFamily="18" charset="0"/>
                <a:cs typeface="Times New Roman" panose="02020603050405020304" pitchFamily="18" charset="0"/>
              </a:rPr>
              <a:t>: Early identification of resistance is key to addressing concerns.</a:t>
            </a:r>
          </a:p>
          <a:p>
            <a:pPr lvl="0">
              <a:lnSpc>
                <a:spcPct val="150000"/>
              </a:lnSpc>
            </a:pPr>
            <a:r>
              <a:rPr lang="en-US" sz="2400" b="1" dirty="0">
                <a:latin typeface="Times New Roman" panose="02020603050405020304" pitchFamily="18" charset="0"/>
                <a:cs typeface="Times New Roman" panose="02020603050405020304" pitchFamily="18" charset="0"/>
              </a:rPr>
              <a:t>Offer Support and Training</a:t>
            </a:r>
            <a:r>
              <a:rPr lang="en-US" sz="2400" dirty="0">
                <a:latin typeface="Times New Roman" panose="02020603050405020304" pitchFamily="18" charset="0"/>
                <a:cs typeface="Times New Roman" panose="02020603050405020304" pitchFamily="18" charset="0"/>
              </a:rPr>
              <a:t>: Provide the necessary resources (e.g., training, one-on-one support) to help individuals adapt to the new way of working.</a:t>
            </a:r>
          </a:p>
          <a:p>
            <a:pPr lvl="0">
              <a:lnSpc>
                <a:spcPct val="150000"/>
              </a:lnSpc>
            </a:pPr>
            <a:r>
              <a:rPr lang="en-US" sz="2400" b="1" dirty="0">
                <a:latin typeface="Times New Roman" panose="02020603050405020304" pitchFamily="18" charset="0"/>
                <a:cs typeface="Times New Roman" panose="02020603050405020304" pitchFamily="18" charset="0"/>
              </a:rPr>
              <a:t>Communicate Benefits</a:t>
            </a:r>
            <a:r>
              <a:rPr lang="en-US" sz="2400" dirty="0">
                <a:latin typeface="Times New Roman" panose="02020603050405020304" pitchFamily="18" charset="0"/>
                <a:cs typeface="Times New Roman" panose="02020603050405020304" pitchFamily="18" charset="0"/>
              </a:rPr>
              <a:t>: Continuously reinforce the benefits of the change to reduce skepticism or pushback.</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945642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7. Sustain the Change</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Reinforce the Change</a:t>
            </a:r>
            <a:r>
              <a:rPr lang="en-US" sz="2400" dirty="0">
                <a:latin typeface="Times New Roman" panose="02020603050405020304" pitchFamily="18" charset="0"/>
                <a:cs typeface="Times New Roman" panose="02020603050405020304" pitchFamily="18" charset="0"/>
              </a:rPr>
              <a:t>: Once the change is implemented, reinforce it through leadership support, employee recognition, and integrating the change into the company culture.</a:t>
            </a:r>
          </a:p>
          <a:p>
            <a:pPr lvl="0">
              <a:lnSpc>
                <a:spcPct val="150000"/>
              </a:lnSpc>
            </a:pPr>
            <a:r>
              <a:rPr lang="en-US" sz="2400" b="1" dirty="0">
                <a:latin typeface="Times New Roman" panose="02020603050405020304" pitchFamily="18" charset="0"/>
                <a:cs typeface="Times New Roman" panose="02020603050405020304" pitchFamily="18" charset="0"/>
              </a:rPr>
              <a:t>Measure and Report Progress</a:t>
            </a:r>
            <a:r>
              <a:rPr lang="en-US" sz="2400" dirty="0">
                <a:latin typeface="Times New Roman" panose="02020603050405020304" pitchFamily="18" charset="0"/>
                <a:cs typeface="Times New Roman" panose="02020603050405020304" pitchFamily="18" charset="0"/>
              </a:rPr>
              <a:t>: Regularly assess the impact of the change through success metrics and KPIs. Share these reports with leadership and stakeholders.</a:t>
            </a:r>
          </a:p>
          <a:p>
            <a:pPr lvl="0">
              <a:lnSpc>
                <a:spcPct val="150000"/>
              </a:lnSpc>
            </a:pPr>
            <a:r>
              <a:rPr lang="en-US" sz="2400" b="1" dirty="0">
                <a:latin typeface="Times New Roman" panose="02020603050405020304" pitchFamily="18" charset="0"/>
                <a:cs typeface="Times New Roman" panose="02020603050405020304" pitchFamily="18" charset="0"/>
              </a:rPr>
              <a:t>Provide Ongoing Support</a:t>
            </a:r>
            <a:r>
              <a:rPr lang="en-US" sz="2400" dirty="0">
                <a:latin typeface="Times New Roman" panose="02020603050405020304" pitchFamily="18" charset="0"/>
                <a:cs typeface="Times New Roman" panose="02020603050405020304" pitchFamily="18" charset="0"/>
              </a:rPr>
              <a:t>: Ensure long-term support mechanisms are in place (e.g., help desks, continuous training) to help employees fully embrace the change.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80589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Resistance to change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Resistance to change is a common and natural reaction in organizations when significant transformations are introduced. It refers to the opposition or pushback employees or stakeholders exhibit when they perceive a disruption to their familiar ways of working, their roles, or the organization's structure. Understanding resistance to change is crucial for effective change management.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322310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Resistance to change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Fear of the Unknown</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Change can create uncertainty, especially if people don’t understand how the change will affect them. Fear of job loss, new responsibilities, or unfamiliar processes often causes anxiety and hesitation.</a:t>
            </a:r>
          </a:p>
          <a:p>
            <a:pPr lvl="0">
              <a:lnSpc>
                <a:spcPct val="150000"/>
              </a:lnSpc>
            </a:pPr>
            <a:r>
              <a:rPr lang="en-US" sz="2400" b="1" dirty="0">
                <a:latin typeface="Times New Roman" panose="02020603050405020304" pitchFamily="18" charset="0"/>
                <a:cs typeface="Times New Roman" panose="02020603050405020304" pitchFamily="18" charset="0"/>
              </a:rPr>
              <a:t>Loss of Control</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People tend to resist change when they feel like they are losing control over their work or their environment. Having to adjust to new systems or procedures may make employees feel powerless.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334926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Lack of Trust</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If employees don’t trust management or the leaders driving the change, they are more likely to resist. A history of broken promises, poor communication, or lack of transparency can fuel distrust.</a:t>
            </a:r>
          </a:p>
          <a:p>
            <a:pPr lvl="0">
              <a:lnSpc>
                <a:spcPct val="150000"/>
              </a:lnSpc>
            </a:pPr>
            <a:r>
              <a:rPr lang="en-US" sz="2400" b="1" dirty="0">
                <a:latin typeface="Times New Roman" panose="02020603050405020304" pitchFamily="18" charset="0"/>
                <a:cs typeface="Times New Roman" panose="02020603050405020304" pitchFamily="18" charset="0"/>
              </a:rPr>
              <a:t>Bad Timing or Overload</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Change initiatives may fail if introduced at a time when employees are already feeling overworked or stressed. Too much change happening at once can lead to change fatigue, resulting in resistance.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15889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Perceived Negative Impact</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Employees might resist if they believe the change will have a negative effect on their work life whether through increased workload, job insecurity, or changes to their benefits or status within the company.</a:t>
            </a:r>
          </a:p>
          <a:p>
            <a:pPr lvl="0">
              <a:lnSpc>
                <a:spcPct val="150000"/>
              </a:lnSpc>
            </a:pPr>
            <a:r>
              <a:rPr lang="en-US" sz="2400" b="1" dirty="0">
                <a:latin typeface="Times New Roman" panose="02020603050405020304" pitchFamily="18" charset="0"/>
                <a:cs typeface="Times New Roman" panose="02020603050405020304" pitchFamily="18" charset="0"/>
              </a:rPr>
              <a:t>Inertia and Comfort with Status Quo</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Many employees are comfortable with existing routines and procedures. Any disruption to this status quo can be seen as unwelcome, leading to passive or active resistance.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529729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Fear of Incompetence</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Change often requires new skills, and employees may feel insecure about their ability to adapt. This fear of not being competent in a new environment can result in resistance, particularly if there isn’t enough support or training.</a:t>
            </a:r>
          </a:p>
          <a:p>
            <a:pPr lvl="0">
              <a:lnSpc>
                <a:spcPct val="150000"/>
              </a:lnSpc>
            </a:pPr>
            <a:r>
              <a:rPr lang="en-US" sz="2400" b="1" dirty="0">
                <a:latin typeface="Times New Roman" panose="02020603050405020304" pitchFamily="18" charset="0"/>
                <a:cs typeface="Times New Roman" panose="02020603050405020304" pitchFamily="18" charset="0"/>
              </a:rPr>
              <a:t>Poor Communication</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If the reasons for the change are not well communicated, or if the benefits of the change are unclear, employees may resist simply because they don’t understand what’s happening or why.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87074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Types of Resistance to Change</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Active Resistance</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This includes overt behaviors such as open criticism, complaints, non-cooperation, or organizing others to oppose the change.</a:t>
            </a:r>
          </a:p>
          <a:p>
            <a:pPr lvl="0">
              <a:lnSpc>
                <a:spcPct val="150000"/>
              </a:lnSpc>
            </a:pPr>
            <a:r>
              <a:rPr lang="en-US" sz="2400" b="1" dirty="0">
                <a:latin typeface="Times New Roman" panose="02020603050405020304" pitchFamily="18" charset="0"/>
                <a:cs typeface="Times New Roman" panose="02020603050405020304" pitchFamily="18" charset="0"/>
              </a:rPr>
              <a:t>Passive Resistance</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This is subtler and includes behaviors like procrastination, pretending to agree but not following through, avoidance, or quietly undermining the change effort.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74821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Individual Resistance</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Resistance can come from individual employees due to personal reasons, such as their fear of job loss, or they simply dislike change.</a:t>
            </a:r>
          </a:p>
          <a:p>
            <a:pPr lvl="0">
              <a:lnSpc>
                <a:spcPct val="150000"/>
              </a:lnSpc>
            </a:pPr>
            <a:r>
              <a:rPr lang="en-US" sz="2400" b="1" dirty="0">
                <a:latin typeface="Times New Roman" panose="02020603050405020304" pitchFamily="18" charset="0"/>
                <a:cs typeface="Times New Roman" panose="02020603050405020304" pitchFamily="18" charset="0"/>
              </a:rPr>
              <a:t>Group Resistance</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In some cases, entire teams or departments may resist change due to shared concerns about how the change will impact their work or the overall organizational culture.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520123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How to Overcome Resistance to Change</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Effective Communication</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Clearly communicate the reasons for the change, the benefits it will bring, and the specific impact on individuals. Transparency and honesty can help reduce uncertainty and fear.</a:t>
            </a:r>
          </a:p>
          <a:p>
            <a:pPr lvl="0">
              <a:lnSpc>
                <a:spcPct val="150000"/>
              </a:lnSpc>
            </a:pPr>
            <a:r>
              <a:rPr lang="en-US" sz="2400" b="1" dirty="0">
                <a:latin typeface="Times New Roman" panose="02020603050405020304" pitchFamily="18" charset="0"/>
                <a:cs typeface="Times New Roman" panose="02020603050405020304" pitchFamily="18" charset="0"/>
              </a:rPr>
              <a:t>Involve Employees in the Process</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Engage employees early in the change process by seeking their input and involving them in planning. This makes them feel valued and reduces resistance.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490129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Provide Support and Training</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Offer the necessary resources, such as training and mentoring, to help employees develop the skills they need for the new environment. This builds confidence and eases transitions.</a:t>
            </a:r>
          </a:p>
          <a:p>
            <a:pPr lvl="0">
              <a:lnSpc>
                <a:spcPct val="150000"/>
              </a:lnSpc>
            </a:pPr>
            <a:r>
              <a:rPr lang="en-US" sz="2400" b="1" dirty="0">
                <a:latin typeface="Times New Roman" panose="02020603050405020304" pitchFamily="18" charset="0"/>
                <a:cs typeface="Times New Roman" panose="02020603050405020304" pitchFamily="18" charset="0"/>
              </a:rPr>
              <a:t>Lead by Example</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When leaders actively support and demonstrate their commitment to the change, it signals to employees that the change is important and necessary.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079628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Create Short-Term Wins</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Show tangible progress by achieving and celebrating quick wins. These early successes help reinforce the benefits of the change and build momentum.</a:t>
            </a:r>
          </a:p>
          <a:p>
            <a:pPr lvl="0">
              <a:lnSpc>
                <a:spcPct val="150000"/>
              </a:lnSpc>
            </a:pPr>
            <a:r>
              <a:rPr lang="en-US" sz="2400" b="1" dirty="0">
                <a:latin typeface="Times New Roman" panose="02020603050405020304" pitchFamily="18" charset="0"/>
                <a:cs typeface="Times New Roman" panose="02020603050405020304" pitchFamily="18" charset="0"/>
              </a:rPr>
              <a:t>Address Concerns and Feedback</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Listen to employees’ concerns, address them where possible, and incorporate feedback into the change process. This can help reduce resistance and build trust.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111269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Change management models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Lewin's Change Management Model</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Kurt Lewin’s model is one of the earliest and simplest frameworks, consisting of three stages: </a:t>
            </a:r>
            <a:r>
              <a:rPr lang="en-US" sz="2400" b="1" dirty="0">
                <a:latin typeface="Times New Roman" panose="02020603050405020304" pitchFamily="18" charset="0"/>
                <a:cs typeface="Times New Roman" panose="02020603050405020304" pitchFamily="18" charset="0"/>
              </a:rPr>
              <a:t>Unfreeze, Change, and Refreeze</a:t>
            </a:r>
            <a:r>
              <a:rPr lang="en-US" sz="2400" dirty="0">
                <a:latin typeface="Times New Roman" panose="02020603050405020304" pitchFamily="18" charset="0"/>
                <a:cs typeface="Times New Roman" panose="02020603050405020304" pitchFamily="18" charset="0"/>
              </a:rPr>
              <a:t>. In the </a:t>
            </a:r>
            <a:r>
              <a:rPr lang="en-US" sz="2400" b="1" dirty="0">
                <a:latin typeface="Times New Roman" panose="02020603050405020304" pitchFamily="18" charset="0"/>
                <a:cs typeface="Times New Roman" panose="02020603050405020304" pitchFamily="18" charset="0"/>
              </a:rPr>
              <a:t>Unfreeze</a:t>
            </a:r>
            <a:r>
              <a:rPr lang="en-US" sz="2400" dirty="0">
                <a:latin typeface="Times New Roman" panose="02020603050405020304" pitchFamily="18" charset="0"/>
                <a:cs typeface="Times New Roman" panose="02020603050405020304" pitchFamily="18" charset="0"/>
              </a:rPr>
              <a:t> stage, the focus is on preparing the organization for change by breaking down existing norms and processes. The </a:t>
            </a:r>
            <a:r>
              <a:rPr lang="en-US" sz="2400" b="1" dirty="0">
                <a:latin typeface="Times New Roman" panose="02020603050405020304" pitchFamily="18" charset="0"/>
                <a:cs typeface="Times New Roman" panose="02020603050405020304" pitchFamily="18" charset="0"/>
              </a:rPr>
              <a:t>Change</a:t>
            </a:r>
            <a:r>
              <a:rPr lang="en-US" sz="2400" dirty="0">
                <a:latin typeface="Times New Roman" panose="02020603050405020304" pitchFamily="18" charset="0"/>
                <a:cs typeface="Times New Roman" panose="02020603050405020304" pitchFamily="18" charset="0"/>
              </a:rPr>
              <a:t> stage involves implementing new processes or ways of working. Finally, in the </a:t>
            </a:r>
            <a:r>
              <a:rPr lang="en-US" sz="2400" b="1" dirty="0">
                <a:latin typeface="Times New Roman" panose="02020603050405020304" pitchFamily="18" charset="0"/>
                <a:cs typeface="Times New Roman" panose="02020603050405020304" pitchFamily="18" charset="0"/>
              </a:rPr>
              <a:t>Refreeze</a:t>
            </a:r>
            <a:r>
              <a:rPr lang="en-US" sz="2400" dirty="0">
                <a:latin typeface="Times New Roman" panose="02020603050405020304" pitchFamily="18" charset="0"/>
                <a:cs typeface="Times New Roman" panose="02020603050405020304" pitchFamily="18" charset="0"/>
              </a:rPr>
              <a:t> stage, the new changes are solidified and integrated into the organization's culture. This model emphasizes the importance of both dismantling old ways and reinforcing new ones to ensure lasting change.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403463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Kotter's 8-Step Change Model</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dirty="0">
                <a:latin typeface="Times New Roman" panose="02020603050405020304" pitchFamily="18" charset="0"/>
                <a:cs typeface="Times New Roman" panose="02020603050405020304" pitchFamily="18" charset="0"/>
              </a:rPr>
              <a:t>John Kotter's model outlines an 8-step process for leading change, starting with creating a sense of urgency to motivate people, followed by forming a guiding coalition, developing a vision and strategy, and communicating it widely. Other steps include empowering employees for broad-based action, generating short-term wins, consolidating gains, and anchoring new approaches in the culture. Kotter’s model emphasizes leadership and the importance of building momentum through small, early successes that reinforce the larger change initiative.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091246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ADKAR Model</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lnSpc>
                <a:spcPct val="150000"/>
              </a:lnSpc>
              <a:buNone/>
            </a:pPr>
            <a:r>
              <a:rPr lang="en-US" sz="2400" dirty="0">
                <a:latin typeface="Times New Roman" panose="02020603050405020304" pitchFamily="18" charset="0"/>
                <a:cs typeface="Times New Roman" panose="02020603050405020304" pitchFamily="18" charset="0"/>
              </a:rPr>
              <a:t>Developed by Jeff Hiatt, the </a:t>
            </a:r>
            <a:r>
              <a:rPr lang="en-US" sz="2400" b="1" dirty="0">
                <a:latin typeface="Times New Roman" panose="02020603050405020304" pitchFamily="18" charset="0"/>
                <a:cs typeface="Times New Roman" panose="02020603050405020304" pitchFamily="18" charset="0"/>
              </a:rPr>
              <a:t>ADKAR</a:t>
            </a:r>
            <a:r>
              <a:rPr lang="en-US" sz="2400" dirty="0">
                <a:latin typeface="Times New Roman" panose="02020603050405020304" pitchFamily="18" charset="0"/>
                <a:cs typeface="Times New Roman" panose="02020603050405020304" pitchFamily="18" charset="0"/>
              </a:rPr>
              <a:t> model focuses on managing the individual aspects of change. ADKAR stands for </a:t>
            </a:r>
            <a:r>
              <a:rPr lang="en-US" sz="2400" b="1" dirty="0">
                <a:latin typeface="Times New Roman" panose="02020603050405020304" pitchFamily="18" charset="0"/>
                <a:cs typeface="Times New Roman" panose="02020603050405020304" pitchFamily="18" charset="0"/>
              </a:rPr>
              <a:t>Awareness</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Desire</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Knowledge</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Ability</a:t>
            </a:r>
            <a:r>
              <a:rPr lang="en-US" sz="2400" dirty="0">
                <a:latin typeface="Times New Roman" panose="02020603050405020304" pitchFamily="18" charset="0"/>
                <a:cs typeface="Times New Roman" panose="02020603050405020304" pitchFamily="18" charset="0"/>
              </a:rPr>
              <a:t>, and </a:t>
            </a:r>
            <a:r>
              <a:rPr lang="en-US" sz="2400" b="1" dirty="0">
                <a:latin typeface="Times New Roman" panose="02020603050405020304" pitchFamily="18" charset="0"/>
                <a:cs typeface="Times New Roman" panose="02020603050405020304" pitchFamily="18" charset="0"/>
              </a:rPr>
              <a:t>Reinforcement</a:t>
            </a:r>
            <a:r>
              <a:rPr lang="en-US" sz="2400" dirty="0">
                <a:latin typeface="Times New Roman" panose="02020603050405020304" pitchFamily="18" charset="0"/>
                <a:cs typeface="Times New Roman" panose="02020603050405020304" pitchFamily="18" charset="0"/>
              </a:rPr>
              <a:t>. The model helps change managers focus on what individuals need to move through the change process: first creating awareness of the need for change, then fostering desire to participate, followed by providing knowledge and building ability to implement the change, and finally ensuring the change is reinforced to prevent regression. It’s widely used for managing employee-side transitions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17282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McKinsey 7-S Model</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McKinsey 7-S model focuses on seven interrelated elements that need to align for successful organizational change: </a:t>
            </a:r>
            <a:r>
              <a:rPr lang="en-US" sz="2400" b="1" dirty="0">
                <a:latin typeface="Times New Roman" panose="02020603050405020304" pitchFamily="18" charset="0"/>
                <a:cs typeface="Times New Roman" panose="02020603050405020304" pitchFamily="18" charset="0"/>
              </a:rPr>
              <a:t>Strategy, Structure, Systems, Shared Values, Skills, Style, and Staff</a:t>
            </a:r>
            <a:r>
              <a:rPr lang="en-US" sz="2400" dirty="0">
                <a:latin typeface="Times New Roman" panose="02020603050405020304" pitchFamily="18" charset="0"/>
                <a:cs typeface="Times New Roman" panose="02020603050405020304" pitchFamily="18" charset="0"/>
              </a:rPr>
              <a:t>. This model views an organization as a holistic system, emphasizing that changes in one area will affect others. It’s particularly useful for diagnosing where change efforts may fail and ensuring that all elements of the organization are aligned with the change strategy. The 7-S model provides a more comprehensive view of organizational change than purely process-oriented models.</a:t>
            </a:r>
          </a:p>
          <a:p>
            <a:pPr marL="0" lvl="0" indent="0">
              <a:lnSpc>
                <a:spcPct val="150000"/>
              </a:lnSpc>
              <a:buNone/>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348981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Bridges’ Transition Model</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lnSpc>
                <a:spcPct val="150000"/>
              </a:lnSpc>
              <a:buNone/>
            </a:pPr>
            <a:r>
              <a:rPr lang="en-US" sz="2400" dirty="0">
                <a:latin typeface="Times New Roman" panose="02020603050405020304" pitchFamily="18" charset="0"/>
                <a:cs typeface="Times New Roman" panose="02020603050405020304" pitchFamily="18" charset="0"/>
              </a:rPr>
              <a:t>William Bridges’ model focuses on the </a:t>
            </a:r>
            <a:r>
              <a:rPr lang="en-US" sz="2400" b="1" dirty="0">
                <a:latin typeface="Times New Roman" panose="02020603050405020304" pitchFamily="18" charset="0"/>
                <a:cs typeface="Times New Roman" panose="02020603050405020304" pitchFamily="18" charset="0"/>
              </a:rPr>
              <a:t>psychological transition</a:t>
            </a:r>
            <a:r>
              <a:rPr lang="en-US" sz="2400" dirty="0">
                <a:latin typeface="Times New Roman" panose="02020603050405020304" pitchFamily="18" charset="0"/>
                <a:cs typeface="Times New Roman" panose="02020603050405020304" pitchFamily="18" charset="0"/>
              </a:rPr>
              <a:t> people go through during change, as opposed to the external steps of the process. Bridges identifies three stages: </a:t>
            </a:r>
            <a:r>
              <a:rPr lang="en-US" sz="2400" b="1" dirty="0">
                <a:latin typeface="Times New Roman" panose="02020603050405020304" pitchFamily="18" charset="0"/>
                <a:cs typeface="Times New Roman" panose="02020603050405020304" pitchFamily="18" charset="0"/>
              </a:rPr>
              <a:t>Ending, Neutral Zone, and New Beginning</a:t>
            </a:r>
            <a:r>
              <a:rPr lang="en-US" sz="2400" dirty="0">
                <a:latin typeface="Times New Roman" panose="02020603050405020304" pitchFamily="18" charset="0"/>
                <a:cs typeface="Times New Roman" panose="02020603050405020304" pitchFamily="18" charset="0"/>
              </a:rPr>
              <a:t>. In the Ending stage, people must let go of the old ways and deal with loss. The Neutral Zone is a period of confusion and transition, where people are neither fully in the old state nor the new one. Finally, the New Beginning represents acceptance and commitment to the change. This model emphasizes that emotional adjustment is as important as organizational steps in successful change.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080171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References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Lewin, K. (1951). </a:t>
            </a:r>
            <a:r>
              <a:rPr lang="en-US" sz="2400" i="1" dirty="0">
                <a:latin typeface="Times New Roman" panose="02020603050405020304" pitchFamily="18" charset="0"/>
                <a:cs typeface="Times New Roman" panose="02020603050405020304" pitchFamily="18" charset="0"/>
              </a:rPr>
              <a:t>Field Theory in Social Science</a:t>
            </a:r>
            <a:r>
              <a:rPr lang="en-US" sz="2400" dirty="0">
                <a:latin typeface="Times New Roman" panose="02020603050405020304" pitchFamily="18" charset="0"/>
                <a:cs typeface="Times New Roman" panose="02020603050405020304" pitchFamily="18" charset="0"/>
              </a:rPr>
              <a:t>. Harper &amp; Row.</a:t>
            </a:r>
          </a:p>
          <a:p>
            <a:pPr>
              <a:lnSpc>
                <a:spcPct val="150000"/>
              </a:lnSpc>
            </a:pPr>
            <a:r>
              <a:rPr lang="en-US" sz="2400" dirty="0">
                <a:latin typeface="Times New Roman" panose="02020603050405020304" pitchFamily="18" charset="0"/>
                <a:cs typeface="Times New Roman" panose="02020603050405020304" pitchFamily="18" charset="0"/>
              </a:rPr>
              <a:t>Weick, K. E., &amp; Quinn, R. E. (1999). Organizational change and development. </a:t>
            </a:r>
            <a:r>
              <a:rPr lang="en-US" sz="2400" i="1" dirty="0">
                <a:latin typeface="Times New Roman" panose="02020603050405020304" pitchFamily="18" charset="0"/>
                <a:cs typeface="Times New Roman" panose="02020603050405020304" pitchFamily="18" charset="0"/>
              </a:rPr>
              <a:t>Annual Review of Psychology</a:t>
            </a:r>
            <a:r>
              <a:rPr lang="en-US" sz="2400" dirty="0">
                <a:latin typeface="Times New Roman" panose="02020603050405020304" pitchFamily="18" charset="0"/>
                <a:cs typeface="Times New Roman" panose="02020603050405020304" pitchFamily="18" charset="0"/>
              </a:rPr>
              <a:t>, 50(1), 361-386.</a:t>
            </a:r>
          </a:p>
          <a:p>
            <a:pPr>
              <a:lnSpc>
                <a:spcPct val="150000"/>
              </a:lnSpc>
            </a:pPr>
            <a:r>
              <a:rPr lang="en-US" sz="2400" dirty="0">
                <a:latin typeface="Times New Roman" panose="02020603050405020304" pitchFamily="18" charset="0"/>
                <a:cs typeface="Times New Roman" panose="02020603050405020304" pitchFamily="18" charset="0"/>
              </a:rPr>
              <a:t>Hiatt, J. M. (2006). </a:t>
            </a:r>
            <a:r>
              <a:rPr lang="en-US" sz="2400" i="1" dirty="0">
                <a:latin typeface="Times New Roman" panose="02020603050405020304" pitchFamily="18" charset="0"/>
                <a:cs typeface="Times New Roman" panose="02020603050405020304" pitchFamily="18" charset="0"/>
              </a:rPr>
              <a:t>ADKAR: A Model for Change in Business, Government and our Community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Prosci</a:t>
            </a:r>
            <a:r>
              <a:rPr lang="en-US" sz="2400" dirty="0">
                <a:latin typeface="Times New Roman" panose="02020603050405020304" pitchFamily="18" charset="0"/>
                <a:cs typeface="Times New Roman" panose="02020603050405020304" pitchFamily="18" charset="0"/>
              </a:rPr>
              <a:t> Research.</a:t>
            </a:r>
          </a:p>
          <a:p>
            <a:pPr>
              <a:lnSpc>
                <a:spcPct val="150000"/>
              </a:lnSpc>
            </a:pPr>
            <a:r>
              <a:rPr lang="en-US" sz="2400" dirty="0">
                <a:latin typeface="Times New Roman" panose="02020603050405020304" pitchFamily="18" charset="0"/>
                <a:cs typeface="Times New Roman" panose="02020603050405020304" pitchFamily="18" charset="0"/>
              </a:rPr>
              <a:t>Kotter, J. P. (1996). </a:t>
            </a:r>
            <a:r>
              <a:rPr lang="en-US" sz="2400" i="1" dirty="0">
                <a:latin typeface="Times New Roman" panose="02020603050405020304" pitchFamily="18" charset="0"/>
                <a:cs typeface="Times New Roman" panose="02020603050405020304" pitchFamily="18" charset="0"/>
              </a:rPr>
              <a:t>Leading Change</a:t>
            </a:r>
            <a:r>
              <a:rPr lang="en-US" sz="2400" dirty="0">
                <a:latin typeface="Times New Roman" panose="02020603050405020304" pitchFamily="18" charset="0"/>
                <a:cs typeface="Times New Roman" panose="02020603050405020304" pitchFamily="18" charset="0"/>
              </a:rPr>
              <a:t>. Harvard Business Review Press.</a:t>
            </a:r>
          </a:p>
          <a:p>
            <a:pPr>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5254185"/>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1228</TotalTime>
  <Words>2512</Words>
  <Application>Microsoft Office PowerPoint</Application>
  <PresentationFormat>Widescreen</PresentationFormat>
  <Paragraphs>105</Paragraphs>
  <Slides>33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等线 Light</vt:lpstr>
      <vt:lpstr>맑은 고딕</vt:lpstr>
      <vt:lpstr>Arial</vt:lpstr>
      <vt:lpstr>Times New Roman</vt:lpstr>
      <vt:lpstr>Wingdings</vt:lpstr>
      <vt:lpstr>Office 테마</vt:lpstr>
      <vt:lpstr>디자인 사용자 지정</vt:lpstr>
      <vt:lpstr>BUSINESS ADMINISTRATION</vt:lpstr>
      <vt:lpstr>Unit ten objectives  </vt:lpstr>
      <vt:lpstr>Definitions </vt:lpstr>
      <vt:lpstr>Con’t </vt:lpstr>
      <vt:lpstr>Change management </vt:lpstr>
      <vt:lpstr>Con’t</vt:lpstr>
      <vt:lpstr>Components of change management </vt:lpstr>
      <vt:lpstr>Con’t </vt:lpstr>
      <vt:lpstr>Con’t </vt:lpstr>
      <vt:lpstr>Con’t </vt:lpstr>
      <vt:lpstr>Change management process </vt:lpstr>
      <vt:lpstr>2. Define the Change Strategy</vt:lpstr>
      <vt:lpstr>3. Engage and Communicate with Stakeholders</vt:lpstr>
      <vt:lpstr>4. Design and Plan the Change</vt:lpstr>
      <vt:lpstr>5. Implement the Change</vt:lpstr>
      <vt:lpstr>6. Manage Resistance</vt:lpstr>
      <vt:lpstr>7. Sustain the Change</vt:lpstr>
      <vt:lpstr>Resistance to change </vt:lpstr>
      <vt:lpstr>Resistance to change </vt:lpstr>
      <vt:lpstr>Con’t</vt:lpstr>
      <vt:lpstr>Con’t</vt:lpstr>
      <vt:lpstr>Con’t</vt:lpstr>
      <vt:lpstr>Types of Resistance to Change</vt:lpstr>
      <vt:lpstr>Con’t</vt:lpstr>
      <vt:lpstr>How to Overcome Resistance to Change</vt:lpstr>
      <vt:lpstr>Con’t </vt:lpstr>
      <vt:lpstr>Con’t </vt:lpstr>
      <vt:lpstr>Change management models </vt:lpstr>
      <vt:lpstr>Kotter's 8-Step Change Model</vt:lpstr>
      <vt:lpstr>ADKAR Model</vt:lpstr>
      <vt:lpstr>McKinsey 7-S Model</vt:lpstr>
      <vt:lpstr>Bridges’ Transition Model</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42</cp:revision>
  <dcterms:created xsi:type="dcterms:W3CDTF">2021-03-22T08:33:16Z</dcterms:created>
  <dcterms:modified xsi:type="dcterms:W3CDTF">2024-10-29T13:30:57Z</dcterms:modified>
</cp:coreProperties>
</file>