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73" r:id="rId4"/>
    <p:sldId id="274" r:id="rId5"/>
    <p:sldId id="275" r:id="rId6"/>
    <p:sldId id="276"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277"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6529" autoAdjust="0"/>
  </p:normalViewPr>
  <p:slideViewPr>
    <p:cSldViewPr snapToGrid="0">
      <p:cViewPr varScale="1">
        <p:scale>
          <a:sx n="85" d="100"/>
          <a:sy n="85" d="100"/>
        </p:scale>
        <p:origin x="499" y="8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54901D59-B8E5-49AE-B05C-F2D4C7F9A173}"/>
    <pc:docChg chg="custSel addSld delSld modSld">
      <pc:chgData name="" userId="955ad2da3e9c358a" providerId="LiveId" clId="{54901D59-B8E5-49AE-B05C-F2D4C7F9A173}" dt="2024-11-09T05:03:42.917" v="895" actId="2710"/>
      <pc:docMkLst>
        <pc:docMk/>
      </pc:docMkLst>
      <pc:sldChg chg="modSp">
        <pc:chgData name="" userId="955ad2da3e9c358a" providerId="LiveId" clId="{54901D59-B8E5-49AE-B05C-F2D4C7F9A173}" dt="2024-11-08T23:47:32.075" v="215" actId="27636"/>
        <pc:sldMkLst>
          <pc:docMk/>
          <pc:sldMk cId="1261014201" sldId="273"/>
        </pc:sldMkLst>
        <pc:spChg chg="mod">
          <ac:chgData name="" userId="955ad2da3e9c358a" providerId="LiveId" clId="{54901D59-B8E5-49AE-B05C-F2D4C7F9A173}" dt="2024-11-08T23:45:37.113" v="10" actId="20577"/>
          <ac:spMkLst>
            <pc:docMk/>
            <pc:sldMk cId="1261014201" sldId="273"/>
            <ac:spMk id="4" creationId="{E4B72ACE-36C9-4C2D-9738-ACCEB88CAAB3}"/>
          </ac:spMkLst>
        </pc:spChg>
        <pc:spChg chg="mod">
          <ac:chgData name="" userId="955ad2da3e9c358a" providerId="LiveId" clId="{54901D59-B8E5-49AE-B05C-F2D4C7F9A173}" dt="2024-11-08T23:47:32.075" v="215" actId="27636"/>
          <ac:spMkLst>
            <pc:docMk/>
            <pc:sldMk cId="1261014201" sldId="273"/>
            <ac:spMk id="5" creationId="{6593A08C-4E2E-49C5-A13D-F5EB7C78DFE4}"/>
          </ac:spMkLst>
        </pc:spChg>
      </pc:sldChg>
      <pc:sldChg chg="modSp add">
        <pc:chgData name="" userId="955ad2da3e9c358a" providerId="LiveId" clId="{54901D59-B8E5-49AE-B05C-F2D4C7F9A173}" dt="2024-11-08T23:58:02.768" v="261" actId="113"/>
        <pc:sldMkLst>
          <pc:docMk/>
          <pc:sldMk cId="4029428606" sldId="274"/>
        </pc:sldMkLst>
        <pc:spChg chg="mod">
          <ac:chgData name="" userId="955ad2da3e9c358a" providerId="LiveId" clId="{54901D59-B8E5-49AE-B05C-F2D4C7F9A173}" dt="2024-11-08T23:57:11.026" v="235" actId="20577"/>
          <ac:spMkLst>
            <pc:docMk/>
            <pc:sldMk cId="4029428606" sldId="274"/>
            <ac:spMk id="4" creationId="{E4B72ACE-36C9-4C2D-9738-ACCEB88CAAB3}"/>
          </ac:spMkLst>
        </pc:spChg>
        <pc:spChg chg="mod">
          <ac:chgData name="" userId="955ad2da3e9c358a" providerId="LiveId" clId="{54901D59-B8E5-49AE-B05C-F2D4C7F9A173}" dt="2024-11-08T23:58:02.768" v="261" actId="113"/>
          <ac:spMkLst>
            <pc:docMk/>
            <pc:sldMk cId="4029428606" sldId="274"/>
            <ac:spMk id="5" creationId="{6593A08C-4E2E-49C5-A13D-F5EB7C78DFE4}"/>
          </ac:spMkLst>
        </pc:spChg>
      </pc:sldChg>
      <pc:sldChg chg="modSp add">
        <pc:chgData name="" userId="955ad2da3e9c358a" providerId="LiveId" clId="{54901D59-B8E5-49AE-B05C-F2D4C7F9A173}" dt="2024-11-09T00:07:38.311" v="305" actId="113"/>
        <pc:sldMkLst>
          <pc:docMk/>
          <pc:sldMk cId="2147794584" sldId="275"/>
        </pc:sldMkLst>
        <pc:spChg chg="mod">
          <ac:chgData name="" userId="955ad2da3e9c358a" providerId="LiveId" clId="{54901D59-B8E5-49AE-B05C-F2D4C7F9A173}" dt="2024-11-09T00:01:36.958" v="269" actId="20577"/>
          <ac:spMkLst>
            <pc:docMk/>
            <pc:sldMk cId="2147794584" sldId="275"/>
            <ac:spMk id="4" creationId="{E4B72ACE-36C9-4C2D-9738-ACCEB88CAAB3}"/>
          </ac:spMkLst>
        </pc:spChg>
        <pc:spChg chg="mod">
          <ac:chgData name="" userId="955ad2da3e9c358a" providerId="LiveId" clId="{54901D59-B8E5-49AE-B05C-F2D4C7F9A173}" dt="2024-11-09T00:07:38.311" v="305" actId="113"/>
          <ac:spMkLst>
            <pc:docMk/>
            <pc:sldMk cId="2147794584" sldId="275"/>
            <ac:spMk id="5" creationId="{6593A08C-4E2E-49C5-A13D-F5EB7C78DFE4}"/>
          </ac:spMkLst>
        </pc:spChg>
      </pc:sldChg>
      <pc:sldChg chg="modSp add">
        <pc:chgData name="" userId="955ad2da3e9c358a" providerId="LiveId" clId="{54901D59-B8E5-49AE-B05C-F2D4C7F9A173}" dt="2024-11-09T00:08:32.071" v="314" actId="5793"/>
        <pc:sldMkLst>
          <pc:docMk/>
          <pc:sldMk cId="679832940" sldId="276"/>
        </pc:sldMkLst>
        <pc:spChg chg="mod">
          <ac:chgData name="" userId="955ad2da3e9c358a" providerId="LiveId" clId="{54901D59-B8E5-49AE-B05C-F2D4C7F9A173}" dt="2024-11-09T00:08:32.071" v="314" actId="5793"/>
          <ac:spMkLst>
            <pc:docMk/>
            <pc:sldMk cId="679832940" sldId="276"/>
            <ac:spMk id="5" creationId="{6593A08C-4E2E-49C5-A13D-F5EB7C78DFE4}"/>
          </ac:spMkLst>
        </pc:spChg>
      </pc:sldChg>
      <pc:sldChg chg="modSp add">
        <pc:chgData name="" userId="955ad2da3e9c358a" providerId="LiveId" clId="{54901D59-B8E5-49AE-B05C-F2D4C7F9A173}" dt="2024-11-09T00:09:59.498" v="334" actId="2710"/>
        <pc:sldMkLst>
          <pc:docMk/>
          <pc:sldMk cId="1709809065" sldId="277"/>
        </pc:sldMkLst>
        <pc:spChg chg="mod">
          <ac:chgData name="" userId="955ad2da3e9c358a" providerId="LiveId" clId="{54901D59-B8E5-49AE-B05C-F2D4C7F9A173}" dt="2024-11-09T00:09:37.908" v="327" actId="5793"/>
          <ac:spMkLst>
            <pc:docMk/>
            <pc:sldMk cId="1709809065" sldId="277"/>
            <ac:spMk id="4" creationId="{E4B72ACE-36C9-4C2D-9738-ACCEB88CAAB3}"/>
          </ac:spMkLst>
        </pc:spChg>
        <pc:spChg chg="mod">
          <ac:chgData name="" userId="955ad2da3e9c358a" providerId="LiveId" clId="{54901D59-B8E5-49AE-B05C-F2D4C7F9A173}" dt="2024-11-09T00:09:59.498" v="334" actId="2710"/>
          <ac:spMkLst>
            <pc:docMk/>
            <pc:sldMk cId="1709809065" sldId="277"/>
            <ac:spMk id="5" creationId="{6593A08C-4E2E-49C5-A13D-F5EB7C78DFE4}"/>
          </ac:spMkLst>
        </pc:spChg>
      </pc:sldChg>
      <pc:sldChg chg="modSp add">
        <pc:chgData name="" userId="955ad2da3e9c358a" providerId="LiveId" clId="{54901D59-B8E5-49AE-B05C-F2D4C7F9A173}" dt="2024-11-09T03:09:28.308" v="378" actId="2710"/>
        <pc:sldMkLst>
          <pc:docMk/>
          <pc:sldMk cId="2552144722" sldId="278"/>
        </pc:sldMkLst>
        <pc:spChg chg="mod">
          <ac:chgData name="" userId="955ad2da3e9c358a" providerId="LiveId" clId="{54901D59-B8E5-49AE-B05C-F2D4C7F9A173}" dt="2024-11-09T03:08:38.232" v="371" actId="20577"/>
          <ac:spMkLst>
            <pc:docMk/>
            <pc:sldMk cId="2552144722" sldId="278"/>
            <ac:spMk id="4" creationId="{E4B72ACE-36C9-4C2D-9738-ACCEB88CAAB3}"/>
          </ac:spMkLst>
        </pc:spChg>
        <pc:spChg chg="mod">
          <ac:chgData name="" userId="955ad2da3e9c358a" providerId="LiveId" clId="{54901D59-B8E5-49AE-B05C-F2D4C7F9A173}" dt="2024-11-09T03:09:28.308" v="378" actId="2710"/>
          <ac:spMkLst>
            <pc:docMk/>
            <pc:sldMk cId="2552144722" sldId="278"/>
            <ac:spMk id="5" creationId="{6593A08C-4E2E-49C5-A13D-F5EB7C78DFE4}"/>
          </ac:spMkLst>
        </pc:spChg>
      </pc:sldChg>
      <pc:sldChg chg="modSp add">
        <pc:chgData name="" userId="955ad2da3e9c358a" providerId="LiveId" clId="{54901D59-B8E5-49AE-B05C-F2D4C7F9A173}" dt="2024-11-09T03:10:32.541" v="395" actId="27636"/>
        <pc:sldMkLst>
          <pc:docMk/>
          <pc:sldMk cId="702868019" sldId="279"/>
        </pc:sldMkLst>
        <pc:spChg chg="mod">
          <ac:chgData name="" userId="955ad2da3e9c358a" providerId="LiveId" clId="{54901D59-B8E5-49AE-B05C-F2D4C7F9A173}" dt="2024-11-09T03:09:41.375" v="387" actId="20577"/>
          <ac:spMkLst>
            <pc:docMk/>
            <pc:sldMk cId="702868019" sldId="279"/>
            <ac:spMk id="4" creationId="{E4B72ACE-36C9-4C2D-9738-ACCEB88CAAB3}"/>
          </ac:spMkLst>
        </pc:spChg>
        <pc:spChg chg="mod">
          <ac:chgData name="" userId="955ad2da3e9c358a" providerId="LiveId" clId="{54901D59-B8E5-49AE-B05C-F2D4C7F9A173}" dt="2024-11-09T03:10:32.541" v="395" actId="27636"/>
          <ac:spMkLst>
            <pc:docMk/>
            <pc:sldMk cId="702868019" sldId="279"/>
            <ac:spMk id="5" creationId="{6593A08C-4E2E-49C5-A13D-F5EB7C78DFE4}"/>
          </ac:spMkLst>
        </pc:spChg>
      </pc:sldChg>
      <pc:sldChg chg="modSp add">
        <pc:chgData name="" userId="955ad2da3e9c358a" providerId="LiveId" clId="{54901D59-B8E5-49AE-B05C-F2D4C7F9A173}" dt="2024-11-09T03:11:36.901" v="401" actId="2710"/>
        <pc:sldMkLst>
          <pc:docMk/>
          <pc:sldMk cId="1019142013" sldId="280"/>
        </pc:sldMkLst>
        <pc:spChg chg="mod">
          <ac:chgData name="" userId="955ad2da3e9c358a" providerId="LiveId" clId="{54901D59-B8E5-49AE-B05C-F2D4C7F9A173}" dt="2024-11-09T03:11:36.901" v="401" actId="2710"/>
          <ac:spMkLst>
            <pc:docMk/>
            <pc:sldMk cId="1019142013" sldId="280"/>
            <ac:spMk id="5" creationId="{6593A08C-4E2E-49C5-A13D-F5EB7C78DFE4}"/>
          </ac:spMkLst>
        </pc:spChg>
      </pc:sldChg>
      <pc:sldChg chg="modSp add">
        <pc:chgData name="" userId="955ad2da3e9c358a" providerId="LiveId" clId="{54901D59-B8E5-49AE-B05C-F2D4C7F9A173}" dt="2024-11-09T03:12:22.704" v="410" actId="27636"/>
        <pc:sldMkLst>
          <pc:docMk/>
          <pc:sldMk cId="4256441132" sldId="281"/>
        </pc:sldMkLst>
        <pc:spChg chg="mod">
          <ac:chgData name="" userId="955ad2da3e9c358a" providerId="LiveId" clId="{54901D59-B8E5-49AE-B05C-F2D4C7F9A173}" dt="2024-11-09T03:12:22.704" v="410" actId="27636"/>
          <ac:spMkLst>
            <pc:docMk/>
            <pc:sldMk cId="4256441132" sldId="281"/>
            <ac:spMk id="5" creationId="{6593A08C-4E2E-49C5-A13D-F5EB7C78DFE4}"/>
          </ac:spMkLst>
        </pc:spChg>
      </pc:sldChg>
      <pc:sldChg chg="modSp add">
        <pc:chgData name="" userId="955ad2da3e9c358a" providerId="LiveId" clId="{54901D59-B8E5-49AE-B05C-F2D4C7F9A173}" dt="2024-11-09T03:12:55.675" v="416" actId="2710"/>
        <pc:sldMkLst>
          <pc:docMk/>
          <pc:sldMk cId="24602497" sldId="282"/>
        </pc:sldMkLst>
        <pc:spChg chg="mod">
          <ac:chgData name="" userId="955ad2da3e9c358a" providerId="LiveId" clId="{54901D59-B8E5-49AE-B05C-F2D4C7F9A173}" dt="2024-11-09T03:12:55.675" v="416" actId="2710"/>
          <ac:spMkLst>
            <pc:docMk/>
            <pc:sldMk cId="24602497" sldId="282"/>
            <ac:spMk id="5" creationId="{6593A08C-4E2E-49C5-A13D-F5EB7C78DFE4}"/>
          </ac:spMkLst>
        </pc:spChg>
      </pc:sldChg>
      <pc:sldChg chg="modSp add">
        <pc:chgData name="" userId="955ad2da3e9c358a" providerId="LiveId" clId="{54901D59-B8E5-49AE-B05C-F2D4C7F9A173}" dt="2024-11-09T03:17:36.356" v="461" actId="5793"/>
        <pc:sldMkLst>
          <pc:docMk/>
          <pc:sldMk cId="1027285636" sldId="283"/>
        </pc:sldMkLst>
        <pc:spChg chg="mod">
          <ac:chgData name="" userId="955ad2da3e9c358a" providerId="LiveId" clId="{54901D59-B8E5-49AE-B05C-F2D4C7F9A173}" dt="2024-11-09T03:13:55.767" v="456" actId="20577"/>
          <ac:spMkLst>
            <pc:docMk/>
            <pc:sldMk cId="1027285636" sldId="283"/>
            <ac:spMk id="4" creationId="{E4B72ACE-36C9-4C2D-9738-ACCEB88CAAB3}"/>
          </ac:spMkLst>
        </pc:spChg>
        <pc:spChg chg="mod">
          <ac:chgData name="" userId="955ad2da3e9c358a" providerId="LiveId" clId="{54901D59-B8E5-49AE-B05C-F2D4C7F9A173}" dt="2024-11-09T03:17:36.356" v="461" actId="5793"/>
          <ac:spMkLst>
            <pc:docMk/>
            <pc:sldMk cId="1027285636" sldId="283"/>
            <ac:spMk id="5" creationId="{6593A08C-4E2E-49C5-A13D-F5EB7C78DFE4}"/>
          </ac:spMkLst>
        </pc:spChg>
      </pc:sldChg>
      <pc:sldChg chg="modSp add">
        <pc:chgData name="" userId="955ad2da3e9c358a" providerId="LiveId" clId="{54901D59-B8E5-49AE-B05C-F2D4C7F9A173}" dt="2024-11-09T03:19:35.130" v="506" actId="2710"/>
        <pc:sldMkLst>
          <pc:docMk/>
          <pc:sldMk cId="645425032" sldId="284"/>
        </pc:sldMkLst>
        <pc:spChg chg="mod">
          <ac:chgData name="" userId="955ad2da3e9c358a" providerId="LiveId" clId="{54901D59-B8E5-49AE-B05C-F2D4C7F9A173}" dt="2024-11-09T03:18:33.784" v="500" actId="20577"/>
          <ac:spMkLst>
            <pc:docMk/>
            <pc:sldMk cId="645425032" sldId="284"/>
            <ac:spMk id="4" creationId="{E4B72ACE-36C9-4C2D-9738-ACCEB88CAAB3}"/>
          </ac:spMkLst>
        </pc:spChg>
        <pc:spChg chg="mod">
          <ac:chgData name="" userId="955ad2da3e9c358a" providerId="LiveId" clId="{54901D59-B8E5-49AE-B05C-F2D4C7F9A173}" dt="2024-11-09T03:19:35.130" v="506" actId="2710"/>
          <ac:spMkLst>
            <pc:docMk/>
            <pc:sldMk cId="645425032" sldId="284"/>
            <ac:spMk id="5" creationId="{6593A08C-4E2E-49C5-A13D-F5EB7C78DFE4}"/>
          </ac:spMkLst>
        </pc:spChg>
      </pc:sldChg>
      <pc:sldChg chg="add del">
        <pc:chgData name="" userId="955ad2da3e9c358a" providerId="LiveId" clId="{54901D59-B8E5-49AE-B05C-F2D4C7F9A173}" dt="2024-11-09T03:18:07.785" v="463"/>
        <pc:sldMkLst>
          <pc:docMk/>
          <pc:sldMk cId="3460357950" sldId="284"/>
        </pc:sldMkLst>
      </pc:sldChg>
      <pc:sldChg chg="modSp add">
        <pc:chgData name="" userId="955ad2da3e9c358a" providerId="LiveId" clId="{54901D59-B8E5-49AE-B05C-F2D4C7F9A173}" dt="2024-11-09T03:20:20.474" v="521" actId="2710"/>
        <pc:sldMkLst>
          <pc:docMk/>
          <pc:sldMk cId="586555469" sldId="285"/>
        </pc:sldMkLst>
        <pc:spChg chg="mod">
          <ac:chgData name="" userId="955ad2da3e9c358a" providerId="LiveId" clId="{54901D59-B8E5-49AE-B05C-F2D4C7F9A173}" dt="2024-11-09T03:19:47.515" v="515" actId="20577"/>
          <ac:spMkLst>
            <pc:docMk/>
            <pc:sldMk cId="586555469" sldId="285"/>
            <ac:spMk id="4" creationId="{E4B72ACE-36C9-4C2D-9738-ACCEB88CAAB3}"/>
          </ac:spMkLst>
        </pc:spChg>
        <pc:spChg chg="mod">
          <ac:chgData name="" userId="955ad2da3e9c358a" providerId="LiveId" clId="{54901D59-B8E5-49AE-B05C-F2D4C7F9A173}" dt="2024-11-09T03:20:20.474" v="521" actId="2710"/>
          <ac:spMkLst>
            <pc:docMk/>
            <pc:sldMk cId="586555469" sldId="285"/>
            <ac:spMk id="5" creationId="{6593A08C-4E2E-49C5-A13D-F5EB7C78DFE4}"/>
          </ac:spMkLst>
        </pc:spChg>
      </pc:sldChg>
      <pc:sldChg chg="modSp add">
        <pc:chgData name="" userId="955ad2da3e9c358a" providerId="LiveId" clId="{54901D59-B8E5-49AE-B05C-F2D4C7F9A173}" dt="2024-11-09T03:20:59.230" v="530" actId="27636"/>
        <pc:sldMkLst>
          <pc:docMk/>
          <pc:sldMk cId="3558064149" sldId="286"/>
        </pc:sldMkLst>
        <pc:spChg chg="mod">
          <ac:chgData name="" userId="955ad2da3e9c358a" providerId="LiveId" clId="{54901D59-B8E5-49AE-B05C-F2D4C7F9A173}" dt="2024-11-09T03:20:59.230" v="530" actId="27636"/>
          <ac:spMkLst>
            <pc:docMk/>
            <pc:sldMk cId="3558064149" sldId="286"/>
            <ac:spMk id="5" creationId="{6593A08C-4E2E-49C5-A13D-F5EB7C78DFE4}"/>
          </ac:spMkLst>
        </pc:spChg>
      </pc:sldChg>
      <pc:sldChg chg="modSp add">
        <pc:chgData name="" userId="955ad2da3e9c358a" providerId="LiveId" clId="{54901D59-B8E5-49AE-B05C-F2D4C7F9A173}" dt="2024-11-09T04:39:46.099" v="574" actId="20577"/>
        <pc:sldMkLst>
          <pc:docMk/>
          <pc:sldMk cId="3353317916" sldId="287"/>
        </pc:sldMkLst>
        <pc:spChg chg="mod">
          <ac:chgData name="" userId="955ad2da3e9c358a" providerId="LiveId" clId="{54901D59-B8E5-49AE-B05C-F2D4C7F9A173}" dt="2024-11-09T04:39:46.099" v="574" actId="20577"/>
          <ac:spMkLst>
            <pc:docMk/>
            <pc:sldMk cId="3353317916" sldId="287"/>
            <ac:spMk id="4" creationId="{E4B72ACE-36C9-4C2D-9738-ACCEB88CAAB3}"/>
          </ac:spMkLst>
        </pc:spChg>
        <pc:spChg chg="mod">
          <ac:chgData name="" userId="955ad2da3e9c358a" providerId="LiveId" clId="{54901D59-B8E5-49AE-B05C-F2D4C7F9A173}" dt="2024-11-09T04:39:28.893" v="538" actId="2710"/>
          <ac:spMkLst>
            <pc:docMk/>
            <pc:sldMk cId="3353317916" sldId="287"/>
            <ac:spMk id="5" creationId="{6593A08C-4E2E-49C5-A13D-F5EB7C78DFE4}"/>
          </ac:spMkLst>
        </pc:spChg>
      </pc:sldChg>
      <pc:sldChg chg="modSp add">
        <pc:chgData name="" userId="955ad2da3e9c358a" providerId="LiveId" clId="{54901D59-B8E5-49AE-B05C-F2D4C7F9A173}" dt="2024-11-09T04:41:15.103" v="650" actId="27636"/>
        <pc:sldMkLst>
          <pc:docMk/>
          <pc:sldMk cId="2242769465" sldId="288"/>
        </pc:sldMkLst>
        <pc:spChg chg="mod">
          <ac:chgData name="" userId="955ad2da3e9c358a" providerId="LiveId" clId="{54901D59-B8E5-49AE-B05C-F2D4C7F9A173}" dt="2024-11-09T04:40:44.846" v="643" actId="5793"/>
          <ac:spMkLst>
            <pc:docMk/>
            <pc:sldMk cId="2242769465" sldId="288"/>
            <ac:spMk id="4" creationId="{E4B72ACE-36C9-4C2D-9738-ACCEB88CAAB3}"/>
          </ac:spMkLst>
        </pc:spChg>
        <pc:spChg chg="mod">
          <ac:chgData name="" userId="955ad2da3e9c358a" providerId="LiveId" clId="{54901D59-B8E5-49AE-B05C-F2D4C7F9A173}" dt="2024-11-09T04:41:15.103" v="650" actId="27636"/>
          <ac:spMkLst>
            <pc:docMk/>
            <pc:sldMk cId="2242769465" sldId="288"/>
            <ac:spMk id="5" creationId="{6593A08C-4E2E-49C5-A13D-F5EB7C78DFE4}"/>
          </ac:spMkLst>
        </pc:spChg>
      </pc:sldChg>
      <pc:sldChg chg="modSp add">
        <pc:chgData name="" userId="955ad2da3e9c358a" providerId="LiveId" clId="{54901D59-B8E5-49AE-B05C-F2D4C7F9A173}" dt="2024-11-09T04:41:56.694" v="666" actId="2710"/>
        <pc:sldMkLst>
          <pc:docMk/>
          <pc:sldMk cId="1815157266" sldId="289"/>
        </pc:sldMkLst>
        <pc:spChg chg="mod">
          <ac:chgData name="" userId="955ad2da3e9c358a" providerId="LiveId" clId="{54901D59-B8E5-49AE-B05C-F2D4C7F9A173}" dt="2024-11-09T04:41:26.067" v="659" actId="20577"/>
          <ac:spMkLst>
            <pc:docMk/>
            <pc:sldMk cId="1815157266" sldId="289"/>
            <ac:spMk id="4" creationId="{E4B72ACE-36C9-4C2D-9738-ACCEB88CAAB3}"/>
          </ac:spMkLst>
        </pc:spChg>
        <pc:spChg chg="mod">
          <ac:chgData name="" userId="955ad2da3e9c358a" providerId="LiveId" clId="{54901D59-B8E5-49AE-B05C-F2D4C7F9A173}" dt="2024-11-09T04:41:56.694" v="666" actId="2710"/>
          <ac:spMkLst>
            <pc:docMk/>
            <pc:sldMk cId="1815157266" sldId="289"/>
            <ac:spMk id="5" creationId="{6593A08C-4E2E-49C5-A13D-F5EB7C78DFE4}"/>
          </ac:spMkLst>
        </pc:spChg>
      </pc:sldChg>
      <pc:sldChg chg="modSp add">
        <pc:chgData name="" userId="955ad2da3e9c358a" providerId="LiveId" clId="{54901D59-B8E5-49AE-B05C-F2D4C7F9A173}" dt="2024-11-09T04:43:47.576" v="677" actId="2710"/>
        <pc:sldMkLst>
          <pc:docMk/>
          <pc:sldMk cId="1653232181" sldId="290"/>
        </pc:sldMkLst>
        <pc:spChg chg="mod">
          <ac:chgData name="" userId="955ad2da3e9c358a" providerId="LiveId" clId="{54901D59-B8E5-49AE-B05C-F2D4C7F9A173}" dt="2024-11-09T04:43:14.744" v="670" actId="255"/>
          <ac:spMkLst>
            <pc:docMk/>
            <pc:sldMk cId="1653232181" sldId="290"/>
            <ac:spMk id="4" creationId="{E4B72ACE-36C9-4C2D-9738-ACCEB88CAAB3}"/>
          </ac:spMkLst>
        </pc:spChg>
        <pc:spChg chg="mod">
          <ac:chgData name="" userId="955ad2da3e9c358a" providerId="LiveId" clId="{54901D59-B8E5-49AE-B05C-F2D4C7F9A173}" dt="2024-11-09T04:43:47.576" v="677" actId="2710"/>
          <ac:spMkLst>
            <pc:docMk/>
            <pc:sldMk cId="1653232181" sldId="290"/>
            <ac:spMk id="5" creationId="{6593A08C-4E2E-49C5-A13D-F5EB7C78DFE4}"/>
          </ac:spMkLst>
        </pc:spChg>
      </pc:sldChg>
      <pc:sldChg chg="modSp add">
        <pc:chgData name="" userId="955ad2da3e9c358a" providerId="LiveId" clId="{54901D59-B8E5-49AE-B05C-F2D4C7F9A173}" dt="2024-11-09T04:44:33.789" v="692" actId="2710"/>
        <pc:sldMkLst>
          <pc:docMk/>
          <pc:sldMk cId="455887309" sldId="291"/>
        </pc:sldMkLst>
        <pc:spChg chg="mod">
          <ac:chgData name="" userId="955ad2da3e9c358a" providerId="LiveId" clId="{54901D59-B8E5-49AE-B05C-F2D4C7F9A173}" dt="2024-11-09T04:44:06.546" v="686" actId="20577"/>
          <ac:spMkLst>
            <pc:docMk/>
            <pc:sldMk cId="455887309" sldId="291"/>
            <ac:spMk id="4" creationId="{E4B72ACE-36C9-4C2D-9738-ACCEB88CAAB3}"/>
          </ac:spMkLst>
        </pc:spChg>
        <pc:spChg chg="mod">
          <ac:chgData name="" userId="955ad2da3e9c358a" providerId="LiveId" clId="{54901D59-B8E5-49AE-B05C-F2D4C7F9A173}" dt="2024-11-09T04:44:33.789" v="692" actId="2710"/>
          <ac:spMkLst>
            <pc:docMk/>
            <pc:sldMk cId="455887309" sldId="291"/>
            <ac:spMk id="5" creationId="{6593A08C-4E2E-49C5-A13D-F5EB7C78DFE4}"/>
          </ac:spMkLst>
        </pc:spChg>
      </pc:sldChg>
      <pc:sldChg chg="modSp add">
        <pc:chgData name="" userId="955ad2da3e9c358a" providerId="LiveId" clId="{54901D59-B8E5-49AE-B05C-F2D4C7F9A173}" dt="2024-11-09T04:45:12.998" v="697" actId="2710"/>
        <pc:sldMkLst>
          <pc:docMk/>
          <pc:sldMk cId="727608182" sldId="292"/>
        </pc:sldMkLst>
        <pc:spChg chg="mod">
          <ac:chgData name="" userId="955ad2da3e9c358a" providerId="LiveId" clId="{54901D59-B8E5-49AE-B05C-F2D4C7F9A173}" dt="2024-11-09T04:45:12.998" v="697" actId="2710"/>
          <ac:spMkLst>
            <pc:docMk/>
            <pc:sldMk cId="727608182" sldId="292"/>
            <ac:spMk id="5" creationId="{6593A08C-4E2E-49C5-A13D-F5EB7C78DFE4}"/>
          </ac:spMkLst>
        </pc:spChg>
      </pc:sldChg>
      <pc:sldChg chg="modSp add">
        <pc:chgData name="" userId="955ad2da3e9c358a" providerId="LiveId" clId="{54901D59-B8E5-49AE-B05C-F2D4C7F9A173}" dt="2024-11-09T04:47:06.107" v="733" actId="27636"/>
        <pc:sldMkLst>
          <pc:docMk/>
          <pc:sldMk cId="1084998815" sldId="293"/>
        </pc:sldMkLst>
        <pc:spChg chg="mod">
          <ac:chgData name="" userId="955ad2da3e9c358a" providerId="LiveId" clId="{54901D59-B8E5-49AE-B05C-F2D4C7F9A173}" dt="2024-11-09T04:46:35.185" v="725" actId="20577"/>
          <ac:spMkLst>
            <pc:docMk/>
            <pc:sldMk cId="1084998815" sldId="293"/>
            <ac:spMk id="4" creationId="{E4B72ACE-36C9-4C2D-9738-ACCEB88CAAB3}"/>
          </ac:spMkLst>
        </pc:spChg>
        <pc:spChg chg="mod">
          <ac:chgData name="" userId="955ad2da3e9c358a" providerId="LiveId" clId="{54901D59-B8E5-49AE-B05C-F2D4C7F9A173}" dt="2024-11-09T04:47:06.107" v="733" actId="27636"/>
          <ac:spMkLst>
            <pc:docMk/>
            <pc:sldMk cId="1084998815" sldId="293"/>
            <ac:spMk id="5" creationId="{6593A08C-4E2E-49C5-A13D-F5EB7C78DFE4}"/>
          </ac:spMkLst>
        </pc:spChg>
      </pc:sldChg>
      <pc:sldChg chg="modSp add">
        <pc:chgData name="" userId="955ad2da3e9c358a" providerId="LiveId" clId="{54901D59-B8E5-49AE-B05C-F2D4C7F9A173}" dt="2024-11-09T04:47:43.596" v="749" actId="27636"/>
        <pc:sldMkLst>
          <pc:docMk/>
          <pc:sldMk cId="2471807869" sldId="294"/>
        </pc:sldMkLst>
        <pc:spChg chg="mod">
          <ac:chgData name="" userId="955ad2da3e9c358a" providerId="LiveId" clId="{54901D59-B8E5-49AE-B05C-F2D4C7F9A173}" dt="2024-11-09T04:47:17.163" v="741" actId="20577"/>
          <ac:spMkLst>
            <pc:docMk/>
            <pc:sldMk cId="2471807869" sldId="294"/>
            <ac:spMk id="4" creationId="{E4B72ACE-36C9-4C2D-9738-ACCEB88CAAB3}"/>
          </ac:spMkLst>
        </pc:spChg>
        <pc:spChg chg="mod">
          <ac:chgData name="" userId="955ad2da3e9c358a" providerId="LiveId" clId="{54901D59-B8E5-49AE-B05C-F2D4C7F9A173}" dt="2024-11-09T04:47:43.596" v="749" actId="27636"/>
          <ac:spMkLst>
            <pc:docMk/>
            <pc:sldMk cId="2471807869" sldId="294"/>
            <ac:spMk id="5" creationId="{6593A08C-4E2E-49C5-A13D-F5EB7C78DFE4}"/>
          </ac:spMkLst>
        </pc:spChg>
      </pc:sldChg>
      <pc:sldChg chg="modSp add">
        <pc:chgData name="" userId="955ad2da3e9c358a" providerId="LiveId" clId="{54901D59-B8E5-49AE-B05C-F2D4C7F9A173}" dt="2024-11-09T04:48:16.811" v="758" actId="27636"/>
        <pc:sldMkLst>
          <pc:docMk/>
          <pc:sldMk cId="3806668133" sldId="295"/>
        </pc:sldMkLst>
        <pc:spChg chg="mod">
          <ac:chgData name="" userId="955ad2da3e9c358a" providerId="LiveId" clId="{54901D59-B8E5-49AE-B05C-F2D4C7F9A173}" dt="2024-11-09T04:48:16.811" v="758" actId="27636"/>
          <ac:spMkLst>
            <pc:docMk/>
            <pc:sldMk cId="3806668133" sldId="295"/>
            <ac:spMk id="5" creationId="{6593A08C-4E2E-49C5-A13D-F5EB7C78DFE4}"/>
          </ac:spMkLst>
        </pc:spChg>
      </pc:sldChg>
      <pc:sldChg chg="modSp add">
        <pc:chgData name="" userId="955ad2da3e9c358a" providerId="LiveId" clId="{54901D59-B8E5-49AE-B05C-F2D4C7F9A173}" dt="2024-11-09T04:48:54.553" v="771" actId="20577"/>
        <pc:sldMkLst>
          <pc:docMk/>
          <pc:sldMk cId="4257705170" sldId="296"/>
        </pc:sldMkLst>
        <pc:spChg chg="mod">
          <ac:chgData name="" userId="955ad2da3e9c358a" providerId="LiveId" clId="{54901D59-B8E5-49AE-B05C-F2D4C7F9A173}" dt="2024-11-09T04:48:54.553" v="771" actId="20577"/>
          <ac:spMkLst>
            <pc:docMk/>
            <pc:sldMk cId="4257705170" sldId="296"/>
            <ac:spMk id="5" creationId="{6593A08C-4E2E-49C5-A13D-F5EB7C78DFE4}"/>
          </ac:spMkLst>
        </pc:spChg>
      </pc:sldChg>
      <pc:sldChg chg="modSp add">
        <pc:chgData name="" userId="955ad2da3e9c358a" providerId="LiveId" clId="{54901D59-B8E5-49AE-B05C-F2D4C7F9A173}" dt="2024-11-09T04:54:23.620" v="806" actId="5793"/>
        <pc:sldMkLst>
          <pc:docMk/>
          <pc:sldMk cId="1585741775" sldId="297"/>
        </pc:sldMkLst>
        <pc:spChg chg="mod">
          <ac:chgData name="" userId="955ad2da3e9c358a" providerId="LiveId" clId="{54901D59-B8E5-49AE-B05C-F2D4C7F9A173}" dt="2024-11-09T04:53:39.176" v="800" actId="313"/>
          <ac:spMkLst>
            <pc:docMk/>
            <pc:sldMk cId="1585741775" sldId="297"/>
            <ac:spMk id="4" creationId="{E4B72ACE-36C9-4C2D-9738-ACCEB88CAAB3}"/>
          </ac:spMkLst>
        </pc:spChg>
        <pc:spChg chg="mod">
          <ac:chgData name="" userId="955ad2da3e9c358a" providerId="LiveId" clId="{54901D59-B8E5-49AE-B05C-F2D4C7F9A173}" dt="2024-11-09T04:54:23.620" v="806" actId="5793"/>
          <ac:spMkLst>
            <pc:docMk/>
            <pc:sldMk cId="1585741775" sldId="297"/>
            <ac:spMk id="5" creationId="{6593A08C-4E2E-49C5-A13D-F5EB7C78DFE4}"/>
          </ac:spMkLst>
        </pc:spChg>
      </pc:sldChg>
      <pc:sldChg chg="modSp add">
        <pc:chgData name="" userId="955ad2da3e9c358a" providerId="LiveId" clId="{54901D59-B8E5-49AE-B05C-F2D4C7F9A173}" dt="2024-11-09T04:55:18.510" v="819"/>
        <pc:sldMkLst>
          <pc:docMk/>
          <pc:sldMk cId="337535841" sldId="298"/>
        </pc:sldMkLst>
        <pc:spChg chg="mod">
          <ac:chgData name="" userId="955ad2da3e9c358a" providerId="LiveId" clId="{54901D59-B8E5-49AE-B05C-F2D4C7F9A173}" dt="2024-11-09T04:55:18.510" v="819"/>
          <ac:spMkLst>
            <pc:docMk/>
            <pc:sldMk cId="337535841" sldId="298"/>
            <ac:spMk id="4" creationId="{E4B72ACE-36C9-4C2D-9738-ACCEB88CAAB3}"/>
          </ac:spMkLst>
        </pc:spChg>
        <pc:spChg chg="mod">
          <ac:chgData name="" userId="955ad2da3e9c358a" providerId="LiveId" clId="{54901D59-B8E5-49AE-B05C-F2D4C7F9A173}" dt="2024-11-09T04:55:14.912" v="818" actId="27636"/>
          <ac:spMkLst>
            <pc:docMk/>
            <pc:sldMk cId="337535841" sldId="298"/>
            <ac:spMk id="5" creationId="{6593A08C-4E2E-49C5-A13D-F5EB7C78DFE4}"/>
          </ac:spMkLst>
        </pc:spChg>
      </pc:sldChg>
      <pc:sldChg chg="modSp add">
        <pc:chgData name="" userId="955ad2da3e9c358a" providerId="LiveId" clId="{54901D59-B8E5-49AE-B05C-F2D4C7F9A173}" dt="2024-11-09T04:56:00.825" v="833" actId="20577"/>
        <pc:sldMkLst>
          <pc:docMk/>
          <pc:sldMk cId="1499251249" sldId="299"/>
        </pc:sldMkLst>
        <pc:spChg chg="mod">
          <ac:chgData name="" userId="955ad2da3e9c358a" providerId="LiveId" clId="{54901D59-B8E5-49AE-B05C-F2D4C7F9A173}" dt="2024-11-09T04:56:00.825" v="833" actId="20577"/>
          <ac:spMkLst>
            <pc:docMk/>
            <pc:sldMk cId="1499251249" sldId="299"/>
            <ac:spMk id="4" creationId="{E4B72ACE-36C9-4C2D-9738-ACCEB88CAAB3}"/>
          </ac:spMkLst>
        </pc:spChg>
        <pc:spChg chg="mod">
          <ac:chgData name="" userId="955ad2da3e9c358a" providerId="LiveId" clId="{54901D59-B8E5-49AE-B05C-F2D4C7F9A173}" dt="2024-11-09T04:55:53.914" v="825" actId="2710"/>
          <ac:spMkLst>
            <pc:docMk/>
            <pc:sldMk cId="1499251249" sldId="299"/>
            <ac:spMk id="5" creationId="{6593A08C-4E2E-49C5-A13D-F5EB7C78DFE4}"/>
          </ac:spMkLst>
        </pc:spChg>
      </pc:sldChg>
      <pc:sldChg chg="modSp add">
        <pc:chgData name="" userId="955ad2da3e9c358a" providerId="LiveId" clId="{54901D59-B8E5-49AE-B05C-F2D4C7F9A173}" dt="2024-11-09T05:00:45.248" v="846"/>
        <pc:sldMkLst>
          <pc:docMk/>
          <pc:sldMk cId="417420939" sldId="300"/>
        </pc:sldMkLst>
        <pc:spChg chg="mod">
          <ac:chgData name="" userId="955ad2da3e9c358a" providerId="LiveId" clId="{54901D59-B8E5-49AE-B05C-F2D4C7F9A173}" dt="2024-11-09T05:00:45.248" v="846"/>
          <ac:spMkLst>
            <pc:docMk/>
            <pc:sldMk cId="417420939" sldId="300"/>
            <ac:spMk id="4" creationId="{E4B72ACE-36C9-4C2D-9738-ACCEB88CAAB3}"/>
          </ac:spMkLst>
        </pc:spChg>
        <pc:spChg chg="mod">
          <ac:chgData name="" userId="955ad2da3e9c358a" providerId="LiveId" clId="{54901D59-B8E5-49AE-B05C-F2D4C7F9A173}" dt="2024-11-09T05:00:42.758" v="845" actId="27636"/>
          <ac:spMkLst>
            <pc:docMk/>
            <pc:sldMk cId="417420939" sldId="300"/>
            <ac:spMk id="5" creationId="{6593A08C-4E2E-49C5-A13D-F5EB7C78DFE4}"/>
          </ac:spMkLst>
        </pc:spChg>
      </pc:sldChg>
      <pc:sldChg chg="modSp add">
        <pc:chgData name="" userId="955ad2da3e9c358a" providerId="LiveId" clId="{54901D59-B8E5-49AE-B05C-F2D4C7F9A173}" dt="2024-11-09T05:01:35.862" v="863" actId="20577"/>
        <pc:sldMkLst>
          <pc:docMk/>
          <pc:sldMk cId="1162488567" sldId="301"/>
        </pc:sldMkLst>
        <pc:spChg chg="mod">
          <ac:chgData name="" userId="955ad2da3e9c358a" providerId="LiveId" clId="{54901D59-B8E5-49AE-B05C-F2D4C7F9A173}" dt="2024-11-09T05:01:35.862" v="863" actId="20577"/>
          <ac:spMkLst>
            <pc:docMk/>
            <pc:sldMk cId="1162488567" sldId="301"/>
            <ac:spMk id="4" creationId="{E4B72ACE-36C9-4C2D-9738-ACCEB88CAAB3}"/>
          </ac:spMkLst>
        </pc:spChg>
        <pc:spChg chg="mod">
          <ac:chgData name="" userId="955ad2da3e9c358a" providerId="LiveId" clId="{54901D59-B8E5-49AE-B05C-F2D4C7F9A173}" dt="2024-11-09T05:01:28.849" v="855" actId="27636"/>
          <ac:spMkLst>
            <pc:docMk/>
            <pc:sldMk cId="1162488567" sldId="301"/>
            <ac:spMk id="5" creationId="{6593A08C-4E2E-49C5-A13D-F5EB7C78DFE4}"/>
          </ac:spMkLst>
        </pc:spChg>
      </pc:sldChg>
      <pc:sldChg chg="modSp add">
        <pc:chgData name="" userId="955ad2da3e9c358a" providerId="LiveId" clId="{54901D59-B8E5-49AE-B05C-F2D4C7F9A173}" dt="2024-11-09T05:02:07.890" v="869" actId="2710"/>
        <pc:sldMkLst>
          <pc:docMk/>
          <pc:sldMk cId="2797265481" sldId="302"/>
        </pc:sldMkLst>
        <pc:spChg chg="mod">
          <ac:chgData name="" userId="955ad2da3e9c358a" providerId="LiveId" clId="{54901D59-B8E5-49AE-B05C-F2D4C7F9A173}" dt="2024-11-09T05:02:07.890" v="869" actId="2710"/>
          <ac:spMkLst>
            <pc:docMk/>
            <pc:sldMk cId="2797265481" sldId="302"/>
            <ac:spMk id="5" creationId="{6593A08C-4E2E-49C5-A13D-F5EB7C78DFE4}"/>
          </ac:spMkLst>
        </pc:spChg>
      </pc:sldChg>
      <pc:sldChg chg="modSp add">
        <pc:chgData name="" userId="955ad2da3e9c358a" providerId="LiveId" clId="{54901D59-B8E5-49AE-B05C-F2D4C7F9A173}" dt="2024-11-09T05:02:54.566" v="882"/>
        <pc:sldMkLst>
          <pc:docMk/>
          <pc:sldMk cId="3390995787" sldId="303"/>
        </pc:sldMkLst>
        <pc:spChg chg="mod">
          <ac:chgData name="" userId="955ad2da3e9c358a" providerId="LiveId" clId="{54901D59-B8E5-49AE-B05C-F2D4C7F9A173}" dt="2024-11-09T05:02:54.566" v="882"/>
          <ac:spMkLst>
            <pc:docMk/>
            <pc:sldMk cId="3390995787" sldId="303"/>
            <ac:spMk id="4" creationId="{E4B72ACE-36C9-4C2D-9738-ACCEB88CAAB3}"/>
          </ac:spMkLst>
        </pc:spChg>
        <pc:spChg chg="mod">
          <ac:chgData name="" userId="955ad2da3e9c358a" providerId="LiveId" clId="{54901D59-B8E5-49AE-B05C-F2D4C7F9A173}" dt="2024-11-09T05:02:52.267" v="881" actId="27636"/>
          <ac:spMkLst>
            <pc:docMk/>
            <pc:sldMk cId="3390995787" sldId="303"/>
            <ac:spMk id="5" creationId="{6593A08C-4E2E-49C5-A13D-F5EB7C78DFE4}"/>
          </ac:spMkLst>
        </pc:spChg>
      </pc:sldChg>
      <pc:sldChg chg="modSp add">
        <pc:chgData name="" userId="955ad2da3e9c358a" providerId="LiveId" clId="{54901D59-B8E5-49AE-B05C-F2D4C7F9A173}" dt="2024-11-09T05:03:42.917" v="895" actId="2710"/>
        <pc:sldMkLst>
          <pc:docMk/>
          <pc:sldMk cId="932090496" sldId="304"/>
        </pc:sldMkLst>
        <pc:spChg chg="mod">
          <ac:chgData name="" userId="955ad2da3e9c358a" providerId="LiveId" clId="{54901D59-B8E5-49AE-B05C-F2D4C7F9A173}" dt="2024-11-09T05:03:11.985" v="891" actId="20577"/>
          <ac:spMkLst>
            <pc:docMk/>
            <pc:sldMk cId="932090496" sldId="304"/>
            <ac:spMk id="4" creationId="{E4B72ACE-36C9-4C2D-9738-ACCEB88CAAB3}"/>
          </ac:spMkLst>
        </pc:spChg>
        <pc:spChg chg="mod">
          <ac:chgData name="" userId="955ad2da3e9c358a" providerId="LiveId" clId="{54901D59-B8E5-49AE-B05C-F2D4C7F9A173}" dt="2024-11-09T05:03:42.917" v="895" actId="2710"/>
          <ac:spMkLst>
            <pc:docMk/>
            <pc:sldMk cId="932090496" sldId="304"/>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2024-11-09</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2024-11-09</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TWELVE – BUSINESS ETHICS </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twelve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ethics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the relevance of ethics in business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Explain Corporate Governance in business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Social Responsibility of business and its importance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Explicate Ethical Dilemmas</a:t>
            </a: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What is ethics?</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Business ethics refers to the principles and standards that guide behavior in the world of business. Business ethics help companies establish trust with stakeholders, ensuring actions are aligned with moral and societal standards as defined by Ferrell, Fraedrich, &amp; Ferrell, 2018.</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29428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Also Crane &amp; Matten (2016) sees Business ethics as the application of ethical values, such as honesty, integrity, and fairness, within the business context. This field encompasses practices that prevent harm and promote well-being among all parties involved.  </a:t>
            </a:r>
          </a:p>
          <a:p>
            <a:pPr marL="0" indent="0">
              <a:lnSpc>
                <a:spcPct val="150000"/>
              </a:lnSpc>
              <a:buNone/>
            </a:pPr>
            <a:r>
              <a:rPr lang="en-US" sz="2400" dirty="0">
                <a:latin typeface="Times New Roman" panose="02020603050405020304" pitchFamily="18" charset="0"/>
                <a:cs typeface="Times New Roman" panose="02020603050405020304" pitchFamily="18" charset="0"/>
              </a:rPr>
              <a:t>Additionally, Business ethics involve the analysis of appropriate and inappropriate behavior in a business environment, considering the impact of actions on stakeholders and society at large. It sets guidelines for corporate responsibility and ethical decision-making (Weiss, 2014).</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47794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Business ethics is the study of proper business policies and practices regarding potentially controversial issues, including corporate governance, insider trading, bribery, discrimination, and corporate social responsibility. It aims to ensure that businesses act in ways that benefit society (Trevino &amp; Nelson, 2016).</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79832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Importance of ethics in business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Trust and Reputation</a:t>
            </a:r>
            <a:r>
              <a:rPr lang="en-US" sz="2400" dirty="0">
                <a:latin typeface="Times New Roman" panose="02020603050405020304" pitchFamily="18" charset="0"/>
                <a:cs typeface="Times New Roman" panose="02020603050405020304" pitchFamily="18" charset="0"/>
              </a:rPr>
              <a:t>: Ethical practices build trust with customers, employees, and stakeholders. When companies act transparently and responsibly, they gain loyalty and respect, which ultimately strengthens their reputation and brand value.</a:t>
            </a:r>
          </a:p>
          <a:p>
            <a:pPr lvl="0">
              <a:lnSpc>
                <a:spcPct val="150000"/>
              </a:lnSpc>
            </a:pPr>
            <a:r>
              <a:rPr lang="en-US" sz="2400" b="1" dirty="0">
                <a:latin typeface="Times New Roman" panose="02020603050405020304" pitchFamily="18" charset="0"/>
                <a:cs typeface="Times New Roman" panose="02020603050405020304" pitchFamily="18" charset="0"/>
              </a:rPr>
              <a:t>Long-Term Success</a:t>
            </a:r>
            <a:r>
              <a:rPr lang="en-US" sz="2400" dirty="0">
                <a:latin typeface="Times New Roman" panose="02020603050405020304" pitchFamily="18" charset="0"/>
                <a:cs typeface="Times New Roman" panose="02020603050405020304" pitchFamily="18" charset="0"/>
              </a:rPr>
              <a:t>: Ethical companies tend to be more sustainable in the long run. Unethical practices might offer short-term gains, but they often lead to legal issues, public backlash, and financial instability.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52144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Legal and Compliance Benefits</a:t>
            </a:r>
            <a:r>
              <a:rPr lang="en-US" sz="2400" dirty="0">
                <a:latin typeface="Times New Roman" panose="02020603050405020304" pitchFamily="18" charset="0"/>
                <a:cs typeface="Times New Roman" panose="02020603050405020304" pitchFamily="18" charset="0"/>
              </a:rPr>
              <a:t>: Ethics help companies avoid legal issues by staying compliant with laws and regulations. Failing to follow ethical guidelines can lead to lawsuits, fines, and penalties, which can damage a company’s finances and reputation.</a:t>
            </a:r>
          </a:p>
          <a:p>
            <a:pPr lvl="0">
              <a:lnSpc>
                <a:spcPct val="150000"/>
              </a:lnSpc>
            </a:pPr>
            <a:r>
              <a:rPr lang="en-US" sz="2400" b="1" dirty="0">
                <a:latin typeface="Times New Roman" panose="02020603050405020304" pitchFamily="18" charset="0"/>
                <a:cs typeface="Times New Roman" panose="02020603050405020304" pitchFamily="18" charset="0"/>
              </a:rPr>
              <a:t>Workplace Culture and Employee Morale</a:t>
            </a:r>
            <a:r>
              <a:rPr lang="en-US" sz="2400" dirty="0">
                <a:latin typeface="Times New Roman" panose="02020603050405020304" pitchFamily="18" charset="0"/>
                <a:cs typeface="Times New Roman" panose="02020603050405020304" pitchFamily="18" charset="0"/>
              </a:rPr>
              <a:t>: A strong ethical foundation promotes a healthy workplace culture, which in turn boosts employee satisfaction, motivation, and retention. Employees who feel valued and see integrity in leadership are more likely to remain loyal and committed.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02868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Social Responsibility</a:t>
            </a:r>
            <a:r>
              <a:rPr lang="en-US" sz="2400" dirty="0">
                <a:latin typeface="Times New Roman" panose="02020603050405020304" pitchFamily="18" charset="0"/>
                <a:cs typeface="Times New Roman" panose="02020603050405020304" pitchFamily="18" charset="0"/>
              </a:rPr>
              <a:t>: Businesses have a societal role to act responsibly by considering the impact of their actions on the environment, communities, and the broader economy. Ethical business practices contribute to positive social change, which benefits society as a whole.</a:t>
            </a:r>
          </a:p>
          <a:p>
            <a:pPr lvl="0">
              <a:lnSpc>
                <a:spcPct val="150000"/>
              </a:lnSpc>
            </a:pPr>
            <a:r>
              <a:rPr lang="en-US" sz="2400" b="1" dirty="0">
                <a:latin typeface="Times New Roman" panose="02020603050405020304" pitchFamily="18" charset="0"/>
                <a:cs typeface="Times New Roman" panose="02020603050405020304" pitchFamily="18" charset="0"/>
              </a:rPr>
              <a:t>Builds Trust with Customers</a:t>
            </a:r>
            <a:r>
              <a:rPr lang="en-US" sz="2400" dirty="0">
                <a:latin typeface="Times New Roman" panose="02020603050405020304" pitchFamily="18" charset="0"/>
                <a:cs typeface="Times New Roman" panose="02020603050405020304" pitchFamily="18" charset="0"/>
              </a:rPr>
              <a:t>: Ethical business practices foster trust, as customers are more likely to buy from and remain loyal to companies they perceive as honest and reliable.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19142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Enhances Reputation and Brand Image</a:t>
            </a:r>
            <a:r>
              <a:rPr lang="en-US" sz="2400" dirty="0">
                <a:latin typeface="Times New Roman" panose="02020603050405020304" pitchFamily="18" charset="0"/>
                <a:cs typeface="Times New Roman" panose="02020603050405020304" pitchFamily="18" charset="0"/>
              </a:rPr>
              <a:t>: Ethical companies are more likely to develop a positive reputation, which can differentiate them from competitors and attract customers and investors who value integrity.</a:t>
            </a:r>
          </a:p>
          <a:p>
            <a:pPr lvl="0">
              <a:lnSpc>
                <a:spcPct val="150000"/>
              </a:lnSpc>
            </a:pPr>
            <a:r>
              <a:rPr lang="en-US" sz="2400" b="1" dirty="0">
                <a:latin typeface="Times New Roman" panose="02020603050405020304" pitchFamily="18" charset="0"/>
                <a:cs typeface="Times New Roman" panose="02020603050405020304" pitchFamily="18" charset="0"/>
              </a:rPr>
              <a:t>Encourages Employee Loyalty and Morale</a:t>
            </a:r>
            <a:r>
              <a:rPr lang="en-US" sz="2400" dirty="0">
                <a:latin typeface="Times New Roman" panose="02020603050405020304" pitchFamily="18" charset="0"/>
                <a:cs typeface="Times New Roman" panose="02020603050405020304" pitchFamily="18" charset="0"/>
              </a:rPr>
              <a:t>: Employees are more committed and motivated in companies where ethical behavior is the standard. This improves morale, retention, and productivity.</a:t>
            </a:r>
          </a:p>
          <a:p>
            <a:pPr lvl="0">
              <a:lnSpc>
                <a:spcPct val="150000"/>
              </a:lnSpc>
            </a:pPr>
            <a:r>
              <a:rPr lang="en-US" sz="2400" b="1" dirty="0">
                <a:latin typeface="Times New Roman" panose="02020603050405020304" pitchFamily="18" charset="0"/>
                <a:cs typeface="Times New Roman" panose="02020603050405020304" pitchFamily="18" charset="0"/>
              </a:rPr>
              <a:t>Reduces Legal Risks</a:t>
            </a:r>
            <a:r>
              <a:rPr lang="en-US" sz="2400" dirty="0">
                <a:latin typeface="Times New Roman" panose="02020603050405020304" pitchFamily="18" charset="0"/>
                <a:cs typeface="Times New Roman" panose="02020603050405020304" pitchFamily="18" charset="0"/>
              </a:rPr>
              <a:t>: Ethical practices help ensure compliance with laws and regulations, minimizing the risk of legal issues, fines, and potential business shutdowns.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56441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Attracts and Retains Investors</a:t>
            </a:r>
            <a:r>
              <a:rPr lang="en-US" sz="2400" dirty="0">
                <a:latin typeface="Times New Roman" panose="02020603050405020304" pitchFamily="18" charset="0"/>
                <a:cs typeface="Times New Roman" panose="02020603050405020304" pitchFamily="18" charset="0"/>
              </a:rPr>
              <a:t>: Many investors are increasingly interested in companies that demonstrate ethical and socially responsible practices, as these businesses are often viewed as safer, long-term investments.</a:t>
            </a:r>
          </a:p>
          <a:p>
            <a:pPr lvl="0">
              <a:lnSpc>
                <a:spcPct val="150000"/>
              </a:lnSpc>
            </a:pPr>
            <a:r>
              <a:rPr lang="en-US" sz="2400" b="1" dirty="0">
                <a:latin typeface="Times New Roman" panose="02020603050405020304" pitchFamily="18" charset="0"/>
                <a:cs typeface="Times New Roman" panose="02020603050405020304" pitchFamily="18" charset="0"/>
              </a:rPr>
              <a:t>Promotes Long-Term Sustainability</a:t>
            </a:r>
            <a:r>
              <a:rPr lang="en-US" sz="2400" dirty="0">
                <a:latin typeface="Times New Roman" panose="02020603050405020304" pitchFamily="18" charset="0"/>
                <a:cs typeface="Times New Roman" panose="02020603050405020304" pitchFamily="18" charset="0"/>
              </a:rPr>
              <a:t>: Ethical business practices consider the well-being of employees, customers, and the environment, which supports sustainable growth and resilience against external pressures.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602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Corporate governance in business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Corporate governance in business refers to the system of rules, practices, and processes by which a company is directed, controlled, and held accountable. It encompasses the relationships among a company’s management, board of directors, shareholders, and other stakeholders, and it aims to ensure that the company is managed in a way that protects the interests of all parties involved.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272856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Elements of corporate governance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Board of Directors</a:t>
            </a:r>
            <a:r>
              <a:rPr lang="en-US" sz="2400" dirty="0">
                <a:latin typeface="Times New Roman" panose="02020603050405020304" pitchFamily="18" charset="0"/>
                <a:cs typeface="Times New Roman" panose="02020603050405020304" pitchFamily="18" charset="0"/>
              </a:rPr>
              <a:t>: The board of directors plays a central role in governance, overseeing the management's performance, making strategic decisions, and ensuring the company complies with legal and ethical standards. An effective board balances diverse perspectives, independence, and expertise.</a:t>
            </a:r>
          </a:p>
          <a:p>
            <a:pPr lvl="0">
              <a:lnSpc>
                <a:spcPct val="150000"/>
              </a:lnSpc>
            </a:pPr>
            <a:r>
              <a:rPr lang="en-US" sz="2400" b="1" dirty="0">
                <a:latin typeface="Times New Roman" panose="02020603050405020304" pitchFamily="18" charset="0"/>
                <a:cs typeface="Times New Roman" panose="02020603050405020304" pitchFamily="18" charset="0"/>
              </a:rPr>
              <a:t>Transparency and Disclosure</a:t>
            </a:r>
            <a:r>
              <a:rPr lang="en-US" sz="2400" dirty="0">
                <a:latin typeface="Times New Roman" panose="02020603050405020304" pitchFamily="18" charset="0"/>
                <a:cs typeface="Times New Roman" panose="02020603050405020304" pitchFamily="18" charset="0"/>
              </a:rPr>
              <a:t>: Good governance requires clear and accurate reporting of financial and operational information, which fosters transparency and trust with shareholders and the public.</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45425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Accountability</a:t>
            </a:r>
            <a:r>
              <a:rPr lang="en-US" sz="2400" dirty="0">
                <a:latin typeface="Times New Roman" panose="02020603050405020304" pitchFamily="18" charset="0"/>
                <a:cs typeface="Times New Roman" panose="02020603050405020304" pitchFamily="18" charset="0"/>
              </a:rPr>
              <a:t>: Corporate governance ensures that managers and board members are held accountable for their decisions and actions. Mechanisms like audits, shareholder meetings, and performance evaluations keep leadership responsible for their performance.</a:t>
            </a:r>
          </a:p>
          <a:p>
            <a:pPr lvl="0">
              <a:lnSpc>
                <a:spcPct val="150000"/>
              </a:lnSpc>
            </a:pPr>
            <a:r>
              <a:rPr lang="en-US" sz="2400" b="1" dirty="0">
                <a:latin typeface="Times New Roman" panose="02020603050405020304" pitchFamily="18" charset="0"/>
                <a:cs typeface="Times New Roman" panose="02020603050405020304" pitchFamily="18" charset="0"/>
              </a:rPr>
              <a:t>Risk Management</a:t>
            </a:r>
            <a:r>
              <a:rPr lang="en-US" sz="2400" dirty="0">
                <a:latin typeface="Times New Roman" panose="02020603050405020304" pitchFamily="18" charset="0"/>
                <a:cs typeface="Times New Roman" panose="02020603050405020304" pitchFamily="18" charset="0"/>
              </a:rPr>
              <a:t>: Effective corporate governance includes frameworks for identifying and managing risks that could affect the company's sustainability. This includes financial, operational, reputational, and strategic risks.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86555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Ethics and Integrity</a:t>
            </a:r>
            <a:r>
              <a:rPr lang="en-US" sz="2400" dirty="0">
                <a:latin typeface="Times New Roman" panose="02020603050405020304" pitchFamily="18" charset="0"/>
                <a:cs typeface="Times New Roman" panose="02020603050405020304" pitchFamily="18" charset="0"/>
              </a:rPr>
              <a:t>: Corporate governance promotes ethical behavior at all levels of the organization. It requires policies that prevent corruption, fraud, and conflicts of interest, ensuring that the company operates in a responsible and fair manner.</a:t>
            </a:r>
          </a:p>
          <a:p>
            <a:pPr lvl="0">
              <a:lnSpc>
                <a:spcPct val="150000"/>
              </a:lnSpc>
            </a:pPr>
            <a:r>
              <a:rPr lang="en-US" sz="2400" b="1" dirty="0">
                <a:latin typeface="Times New Roman" panose="02020603050405020304" pitchFamily="18" charset="0"/>
                <a:cs typeface="Times New Roman" panose="02020603050405020304" pitchFamily="18" charset="0"/>
              </a:rPr>
              <a:t>Rights of Shareholders and Stakeholders</a:t>
            </a:r>
            <a:r>
              <a:rPr lang="en-US" sz="2400" dirty="0">
                <a:latin typeface="Times New Roman" panose="02020603050405020304" pitchFamily="18" charset="0"/>
                <a:cs typeface="Times New Roman" panose="02020603050405020304" pitchFamily="18" charset="0"/>
              </a:rPr>
              <a:t>: Corporate governance respects the rights of shareholders, including their ability to vote on major issues, access information, and participate in meetings. It also considers other stakeholders, like employees, customers, and the community, in decision-making.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580641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Corporate social responsibility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Corporate Social Responsibility (CSR) in business is a self-regulating practice where companies commit to contributing positively to society and the environment beyond what is required by law. CSR involves taking responsibility for the company’s impact on a range of stakeholders, including employees, customers, communities, and the environment, integrating these considerations into business strategies and operations.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53317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Components of corporate social responsibility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Environmental Responsibility</a:t>
            </a:r>
            <a:r>
              <a:rPr lang="en-US" sz="2400" dirty="0">
                <a:latin typeface="Times New Roman" panose="02020603050405020304" pitchFamily="18" charset="0"/>
                <a:cs typeface="Times New Roman" panose="02020603050405020304" pitchFamily="18" charset="0"/>
              </a:rPr>
              <a:t>: This focuses on reducing a company's ecological footprint by managing resources, minimizing waste, cutting emissions, using sustainable materials, and supporting environmental conservation initiatives.</a:t>
            </a:r>
          </a:p>
          <a:p>
            <a:pPr lvl="0">
              <a:lnSpc>
                <a:spcPct val="150000"/>
              </a:lnSpc>
            </a:pPr>
            <a:r>
              <a:rPr lang="en-US" sz="2400" b="1" dirty="0">
                <a:latin typeface="Times New Roman" panose="02020603050405020304" pitchFamily="18" charset="0"/>
                <a:cs typeface="Times New Roman" panose="02020603050405020304" pitchFamily="18" charset="0"/>
              </a:rPr>
              <a:t>Ethical Responsibility</a:t>
            </a:r>
            <a:r>
              <a:rPr lang="en-US" sz="2400" dirty="0">
                <a:latin typeface="Times New Roman" panose="02020603050405020304" pitchFamily="18" charset="0"/>
                <a:cs typeface="Times New Roman" panose="02020603050405020304" pitchFamily="18" charset="0"/>
              </a:rPr>
              <a:t>: Companies commit to ethical practices by maintaining fair treatment of all stakeholders, including employees, customers, suppliers, and competitors. This involves practices like fair labor conditions, honest advertising, anti-corruption measures, and ethical sourcing.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42769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Philanthropic Responsibility</a:t>
            </a:r>
            <a:r>
              <a:rPr lang="en-US" sz="2400" dirty="0">
                <a:latin typeface="Times New Roman" panose="02020603050405020304" pitchFamily="18" charset="0"/>
                <a:cs typeface="Times New Roman" panose="02020603050405020304" pitchFamily="18" charset="0"/>
              </a:rPr>
              <a:t>: Philanthropy involves supporting social causes and contributing to community well-being. Companies may donate money, products, or time to charities, support local initiatives, or fund programs focused on education, health, or welfare.</a:t>
            </a:r>
          </a:p>
          <a:p>
            <a:pPr lvl="0">
              <a:lnSpc>
                <a:spcPct val="150000"/>
              </a:lnSpc>
            </a:pPr>
            <a:r>
              <a:rPr lang="en-US" sz="2400" b="1" dirty="0">
                <a:latin typeface="Times New Roman" panose="02020603050405020304" pitchFamily="18" charset="0"/>
                <a:cs typeface="Times New Roman" panose="02020603050405020304" pitchFamily="18" charset="0"/>
              </a:rPr>
              <a:t>Economic Responsibility</a:t>
            </a:r>
            <a:r>
              <a:rPr lang="en-US" sz="2400" dirty="0">
                <a:latin typeface="Times New Roman" panose="02020603050405020304" pitchFamily="18" charset="0"/>
                <a:cs typeface="Times New Roman" panose="02020603050405020304" pitchFamily="18" charset="0"/>
              </a:rPr>
              <a:t>: While CSR goes beyond profit, economic responsibility ensures a company operates profitably and sustainably. A profitable company can continue to provide jobs, meet its commitments to stakeholders, and support its CSR initiatives.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15157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a:latin typeface="Times New Roman" panose="02020603050405020304" pitchFamily="18" charset="0"/>
                <a:cs typeface="Times New Roman" panose="02020603050405020304" pitchFamily="18" charset="0"/>
              </a:rPr>
              <a:t>Importance of Corporate Social Responsibility in Business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Enhances Brand Reputation and Trust</a:t>
            </a:r>
            <a:r>
              <a:rPr lang="en-US" sz="2400" dirty="0">
                <a:latin typeface="Times New Roman" panose="02020603050405020304" pitchFamily="18" charset="0"/>
                <a:cs typeface="Times New Roman" panose="02020603050405020304" pitchFamily="18" charset="0"/>
              </a:rPr>
              <a:t>: CSR initiatives build a positive image for the company, as customers and communities increasingly value businesses that give back to society. Companies with strong CSR programs often enjoy enhanced brand loyalty and trust.</a:t>
            </a:r>
          </a:p>
          <a:p>
            <a:pPr lvl="0">
              <a:lnSpc>
                <a:spcPct val="150000"/>
              </a:lnSpc>
            </a:pPr>
            <a:r>
              <a:rPr lang="en-US" sz="2400" b="1" dirty="0">
                <a:latin typeface="Times New Roman" panose="02020603050405020304" pitchFamily="18" charset="0"/>
                <a:cs typeface="Times New Roman" panose="02020603050405020304" pitchFamily="18" charset="0"/>
              </a:rPr>
              <a:t>Attracts and Retains Employees</a:t>
            </a:r>
            <a:r>
              <a:rPr lang="en-US" sz="2400" dirty="0">
                <a:latin typeface="Times New Roman" panose="02020603050405020304" pitchFamily="18" charset="0"/>
                <a:cs typeface="Times New Roman" panose="02020603050405020304" pitchFamily="18" charset="0"/>
              </a:rPr>
              <a:t>: CSR helps attract talent, especially among younger generations who prioritize working for companies with ethical values. Employees who feel their company aligns with their personal values are often more motivated and loyal.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53232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Builds Customer Loyalty</a:t>
            </a:r>
            <a:r>
              <a:rPr lang="en-US" sz="2400" dirty="0">
                <a:latin typeface="Times New Roman" panose="02020603050405020304" pitchFamily="18" charset="0"/>
                <a:cs typeface="Times New Roman" panose="02020603050405020304" pitchFamily="18" charset="0"/>
              </a:rPr>
              <a:t>: Consumers are more likely to support companies that demonstrate social and environmental responsibility. CSR initiatives can differentiate a brand from competitors and encourage repeat business.</a:t>
            </a:r>
          </a:p>
          <a:p>
            <a:pPr lvl="0">
              <a:lnSpc>
                <a:spcPct val="150000"/>
              </a:lnSpc>
            </a:pPr>
            <a:r>
              <a:rPr lang="en-US" sz="2400" b="1" dirty="0">
                <a:latin typeface="Times New Roman" panose="02020603050405020304" pitchFamily="18" charset="0"/>
                <a:cs typeface="Times New Roman" panose="02020603050405020304" pitchFamily="18" charset="0"/>
              </a:rPr>
              <a:t>Increases Investor Appeal</a:t>
            </a:r>
            <a:r>
              <a:rPr lang="en-US" sz="2400" dirty="0">
                <a:latin typeface="Times New Roman" panose="02020603050405020304" pitchFamily="18" charset="0"/>
                <a:cs typeface="Times New Roman" panose="02020603050405020304" pitchFamily="18" charset="0"/>
              </a:rPr>
              <a:t>: Many investors are drawn to companies with CSR programs, as these often represent stable, socially responsible investments. CSR can attract investors who prioritize environmental, social, and governance (ESG) criteria in their portfolios.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558873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Mitigates Risk and Ensures Compliance</a:t>
            </a:r>
            <a:r>
              <a:rPr lang="en-US" sz="2400" dirty="0">
                <a:latin typeface="Times New Roman" panose="02020603050405020304" pitchFamily="18" charset="0"/>
                <a:cs typeface="Times New Roman" panose="02020603050405020304" pitchFamily="18" charset="0"/>
              </a:rPr>
              <a:t>: CSR can help companies avoid risks associated with unethical or unsustainable practices, such as regulatory penalties, legal issues, and reputational damage.</a:t>
            </a:r>
          </a:p>
          <a:p>
            <a:pPr lvl="0">
              <a:lnSpc>
                <a:spcPct val="150000"/>
              </a:lnSpc>
            </a:pPr>
            <a:r>
              <a:rPr lang="en-US" sz="2400" b="1" dirty="0">
                <a:latin typeface="Times New Roman" panose="02020603050405020304" pitchFamily="18" charset="0"/>
                <a:cs typeface="Times New Roman" panose="02020603050405020304" pitchFamily="18" charset="0"/>
              </a:rPr>
              <a:t>Supports Community and Societal Welfare</a:t>
            </a:r>
            <a:r>
              <a:rPr lang="en-US" sz="2400" dirty="0">
                <a:latin typeface="Times New Roman" panose="02020603050405020304" pitchFamily="18" charset="0"/>
                <a:cs typeface="Times New Roman" panose="02020603050405020304" pitchFamily="18" charset="0"/>
              </a:rPr>
              <a:t>: By addressing societal challenges, CSR initiatives improve community welfare, contributing to a healthier, more sustainable environment and society.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27608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a:latin typeface="Times New Roman" panose="02020603050405020304" pitchFamily="18" charset="0"/>
                <a:cs typeface="Times New Roman" panose="02020603050405020304" pitchFamily="18" charset="0"/>
              </a:rPr>
              <a:t>Arguments against CSR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Profit Maximization Focus</a:t>
            </a:r>
            <a:r>
              <a:rPr lang="en-US" sz="2400" dirty="0">
                <a:latin typeface="Times New Roman" panose="02020603050405020304" pitchFamily="18" charset="0"/>
                <a:cs typeface="Times New Roman" panose="02020603050405020304" pitchFamily="18" charset="0"/>
              </a:rPr>
              <a:t>: Critics argue that a company’s primary responsibility is to maximize profits for shareholders. Engaging in CSR activities can divert resources and focus from profit-generating activities, potentially impacting financial performance. According to this view, companies should prioritize economic objectives over social ones.</a:t>
            </a:r>
          </a:p>
          <a:p>
            <a:pPr lvl="0">
              <a:lnSpc>
                <a:spcPct val="150000"/>
              </a:lnSpc>
            </a:pPr>
            <a:r>
              <a:rPr lang="en-US" sz="2400" b="1" dirty="0">
                <a:latin typeface="Times New Roman" panose="02020603050405020304" pitchFamily="18" charset="0"/>
                <a:cs typeface="Times New Roman" panose="02020603050405020304" pitchFamily="18" charset="0"/>
              </a:rPr>
              <a:t>Lack of Expertise</a:t>
            </a:r>
            <a:r>
              <a:rPr lang="en-US" sz="2400" dirty="0">
                <a:latin typeface="Times New Roman" panose="02020603050405020304" pitchFamily="18" charset="0"/>
                <a:cs typeface="Times New Roman" panose="02020603050405020304" pitchFamily="18" charset="0"/>
              </a:rPr>
              <a:t>: Businesses may lack the expertise needed to address social or environmental issues effectively. Opponents argue that solving these issues should be the responsibility of governments and specialized organizations, not businesses whose primary function is economic.</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84998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Increased Costs</a:t>
            </a:r>
            <a:r>
              <a:rPr lang="en-US" sz="2400" dirty="0">
                <a:latin typeface="Times New Roman" panose="02020603050405020304" pitchFamily="18" charset="0"/>
                <a:cs typeface="Times New Roman" panose="02020603050405020304" pitchFamily="18" charset="0"/>
              </a:rPr>
              <a:t>: CSR initiatives can be costly, requiring investments in sustainable materials, charitable contributions, or employee benefits. These costs may lead to higher prices for consumers or reduced profits, which some view as an inefficient allocation of resources that could be better used for innovation or expansion.</a:t>
            </a:r>
          </a:p>
          <a:p>
            <a:pPr lvl="0">
              <a:lnSpc>
                <a:spcPct val="150000"/>
              </a:lnSpc>
            </a:pPr>
            <a:r>
              <a:rPr lang="en-US" sz="2400" b="1" dirty="0">
                <a:latin typeface="Times New Roman" panose="02020603050405020304" pitchFamily="18" charset="0"/>
                <a:cs typeface="Times New Roman" panose="02020603050405020304" pitchFamily="18" charset="0"/>
              </a:rPr>
              <a:t>Competitive Disadvantage</a:t>
            </a:r>
            <a:r>
              <a:rPr lang="en-US" sz="2400" dirty="0">
                <a:latin typeface="Times New Roman" panose="02020603050405020304" pitchFamily="18" charset="0"/>
                <a:cs typeface="Times New Roman" panose="02020603050405020304" pitchFamily="18" charset="0"/>
              </a:rPr>
              <a:t>: In highly competitive markets, spending on CSR could place a company at a disadvantage if its competitors are not investing similarly. Opponents argue that companies focusing on CSR may be outperformed by competitors that prioritize efficiency and lower costs.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71807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Greenwashing Risks</a:t>
            </a:r>
            <a:r>
              <a:rPr lang="en-US" sz="2400" dirty="0">
                <a:latin typeface="Times New Roman" panose="02020603050405020304" pitchFamily="18" charset="0"/>
                <a:cs typeface="Times New Roman" panose="02020603050405020304" pitchFamily="18" charset="0"/>
              </a:rPr>
              <a:t>: Some argue that CSR can be a superficial marketing tool—known as "greenwashing"—where companies promote minor efforts to appear socially responsible while continuing harmful practices elsewhere. This can mislead consumers and damage genuine CSR efforts.</a:t>
            </a:r>
          </a:p>
          <a:p>
            <a:pPr lvl="0">
              <a:lnSpc>
                <a:spcPct val="150000"/>
              </a:lnSpc>
            </a:pPr>
            <a:r>
              <a:rPr lang="en-US" sz="2400" b="1" dirty="0">
                <a:latin typeface="Times New Roman" panose="02020603050405020304" pitchFamily="18" charset="0"/>
                <a:cs typeface="Times New Roman" panose="02020603050405020304" pitchFamily="18" charset="0"/>
              </a:rPr>
              <a:t>Shareholder vs. Stakeholder Conflict</a:t>
            </a:r>
            <a:r>
              <a:rPr lang="en-US" sz="2400" dirty="0">
                <a:latin typeface="Times New Roman" panose="02020603050405020304" pitchFamily="18" charset="0"/>
                <a:cs typeface="Times New Roman" panose="02020603050405020304" pitchFamily="18" charset="0"/>
              </a:rPr>
              <a:t>: CSR can create tension between the interests of shareholders, who prioritize returns on investment, and other stakeholders, like employees or communities, who benefit from CSR. Critics argue that prioritizing stakeholders other than shareholders conflicts with the primary purpose of the business.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066681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Reduced Focus on Core Business</a:t>
            </a:r>
            <a:r>
              <a:rPr lang="en-US" sz="2400" dirty="0">
                <a:latin typeface="Times New Roman" panose="02020603050405020304" pitchFamily="18" charset="0"/>
                <a:cs typeface="Times New Roman" panose="02020603050405020304" pitchFamily="18" charset="0"/>
              </a:rPr>
              <a:t>: CSR initiatives can distract management and employees from the company’s core competencies and business goals, reducing efficiency and focus. Opponents argue that business resources are better used to innovate and grow within their industry, leaving societal issues to experts in those fields.</a:t>
            </a:r>
          </a:p>
          <a:p>
            <a:pPr lvl="0">
              <a:lnSpc>
                <a:spcPct val="150000"/>
              </a:lnSpc>
            </a:pPr>
            <a:r>
              <a:rPr lang="en-US" sz="2400" b="1" dirty="0">
                <a:latin typeface="Times New Roman" panose="02020603050405020304" pitchFamily="18" charset="0"/>
                <a:cs typeface="Times New Roman" panose="02020603050405020304" pitchFamily="18" charset="0"/>
              </a:rPr>
              <a:t>Short-Term Nature of CSR Gains</a:t>
            </a:r>
            <a:r>
              <a:rPr lang="en-US" sz="2400" dirty="0">
                <a:latin typeface="Times New Roman" panose="02020603050405020304" pitchFamily="18" charset="0"/>
                <a:cs typeface="Times New Roman" panose="02020603050405020304" pitchFamily="18" charset="0"/>
              </a:rPr>
              <a:t>: Critics suggest that CSR may yield only short-term public relations benefits without sustainable business impact. They argue that these initiatives might not contribute to long-term growth, focusing instead on temporary image boosts.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577051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a:latin typeface="Times New Roman" panose="02020603050405020304" pitchFamily="18" charset="0"/>
                <a:cs typeface="Times New Roman" panose="02020603050405020304" pitchFamily="18" charset="0"/>
              </a:rPr>
              <a:t>Ethical dilemma in business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An ethical dilemma in business arises when a person or organization faces a decision-making situation where there are conflicting ethical principles or values, making it challenging to choose the "right" action. These situations often involve a conflict between self-interest (e.g., profit, competitive advantage) and ethical obligations (e.g., fairness, transparency), where each potential choice has significant consequences, both positive and negative.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857417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400" b="1" dirty="0">
                <a:latin typeface="Times New Roman" panose="02020603050405020304" pitchFamily="18" charset="0"/>
                <a:cs typeface="Times New Roman" panose="02020603050405020304" pitchFamily="18" charset="0"/>
              </a:rPr>
              <a:t>Characteristics of an Ethical Dilemma in Business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Conflicting Values or Interests</a:t>
            </a:r>
            <a:r>
              <a:rPr lang="en-US" sz="2400" dirty="0">
                <a:latin typeface="Times New Roman" panose="02020603050405020304" pitchFamily="18" charset="0"/>
                <a:cs typeface="Times New Roman" panose="02020603050405020304" pitchFamily="18" charset="0"/>
              </a:rPr>
              <a:t>: Ethical dilemmas occur when values such as honesty, fairness, loyalty, or respect clash with other obligations, creating a "right vs. right" situation. For example, a company may need to choose between protecting customer privacy and complying with regulatory demands for information.</a:t>
            </a:r>
          </a:p>
          <a:p>
            <a:pPr lvl="0">
              <a:lnSpc>
                <a:spcPct val="150000"/>
              </a:lnSpc>
            </a:pPr>
            <a:r>
              <a:rPr lang="en-US" sz="2400" b="1" dirty="0">
                <a:latin typeface="Times New Roman" panose="02020603050405020304" pitchFamily="18" charset="0"/>
                <a:cs typeface="Times New Roman" panose="02020603050405020304" pitchFamily="18" charset="0"/>
              </a:rPr>
              <a:t>Significant Consequences</a:t>
            </a:r>
            <a:r>
              <a:rPr lang="en-US" sz="2400" dirty="0">
                <a:latin typeface="Times New Roman" panose="02020603050405020304" pitchFamily="18" charset="0"/>
                <a:cs typeface="Times New Roman" panose="02020603050405020304" pitchFamily="18" charset="0"/>
              </a:rPr>
              <a:t>: Decisions in ethical dilemmas usually have considerable impact, affecting employees, customers, stakeholders, or society. The stakes can be high, as the decision could lead to profit loss, legal ramifications, or damage to the company’s reputation.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75358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Multiple Stakeholders</a:t>
            </a:r>
            <a:r>
              <a:rPr lang="en-US" sz="2400" dirty="0">
                <a:latin typeface="Times New Roman" panose="02020603050405020304" pitchFamily="18" charset="0"/>
                <a:cs typeface="Times New Roman" panose="02020603050405020304" pitchFamily="18" charset="0"/>
              </a:rPr>
              <a:t>: Business ethical dilemmas often involve multiple parties with competing interests, such as shareholders, employees, customers, regulators, and communities. Finding a solution that satisfies all parties can be difficult, if not impossible.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992512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400" b="1" dirty="0">
                <a:latin typeface="Times New Roman" panose="02020603050405020304" pitchFamily="18" charset="0"/>
                <a:cs typeface="Times New Roman" panose="02020603050405020304" pitchFamily="18" charset="0"/>
              </a:rPr>
              <a:t>Common Examples of Ethical Dilemmas in Business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Honesty vs. Profit</a:t>
            </a:r>
            <a:r>
              <a:rPr lang="en-US" sz="2400" dirty="0">
                <a:latin typeface="Times New Roman" panose="02020603050405020304" pitchFamily="18" charset="0"/>
                <a:cs typeface="Times New Roman" panose="02020603050405020304" pitchFamily="18" charset="0"/>
              </a:rPr>
              <a:t>: A company may face pressure to exaggerate product claims to boost sales. While this could increase profits in the short term, it may be misleading to customers and harm trust in the long term.</a:t>
            </a:r>
          </a:p>
          <a:p>
            <a:pPr lvl="0">
              <a:lnSpc>
                <a:spcPct val="150000"/>
              </a:lnSpc>
            </a:pPr>
            <a:r>
              <a:rPr lang="en-US" sz="2400" b="1" dirty="0">
                <a:latin typeface="Times New Roman" panose="02020603050405020304" pitchFamily="18" charset="0"/>
                <a:cs typeface="Times New Roman" panose="02020603050405020304" pitchFamily="18" charset="0"/>
              </a:rPr>
              <a:t>Employee Welfare vs. Cost-Cutting</a:t>
            </a:r>
            <a:r>
              <a:rPr lang="en-US" sz="2400" dirty="0">
                <a:latin typeface="Times New Roman" panose="02020603050405020304" pitchFamily="18" charset="0"/>
                <a:cs typeface="Times New Roman" panose="02020603050405020304" pitchFamily="18" charset="0"/>
              </a:rPr>
              <a:t>: A company may consider downsizing or reducing employee benefits to save money. This decision can impact employee morale, loyalty, and livelihoods but may be deemed necessary to maintain profitability.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74209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Transparency vs. Confidentiality</a:t>
            </a:r>
            <a:r>
              <a:rPr lang="en-US" sz="2400" dirty="0">
                <a:latin typeface="Times New Roman" panose="02020603050405020304" pitchFamily="18" charset="0"/>
                <a:cs typeface="Times New Roman" panose="02020603050405020304" pitchFamily="18" charset="0"/>
              </a:rPr>
              <a:t>: Companies often handle sensitive information, whether related to finances, product development, or employee matters. Balancing the need for transparency with the duty to protect confidentiality can be ethically challenging.</a:t>
            </a:r>
          </a:p>
          <a:p>
            <a:pPr lvl="0">
              <a:lnSpc>
                <a:spcPct val="150000"/>
              </a:lnSpc>
            </a:pPr>
            <a:r>
              <a:rPr lang="en-US" sz="2400" b="1" dirty="0">
                <a:latin typeface="Times New Roman" panose="02020603050405020304" pitchFamily="18" charset="0"/>
                <a:cs typeface="Times New Roman" panose="02020603050405020304" pitchFamily="18" charset="0"/>
              </a:rPr>
              <a:t>Environmental Responsibility vs. Operational Costs</a:t>
            </a:r>
            <a:r>
              <a:rPr lang="en-US" sz="2400" dirty="0">
                <a:latin typeface="Times New Roman" panose="02020603050405020304" pitchFamily="18" charset="0"/>
                <a:cs typeface="Times New Roman" panose="02020603050405020304" pitchFamily="18" charset="0"/>
              </a:rPr>
              <a:t>: Many companies grapple with decisions around environmental impact, where adopting sustainable practices may increase operational costs. While this choice benefits the environment and society, it might reduce profitability and potentially lead to higher consumer prices.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62488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Diversity and Inclusion vs. Merit-Based Hiring</a:t>
            </a:r>
            <a:r>
              <a:rPr lang="en-US" sz="2400" dirty="0">
                <a:latin typeface="Times New Roman" panose="02020603050405020304" pitchFamily="18" charset="0"/>
                <a:cs typeface="Times New Roman" panose="02020603050405020304" pitchFamily="18" charset="0"/>
              </a:rPr>
              <a:t>: Companies committed to diversity may face dilemmas when balancing fair hiring practices with diversity goals, where it may be challenging to find a solution that fulfills both inclusivity and merit-based recruitment.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97265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400" b="1" dirty="0">
                <a:latin typeface="Times New Roman" panose="02020603050405020304" pitchFamily="18" charset="0"/>
                <a:cs typeface="Times New Roman" panose="02020603050405020304" pitchFamily="18" charset="0"/>
              </a:rPr>
              <a:t>Managing Ethical Dilemmas in Business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Ethical Frameworks</a:t>
            </a:r>
            <a:r>
              <a:rPr lang="en-US" sz="2400" dirty="0">
                <a:latin typeface="Times New Roman" panose="02020603050405020304" pitchFamily="18" charset="0"/>
                <a:cs typeface="Times New Roman" panose="02020603050405020304" pitchFamily="18" charset="0"/>
              </a:rPr>
              <a:t>: Many businesses use ethical frameworks or codes of conduct to help guide decision-making. These frameworks can offer principles for balancing interests and consequences, although they don’t eliminate the difficulty of the decision.</a:t>
            </a:r>
          </a:p>
          <a:p>
            <a:pPr lvl="0">
              <a:lnSpc>
                <a:spcPct val="150000"/>
              </a:lnSpc>
            </a:pPr>
            <a:r>
              <a:rPr lang="en-US" sz="2400" b="1" dirty="0">
                <a:latin typeface="Times New Roman" panose="02020603050405020304" pitchFamily="18" charset="0"/>
                <a:cs typeface="Times New Roman" panose="02020603050405020304" pitchFamily="18" charset="0"/>
              </a:rPr>
              <a:t>Stakeholder Analysis</a:t>
            </a:r>
            <a:r>
              <a:rPr lang="en-US" sz="2400" dirty="0">
                <a:latin typeface="Times New Roman" panose="02020603050405020304" pitchFamily="18" charset="0"/>
                <a:cs typeface="Times New Roman" panose="02020603050405020304" pitchFamily="18" charset="0"/>
              </a:rPr>
              <a:t>: Ethical decision-making often involves identifying who will be affected and assessing how each option impacts stakeholders, helping to ensure a more informed and equitable choice.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909957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pPr>
              <a:lnSpc>
                <a:spcPct val="150000"/>
              </a:lnSpc>
            </a:pPr>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Seeking Counsel</a:t>
            </a:r>
            <a:r>
              <a:rPr lang="en-US" sz="2400" dirty="0">
                <a:latin typeface="Times New Roman" panose="02020603050405020304" pitchFamily="18" charset="0"/>
                <a:cs typeface="Times New Roman" panose="02020603050405020304" pitchFamily="18" charset="0"/>
              </a:rPr>
              <a:t>: Consulting with other leaders, ethics committees, or legal advisors can provide valuable perspectives, ensuring decisions align with both ethical standards and business laws.</a:t>
            </a:r>
          </a:p>
          <a:p>
            <a:pPr lvl="0">
              <a:lnSpc>
                <a:spcPct val="150000"/>
              </a:lnSpc>
            </a:pPr>
            <a:r>
              <a:rPr lang="en-US" sz="2400" b="1" dirty="0">
                <a:latin typeface="Times New Roman" panose="02020603050405020304" pitchFamily="18" charset="0"/>
                <a:cs typeface="Times New Roman" panose="02020603050405020304" pitchFamily="18" charset="0"/>
              </a:rPr>
              <a:t>Balancing Short- and Long-Term Impact</a:t>
            </a:r>
            <a:r>
              <a:rPr lang="en-US" sz="2400" dirty="0">
                <a:latin typeface="Times New Roman" panose="02020603050405020304" pitchFamily="18" charset="0"/>
                <a:cs typeface="Times New Roman" panose="02020603050405020304" pitchFamily="18" charset="0"/>
              </a:rPr>
              <a:t>: Analyzing both immediate and future consequences helps companies make choices that are sustainable and ethically defensible over time.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320904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References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0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Ferrell, O. C., Fraedrich, J., &amp; Ferrell, L. (2018). </a:t>
            </a:r>
            <a:r>
              <a:rPr lang="en-US" sz="2400" i="1" dirty="0">
                <a:latin typeface="Times New Roman" panose="02020603050405020304" pitchFamily="18" charset="0"/>
                <a:cs typeface="Times New Roman" panose="02020603050405020304" pitchFamily="18" charset="0"/>
              </a:rPr>
              <a:t>Business ethics: Ethical decision making and cases</a:t>
            </a:r>
            <a:r>
              <a:rPr lang="en-US" sz="2400" dirty="0">
                <a:latin typeface="Times New Roman" panose="02020603050405020304" pitchFamily="18" charset="0"/>
                <a:cs typeface="Times New Roman" panose="02020603050405020304" pitchFamily="18" charset="0"/>
              </a:rPr>
              <a:t>. Cengage Learning.</a:t>
            </a:r>
          </a:p>
          <a:p>
            <a:pPr>
              <a:lnSpc>
                <a:spcPct val="10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Crane, A., &amp; Matten, D. (2016). </a:t>
            </a:r>
            <a:r>
              <a:rPr lang="en-US" sz="2400" i="1" dirty="0">
                <a:latin typeface="Times New Roman" panose="02020603050405020304" pitchFamily="18" charset="0"/>
                <a:cs typeface="Times New Roman" panose="02020603050405020304" pitchFamily="18" charset="0"/>
              </a:rPr>
              <a:t>Business ethics: Managing corporate citizenship and sustainability in the age of globalization</a:t>
            </a:r>
            <a:r>
              <a:rPr lang="en-US" sz="2400" dirty="0">
                <a:latin typeface="Times New Roman" panose="02020603050405020304" pitchFamily="18" charset="0"/>
                <a:cs typeface="Times New Roman" panose="02020603050405020304" pitchFamily="18" charset="0"/>
              </a:rPr>
              <a:t>. Oxford University Press.</a:t>
            </a:r>
          </a:p>
          <a:p>
            <a:pPr>
              <a:lnSpc>
                <a:spcPct val="10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Weiss, J. W. (2014). </a:t>
            </a:r>
            <a:r>
              <a:rPr lang="en-US" sz="2400" i="1" dirty="0">
                <a:latin typeface="Times New Roman" panose="02020603050405020304" pitchFamily="18" charset="0"/>
                <a:cs typeface="Times New Roman" panose="02020603050405020304" pitchFamily="18" charset="0"/>
              </a:rPr>
              <a:t>Business ethics: A stakeholder and issues management approach</a:t>
            </a:r>
            <a:r>
              <a:rPr lang="en-US" sz="2400" dirty="0">
                <a:latin typeface="Times New Roman" panose="02020603050405020304" pitchFamily="18" charset="0"/>
                <a:cs typeface="Times New Roman" panose="02020603050405020304" pitchFamily="18" charset="0"/>
              </a:rPr>
              <a:t>. Berrett-Koehler Publishers.</a:t>
            </a:r>
          </a:p>
          <a:p>
            <a:pPr>
              <a:lnSpc>
                <a:spcPct val="10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Trevino, L. K., &amp; Nelson, K. A. (2016). </a:t>
            </a:r>
            <a:r>
              <a:rPr lang="en-US" sz="2400" i="1" dirty="0">
                <a:latin typeface="Times New Roman" panose="02020603050405020304" pitchFamily="18" charset="0"/>
                <a:cs typeface="Times New Roman" panose="02020603050405020304" pitchFamily="18" charset="0"/>
              </a:rPr>
              <a:t>Managing business ethics: Straight talk about how to do it right</a:t>
            </a:r>
            <a:r>
              <a:rPr lang="en-US" sz="2400" dirty="0">
                <a:latin typeface="Times New Roman" panose="02020603050405020304" pitchFamily="18" charset="0"/>
                <a:cs typeface="Times New Roman" panose="02020603050405020304" pitchFamily="18" charset="0"/>
              </a:rPr>
              <a:t>. John Wiley &amp; Sons.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09809065"/>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1337</TotalTime>
  <Words>2498</Words>
  <Application>Microsoft Office PowerPoint</Application>
  <PresentationFormat>Widescreen</PresentationFormat>
  <Paragraphs>100</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等线 Light</vt:lpstr>
      <vt:lpstr>맑은 고딕</vt:lpstr>
      <vt:lpstr>Arial</vt:lpstr>
      <vt:lpstr>Times New Roman</vt:lpstr>
      <vt:lpstr>Wingdings</vt:lpstr>
      <vt:lpstr>Office 테마</vt:lpstr>
      <vt:lpstr>디자인 사용자 지정</vt:lpstr>
      <vt:lpstr>BUSINESS ADMINISTRATION</vt:lpstr>
      <vt:lpstr>Unit twelve objectives  </vt:lpstr>
      <vt:lpstr>What is ethics?</vt:lpstr>
      <vt:lpstr>Con’t </vt:lpstr>
      <vt:lpstr>Con’t </vt:lpstr>
      <vt:lpstr>Importance of ethics in business </vt:lpstr>
      <vt:lpstr>Con’t </vt:lpstr>
      <vt:lpstr>Con’t </vt:lpstr>
      <vt:lpstr>Con’t </vt:lpstr>
      <vt:lpstr>Con’t </vt:lpstr>
      <vt:lpstr>Corporate governance in business </vt:lpstr>
      <vt:lpstr>Elements of corporate governance </vt:lpstr>
      <vt:lpstr>Con’t </vt:lpstr>
      <vt:lpstr>Con’t </vt:lpstr>
      <vt:lpstr>Corporate social responsibility </vt:lpstr>
      <vt:lpstr>Components of corporate social responsibility </vt:lpstr>
      <vt:lpstr>Con’t </vt:lpstr>
      <vt:lpstr>Importance of Corporate Social Responsibility in Business</vt:lpstr>
      <vt:lpstr>Con’t </vt:lpstr>
      <vt:lpstr>Con’t </vt:lpstr>
      <vt:lpstr>Arguments against CSR </vt:lpstr>
      <vt:lpstr>Con’t </vt:lpstr>
      <vt:lpstr>Con’t </vt:lpstr>
      <vt:lpstr>Con’t </vt:lpstr>
      <vt:lpstr>Ethical dilemma in business </vt:lpstr>
      <vt:lpstr>Characteristics of an Ethical Dilemma in Business</vt:lpstr>
      <vt:lpstr>Con’t </vt:lpstr>
      <vt:lpstr>Common Examples of Ethical Dilemmas in Business</vt:lpstr>
      <vt:lpstr>Con’t </vt:lpstr>
      <vt:lpstr>Con’t </vt:lpstr>
      <vt:lpstr>Managing Ethical Dilemmas in Business</vt:lpstr>
      <vt:lpstr>Con’t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44</cp:revision>
  <dcterms:created xsi:type="dcterms:W3CDTF">2021-03-22T08:33:16Z</dcterms:created>
  <dcterms:modified xsi:type="dcterms:W3CDTF">2024-11-09T14:59:49Z</dcterms:modified>
</cp:coreProperties>
</file>